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3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9"/>
  </p:notesMasterIdLst>
  <p:handoutMasterIdLst>
    <p:handoutMasterId r:id="rId30"/>
  </p:handoutMasterIdLst>
  <p:sldIdLst>
    <p:sldId id="256" r:id="rId8"/>
    <p:sldId id="260" r:id="rId9"/>
    <p:sldId id="263" r:id="rId10"/>
    <p:sldId id="298" r:id="rId11"/>
    <p:sldId id="262" r:id="rId12"/>
    <p:sldId id="318" r:id="rId13"/>
    <p:sldId id="286" r:id="rId14"/>
    <p:sldId id="288" r:id="rId15"/>
    <p:sldId id="319" r:id="rId16"/>
    <p:sldId id="307" r:id="rId17"/>
    <p:sldId id="321" r:id="rId18"/>
    <p:sldId id="264" r:id="rId19"/>
    <p:sldId id="283" r:id="rId20"/>
    <p:sldId id="278" r:id="rId21"/>
    <p:sldId id="320" r:id="rId22"/>
    <p:sldId id="322" r:id="rId23"/>
    <p:sldId id="300" r:id="rId24"/>
    <p:sldId id="323" r:id="rId25"/>
    <p:sldId id="324" r:id="rId26"/>
    <p:sldId id="325" r:id="rId27"/>
    <p:sldId id="289" r:id="rId28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74684" autoAdjust="0"/>
  </p:normalViewPr>
  <p:slideViewPr>
    <p:cSldViewPr snapToGrid="0">
      <p:cViewPr varScale="1">
        <p:scale>
          <a:sx n="87" d="100"/>
          <a:sy n="87" d="100"/>
        </p:scale>
        <p:origin x="22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86BDCCEB-4CF6-4E94-8560-4716407C75EE}"/>
    <pc:docChg chg="undo custSel modSld">
      <pc:chgData name="Semenov, Gulnara" userId="468b2765-e792-45d4-ab5d-12398eac9854" providerId="ADAL" clId="{86BDCCEB-4CF6-4E94-8560-4716407C75EE}" dt="2024-11-01T23:48:34.639" v="722" actId="6549"/>
      <pc:docMkLst>
        <pc:docMk/>
      </pc:docMkLst>
      <pc:sldChg chg="modSp mod">
        <pc:chgData name="Semenov, Gulnara" userId="468b2765-e792-45d4-ab5d-12398eac9854" providerId="ADAL" clId="{86BDCCEB-4CF6-4E94-8560-4716407C75EE}" dt="2024-10-31T17:16:19.645" v="25" actId="27636"/>
        <pc:sldMkLst>
          <pc:docMk/>
          <pc:sldMk cId="2163988523" sldId="260"/>
        </pc:sldMkLst>
        <pc:spChg chg="mod">
          <ac:chgData name="Semenov, Gulnara" userId="468b2765-e792-45d4-ab5d-12398eac9854" providerId="ADAL" clId="{86BDCCEB-4CF6-4E94-8560-4716407C75EE}" dt="2024-10-31T17:15:43.735" v="23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emenov, Gulnara" userId="468b2765-e792-45d4-ab5d-12398eac9854" providerId="ADAL" clId="{86BDCCEB-4CF6-4E94-8560-4716407C75EE}" dt="2024-10-31T17:16:19.645" v="25" actId="2763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86BDCCEB-4CF6-4E94-8560-4716407C75EE}" dt="2024-10-31T18:15:01.216" v="695" actId="20577"/>
        <pc:sldMkLst>
          <pc:docMk/>
          <pc:sldMk cId="1428788921" sldId="262"/>
        </pc:sldMkLst>
        <pc:spChg chg="mod">
          <ac:chgData name="Semenov, Gulnara" userId="468b2765-e792-45d4-ab5d-12398eac9854" providerId="ADAL" clId="{86BDCCEB-4CF6-4E94-8560-4716407C75EE}" dt="2024-10-31T18:15:01.216" v="695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emenov, Gulnara" userId="468b2765-e792-45d4-ab5d-12398eac9854" providerId="ADAL" clId="{86BDCCEB-4CF6-4E94-8560-4716407C75EE}" dt="2024-10-31T17:14:56.292" v="3" actId="2763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Semenov, Gulnara" userId="468b2765-e792-45d4-ab5d-12398eac9854" providerId="ADAL" clId="{86BDCCEB-4CF6-4E94-8560-4716407C75EE}" dt="2024-10-31T17:14:56.290" v="2" actId="27636"/>
          <ac:spMkLst>
            <pc:docMk/>
            <pc:sldMk cId="1428788921" sldId="262"/>
            <ac:spMk id="12" creationId="{3862842A-EAC4-C115-2F36-83D77BEE1E0E}"/>
          </ac:spMkLst>
        </pc:spChg>
      </pc:sldChg>
      <pc:sldChg chg="modSp mod">
        <pc:chgData name="Semenov, Gulnara" userId="468b2765-e792-45d4-ab5d-12398eac9854" providerId="ADAL" clId="{86BDCCEB-4CF6-4E94-8560-4716407C75EE}" dt="2024-10-31T18:14:35.333" v="691"/>
        <pc:sldMkLst>
          <pc:docMk/>
          <pc:sldMk cId="1887431401" sldId="263"/>
        </pc:sldMkLst>
        <pc:spChg chg="mod">
          <ac:chgData name="Semenov, Gulnara" userId="468b2765-e792-45d4-ab5d-12398eac9854" providerId="ADAL" clId="{86BDCCEB-4CF6-4E94-8560-4716407C75EE}" dt="2024-10-31T18:14:35.333" v="691"/>
          <ac:spMkLst>
            <pc:docMk/>
            <pc:sldMk cId="1887431401" sldId="263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86BDCCEB-4CF6-4E94-8560-4716407C75EE}" dt="2024-10-31T17:48:19.692" v="272" actId="14100"/>
        <pc:sldMkLst>
          <pc:docMk/>
          <pc:sldMk cId="2479953464" sldId="264"/>
        </pc:sldMkLst>
        <pc:spChg chg="mod">
          <ac:chgData name="Semenov, Gulnara" userId="468b2765-e792-45d4-ab5d-12398eac9854" providerId="ADAL" clId="{86BDCCEB-4CF6-4E94-8560-4716407C75EE}" dt="2024-10-31T17:46:11.551" v="247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Semenov, Gulnara" userId="468b2765-e792-45d4-ab5d-12398eac9854" providerId="ADAL" clId="{86BDCCEB-4CF6-4E94-8560-4716407C75EE}" dt="2024-10-31T17:46:28.949" v="255" actId="6549"/>
          <ac:spMkLst>
            <pc:docMk/>
            <pc:sldMk cId="2479953464" sldId="264"/>
            <ac:spMk id="13" creationId="{B8005264-241D-4BC5-4C18-207DA6D099C3}"/>
          </ac:spMkLst>
        </pc:spChg>
        <pc:graphicFrameChg chg="mod">
          <ac:chgData name="Semenov, Gulnara" userId="468b2765-e792-45d4-ab5d-12398eac9854" providerId="ADAL" clId="{86BDCCEB-4CF6-4E94-8560-4716407C75EE}" dt="2024-10-31T17:48:19.692" v="272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Semenov, Gulnara" userId="468b2765-e792-45d4-ab5d-12398eac9854" providerId="ADAL" clId="{86BDCCEB-4CF6-4E94-8560-4716407C75EE}" dt="2024-11-01T23:48:18.857" v="719" actId="6549"/>
        <pc:sldMkLst>
          <pc:docMk/>
          <pc:sldMk cId="3303905315" sldId="278"/>
        </pc:sldMkLst>
        <pc:spChg chg="mod">
          <ac:chgData name="Semenov, Gulnara" userId="468b2765-e792-45d4-ab5d-12398eac9854" providerId="ADAL" clId="{86BDCCEB-4CF6-4E94-8560-4716407C75EE}" dt="2024-11-01T23:48:18.857" v="719" actId="6549"/>
          <ac:spMkLst>
            <pc:docMk/>
            <pc:sldMk cId="3303905315" sldId="278"/>
            <ac:spMk id="10" creationId="{2520EF45-3F99-4203-04B3-476A5C8EFF26}"/>
          </ac:spMkLst>
        </pc:spChg>
        <pc:spChg chg="mod">
          <ac:chgData name="Semenov, Gulnara" userId="468b2765-e792-45d4-ab5d-12398eac9854" providerId="ADAL" clId="{86BDCCEB-4CF6-4E94-8560-4716407C75EE}" dt="2024-10-31T17:52:15.441" v="390" actId="6549"/>
          <ac:spMkLst>
            <pc:docMk/>
            <pc:sldMk cId="3303905315" sldId="278"/>
            <ac:spMk id="11" creationId="{588CC3F9-8137-2F1C-4EFB-9B99489AD670}"/>
          </ac:spMkLst>
        </pc:spChg>
        <pc:spChg chg="mod">
          <ac:chgData name="Semenov, Gulnara" userId="468b2765-e792-45d4-ab5d-12398eac9854" providerId="ADAL" clId="{86BDCCEB-4CF6-4E94-8560-4716407C75EE}" dt="2024-10-31T17:52:20.916" v="391" actId="14100"/>
          <ac:spMkLst>
            <pc:docMk/>
            <pc:sldMk cId="3303905315" sldId="278"/>
            <ac:spMk id="63" creationId="{44E608E9-71F6-7651-16FD-E39DF3094A25}"/>
          </ac:spMkLst>
        </pc:spChg>
        <pc:spChg chg="mod">
          <ac:chgData name="Semenov, Gulnara" userId="468b2765-e792-45d4-ab5d-12398eac9854" providerId="ADAL" clId="{86BDCCEB-4CF6-4E94-8560-4716407C75EE}" dt="2024-10-31T17:52:28.917" v="408" actId="20577"/>
          <ac:spMkLst>
            <pc:docMk/>
            <pc:sldMk cId="3303905315" sldId="278"/>
            <ac:spMk id="84" creationId="{4D9E8538-911D-A908-DEFE-7D4899B66C6A}"/>
          </ac:spMkLst>
        </pc:spChg>
        <pc:spChg chg="mod">
          <ac:chgData name="Semenov, Gulnara" userId="468b2765-e792-45d4-ab5d-12398eac9854" providerId="ADAL" clId="{86BDCCEB-4CF6-4E94-8560-4716407C75EE}" dt="2024-10-31T17:52:33.677" v="411" actId="20577"/>
          <ac:spMkLst>
            <pc:docMk/>
            <pc:sldMk cId="3303905315" sldId="278"/>
            <ac:spMk id="85" creationId="{A2C41976-A823-F67F-4769-D382354D7DE2}"/>
          </ac:spMkLst>
        </pc:spChg>
        <pc:spChg chg="mod">
          <ac:chgData name="Semenov, Gulnara" userId="468b2765-e792-45d4-ab5d-12398eac9854" providerId="ADAL" clId="{86BDCCEB-4CF6-4E94-8560-4716407C75EE}" dt="2024-10-31T17:14:56.328" v="13" actId="27636"/>
          <ac:spMkLst>
            <pc:docMk/>
            <pc:sldMk cId="3303905315" sldId="278"/>
            <ac:spMk id="87" creationId="{010F4F82-D8EF-4C4B-44E0-25D9EE52E551}"/>
          </ac:spMkLst>
        </pc:spChg>
      </pc:sldChg>
      <pc:sldChg chg="modSp mod">
        <pc:chgData name="Semenov, Gulnara" userId="468b2765-e792-45d4-ab5d-12398eac9854" providerId="ADAL" clId="{86BDCCEB-4CF6-4E94-8560-4716407C75EE}" dt="2024-10-31T17:52:49.100" v="413" actId="20577"/>
        <pc:sldMkLst>
          <pc:docMk/>
          <pc:sldMk cId="3502258445" sldId="283"/>
        </pc:sldMkLst>
        <pc:spChg chg="mod">
          <ac:chgData name="Semenov, Gulnara" userId="468b2765-e792-45d4-ab5d-12398eac9854" providerId="ADAL" clId="{86BDCCEB-4CF6-4E94-8560-4716407C75EE}" dt="2024-10-31T17:14:56.322" v="11" actId="27636"/>
          <ac:spMkLst>
            <pc:docMk/>
            <pc:sldMk cId="3502258445" sldId="283"/>
            <ac:spMk id="6" creationId="{412E3515-0CCA-54BB-DEDF-C212521396F3}"/>
          </ac:spMkLst>
        </pc:spChg>
        <pc:spChg chg="mod">
          <ac:chgData name="Semenov, Gulnara" userId="468b2765-e792-45d4-ab5d-12398eac9854" providerId="ADAL" clId="{86BDCCEB-4CF6-4E94-8560-4716407C75EE}" dt="2024-10-31T17:14:56.324" v="12" actId="27636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Semenov, Gulnara" userId="468b2765-e792-45d4-ab5d-12398eac9854" providerId="ADAL" clId="{86BDCCEB-4CF6-4E94-8560-4716407C75EE}" dt="2024-10-31T17:52:49.100" v="413" actId="20577"/>
          <ac:spMkLst>
            <pc:docMk/>
            <pc:sldMk cId="3502258445" sldId="283"/>
            <ac:spMk id="14" creationId="{472837B1-EAE8-8564-2917-A240D47892B0}"/>
          </ac:spMkLst>
        </pc:spChg>
        <pc:spChg chg="mod">
          <ac:chgData name="Semenov, Gulnara" userId="468b2765-e792-45d4-ab5d-12398eac9854" providerId="ADAL" clId="{86BDCCEB-4CF6-4E94-8560-4716407C75EE}" dt="2024-10-31T17:50:46.237" v="341" actId="1076"/>
          <ac:spMkLst>
            <pc:docMk/>
            <pc:sldMk cId="3502258445" sldId="283"/>
            <ac:spMk id="18" creationId="{FDF76921-9C9B-C9A6-4201-92D90EB20460}"/>
          </ac:spMkLst>
        </pc:spChg>
      </pc:sldChg>
      <pc:sldChg chg="modSp mod">
        <pc:chgData name="Semenov, Gulnara" userId="468b2765-e792-45d4-ab5d-12398eac9854" providerId="ADAL" clId="{86BDCCEB-4CF6-4E94-8560-4716407C75EE}" dt="2024-10-31T18:15:18.911" v="696"/>
        <pc:sldMkLst>
          <pc:docMk/>
          <pc:sldMk cId="1821595124" sldId="286"/>
        </pc:sldMkLst>
        <pc:spChg chg="mod">
          <ac:chgData name="Semenov, Gulnara" userId="468b2765-e792-45d4-ab5d-12398eac9854" providerId="ADAL" clId="{86BDCCEB-4CF6-4E94-8560-4716407C75EE}" dt="2024-10-31T18:15:18.911" v="696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Semenov, Gulnara" userId="468b2765-e792-45d4-ab5d-12398eac9854" providerId="ADAL" clId="{86BDCCEB-4CF6-4E94-8560-4716407C75EE}" dt="2024-10-31T17:22:16.854" v="61" actId="14100"/>
          <ac:spMkLst>
            <pc:docMk/>
            <pc:sldMk cId="1821595124" sldId="286"/>
            <ac:spMk id="4" creationId="{6E61916F-ECAF-AC40-7997-56EA239B844B}"/>
          </ac:spMkLst>
        </pc:spChg>
        <pc:graphicFrameChg chg="mod">
          <ac:chgData name="Semenov, Gulnara" userId="468b2765-e792-45d4-ab5d-12398eac9854" providerId="ADAL" clId="{86BDCCEB-4CF6-4E94-8560-4716407C75EE}" dt="2024-10-31T17:25:56.933" v="84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  <pc:sldChg chg="modSp mod">
        <pc:chgData name="Semenov, Gulnara" userId="468b2765-e792-45d4-ab5d-12398eac9854" providerId="ADAL" clId="{86BDCCEB-4CF6-4E94-8560-4716407C75EE}" dt="2024-10-31T18:15:28.487" v="697" actId="20577"/>
        <pc:sldMkLst>
          <pc:docMk/>
          <pc:sldMk cId="2004344858" sldId="288"/>
        </pc:sldMkLst>
        <pc:spChg chg="mod">
          <ac:chgData name="Semenov, Gulnara" userId="468b2765-e792-45d4-ab5d-12398eac9854" providerId="ADAL" clId="{86BDCCEB-4CF6-4E94-8560-4716407C75EE}" dt="2024-10-31T18:15:28.487" v="697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emenov, Gulnara" userId="468b2765-e792-45d4-ab5d-12398eac9854" providerId="ADAL" clId="{86BDCCEB-4CF6-4E94-8560-4716407C75EE}" dt="2024-10-31T17:27:47.178" v="146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Semenov, Gulnara" userId="468b2765-e792-45d4-ab5d-12398eac9854" providerId="ADAL" clId="{86BDCCEB-4CF6-4E94-8560-4716407C75EE}" dt="2024-10-31T17:32:36.329" v="157" actId="25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Semenov, Gulnara" userId="468b2765-e792-45d4-ab5d-12398eac9854" providerId="ADAL" clId="{86BDCCEB-4CF6-4E94-8560-4716407C75EE}" dt="2024-10-31T18:14:21.074" v="690"/>
        <pc:sldMkLst>
          <pc:docMk/>
          <pc:sldMk cId="3475639167" sldId="289"/>
        </pc:sldMkLst>
        <pc:spChg chg="mod">
          <ac:chgData name="Semenov, Gulnara" userId="468b2765-e792-45d4-ab5d-12398eac9854" providerId="ADAL" clId="{86BDCCEB-4CF6-4E94-8560-4716407C75EE}" dt="2024-10-31T18:14:21.074" v="690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emenov, Gulnara" userId="468b2765-e792-45d4-ab5d-12398eac9854" providerId="ADAL" clId="{86BDCCEB-4CF6-4E94-8560-4716407C75EE}" dt="2024-10-31T18:14:13.613" v="689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emenov, Gulnara" userId="468b2765-e792-45d4-ab5d-12398eac9854" providerId="ADAL" clId="{86BDCCEB-4CF6-4E94-8560-4716407C75EE}" dt="2024-10-31T18:14:49.140" v="693"/>
        <pc:sldMkLst>
          <pc:docMk/>
          <pc:sldMk cId="1182146475" sldId="298"/>
        </pc:sldMkLst>
        <pc:spChg chg="mod">
          <ac:chgData name="Semenov, Gulnara" userId="468b2765-e792-45d4-ab5d-12398eac9854" providerId="ADAL" clId="{86BDCCEB-4CF6-4E94-8560-4716407C75EE}" dt="2024-10-31T18:14:49.140" v="693"/>
          <ac:spMkLst>
            <pc:docMk/>
            <pc:sldMk cId="1182146475" sldId="298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86BDCCEB-4CF6-4E94-8560-4716407C75EE}" dt="2024-10-31T17:57:26.882" v="463" actId="27918"/>
        <pc:sldMkLst>
          <pc:docMk/>
          <pc:sldMk cId="3076330452" sldId="300"/>
        </pc:sldMkLst>
        <pc:spChg chg="mod">
          <ac:chgData name="Semenov, Gulnara" userId="468b2765-e792-45d4-ab5d-12398eac9854" providerId="ADAL" clId="{86BDCCEB-4CF6-4E94-8560-4716407C75EE}" dt="2024-10-31T17:57:03.975" v="460" actId="20577"/>
          <ac:spMkLst>
            <pc:docMk/>
            <pc:sldMk cId="3076330452" sldId="300"/>
            <ac:spMk id="6" creationId="{9BDCE6A8-2C31-F7B4-5CEC-7699505FBC63}"/>
          </ac:spMkLst>
        </pc:spChg>
        <pc:spChg chg="mod">
          <ac:chgData name="Semenov, Gulnara" userId="468b2765-e792-45d4-ab5d-12398eac9854" providerId="ADAL" clId="{86BDCCEB-4CF6-4E94-8560-4716407C75EE}" dt="2024-10-31T17:14:56.349" v="18" actId="27636"/>
          <ac:spMkLst>
            <pc:docMk/>
            <pc:sldMk cId="3076330452" sldId="300"/>
            <ac:spMk id="10" creationId="{6A4BCF62-45E9-A6C5-5A04-B2F16A6B6FAB}"/>
          </ac:spMkLst>
        </pc:spChg>
      </pc:sldChg>
      <pc:sldChg chg="modSp mod">
        <pc:chgData name="Semenov, Gulnara" userId="468b2765-e792-45d4-ab5d-12398eac9854" providerId="ADAL" clId="{86BDCCEB-4CF6-4E94-8560-4716407C75EE}" dt="2024-10-31T18:15:38.265" v="698"/>
        <pc:sldMkLst>
          <pc:docMk/>
          <pc:sldMk cId="1653516997" sldId="307"/>
        </pc:sldMkLst>
        <pc:spChg chg="mod">
          <ac:chgData name="Semenov, Gulnara" userId="468b2765-e792-45d4-ab5d-12398eac9854" providerId="ADAL" clId="{86BDCCEB-4CF6-4E94-8560-4716407C75EE}" dt="2024-10-31T18:15:38.265" v="698"/>
          <ac:spMkLst>
            <pc:docMk/>
            <pc:sldMk cId="1653516997" sldId="307"/>
            <ac:spMk id="2" creationId="{F6245169-1799-41CD-B28E-D2D20D16AD73}"/>
          </ac:spMkLst>
        </pc:spChg>
        <pc:spChg chg="mod">
          <ac:chgData name="Semenov, Gulnara" userId="468b2765-e792-45d4-ab5d-12398eac9854" providerId="ADAL" clId="{86BDCCEB-4CF6-4E94-8560-4716407C75EE}" dt="2024-10-31T17:14:56.315" v="9" actId="27636"/>
          <ac:spMkLst>
            <pc:docMk/>
            <pc:sldMk cId="1653516997" sldId="307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86BDCCEB-4CF6-4E94-8560-4716407C75EE}" dt="2024-10-31T17:21:54.428" v="59" actId="20577"/>
        <pc:sldMkLst>
          <pc:docMk/>
          <pc:sldMk cId="1931778444" sldId="318"/>
        </pc:sldMkLst>
        <pc:spChg chg="mod">
          <ac:chgData name="Semenov, Gulnara" userId="468b2765-e792-45d4-ab5d-12398eac9854" providerId="ADAL" clId="{86BDCCEB-4CF6-4E94-8560-4716407C75EE}" dt="2024-10-31T17:21:54.428" v="59" actId="20577"/>
          <ac:spMkLst>
            <pc:docMk/>
            <pc:sldMk cId="1931778444" sldId="318"/>
            <ac:spMk id="3" creationId="{7F10B6DC-6AF4-BFD9-E1D5-B98AA266289F}"/>
          </ac:spMkLst>
        </pc:spChg>
        <pc:spChg chg="mod">
          <ac:chgData name="Semenov, Gulnara" userId="468b2765-e792-45d4-ab5d-12398eac9854" providerId="ADAL" clId="{86BDCCEB-4CF6-4E94-8560-4716407C75EE}" dt="2024-10-31T17:16:20.579" v="27" actId="27636"/>
          <ac:spMkLst>
            <pc:docMk/>
            <pc:sldMk cId="1931778444" sldId="318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86BDCCEB-4CF6-4E94-8560-4716407C75EE}" dt="2024-10-31T17:35:43.648" v="166" actId="20577"/>
        <pc:sldMkLst>
          <pc:docMk/>
          <pc:sldMk cId="734295458" sldId="319"/>
        </pc:sldMkLst>
        <pc:spChg chg="mod">
          <ac:chgData name="Semenov, Gulnara" userId="468b2765-e792-45d4-ab5d-12398eac9854" providerId="ADAL" clId="{86BDCCEB-4CF6-4E94-8560-4716407C75EE}" dt="2024-10-31T17:35:43.648" v="166" actId="20577"/>
          <ac:spMkLst>
            <pc:docMk/>
            <pc:sldMk cId="734295458" sldId="319"/>
            <ac:spMk id="3" creationId="{7F10B6DC-6AF4-BFD9-E1D5-B98AA266289F}"/>
          </ac:spMkLst>
        </pc:spChg>
        <pc:spChg chg="mod">
          <ac:chgData name="Semenov, Gulnara" userId="468b2765-e792-45d4-ab5d-12398eac9854" providerId="ADAL" clId="{86BDCCEB-4CF6-4E94-8560-4716407C75EE}" dt="2024-10-31T17:16:22.432" v="29" actId="27636"/>
          <ac:spMkLst>
            <pc:docMk/>
            <pc:sldMk cId="734295458" sldId="319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86BDCCEB-4CF6-4E94-8560-4716407C75EE}" dt="2024-10-31T17:53:17.936" v="419" actId="20577"/>
        <pc:sldMkLst>
          <pc:docMk/>
          <pc:sldMk cId="204169627" sldId="320"/>
        </pc:sldMkLst>
        <pc:spChg chg="mod">
          <ac:chgData name="Semenov, Gulnara" userId="468b2765-e792-45d4-ab5d-12398eac9854" providerId="ADAL" clId="{86BDCCEB-4CF6-4E94-8560-4716407C75EE}" dt="2024-10-31T17:53:17.936" v="419" actId="20577"/>
          <ac:spMkLst>
            <pc:docMk/>
            <pc:sldMk cId="204169627" sldId="320"/>
            <ac:spMk id="3" creationId="{7F10B6DC-6AF4-BFD9-E1D5-B98AA266289F}"/>
          </ac:spMkLst>
        </pc:spChg>
        <pc:spChg chg="mod">
          <ac:chgData name="Semenov, Gulnara" userId="468b2765-e792-45d4-ab5d-12398eac9854" providerId="ADAL" clId="{86BDCCEB-4CF6-4E94-8560-4716407C75EE}" dt="2024-10-31T17:16:23.263" v="31" actId="27636"/>
          <ac:spMkLst>
            <pc:docMk/>
            <pc:sldMk cId="204169627" sldId="320"/>
            <ac:spMk id="4" creationId="{A2B2619B-1919-A2CE-2C28-17F72FA8C2E1}"/>
          </ac:spMkLst>
        </pc:spChg>
      </pc:sldChg>
      <pc:sldChg chg="modSp mod">
        <pc:chgData name="Semenov, Gulnara" userId="468b2765-e792-45d4-ab5d-12398eac9854" providerId="ADAL" clId="{86BDCCEB-4CF6-4E94-8560-4716407C75EE}" dt="2024-11-01T23:47:59.886" v="716" actId="6549"/>
        <pc:sldMkLst>
          <pc:docMk/>
          <pc:sldMk cId="3199844134" sldId="321"/>
        </pc:sldMkLst>
        <pc:spChg chg="mod">
          <ac:chgData name="Semenov, Gulnara" userId="468b2765-e792-45d4-ab5d-12398eac9854" providerId="ADAL" clId="{86BDCCEB-4CF6-4E94-8560-4716407C75EE}" dt="2024-11-01T23:47:59.886" v="716" actId="6549"/>
          <ac:spMkLst>
            <pc:docMk/>
            <pc:sldMk cId="3199844134" sldId="321"/>
            <ac:spMk id="2" creationId="{F6245169-1799-41CD-B28E-D2D20D16AD73}"/>
          </ac:spMkLst>
        </pc:spChg>
        <pc:spChg chg="mod">
          <ac:chgData name="Semenov, Gulnara" userId="468b2765-e792-45d4-ab5d-12398eac9854" providerId="ADAL" clId="{86BDCCEB-4CF6-4E94-8560-4716407C75EE}" dt="2024-10-31T17:40:34.021" v="205" actId="6549"/>
          <ac:spMkLst>
            <pc:docMk/>
            <pc:sldMk cId="3199844134" sldId="321"/>
            <ac:spMk id="3" creationId="{E4FD1E92-5DBC-B105-F246-2355E4FF9A74}"/>
          </ac:spMkLst>
        </pc:spChg>
      </pc:sldChg>
      <pc:sldChg chg="modSp mod">
        <pc:chgData name="Semenov, Gulnara" userId="468b2765-e792-45d4-ab5d-12398eac9854" providerId="ADAL" clId="{86BDCCEB-4CF6-4E94-8560-4716407C75EE}" dt="2024-11-01T23:48:34.639" v="722" actId="6549"/>
        <pc:sldMkLst>
          <pc:docMk/>
          <pc:sldMk cId="3332005300" sldId="322"/>
        </pc:sldMkLst>
        <pc:spChg chg="mod">
          <ac:chgData name="Semenov, Gulnara" userId="468b2765-e792-45d4-ab5d-12398eac9854" providerId="ADAL" clId="{86BDCCEB-4CF6-4E94-8560-4716407C75EE}" dt="2024-11-01T23:48:34.639" v="722" actId="6549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emenov, Gulnara" userId="468b2765-e792-45d4-ab5d-12398eac9854" providerId="ADAL" clId="{86BDCCEB-4CF6-4E94-8560-4716407C75EE}" dt="2024-10-31T17:14:56.345" v="17" actId="27636"/>
          <ac:spMkLst>
            <pc:docMk/>
            <pc:sldMk cId="3332005300" sldId="322"/>
            <ac:spMk id="3" creationId="{E4FD1E92-5DBC-B105-F246-2355E4FF9A74}"/>
          </ac:spMkLst>
        </pc:spChg>
        <pc:graphicFrameChg chg="mod">
          <ac:chgData name="Semenov, Gulnara" userId="468b2765-e792-45d4-ab5d-12398eac9854" providerId="ADAL" clId="{86BDCCEB-4CF6-4E94-8560-4716407C75EE}" dt="2024-10-31T17:55:47.081" v="42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Semenov, Gulnara" userId="468b2765-e792-45d4-ab5d-12398eac9854" providerId="ADAL" clId="{86BDCCEB-4CF6-4E94-8560-4716407C75EE}" dt="2024-10-31T17:57:50.198" v="465" actId="20577"/>
        <pc:sldMkLst>
          <pc:docMk/>
          <pc:sldMk cId="2491221319" sldId="323"/>
        </pc:sldMkLst>
        <pc:spChg chg="mod">
          <ac:chgData name="Semenov, Gulnara" userId="468b2765-e792-45d4-ab5d-12398eac9854" providerId="ADAL" clId="{86BDCCEB-4CF6-4E94-8560-4716407C75EE}" dt="2024-10-31T17:57:50.198" v="465" actId="20577"/>
          <ac:spMkLst>
            <pc:docMk/>
            <pc:sldMk cId="2491221319" sldId="323"/>
            <ac:spMk id="3" creationId="{7F10B6DC-6AF4-BFD9-E1D5-B98AA266289F}"/>
          </ac:spMkLst>
        </pc:spChg>
        <pc:spChg chg="mod">
          <ac:chgData name="Semenov, Gulnara" userId="468b2765-e792-45d4-ab5d-12398eac9854" providerId="ADAL" clId="{86BDCCEB-4CF6-4E94-8560-4716407C75EE}" dt="2024-10-31T17:16:24.240" v="33" actId="27636"/>
          <ac:spMkLst>
            <pc:docMk/>
            <pc:sldMk cId="2491221319" sldId="323"/>
            <ac:spMk id="9" creationId="{E690F70B-E368-D7F5-795E-B5139345EF71}"/>
          </ac:spMkLst>
        </pc:spChg>
      </pc:sldChg>
      <pc:sldChg chg="modSp mod">
        <pc:chgData name="Semenov, Gulnara" userId="468b2765-e792-45d4-ab5d-12398eac9854" providerId="ADAL" clId="{86BDCCEB-4CF6-4E94-8560-4716407C75EE}" dt="2024-10-31T18:05:19.370" v="480" actId="20577"/>
        <pc:sldMkLst>
          <pc:docMk/>
          <pc:sldMk cId="1702557876" sldId="324"/>
        </pc:sldMkLst>
        <pc:spChg chg="mod">
          <ac:chgData name="Semenov, Gulnara" userId="468b2765-e792-45d4-ab5d-12398eac9854" providerId="ADAL" clId="{86BDCCEB-4CF6-4E94-8560-4716407C75EE}" dt="2024-10-31T18:05:19.370" v="480" actId="20577"/>
          <ac:spMkLst>
            <pc:docMk/>
            <pc:sldMk cId="1702557876" sldId="324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86BDCCEB-4CF6-4E94-8560-4716407C75EE}" dt="2024-10-31T18:16:54.977" v="710" actId="20577"/>
        <pc:sldMkLst>
          <pc:docMk/>
          <pc:sldMk cId="4269612064" sldId="325"/>
        </pc:sldMkLst>
        <pc:spChg chg="mod">
          <ac:chgData name="Semenov, Gulnara" userId="468b2765-e792-45d4-ab5d-12398eac9854" providerId="ADAL" clId="{86BDCCEB-4CF6-4E94-8560-4716407C75EE}" dt="2024-10-31T18:16:54.977" v="710" actId="20577"/>
          <ac:spMkLst>
            <pc:docMk/>
            <pc:sldMk cId="4269612064" sldId="325"/>
            <ac:spMk id="10" creationId="{2D953FA9-CD59-752E-4FDA-CC41FF4B8DF2}"/>
          </ac:spMkLst>
        </pc:spChg>
        <pc:spChg chg="mod">
          <ac:chgData name="Semenov, Gulnara" userId="468b2765-e792-45d4-ab5d-12398eac9854" providerId="ADAL" clId="{86BDCCEB-4CF6-4E94-8560-4716407C75EE}" dt="2024-10-31T18:08:02.016" v="596" actId="6549"/>
          <ac:spMkLst>
            <pc:docMk/>
            <pc:sldMk cId="4269612064" sldId="325"/>
            <ac:spMk id="11" creationId="{8E4E40E9-D792-25A1-4B37-23D4780B1318}"/>
          </ac:spMkLst>
        </pc:spChg>
      </pc:sldChg>
    </pc:docChg>
  </pc:docChgLst>
  <pc:docChgLst>
    <pc:chgData name="Semenov, Gulnara" userId="468b2765-e792-45d4-ab5d-12398eac9854" providerId="ADAL" clId="{D0287380-F26D-49AE-A4B9-CA7DBC589ED6}"/>
    <pc:docChg chg="modSld">
      <pc:chgData name="Semenov, Gulnara" userId="468b2765-e792-45d4-ab5d-12398eac9854" providerId="ADAL" clId="{D0287380-F26D-49AE-A4B9-CA7DBC589ED6}" dt="2024-11-18T09:12:11.709" v="29" actId="6549"/>
      <pc:docMkLst>
        <pc:docMk/>
      </pc:docMkLst>
      <pc:sldChg chg="modNotesTx">
        <pc:chgData name="Semenov, Gulnara" userId="468b2765-e792-45d4-ab5d-12398eac9854" providerId="ADAL" clId="{D0287380-F26D-49AE-A4B9-CA7DBC589ED6}" dt="2024-11-18T09:12:11.709" v="29" actId="6549"/>
        <pc:sldMkLst>
          <pc:docMk/>
          <pc:sldMk cId="3502258445" sldId="28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4333443634108312"/>
          <c:h val="0.92635447155983652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Замужние женщины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1AC-4E3E-B346-BF2A20C2AA10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AC-4E3E-B346-BF2A20C2AA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Любой традиционный</c:v>
                </c:pt>
                <c:pt idx="1">
                  <c:v>Женская стерилизация</c:v>
                </c:pt>
                <c:pt idx="2">
                  <c:v>Таблетки</c:v>
                </c:pt>
                <c:pt idx="3">
                  <c:v>Презерватив</c:v>
                </c:pt>
                <c:pt idx="4">
                  <c:v>ВМС</c:v>
                </c:pt>
                <c:pt idx="5">
                  <c:v>Любой современный метод</c:v>
                </c:pt>
                <c:pt idx="6">
                  <c:v>Любой метод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18</c:v>
                </c:pt>
                <c:pt idx="5">
                  <c:v>28</c:v>
                </c:pt>
                <c:pt idx="6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618132512"/>
        <c:axId val="-1618124352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Сексуально активные незамужние женщины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dLbl>
                    <c:idx val="0"/>
                    <c:delete val="1"/>
                    <c:extLst xmlns:c16r2="http://schemas.microsoft.com/office/drawing/2015/06/chart">
                      <c:ext xmlns:c16="http://schemas.microsoft.com/office/drawing/2014/chart" uri="{C3380CC4-5D6E-409C-BE32-E72D297353CC}">
                        <c16:uniqueId val="{00000004-327B-40BC-B9D8-ADA0507DC47F}"/>
                      </c:ext>
                      <c:ext uri="{CE6537A1-D6FC-4f65-9D91-7224C49458BB}"/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Любой традиционный</c:v>
                      </c:pt>
                      <c:pt idx="1">
                        <c:v>Женская стерилизация</c:v>
                      </c:pt>
                      <c:pt idx="2">
                        <c:v>Таблетки</c:v>
                      </c:pt>
                      <c:pt idx="3">
                        <c:v>Презерватив</c:v>
                      </c:pt>
                      <c:pt idx="4">
                        <c:v>ВМС</c:v>
                      </c:pt>
                      <c:pt idx="5">
                        <c:v>Любой современный метод</c:v>
                      </c:pt>
                      <c:pt idx="6">
                        <c:v>Любой метод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Sheet1!$B$2:$B$8</c15:sqref>
                        </c15:formulaRef>
                      </c:ext>
                    </c:extLst>
                    <c:numCache>
                      <c:formatCode>0</c:formatCode>
                      <c:ptCount val="7"/>
                      <c:pt idx="0">
                        <c:v>1</c:v>
                      </c:pt>
                      <c:pt idx="1">
                        <c:v>2</c:v>
                      </c:pt>
                      <c:pt idx="2">
                        <c:v>9</c:v>
                      </c:pt>
                      <c:pt idx="3">
                        <c:v>14</c:v>
                      </c:pt>
                      <c:pt idx="4">
                        <c:v>1</c:v>
                      </c:pt>
                      <c:pt idx="5">
                        <c:v>29</c:v>
                      </c:pt>
                      <c:pt idx="6">
                        <c:v>29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0-327B-40BC-B9D8-ADA0507DC47F}"/>
                  </c:ext>
                </c:extLst>
              </c15:ser>
            </c15:filteredBarSeries>
          </c:ext>
        </c:extLst>
      </c:barChart>
      <c:catAx>
        <c:axId val="-1618132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618124352"/>
        <c:crosses val="autoZero"/>
        <c:auto val="1"/>
        <c:lblAlgn val="ctr"/>
        <c:lblOffset val="100"/>
        <c:noMultiLvlLbl val="0"/>
      </c:catAx>
      <c:valAx>
        <c:axId val="-1618124352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-1618132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A366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512146811968573"/>
                  <c:y val="-0.175060034641015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04344837994694"/>
                  <c:y val="-7.07792271335049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31206149678259471"/>
                      <c:h val="0.3296843000954557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8992002324963547"/>
                  <c:y val="0.1876586000724133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23865576195566351"/>
                      <c:h val="0.1842408822694758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1.5840685115867752E-3"/>
                  <c:y val="-7.3866583162900843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В основном жена</c:v>
                </c:pt>
                <c:pt idx="1">
                  <c:v>Жена и муж/партнер вместе</c:v>
                </c:pt>
                <c:pt idx="2">
                  <c:v>В основном муж</c:v>
                </c:pt>
                <c:pt idx="3">
                  <c:v>Кто-либо еще/ другое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40</c:v>
                </c:pt>
                <c:pt idx="2">
                  <c:v>31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62826895502698E-2"/>
          <c:y val="4.1817707760517429E-2"/>
          <c:w val="0.95416666666666672"/>
          <c:h val="0.832191994004960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2BD-4F7E-BDB5-58AA88F2A5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Всего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593-4A30-8C07-303E21BF762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47833392"/>
        <c:axId val="-1547825776"/>
      </c:barChart>
      <c:catAx>
        <c:axId val="-154783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7825776"/>
        <c:crosses val="autoZero"/>
        <c:auto val="1"/>
        <c:lblAlgn val="ctr"/>
        <c:lblOffset val="100"/>
        <c:noMultiLvlLbl val="0"/>
      </c:catAx>
      <c:valAx>
        <c:axId val="-1547825776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-1547833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090168171226067"/>
          <c:y val="8.0755781560348898E-3"/>
          <c:w val="0.60724774251511082"/>
          <c:h val="0.969948576994050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D52-43D0-A2C9-23784E8486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Ни одного из 8 источников</c:v>
                </c:pt>
                <c:pt idx="1">
                  <c:v>Встреча или мероприятие</c:v>
                </c:pt>
                <c:pt idx="2">
                  <c:v>Наружная вывеска или рекламный щит</c:v>
                </c:pt>
                <c:pt idx="3">
                  <c:v>Плакат/листовка/брошюра</c:v>
                </c:pt>
                <c:pt idx="4">
                  <c:v>Социальные сети</c:v>
                </c:pt>
                <c:pt idx="5">
                  <c:v>Мобильный телефон</c:v>
                </c:pt>
                <c:pt idx="6">
                  <c:v>Газета/журнал</c:v>
                </c:pt>
                <c:pt idx="7">
                  <c:v>Телевидение</c:v>
                </c:pt>
                <c:pt idx="8">
                  <c:v>Радио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52</c:v>
                </c:pt>
                <c:pt idx="1">
                  <c:v>13</c:v>
                </c:pt>
                <c:pt idx="2">
                  <c:v>13</c:v>
                </c:pt>
                <c:pt idx="3">
                  <c:v>15</c:v>
                </c:pt>
                <c:pt idx="4">
                  <c:v>15</c:v>
                </c:pt>
                <c:pt idx="5">
                  <c:v>11</c:v>
                </c:pt>
                <c:pt idx="6">
                  <c:v>21</c:v>
                </c:pt>
                <c:pt idx="7">
                  <c:v>38</c:v>
                </c:pt>
                <c:pt idx="8" formatCode="General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547831216"/>
        <c:axId val="-1547827408"/>
      </c:barChart>
      <c:catAx>
        <c:axId val="-1547831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7827408"/>
        <c:crosses val="autoZero"/>
        <c:auto val="1"/>
        <c:lblAlgn val="ctr"/>
        <c:lblOffset val="100"/>
        <c:noMultiLvlLbl val="0"/>
      </c:catAx>
      <c:valAx>
        <c:axId val="-1547827408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-154783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0920887582863625E-2"/>
          <c:w val="0.99392242559276067"/>
          <c:h val="0.527031255229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Были посещены медработником кто беседовал о планировании семьи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Были посещены медработником кто беседовал о планировании семьи</c:v>
                </c:pt>
                <c:pt idx="1">
                  <c:v>Посещали медучреждение и беседовали о планировании семьи</c:v>
                </c:pt>
                <c:pt idx="2">
                  <c:v>Посещали медучреждение и не беседовали о планировании семьи</c:v>
                </c:pt>
                <c:pt idx="3">
                  <c:v>Не беседовали о планировании семьи ни с медработником ни в медучреждении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41</c:v>
                </c:pt>
                <c:pt idx="2">
                  <c:v>25</c:v>
                </c:pt>
                <c:pt idx="3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47838288"/>
        <c:axId val="-1547830672"/>
      </c:barChart>
      <c:catAx>
        <c:axId val="-154783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7830672"/>
        <c:crosses val="autoZero"/>
        <c:auto val="1"/>
        <c:lblAlgn val="ctr"/>
        <c:lblOffset val="100"/>
        <c:noMultiLvlLbl val="0"/>
      </c:catAx>
      <c:valAx>
        <c:axId val="-154783067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47838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9D9-43E6-8DA3-050657FB2D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Всего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618131424"/>
        <c:axId val="-1618134688"/>
      </c:barChart>
      <c:catAx>
        <c:axId val="-161813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618134688"/>
        <c:crosses val="autoZero"/>
        <c:auto val="1"/>
        <c:lblAlgn val="ctr"/>
        <c:lblOffset val="100"/>
        <c:noMultiLvlLbl val="0"/>
      </c:catAx>
      <c:valAx>
        <c:axId val="-1618134688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-161813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Любой метод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27</c:v>
                </c:pt>
                <c:pt idx="2" formatCode="0">
                  <c:v>28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Любой традиционный</c:v>
                </c:pt>
              </c:strCache>
            </c:strRef>
          </c:tx>
          <c:spPr>
            <a:ln w="38100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5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618136320"/>
        <c:axId val="-1618129248"/>
      </c:lineChart>
      <c:catAx>
        <c:axId val="-161813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618129248"/>
        <c:crosses val="autoZero"/>
        <c:auto val="1"/>
        <c:lblAlgn val="ctr"/>
        <c:lblOffset val="100"/>
        <c:noMultiLvlLbl val="0"/>
      </c:catAx>
      <c:valAx>
        <c:axId val="-161812924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61813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86436176786894"/>
          <c:y val="0.18727926798200428"/>
          <c:w val="0.73685889591341536"/>
          <c:h val="0.7842263510405752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Государственный сектор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Женская стерилизация</c:v>
                </c:pt>
                <c:pt idx="1">
                  <c:v>ВМС</c:v>
                </c:pt>
                <c:pt idx="2">
                  <c:v>Инъекционный</c:v>
                </c:pt>
                <c:pt idx="3">
                  <c:v>Таблетки</c:v>
                </c:pt>
                <c:pt idx="4">
                  <c:v>Презерватив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96</c:v>
                </c:pt>
                <c:pt idx="1">
                  <c:v>96</c:v>
                </c:pt>
                <c:pt idx="2">
                  <c:v>97</c:v>
                </c:pt>
                <c:pt idx="3">
                  <c:v>49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Частный медицинский сектор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Женская стерилизация</c:v>
                </c:pt>
                <c:pt idx="1">
                  <c:v>ВМС</c:v>
                </c:pt>
                <c:pt idx="2">
                  <c:v>Инъекционный</c:v>
                </c:pt>
                <c:pt idx="3">
                  <c:v>Таблетки</c:v>
                </c:pt>
                <c:pt idx="4">
                  <c:v>Презерватив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3</c:v>
                </c:pt>
                <c:pt idx="3">
                  <c:v>50</c:v>
                </c:pt>
                <c:pt idx="4">
                  <c:v>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Другое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79071344376914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676-40E3-983B-23864F9DDBF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676-40E3-983B-23864F9DDBF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E82-40A4-BBE6-C11122721E3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676-40E3-983B-23864F9DDBF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738391804711327E-2"/>
                  <c:y val="-2.59039827067459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E82-40A4-BBE6-C11122721E3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Женская стерилизация</c:v>
                </c:pt>
                <c:pt idx="1">
                  <c:v>ВМС</c:v>
                </c:pt>
                <c:pt idx="2">
                  <c:v>Инъекционный</c:v>
                </c:pt>
                <c:pt idx="3">
                  <c:v>Таблетки</c:v>
                </c:pt>
                <c:pt idx="4">
                  <c:v>Презерватив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 formatCode="General">
                  <c:v>1</c:v>
                </c:pt>
                <c:pt idx="1">
                  <c:v>1</c:v>
                </c:pt>
                <c:pt idx="2" formatCode="General">
                  <c:v>1</c:v>
                </c:pt>
                <c:pt idx="3" formatCode="General">
                  <c:v>1</c:v>
                </c:pt>
                <c:pt idx="4" formatCode="General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618123264"/>
        <c:axId val="-1618121632"/>
      </c:barChart>
      <c:catAx>
        <c:axId val="-1618123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618121632"/>
        <c:crosses val="autoZero"/>
        <c:auto val="1"/>
        <c:lblAlgn val="ctr"/>
        <c:lblOffset val="100"/>
        <c:noMultiLvlLbl val="0"/>
      </c:catAx>
      <c:valAx>
        <c:axId val="-161812163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1618123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887740442544974"/>
          <c:y val="1.5542389624047545E-2"/>
          <c:w val="0.82163202442066863"/>
          <c:h val="0.131585705162500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0920887582863625E-2"/>
          <c:w val="0.99392242559276067"/>
          <c:h val="0.527031255229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Были информированы о побочных эффектах используемого метода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Были информированы о побочных эффектах используемого метода</c:v>
                </c:pt>
                <c:pt idx="1">
                  <c:v>Были информированы что делать при наличии побочных эффектов</c:v>
                </c:pt>
                <c:pt idx="2">
                  <c:v>Были информированы о других методах, которые они могли бы использовать</c:v>
                </c:pt>
                <c:pt idx="3">
                  <c:v>Получили все три типа информации</c:v>
                </c:pt>
                <c:pt idx="4">
                  <c:v>Были информированы, что они могут переключиться на другой метод если они хотят или если нужно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90</c:v>
                </c:pt>
                <c:pt idx="1">
                  <c:v>92</c:v>
                </c:pt>
                <c:pt idx="2">
                  <c:v>89</c:v>
                </c:pt>
                <c:pt idx="3">
                  <c:v>85</c:v>
                </c:pt>
                <c:pt idx="4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-1618126528"/>
        <c:axId val="-1618125440"/>
      </c:barChart>
      <c:catAx>
        <c:axId val="-1618126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618125440"/>
        <c:crosses val="autoZero"/>
        <c:auto val="1"/>
        <c:lblAlgn val="ctr"/>
        <c:lblOffset val="100"/>
        <c:noMultiLvlLbl val="0"/>
      </c:catAx>
      <c:valAx>
        <c:axId val="-161812544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618126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Удовлетворенная потребность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2"/>
                <c:pt idx="0">
                  <c:v>Все женщины</c:v>
                </c:pt>
                <c:pt idx="1">
                  <c:v>Замужние женщины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</c:v>
                </c:pt>
                <c:pt idx="1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B1-4168-94EC-D3C68A1E20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Не удовлетворенная потребность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2"/>
                <c:pt idx="0">
                  <c:v>Все женщины</c:v>
                </c:pt>
                <c:pt idx="1">
                  <c:v>Замужние женщины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16</c:v>
                </c:pt>
                <c:pt idx="1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B1-4168-94EC-D3C68A1E20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Нет потребности в планировании семьи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2"/>
                <c:pt idx="0">
                  <c:v>Все женщины</c:v>
                </c:pt>
                <c:pt idx="1">
                  <c:v>Замужние женщины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61</c:v>
                </c:pt>
                <c:pt idx="1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B1-4168-94EC-D3C68A1E20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547839920"/>
        <c:axId val="-1547835568"/>
      </c:barChart>
      <c:catAx>
        <c:axId val="-154783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7835568"/>
        <c:crosses val="autoZero"/>
        <c:auto val="1"/>
        <c:lblAlgn val="ctr"/>
        <c:lblOffset val="100"/>
        <c:noMultiLvlLbl val="0"/>
      </c:catAx>
      <c:valAx>
        <c:axId val="-15478355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1547839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788754840580415"/>
          <c:y val="3.5151938564171148E-2"/>
          <c:w val="0.27309764139676557"/>
          <c:h val="0.672087979901587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Спрос удовлетворен современными методами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Все женщины</c:v>
                </c:pt>
                <c:pt idx="1">
                  <c:v>Замужние женщины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 formatCode="General">
                  <c:v>54</c:v>
                </c:pt>
                <c:pt idx="1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B1-4168-94EC-D3C68A1E20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Спрос удовлетворен традиционными методами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Все женщины</c:v>
                </c:pt>
                <c:pt idx="1">
                  <c:v>Замужние женщины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6.5</c:v>
                </c:pt>
                <c:pt idx="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B1-4168-94EC-D3C68A1E20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Спрос не удовлетворен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Все женщины</c:v>
                </c:pt>
                <c:pt idx="1">
                  <c:v>Замужние женщины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39.5</c:v>
                </c:pt>
                <c:pt idx="1">
                  <c:v>39.5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B1-4168-94EC-D3C68A1E20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547839376"/>
        <c:axId val="-1547836656"/>
      </c:barChart>
      <c:catAx>
        <c:axId val="-154783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7836656"/>
        <c:crosses val="autoZero"/>
        <c:auto val="1"/>
        <c:lblAlgn val="ctr"/>
        <c:lblOffset val="100"/>
        <c:noMultiLvlLbl val="0"/>
      </c:catAx>
      <c:valAx>
        <c:axId val="-154783665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1547839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089677722901532"/>
          <c:y val="3.0197939565503071E-2"/>
          <c:w val="0.31008841257355441"/>
          <c:h val="0.677041978900255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2.1743945366275674E-2"/>
          <c:w val="0.95416666666666672"/>
          <c:h val="0.645171733753351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Нет/начальное</c:v>
                </c:pt>
                <c:pt idx="1">
                  <c:v>Общее основное</c:v>
                </c:pt>
                <c:pt idx="2">
                  <c:v>Общее среднее</c:v>
                </c:pt>
                <c:pt idx="3">
                  <c:v>Профессиональное</c:v>
                </c:pt>
                <c:pt idx="4">
                  <c:v>Высшее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49</c:v>
                </c:pt>
                <c:pt idx="1">
                  <c:v>54</c:v>
                </c:pt>
                <c:pt idx="2">
                  <c:v>55</c:v>
                </c:pt>
                <c:pt idx="3">
                  <c:v>49</c:v>
                </c:pt>
                <c:pt idx="4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47832848"/>
        <c:axId val="-1547836112"/>
      </c:barChart>
      <c:catAx>
        <c:axId val="-1547832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7836112"/>
        <c:crosses val="autoZero"/>
        <c:auto val="1"/>
        <c:lblAlgn val="ctr"/>
        <c:lblOffset val="100"/>
        <c:noMultiLvlLbl val="0"/>
      </c:catAx>
      <c:valAx>
        <c:axId val="-154783611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-154783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4065439091294725E-2"/>
          <c:w val="0.95416666666666672"/>
          <c:h val="0.839944318519058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Низший</c:v>
                </c:pt>
                <c:pt idx="1">
                  <c:v>Второй</c:v>
                </c:pt>
                <c:pt idx="2">
                  <c:v>Средний</c:v>
                </c:pt>
                <c:pt idx="3">
                  <c:v>Четвертый</c:v>
                </c:pt>
                <c:pt idx="4">
                  <c:v>Высший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49</c:v>
                </c:pt>
                <c:pt idx="1">
                  <c:v>51</c:v>
                </c:pt>
                <c:pt idx="2" formatCode="General">
                  <c:v>52</c:v>
                </c:pt>
                <c:pt idx="3" formatCode="General">
                  <c:v>55</c:v>
                </c:pt>
                <c:pt idx="4" formatCode="General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547828496"/>
        <c:axId val="-1547837744"/>
      </c:barChart>
      <c:catAx>
        <c:axId val="-1547828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547837744"/>
        <c:crosses val="autoZero"/>
        <c:auto val="1"/>
        <c:lblAlgn val="ctr"/>
        <c:lblOffset val="100"/>
        <c:noMultiLvlLbl val="0"/>
      </c:catAx>
      <c:valAx>
        <c:axId val="-15478377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547828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0.6186</cdr:x>
      <cdr:y>0.88595</cdr:y>
    </cdr:from>
    <cdr:to>
      <cdr:x>1</cdr:x>
      <cdr:y>0.95198</cdr:y>
    </cdr:to>
    <cdr:sp macro="" textlink="">
      <cdr:nvSpPr>
        <cdr:cNvPr id="3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6E61916F-ECAF-AC40-7997-56EA239B844B}"/>
            </a:ext>
          </a:extLst>
        </cdr:cNvPr>
        <cdr:cNvSpPr txBox="1"/>
      </cdr:nvSpPr>
      <cdr:spPr>
        <a:xfrm xmlns:a="http://schemas.openxmlformats.org/drawingml/2006/main">
          <a:off x="5228845" y="4542396"/>
          <a:ext cx="322391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" sz="1600" i="1" dirty="0">
              <a:ea typeface="Source Sans Pro" panose="020B0503030403020204" pitchFamily="34" charset="0"/>
            </a:rPr>
            <a:t>Цифры ≠ 100% из-за округления.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0.5948</cdr:x>
      <cdr:y>0.88595</cdr:y>
    </cdr:from>
    <cdr:to>
      <cdr:x>1</cdr:x>
      <cdr:y>0.95198</cdr:y>
    </cdr:to>
    <cdr:sp macro="" textlink="">
      <cdr:nvSpPr>
        <cdr:cNvPr id="3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6E61916F-ECAF-AC40-7997-56EA239B844B}"/>
            </a:ext>
          </a:extLst>
        </cdr:cNvPr>
        <cdr:cNvSpPr txBox="1"/>
      </cdr:nvSpPr>
      <cdr:spPr>
        <a:xfrm xmlns:a="http://schemas.openxmlformats.org/drawingml/2006/main">
          <a:off x="5036821" y="4542396"/>
          <a:ext cx="342508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" sz="1600" i="1" dirty="0">
              <a:ea typeface="Source Sans Pro" panose="020B0503030403020204" pitchFamily="34" charset="0"/>
            </a:rPr>
            <a:t>Цифры ≠ 100% из-за округления</a:t>
          </a:r>
          <a:r>
            <a:rPr lang="ru" sz="1600" i="1" dirty="0">
              <a:latin typeface="Source Sans Pro" panose="020B0503030403020204" pitchFamily="34" charset="0"/>
              <a:ea typeface="Source Sans Pro" panose="020B0503030403020204" pitchFamily="34" charset="0"/>
            </a:rPr>
            <a:t>.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0.72437</cdr:x>
      <cdr:y>0.88555</cdr:y>
    </cdr:from>
    <cdr:to>
      <cdr:x>1</cdr:x>
      <cdr:y>1</cdr:y>
    </cdr:to>
    <cdr:sp macro="" textlink="">
      <cdr:nvSpPr>
        <cdr:cNvPr id="2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B92A097F-4D0A-0196-E1BD-603FBBDBEA2F}"/>
            </a:ext>
          </a:extLst>
        </cdr:cNvPr>
        <cdr:cNvSpPr txBox="1"/>
      </cdr:nvSpPr>
      <cdr:spPr>
        <a:xfrm xmlns:a="http://schemas.openxmlformats.org/drawingml/2006/main">
          <a:off x="5807530" y="4524775"/>
          <a:ext cx="2209800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" sz="1600" i="1" dirty="0">
              <a:ea typeface="Source Sans Pro" panose="020B0503030403020204" pitchFamily="34" charset="0"/>
            </a:rPr>
            <a:t>Цифры ≠ 100% из-за округления.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ВМС являются наиболее распространённым методом контроля рождаемости.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00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НПО = неправительственная организация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32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удовлетворенная потребность в планировании семьи — это процент женщин, в настоящее время использующих метод планирования семьи.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558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Процент удовлетворенного спроса — это удовлетворенная потребность, деленная на общий спрос. Современные методы включают женскую стерилизацию, мужскую стерилизацию, ВМС, инъекции, таблетки, мужской презерватив, женский презерватив, экстренную контрацепцию</a:t>
            </a:r>
            <a:r>
              <a:rPr lang="ru" dirty="0" smtClean="0"/>
              <a:t>, </a:t>
            </a:r>
            <a:r>
              <a:rPr lang="ru" dirty="0"/>
              <a:t>метод лактационной аменореи (LAM) и другие современные методы.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7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Процент удовлетворенного спроса — это удовлетворенная потребность, деленная на общий спрос. Современные методы включают женскую стерилизацию, мужскую стерилизацию, ВМС, инъекции, таблетки, мужской презерватив, женский презерватив, экстренную контрацепцию, метод лактационной аменореи (LAM) и другие современные методы.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990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1908884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#TajikistanDHS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 (МДИТ)</a:t>
            </a:r>
            <a:endParaRPr kumimoji="0" lang="en-US" sz="3600" b="1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5" name="Picture 4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7A94387E-1254-7845-7466-DB372B30D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5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ru"/>
              <a:t>Планирование семьи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Спрос на Планирование Семьи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55912"/>
            <a:ext cx="7886699" cy="500745"/>
          </a:xfrm>
        </p:spPr>
        <p:txBody>
          <a:bodyPr>
            <a:normAutofit fontScale="92500" lnSpcReduction="20000"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15-49 лет по потребности в планировании семьи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xmlns="" id="{7248A65F-85D1-5155-E595-A9548413AB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459215"/>
              </p:ext>
            </p:extLst>
          </p:nvPr>
        </p:nvGraphicFramePr>
        <p:xfrm>
          <a:off x="495299" y="1556657"/>
          <a:ext cx="8452757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53516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145849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Спрос на Планирование Семьи Удовлетворенный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299" y="1055912"/>
            <a:ext cx="7886699" cy="500745"/>
          </a:xfrm>
        </p:spPr>
        <p:txBody>
          <a:bodyPr>
            <a:normAutofit fontScale="92500" lnSpcReduction="20000"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15–49 лет, с потребностью в планировании семьи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xmlns="" id="{7248A65F-85D1-5155-E595-A9548413AB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9268781"/>
              </p:ext>
            </p:extLst>
          </p:nvPr>
        </p:nvGraphicFramePr>
        <p:xfrm>
          <a:off x="495299" y="1556657"/>
          <a:ext cx="8452757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9844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55" y="620138"/>
            <a:ext cx="7635505" cy="718461"/>
          </a:xfrm>
        </p:spPr>
        <p:txBody>
          <a:bodyPr>
            <a:noAutofit/>
          </a:bodyPr>
          <a:lstStyle/>
          <a:p>
            <a:r>
              <a:rPr lang="ru" dirty="0"/>
              <a:t>Спрос на Планирование Семьи Удовлетворенный Современными Методами по Образованию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3719499"/>
              </p:ext>
            </p:extLst>
          </p:nvPr>
        </p:nvGraphicFramePr>
        <p:xfrm>
          <a:off x="0" y="2072747"/>
          <a:ext cx="9253729" cy="4420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B8005264-241D-4BC5-4C18-207DA6D09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095" y="1914674"/>
            <a:ext cx="7886699" cy="71846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замужних женщин в возрасте 15–49 лет, чья потребность в планировании семьи удовлетворена современными методами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549273F1-FF90-2E90-7BA7-DE3A6F175B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461" y="37852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96845529-961E-A70F-D54B-6018490E5D08}"/>
              </a:ext>
            </a:extLst>
          </p:cNvPr>
          <p:cNvSpPr txBox="1">
            <a:spLocks/>
          </p:cNvSpPr>
          <p:nvPr/>
        </p:nvSpPr>
        <p:spPr>
          <a:xfrm>
            <a:off x="6750086" y="718343"/>
            <a:ext cx="312094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 3.7.1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8836930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Беднейший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Самый богатый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ru" dirty="0"/>
              <a:t>Спрос на Планирование Семьи Удовлетворенный Современными Методами по Благосостоянию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FDF76921-9C9B-C9A6-4201-92D90EB20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8" y="1633175"/>
            <a:ext cx="7886699" cy="71846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15–49 лет, чья потребность в планировании семьи удовлетворена современными методами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B2F2D1A3-A074-A26D-349B-9206AC03B2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461" y="37852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952587-2EEA-2936-8C78-577F7C69E709}"/>
              </a:ext>
            </a:extLst>
          </p:cNvPr>
          <p:cNvSpPr txBox="1">
            <a:spLocks/>
          </p:cNvSpPr>
          <p:nvPr/>
        </p:nvSpPr>
        <p:spPr>
          <a:xfrm>
            <a:off x="7132002" y="734856"/>
            <a:ext cx="235711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 3.7.1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0D53E62-090D-77E8-73FE-70C3F9C7BD7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4E608E9-71F6-7651-16FD-E39DF3094A25}"/>
              </a:ext>
            </a:extLst>
          </p:cNvPr>
          <p:cNvSpPr txBox="1"/>
          <p:nvPr/>
        </p:nvSpPr>
        <p:spPr>
          <a:xfrm>
            <a:off x="5530418" y="1829889"/>
            <a:ext cx="2589453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Таджикистан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54%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31FD45D1-4BA3-60C9-E81F-4E807A707B63}"/>
              </a:ext>
            </a:extLst>
          </p:cNvPr>
          <p:cNvGrpSpPr/>
          <p:nvPr/>
        </p:nvGrpSpPr>
        <p:grpSpPr>
          <a:xfrm>
            <a:off x="0" y="406672"/>
            <a:ext cx="9308131" cy="6590921"/>
            <a:chOff x="0" y="372316"/>
            <a:chExt cx="9308131" cy="6590921"/>
          </a:xfrm>
        </p:grpSpPr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xmlns="" id="{77E3E40D-C81C-0AA1-E89F-D2BE5FE4198C}"/>
                </a:ext>
              </a:extLst>
            </p:cNvPr>
            <p:cNvGrpSpPr/>
            <p:nvPr/>
          </p:nvGrpSpPr>
          <p:grpSpPr>
            <a:xfrm>
              <a:off x="0" y="372316"/>
              <a:ext cx="9308131" cy="6590921"/>
              <a:chOff x="-5213" y="188338"/>
              <a:chExt cx="9154756" cy="6482319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1D272B4C-8A57-BDDB-C426-098841ABC702}"/>
                  </a:ext>
                </a:extLst>
              </p:cNvPr>
              <p:cNvSpPr/>
              <p:nvPr/>
            </p:nvSpPr>
            <p:spPr>
              <a:xfrm>
                <a:off x="-5213" y="188338"/>
                <a:ext cx="9154756" cy="6482319"/>
              </a:xfrm>
              <a:custGeom>
                <a:avLst/>
                <a:gdLst>
                  <a:gd name="connsiteX0" fmla="*/ 0 w 9154756"/>
                  <a:gd name="connsiteY0" fmla="*/ 0 h 6482319"/>
                  <a:gd name="connsiteX1" fmla="*/ 9154756 w 9154756"/>
                  <a:gd name="connsiteY1" fmla="*/ 0 h 6482319"/>
                  <a:gd name="connsiteX2" fmla="*/ 9154756 w 9154756"/>
                  <a:gd name="connsiteY2" fmla="*/ 6482320 h 6482319"/>
                  <a:gd name="connsiteX3" fmla="*/ 0 w 9154756"/>
                  <a:gd name="connsiteY3" fmla="*/ 6482320 h 6482319"/>
                  <a:gd name="connsiteX4" fmla="*/ 0 w 9154756"/>
                  <a:gd name="connsiteY4" fmla="*/ 0 h 64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756" h="6482319">
                    <a:moveTo>
                      <a:pt x="0" y="0"/>
                    </a:moveTo>
                    <a:lnTo>
                      <a:pt x="9154756" y="0"/>
                    </a:lnTo>
                    <a:lnTo>
                      <a:pt x="9154756" y="6482320"/>
                    </a:lnTo>
                    <a:lnTo>
                      <a:pt x="0" y="6482320"/>
                    </a:lnTo>
                    <a:lnTo>
                      <a:pt x="0" y="0"/>
                    </a:lnTo>
                  </a:path>
                </a:pathLst>
              </a:custGeom>
              <a:noFill/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00441B21-2603-C068-3ABB-EC8F4F95E722}"/>
                  </a:ext>
                </a:extLst>
              </p:cNvPr>
              <p:cNvSpPr/>
              <p:nvPr/>
            </p:nvSpPr>
            <p:spPr>
              <a:xfrm>
                <a:off x="1570632" y="3953798"/>
                <a:ext cx="258846" cy="270509"/>
              </a:xfrm>
              <a:custGeom>
                <a:avLst/>
                <a:gdLst>
                  <a:gd name="connsiteX0" fmla="*/ 141283 w 258846"/>
                  <a:gd name="connsiteY0" fmla="*/ 138 h 270509"/>
                  <a:gd name="connsiteX1" fmla="*/ 145454 w 258846"/>
                  <a:gd name="connsiteY1" fmla="*/ 660 h 270509"/>
                  <a:gd name="connsiteX2" fmla="*/ 148322 w 258846"/>
                  <a:gd name="connsiteY2" fmla="*/ 400 h 270509"/>
                  <a:gd name="connsiteX3" fmla="*/ 150146 w 258846"/>
                  <a:gd name="connsiteY3" fmla="*/ 3530 h 270509"/>
                  <a:gd name="connsiteX4" fmla="*/ 149886 w 258846"/>
                  <a:gd name="connsiteY4" fmla="*/ 5877 h 270509"/>
                  <a:gd name="connsiteX5" fmla="*/ 149886 w 258846"/>
                  <a:gd name="connsiteY5" fmla="*/ 7964 h 270509"/>
                  <a:gd name="connsiteX6" fmla="*/ 149104 w 258846"/>
                  <a:gd name="connsiteY6" fmla="*/ 8747 h 270509"/>
                  <a:gd name="connsiteX7" fmla="*/ 147540 w 258846"/>
                  <a:gd name="connsiteY7" fmla="*/ 9530 h 270509"/>
                  <a:gd name="connsiteX8" fmla="*/ 146497 w 258846"/>
                  <a:gd name="connsiteY8" fmla="*/ 9790 h 270509"/>
                  <a:gd name="connsiteX9" fmla="*/ 146236 w 258846"/>
                  <a:gd name="connsiteY9" fmla="*/ 10312 h 270509"/>
                  <a:gd name="connsiteX10" fmla="*/ 148843 w 258846"/>
                  <a:gd name="connsiteY10" fmla="*/ 10051 h 270509"/>
                  <a:gd name="connsiteX11" fmla="*/ 150407 w 258846"/>
                  <a:gd name="connsiteY11" fmla="*/ 9530 h 270509"/>
                  <a:gd name="connsiteX12" fmla="*/ 156663 w 258846"/>
                  <a:gd name="connsiteY12" fmla="*/ 15529 h 270509"/>
                  <a:gd name="connsiteX13" fmla="*/ 157445 w 258846"/>
                  <a:gd name="connsiteY13" fmla="*/ 17094 h 270509"/>
                  <a:gd name="connsiteX14" fmla="*/ 160312 w 258846"/>
                  <a:gd name="connsiteY14" fmla="*/ 16051 h 270509"/>
                  <a:gd name="connsiteX15" fmla="*/ 162398 w 258846"/>
                  <a:gd name="connsiteY15" fmla="*/ 15529 h 270509"/>
                  <a:gd name="connsiteX16" fmla="*/ 167090 w 258846"/>
                  <a:gd name="connsiteY16" fmla="*/ 22572 h 270509"/>
                  <a:gd name="connsiteX17" fmla="*/ 159009 w 258846"/>
                  <a:gd name="connsiteY17" fmla="*/ 23877 h 270509"/>
                  <a:gd name="connsiteX18" fmla="*/ 158488 w 258846"/>
                  <a:gd name="connsiteY18" fmla="*/ 25963 h 270509"/>
                  <a:gd name="connsiteX19" fmla="*/ 158227 w 258846"/>
                  <a:gd name="connsiteY19" fmla="*/ 28572 h 270509"/>
                  <a:gd name="connsiteX20" fmla="*/ 156402 w 258846"/>
                  <a:gd name="connsiteY20" fmla="*/ 30920 h 270509"/>
                  <a:gd name="connsiteX21" fmla="*/ 155360 w 258846"/>
                  <a:gd name="connsiteY21" fmla="*/ 32224 h 270509"/>
                  <a:gd name="connsiteX22" fmla="*/ 152753 w 258846"/>
                  <a:gd name="connsiteY22" fmla="*/ 34050 h 270509"/>
                  <a:gd name="connsiteX23" fmla="*/ 148322 w 258846"/>
                  <a:gd name="connsiteY23" fmla="*/ 34833 h 270509"/>
                  <a:gd name="connsiteX24" fmla="*/ 143630 w 258846"/>
                  <a:gd name="connsiteY24" fmla="*/ 35354 h 270509"/>
                  <a:gd name="connsiteX25" fmla="*/ 141805 w 258846"/>
                  <a:gd name="connsiteY25" fmla="*/ 34572 h 270509"/>
                  <a:gd name="connsiteX26" fmla="*/ 139198 w 258846"/>
                  <a:gd name="connsiteY26" fmla="*/ 33789 h 270509"/>
                  <a:gd name="connsiteX27" fmla="*/ 136852 w 258846"/>
                  <a:gd name="connsiteY27" fmla="*/ 33789 h 270509"/>
                  <a:gd name="connsiteX28" fmla="*/ 134506 w 258846"/>
                  <a:gd name="connsiteY28" fmla="*/ 33268 h 270509"/>
                  <a:gd name="connsiteX29" fmla="*/ 132421 w 258846"/>
                  <a:gd name="connsiteY29" fmla="*/ 33268 h 270509"/>
                  <a:gd name="connsiteX30" fmla="*/ 131378 w 258846"/>
                  <a:gd name="connsiteY30" fmla="*/ 33528 h 270509"/>
                  <a:gd name="connsiteX31" fmla="*/ 132681 w 258846"/>
                  <a:gd name="connsiteY31" fmla="*/ 36659 h 270509"/>
                  <a:gd name="connsiteX32" fmla="*/ 134245 w 258846"/>
                  <a:gd name="connsiteY32" fmla="*/ 37963 h 270509"/>
                  <a:gd name="connsiteX33" fmla="*/ 136591 w 258846"/>
                  <a:gd name="connsiteY33" fmla="*/ 39267 h 270509"/>
                  <a:gd name="connsiteX34" fmla="*/ 139198 w 258846"/>
                  <a:gd name="connsiteY34" fmla="*/ 41354 h 270509"/>
                  <a:gd name="connsiteX35" fmla="*/ 142326 w 258846"/>
                  <a:gd name="connsiteY35" fmla="*/ 42919 h 270509"/>
                  <a:gd name="connsiteX36" fmla="*/ 143630 w 258846"/>
                  <a:gd name="connsiteY36" fmla="*/ 43180 h 270509"/>
                  <a:gd name="connsiteX37" fmla="*/ 143108 w 258846"/>
                  <a:gd name="connsiteY37" fmla="*/ 44484 h 270509"/>
                  <a:gd name="connsiteX38" fmla="*/ 147800 w 258846"/>
                  <a:gd name="connsiteY38" fmla="*/ 46050 h 270509"/>
                  <a:gd name="connsiteX39" fmla="*/ 149625 w 258846"/>
                  <a:gd name="connsiteY39" fmla="*/ 46832 h 270509"/>
                  <a:gd name="connsiteX40" fmla="*/ 147540 w 258846"/>
                  <a:gd name="connsiteY40" fmla="*/ 47354 h 270509"/>
                  <a:gd name="connsiteX41" fmla="*/ 145715 w 258846"/>
                  <a:gd name="connsiteY41" fmla="*/ 47615 h 270509"/>
                  <a:gd name="connsiteX42" fmla="*/ 142848 w 258846"/>
                  <a:gd name="connsiteY42" fmla="*/ 47876 h 270509"/>
                  <a:gd name="connsiteX43" fmla="*/ 139459 w 258846"/>
                  <a:gd name="connsiteY43" fmla="*/ 47615 h 270509"/>
                  <a:gd name="connsiteX44" fmla="*/ 137373 w 258846"/>
                  <a:gd name="connsiteY44" fmla="*/ 47093 h 270509"/>
                  <a:gd name="connsiteX45" fmla="*/ 137113 w 258846"/>
                  <a:gd name="connsiteY45" fmla="*/ 46310 h 270509"/>
                  <a:gd name="connsiteX46" fmla="*/ 137113 w 258846"/>
                  <a:gd name="connsiteY46" fmla="*/ 45528 h 270509"/>
                  <a:gd name="connsiteX47" fmla="*/ 137373 w 258846"/>
                  <a:gd name="connsiteY47" fmla="*/ 43441 h 270509"/>
                  <a:gd name="connsiteX48" fmla="*/ 132160 w 258846"/>
                  <a:gd name="connsiteY48" fmla="*/ 42398 h 270509"/>
                  <a:gd name="connsiteX49" fmla="*/ 133463 w 258846"/>
                  <a:gd name="connsiteY49" fmla="*/ 40311 h 270509"/>
                  <a:gd name="connsiteX50" fmla="*/ 129814 w 258846"/>
                  <a:gd name="connsiteY50" fmla="*/ 37702 h 270509"/>
                  <a:gd name="connsiteX51" fmla="*/ 129293 w 258846"/>
                  <a:gd name="connsiteY51" fmla="*/ 34311 h 270509"/>
                  <a:gd name="connsiteX52" fmla="*/ 127729 w 258846"/>
                  <a:gd name="connsiteY52" fmla="*/ 35354 h 270509"/>
                  <a:gd name="connsiteX53" fmla="*/ 126425 w 258846"/>
                  <a:gd name="connsiteY53" fmla="*/ 36398 h 270509"/>
                  <a:gd name="connsiteX54" fmla="*/ 125643 w 258846"/>
                  <a:gd name="connsiteY54" fmla="*/ 37441 h 270509"/>
                  <a:gd name="connsiteX55" fmla="*/ 125904 w 258846"/>
                  <a:gd name="connsiteY55" fmla="*/ 38224 h 270509"/>
                  <a:gd name="connsiteX56" fmla="*/ 125122 w 258846"/>
                  <a:gd name="connsiteY56" fmla="*/ 39006 h 270509"/>
                  <a:gd name="connsiteX57" fmla="*/ 124079 w 258846"/>
                  <a:gd name="connsiteY57" fmla="*/ 40571 h 270509"/>
                  <a:gd name="connsiteX58" fmla="*/ 124340 w 258846"/>
                  <a:gd name="connsiteY58" fmla="*/ 41093 h 270509"/>
                  <a:gd name="connsiteX59" fmla="*/ 125904 w 258846"/>
                  <a:gd name="connsiteY59" fmla="*/ 43180 h 270509"/>
                  <a:gd name="connsiteX60" fmla="*/ 130075 w 258846"/>
                  <a:gd name="connsiteY60" fmla="*/ 48919 h 270509"/>
                  <a:gd name="connsiteX61" fmla="*/ 120951 w 258846"/>
                  <a:gd name="connsiteY61" fmla="*/ 51267 h 270509"/>
                  <a:gd name="connsiteX62" fmla="*/ 120951 w 258846"/>
                  <a:gd name="connsiteY62" fmla="*/ 52832 h 270509"/>
                  <a:gd name="connsiteX63" fmla="*/ 120951 w 258846"/>
                  <a:gd name="connsiteY63" fmla="*/ 54919 h 270509"/>
                  <a:gd name="connsiteX64" fmla="*/ 121733 w 258846"/>
                  <a:gd name="connsiteY64" fmla="*/ 56484 h 270509"/>
                  <a:gd name="connsiteX65" fmla="*/ 122776 w 258846"/>
                  <a:gd name="connsiteY65" fmla="*/ 58831 h 270509"/>
                  <a:gd name="connsiteX66" fmla="*/ 122515 w 258846"/>
                  <a:gd name="connsiteY66" fmla="*/ 61179 h 270509"/>
                  <a:gd name="connsiteX67" fmla="*/ 122776 w 258846"/>
                  <a:gd name="connsiteY67" fmla="*/ 62223 h 270509"/>
                  <a:gd name="connsiteX68" fmla="*/ 123297 w 258846"/>
                  <a:gd name="connsiteY68" fmla="*/ 63005 h 270509"/>
                  <a:gd name="connsiteX69" fmla="*/ 124601 w 258846"/>
                  <a:gd name="connsiteY69" fmla="*/ 62744 h 270509"/>
                  <a:gd name="connsiteX70" fmla="*/ 126425 w 258846"/>
                  <a:gd name="connsiteY70" fmla="*/ 61701 h 270509"/>
                  <a:gd name="connsiteX71" fmla="*/ 128771 w 258846"/>
                  <a:gd name="connsiteY71" fmla="*/ 58831 h 270509"/>
                  <a:gd name="connsiteX72" fmla="*/ 131117 w 258846"/>
                  <a:gd name="connsiteY72" fmla="*/ 57266 h 270509"/>
                  <a:gd name="connsiteX73" fmla="*/ 138416 w 258846"/>
                  <a:gd name="connsiteY73" fmla="*/ 60397 h 270509"/>
                  <a:gd name="connsiteX74" fmla="*/ 137113 w 258846"/>
                  <a:gd name="connsiteY74" fmla="*/ 62484 h 270509"/>
                  <a:gd name="connsiteX75" fmla="*/ 138155 w 258846"/>
                  <a:gd name="connsiteY75" fmla="*/ 62484 h 270509"/>
                  <a:gd name="connsiteX76" fmla="*/ 140762 w 258846"/>
                  <a:gd name="connsiteY76" fmla="*/ 62744 h 270509"/>
                  <a:gd name="connsiteX77" fmla="*/ 141023 w 258846"/>
                  <a:gd name="connsiteY77" fmla="*/ 64049 h 270509"/>
                  <a:gd name="connsiteX78" fmla="*/ 145715 w 258846"/>
                  <a:gd name="connsiteY78" fmla="*/ 64571 h 270509"/>
                  <a:gd name="connsiteX79" fmla="*/ 149104 w 258846"/>
                  <a:gd name="connsiteY79" fmla="*/ 64571 h 270509"/>
                  <a:gd name="connsiteX80" fmla="*/ 149104 w 258846"/>
                  <a:gd name="connsiteY80" fmla="*/ 65092 h 270509"/>
                  <a:gd name="connsiteX81" fmla="*/ 148322 w 258846"/>
                  <a:gd name="connsiteY81" fmla="*/ 67179 h 270509"/>
                  <a:gd name="connsiteX82" fmla="*/ 147540 w 258846"/>
                  <a:gd name="connsiteY82" fmla="*/ 70570 h 270509"/>
                  <a:gd name="connsiteX83" fmla="*/ 147540 w 258846"/>
                  <a:gd name="connsiteY83" fmla="*/ 71353 h 270509"/>
                  <a:gd name="connsiteX84" fmla="*/ 147279 w 258846"/>
                  <a:gd name="connsiteY84" fmla="*/ 72918 h 270509"/>
                  <a:gd name="connsiteX85" fmla="*/ 145454 w 258846"/>
                  <a:gd name="connsiteY85" fmla="*/ 72135 h 270509"/>
                  <a:gd name="connsiteX86" fmla="*/ 144412 w 258846"/>
                  <a:gd name="connsiteY86" fmla="*/ 72396 h 270509"/>
                  <a:gd name="connsiteX87" fmla="*/ 144151 w 258846"/>
                  <a:gd name="connsiteY87" fmla="*/ 73179 h 270509"/>
                  <a:gd name="connsiteX88" fmla="*/ 143108 w 258846"/>
                  <a:gd name="connsiteY88" fmla="*/ 73961 h 270509"/>
                  <a:gd name="connsiteX89" fmla="*/ 142065 w 258846"/>
                  <a:gd name="connsiteY89" fmla="*/ 74222 h 270509"/>
                  <a:gd name="connsiteX90" fmla="*/ 141544 w 258846"/>
                  <a:gd name="connsiteY90" fmla="*/ 76831 h 270509"/>
                  <a:gd name="connsiteX91" fmla="*/ 141023 w 258846"/>
                  <a:gd name="connsiteY91" fmla="*/ 77874 h 270509"/>
                  <a:gd name="connsiteX92" fmla="*/ 149364 w 258846"/>
                  <a:gd name="connsiteY92" fmla="*/ 79439 h 270509"/>
                  <a:gd name="connsiteX93" fmla="*/ 151450 w 258846"/>
                  <a:gd name="connsiteY93" fmla="*/ 79439 h 270509"/>
                  <a:gd name="connsiteX94" fmla="*/ 157966 w 258846"/>
                  <a:gd name="connsiteY94" fmla="*/ 74222 h 270509"/>
                  <a:gd name="connsiteX95" fmla="*/ 168915 w 258846"/>
                  <a:gd name="connsiteY95" fmla="*/ 77613 h 270509"/>
                  <a:gd name="connsiteX96" fmla="*/ 168915 w 258846"/>
                  <a:gd name="connsiteY96" fmla="*/ 81265 h 270509"/>
                  <a:gd name="connsiteX97" fmla="*/ 177517 w 258846"/>
                  <a:gd name="connsiteY97" fmla="*/ 89874 h 270509"/>
                  <a:gd name="connsiteX98" fmla="*/ 177517 w 258846"/>
                  <a:gd name="connsiteY98" fmla="*/ 91700 h 270509"/>
                  <a:gd name="connsiteX99" fmla="*/ 180645 w 258846"/>
                  <a:gd name="connsiteY99" fmla="*/ 97960 h 270509"/>
                  <a:gd name="connsiteX100" fmla="*/ 182469 w 258846"/>
                  <a:gd name="connsiteY100" fmla="*/ 98221 h 270509"/>
                  <a:gd name="connsiteX101" fmla="*/ 182469 w 258846"/>
                  <a:gd name="connsiteY101" fmla="*/ 101091 h 270509"/>
                  <a:gd name="connsiteX102" fmla="*/ 182469 w 258846"/>
                  <a:gd name="connsiteY102" fmla="*/ 101612 h 270509"/>
                  <a:gd name="connsiteX103" fmla="*/ 189508 w 258846"/>
                  <a:gd name="connsiteY103" fmla="*/ 116481 h 270509"/>
                  <a:gd name="connsiteX104" fmla="*/ 189768 w 258846"/>
                  <a:gd name="connsiteY104" fmla="*/ 116481 h 270509"/>
                  <a:gd name="connsiteX105" fmla="*/ 190029 w 258846"/>
                  <a:gd name="connsiteY105" fmla="*/ 117003 h 270509"/>
                  <a:gd name="connsiteX106" fmla="*/ 190289 w 258846"/>
                  <a:gd name="connsiteY106" fmla="*/ 118046 h 270509"/>
                  <a:gd name="connsiteX107" fmla="*/ 194721 w 258846"/>
                  <a:gd name="connsiteY107" fmla="*/ 119872 h 270509"/>
                  <a:gd name="connsiteX108" fmla="*/ 195764 w 258846"/>
                  <a:gd name="connsiteY108" fmla="*/ 121177 h 270509"/>
                  <a:gd name="connsiteX109" fmla="*/ 199152 w 258846"/>
                  <a:gd name="connsiteY109" fmla="*/ 125089 h 270509"/>
                  <a:gd name="connsiteX110" fmla="*/ 213229 w 258846"/>
                  <a:gd name="connsiteY110" fmla="*/ 137611 h 270509"/>
                  <a:gd name="connsiteX111" fmla="*/ 213750 w 258846"/>
                  <a:gd name="connsiteY111" fmla="*/ 137089 h 270509"/>
                  <a:gd name="connsiteX112" fmla="*/ 217921 w 258846"/>
                  <a:gd name="connsiteY112" fmla="*/ 137872 h 270509"/>
                  <a:gd name="connsiteX113" fmla="*/ 217660 w 258846"/>
                  <a:gd name="connsiteY113" fmla="*/ 138393 h 270509"/>
                  <a:gd name="connsiteX114" fmla="*/ 216617 w 258846"/>
                  <a:gd name="connsiteY114" fmla="*/ 140480 h 270509"/>
                  <a:gd name="connsiteX115" fmla="*/ 222873 w 258846"/>
                  <a:gd name="connsiteY115" fmla="*/ 145958 h 270509"/>
                  <a:gd name="connsiteX116" fmla="*/ 223395 w 258846"/>
                  <a:gd name="connsiteY116" fmla="*/ 145958 h 270509"/>
                  <a:gd name="connsiteX117" fmla="*/ 225741 w 258846"/>
                  <a:gd name="connsiteY117" fmla="*/ 145697 h 270509"/>
                  <a:gd name="connsiteX118" fmla="*/ 226001 w 258846"/>
                  <a:gd name="connsiteY118" fmla="*/ 145436 h 270509"/>
                  <a:gd name="connsiteX119" fmla="*/ 227044 w 258846"/>
                  <a:gd name="connsiteY119" fmla="*/ 145176 h 270509"/>
                  <a:gd name="connsiteX120" fmla="*/ 228608 w 258846"/>
                  <a:gd name="connsiteY120" fmla="*/ 144915 h 270509"/>
                  <a:gd name="connsiteX121" fmla="*/ 230433 w 258846"/>
                  <a:gd name="connsiteY121" fmla="*/ 144915 h 270509"/>
                  <a:gd name="connsiteX122" fmla="*/ 232258 w 258846"/>
                  <a:gd name="connsiteY122" fmla="*/ 144393 h 270509"/>
                  <a:gd name="connsiteX123" fmla="*/ 233040 w 258846"/>
                  <a:gd name="connsiteY123" fmla="*/ 143871 h 270509"/>
                  <a:gd name="connsiteX124" fmla="*/ 234343 w 258846"/>
                  <a:gd name="connsiteY124" fmla="*/ 143089 h 270509"/>
                  <a:gd name="connsiteX125" fmla="*/ 235907 w 258846"/>
                  <a:gd name="connsiteY125" fmla="*/ 141002 h 270509"/>
                  <a:gd name="connsiteX126" fmla="*/ 236689 w 258846"/>
                  <a:gd name="connsiteY126" fmla="*/ 140219 h 270509"/>
                  <a:gd name="connsiteX127" fmla="*/ 237471 w 258846"/>
                  <a:gd name="connsiteY127" fmla="*/ 139697 h 270509"/>
                  <a:gd name="connsiteX128" fmla="*/ 238253 w 258846"/>
                  <a:gd name="connsiteY128" fmla="*/ 139176 h 270509"/>
                  <a:gd name="connsiteX129" fmla="*/ 238774 w 258846"/>
                  <a:gd name="connsiteY129" fmla="*/ 138654 h 270509"/>
                  <a:gd name="connsiteX130" fmla="*/ 239035 w 258846"/>
                  <a:gd name="connsiteY130" fmla="*/ 137611 h 270509"/>
                  <a:gd name="connsiteX131" fmla="*/ 239556 w 258846"/>
                  <a:gd name="connsiteY131" fmla="*/ 137089 h 270509"/>
                  <a:gd name="connsiteX132" fmla="*/ 240860 w 258846"/>
                  <a:gd name="connsiteY132" fmla="*/ 135785 h 270509"/>
                  <a:gd name="connsiteX133" fmla="*/ 241381 w 258846"/>
                  <a:gd name="connsiteY133" fmla="*/ 135002 h 270509"/>
                  <a:gd name="connsiteX134" fmla="*/ 245552 w 258846"/>
                  <a:gd name="connsiteY134" fmla="*/ 133959 h 270509"/>
                  <a:gd name="connsiteX135" fmla="*/ 246855 w 258846"/>
                  <a:gd name="connsiteY135" fmla="*/ 133176 h 270509"/>
                  <a:gd name="connsiteX136" fmla="*/ 249462 w 258846"/>
                  <a:gd name="connsiteY136" fmla="*/ 132915 h 270509"/>
                  <a:gd name="connsiteX137" fmla="*/ 254154 w 258846"/>
                  <a:gd name="connsiteY137" fmla="*/ 131611 h 270509"/>
                  <a:gd name="connsiteX138" fmla="*/ 255979 w 258846"/>
                  <a:gd name="connsiteY138" fmla="*/ 131350 h 270509"/>
                  <a:gd name="connsiteX139" fmla="*/ 254936 w 258846"/>
                  <a:gd name="connsiteY139" fmla="*/ 133176 h 270509"/>
                  <a:gd name="connsiteX140" fmla="*/ 254415 w 258846"/>
                  <a:gd name="connsiteY140" fmla="*/ 134741 h 270509"/>
                  <a:gd name="connsiteX141" fmla="*/ 254154 w 258846"/>
                  <a:gd name="connsiteY141" fmla="*/ 135524 h 270509"/>
                  <a:gd name="connsiteX142" fmla="*/ 252850 w 258846"/>
                  <a:gd name="connsiteY142" fmla="*/ 136046 h 270509"/>
                  <a:gd name="connsiteX143" fmla="*/ 251287 w 258846"/>
                  <a:gd name="connsiteY143" fmla="*/ 136828 h 270509"/>
                  <a:gd name="connsiteX144" fmla="*/ 251287 w 258846"/>
                  <a:gd name="connsiteY144" fmla="*/ 137350 h 270509"/>
                  <a:gd name="connsiteX145" fmla="*/ 251026 w 258846"/>
                  <a:gd name="connsiteY145" fmla="*/ 138132 h 270509"/>
                  <a:gd name="connsiteX146" fmla="*/ 249983 w 258846"/>
                  <a:gd name="connsiteY146" fmla="*/ 138915 h 270509"/>
                  <a:gd name="connsiteX147" fmla="*/ 248940 w 258846"/>
                  <a:gd name="connsiteY147" fmla="*/ 141002 h 270509"/>
                  <a:gd name="connsiteX148" fmla="*/ 249462 w 258846"/>
                  <a:gd name="connsiteY148" fmla="*/ 142567 h 270509"/>
                  <a:gd name="connsiteX149" fmla="*/ 249462 w 258846"/>
                  <a:gd name="connsiteY149" fmla="*/ 143610 h 270509"/>
                  <a:gd name="connsiteX150" fmla="*/ 249462 w 258846"/>
                  <a:gd name="connsiteY150" fmla="*/ 144654 h 270509"/>
                  <a:gd name="connsiteX151" fmla="*/ 248940 w 258846"/>
                  <a:gd name="connsiteY151" fmla="*/ 145958 h 270509"/>
                  <a:gd name="connsiteX152" fmla="*/ 247637 w 258846"/>
                  <a:gd name="connsiteY152" fmla="*/ 147523 h 270509"/>
                  <a:gd name="connsiteX153" fmla="*/ 247637 w 258846"/>
                  <a:gd name="connsiteY153" fmla="*/ 148567 h 270509"/>
                  <a:gd name="connsiteX154" fmla="*/ 247898 w 258846"/>
                  <a:gd name="connsiteY154" fmla="*/ 149349 h 270509"/>
                  <a:gd name="connsiteX155" fmla="*/ 248419 w 258846"/>
                  <a:gd name="connsiteY155" fmla="*/ 149871 h 270509"/>
                  <a:gd name="connsiteX156" fmla="*/ 248419 w 258846"/>
                  <a:gd name="connsiteY156" fmla="*/ 150654 h 270509"/>
                  <a:gd name="connsiteX157" fmla="*/ 247376 w 258846"/>
                  <a:gd name="connsiteY157" fmla="*/ 151958 h 270509"/>
                  <a:gd name="connsiteX158" fmla="*/ 246334 w 258846"/>
                  <a:gd name="connsiteY158" fmla="*/ 153262 h 270509"/>
                  <a:gd name="connsiteX159" fmla="*/ 244509 w 258846"/>
                  <a:gd name="connsiteY159" fmla="*/ 154306 h 270509"/>
                  <a:gd name="connsiteX160" fmla="*/ 243988 w 258846"/>
                  <a:gd name="connsiteY160" fmla="*/ 155349 h 270509"/>
                  <a:gd name="connsiteX161" fmla="*/ 243727 w 258846"/>
                  <a:gd name="connsiteY161" fmla="*/ 156132 h 270509"/>
                  <a:gd name="connsiteX162" fmla="*/ 243466 w 258846"/>
                  <a:gd name="connsiteY162" fmla="*/ 156392 h 270509"/>
                  <a:gd name="connsiteX163" fmla="*/ 242684 w 258846"/>
                  <a:gd name="connsiteY163" fmla="*/ 157175 h 270509"/>
                  <a:gd name="connsiteX164" fmla="*/ 242163 w 258846"/>
                  <a:gd name="connsiteY164" fmla="*/ 158219 h 270509"/>
                  <a:gd name="connsiteX165" fmla="*/ 242163 w 258846"/>
                  <a:gd name="connsiteY165" fmla="*/ 159784 h 270509"/>
                  <a:gd name="connsiteX166" fmla="*/ 241902 w 258846"/>
                  <a:gd name="connsiteY166" fmla="*/ 160044 h 270509"/>
                  <a:gd name="connsiteX167" fmla="*/ 241381 w 258846"/>
                  <a:gd name="connsiteY167" fmla="*/ 160305 h 270509"/>
                  <a:gd name="connsiteX168" fmla="*/ 240860 w 258846"/>
                  <a:gd name="connsiteY168" fmla="*/ 160827 h 270509"/>
                  <a:gd name="connsiteX169" fmla="*/ 240338 w 258846"/>
                  <a:gd name="connsiteY169" fmla="*/ 161349 h 270509"/>
                  <a:gd name="connsiteX170" fmla="*/ 240338 w 258846"/>
                  <a:gd name="connsiteY170" fmla="*/ 162131 h 270509"/>
                  <a:gd name="connsiteX171" fmla="*/ 240338 w 258846"/>
                  <a:gd name="connsiteY171" fmla="*/ 162914 h 270509"/>
                  <a:gd name="connsiteX172" fmla="*/ 240338 w 258846"/>
                  <a:gd name="connsiteY172" fmla="*/ 163175 h 270509"/>
                  <a:gd name="connsiteX173" fmla="*/ 240860 w 258846"/>
                  <a:gd name="connsiteY173" fmla="*/ 163697 h 270509"/>
                  <a:gd name="connsiteX174" fmla="*/ 248940 w 258846"/>
                  <a:gd name="connsiteY174" fmla="*/ 169174 h 270509"/>
                  <a:gd name="connsiteX175" fmla="*/ 258846 w 258846"/>
                  <a:gd name="connsiteY175" fmla="*/ 172827 h 270509"/>
                  <a:gd name="connsiteX176" fmla="*/ 252850 w 258846"/>
                  <a:gd name="connsiteY176" fmla="*/ 175696 h 270509"/>
                  <a:gd name="connsiteX177" fmla="*/ 253111 w 258846"/>
                  <a:gd name="connsiteY177" fmla="*/ 176218 h 270509"/>
                  <a:gd name="connsiteX178" fmla="*/ 252068 w 258846"/>
                  <a:gd name="connsiteY178" fmla="*/ 176218 h 270509"/>
                  <a:gd name="connsiteX179" fmla="*/ 244770 w 258846"/>
                  <a:gd name="connsiteY179" fmla="*/ 180130 h 270509"/>
                  <a:gd name="connsiteX180" fmla="*/ 244770 w 258846"/>
                  <a:gd name="connsiteY180" fmla="*/ 180392 h 270509"/>
                  <a:gd name="connsiteX181" fmla="*/ 245030 w 258846"/>
                  <a:gd name="connsiteY181" fmla="*/ 186130 h 270509"/>
                  <a:gd name="connsiteX182" fmla="*/ 244770 w 258846"/>
                  <a:gd name="connsiteY182" fmla="*/ 191347 h 270509"/>
                  <a:gd name="connsiteX183" fmla="*/ 244509 w 258846"/>
                  <a:gd name="connsiteY183" fmla="*/ 194478 h 270509"/>
                  <a:gd name="connsiteX184" fmla="*/ 244248 w 258846"/>
                  <a:gd name="connsiteY184" fmla="*/ 196565 h 270509"/>
                  <a:gd name="connsiteX185" fmla="*/ 242684 w 258846"/>
                  <a:gd name="connsiteY185" fmla="*/ 197086 h 270509"/>
                  <a:gd name="connsiteX186" fmla="*/ 242163 w 258846"/>
                  <a:gd name="connsiteY186" fmla="*/ 197869 h 270509"/>
                  <a:gd name="connsiteX187" fmla="*/ 241381 w 258846"/>
                  <a:gd name="connsiteY187" fmla="*/ 198390 h 270509"/>
                  <a:gd name="connsiteX188" fmla="*/ 240599 w 258846"/>
                  <a:gd name="connsiteY188" fmla="*/ 198912 h 270509"/>
                  <a:gd name="connsiteX189" fmla="*/ 240338 w 258846"/>
                  <a:gd name="connsiteY189" fmla="*/ 198912 h 270509"/>
                  <a:gd name="connsiteX190" fmla="*/ 239817 w 258846"/>
                  <a:gd name="connsiteY190" fmla="*/ 199173 h 270509"/>
                  <a:gd name="connsiteX191" fmla="*/ 239296 w 258846"/>
                  <a:gd name="connsiteY191" fmla="*/ 199434 h 270509"/>
                  <a:gd name="connsiteX192" fmla="*/ 238774 w 258846"/>
                  <a:gd name="connsiteY192" fmla="*/ 199434 h 270509"/>
                  <a:gd name="connsiteX193" fmla="*/ 238253 w 258846"/>
                  <a:gd name="connsiteY193" fmla="*/ 199434 h 270509"/>
                  <a:gd name="connsiteX194" fmla="*/ 237732 w 258846"/>
                  <a:gd name="connsiteY194" fmla="*/ 199434 h 270509"/>
                  <a:gd name="connsiteX195" fmla="*/ 236950 w 258846"/>
                  <a:gd name="connsiteY195" fmla="*/ 199434 h 270509"/>
                  <a:gd name="connsiteX196" fmla="*/ 236428 w 258846"/>
                  <a:gd name="connsiteY196" fmla="*/ 199434 h 270509"/>
                  <a:gd name="connsiteX197" fmla="*/ 235907 w 258846"/>
                  <a:gd name="connsiteY197" fmla="*/ 199434 h 270509"/>
                  <a:gd name="connsiteX198" fmla="*/ 235386 w 258846"/>
                  <a:gd name="connsiteY198" fmla="*/ 199956 h 270509"/>
                  <a:gd name="connsiteX199" fmla="*/ 234343 w 258846"/>
                  <a:gd name="connsiteY199" fmla="*/ 200477 h 270509"/>
                  <a:gd name="connsiteX200" fmla="*/ 233561 w 258846"/>
                  <a:gd name="connsiteY200" fmla="*/ 200738 h 270509"/>
                  <a:gd name="connsiteX201" fmla="*/ 232779 w 258846"/>
                  <a:gd name="connsiteY201" fmla="*/ 200738 h 270509"/>
                  <a:gd name="connsiteX202" fmla="*/ 231997 w 258846"/>
                  <a:gd name="connsiteY202" fmla="*/ 200738 h 270509"/>
                  <a:gd name="connsiteX203" fmla="*/ 230954 w 258846"/>
                  <a:gd name="connsiteY203" fmla="*/ 200738 h 270509"/>
                  <a:gd name="connsiteX204" fmla="*/ 229390 w 258846"/>
                  <a:gd name="connsiteY204" fmla="*/ 200477 h 270509"/>
                  <a:gd name="connsiteX205" fmla="*/ 227566 w 258846"/>
                  <a:gd name="connsiteY205" fmla="*/ 200477 h 270509"/>
                  <a:gd name="connsiteX206" fmla="*/ 226783 w 258846"/>
                  <a:gd name="connsiteY206" fmla="*/ 200999 h 270509"/>
                  <a:gd name="connsiteX207" fmla="*/ 226001 w 258846"/>
                  <a:gd name="connsiteY207" fmla="*/ 201260 h 270509"/>
                  <a:gd name="connsiteX208" fmla="*/ 225741 w 258846"/>
                  <a:gd name="connsiteY208" fmla="*/ 201260 h 270509"/>
                  <a:gd name="connsiteX209" fmla="*/ 225219 w 258846"/>
                  <a:gd name="connsiteY209" fmla="*/ 201260 h 270509"/>
                  <a:gd name="connsiteX210" fmla="*/ 224698 w 258846"/>
                  <a:gd name="connsiteY210" fmla="*/ 201260 h 270509"/>
                  <a:gd name="connsiteX211" fmla="*/ 224437 w 258846"/>
                  <a:gd name="connsiteY211" fmla="*/ 201260 h 270509"/>
                  <a:gd name="connsiteX212" fmla="*/ 223916 w 258846"/>
                  <a:gd name="connsiteY212" fmla="*/ 201260 h 270509"/>
                  <a:gd name="connsiteX213" fmla="*/ 223655 w 258846"/>
                  <a:gd name="connsiteY213" fmla="*/ 201521 h 270509"/>
                  <a:gd name="connsiteX214" fmla="*/ 222873 w 258846"/>
                  <a:gd name="connsiteY214" fmla="*/ 201260 h 270509"/>
                  <a:gd name="connsiteX215" fmla="*/ 222352 w 258846"/>
                  <a:gd name="connsiteY215" fmla="*/ 201260 h 270509"/>
                  <a:gd name="connsiteX216" fmla="*/ 221831 w 258846"/>
                  <a:gd name="connsiteY216" fmla="*/ 201260 h 270509"/>
                  <a:gd name="connsiteX217" fmla="*/ 220788 w 258846"/>
                  <a:gd name="connsiteY217" fmla="*/ 201260 h 270509"/>
                  <a:gd name="connsiteX218" fmla="*/ 220006 w 258846"/>
                  <a:gd name="connsiteY218" fmla="*/ 201521 h 270509"/>
                  <a:gd name="connsiteX219" fmla="*/ 219485 w 258846"/>
                  <a:gd name="connsiteY219" fmla="*/ 201521 h 270509"/>
                  <a:gd name="connsiteX220" fmla="*/ 218703 w 258846"/>
                  <a:gd name="connsiteY220" fmla="*/ 201782 h 270509"/>
                  <a:gd name="connsiteX221" fmla="*/ 218181 w 258846"/>
                  <a:gd name="connsiteY221" fmla="*/ 202303 h 270509"/>
                  <a:gd name="connsiteX222" fmla="*/ 215314 w 258846"/>
                  <a:gd name="connsiteY222" fmla="*/ 203086 h 270509"/>
                  <a:gd name="connsiteX223" fmla="*/ 215053 w 258846"/>
                  <a:gd name="connsiteY223" fmla="*/ 203086 h 270509"/>
                  <a:gd name="connsiteX224" fmla="*/ 212447 w 258846"/>
                  <a:gd name="connsiteY224" fmla="*/ 203608 h 270509"/>
                  <a:gd name="connsiteX225" fmla="*/ 208276 w 258846"/>
                  <a:gd name="connsiteY225" fmla="*/ 203869 h 270509"/>
                  <a:gd name="connsiteX226" fmla="*/ 206972 w 258846"/>
                  <a:gd name="connsiteY226" fmla="*/ 204130 h 270509"/>
                  <a:gd name="connsiteX227" fmla="*/ 205409 w 258846"/>
                  <a:gd name="connsiteY227" fmla="*/ 204130 h 270509"/>
                  <a:gd name="connsiteX228" fmla="*/ 204366 w 258846"/>
                  <a:gd name="connsiteY228" fmla="*/ 204130 h 270509"/>
                  <a:gd name="connsiteX229" fmla="*/ 203062 w 258846"/>
                  <a:gd name="connsiteY229" fmla="*/ 204130 h 270509"/>
                  <a:gd name="connsiteX230" fmla="*/ 202020 w 258846"/>
                  <a:gd name="connsiteY230" fmla="*/ 204390 h 270509"/>
                  <a:gd name="connsiteX231" fmla="*/ 200456 w 258846"/>
                  <a:gd name="connsiteY231" fmla="*/ 204390 h 270509"/>
                  <a:gd name="connsiteX232" fmla="*/ 199674 w 258846"/>
                  <a:gd name="connsiteY232" fmla="*/ 204390 h 270509"/>
                  <a:gd name="connsiteX233" fmla="*/ 197588 w 258846"/>
                  <a:gd name="connsiteY233" fmla="*/ 205695 h 270509"/>
                  <a:gd name="connsiteX234" fmla="*/ 196285 w 258846"/>
                  <a:gd name="connsiteY234" fmla="*/ 206477 h 270509"/>
                  <a:gd name="connsiteX235" fmla="*/ 194721 w 258846"/>
                  <a:gd name="connsiteY235" fmla="*/ 207520 h 270509"/>
                  <a:gd name="connsiteX236" fmla="*/ 193939 w 258846"/>
                  <a:gd name="connsiteY236" fmla="*/ 208042 h 270509"/>
                  <a:gd name="connsiteX237" fmla="*/ 193418 w 258846"/>
                  <a:gd name="connsiteY237" fmla="*/ 208042 h 270509"/>
                  <a:gd name="connsiteX238" fmla="*/ 192896 w 258846"/>
                  <a:gd name="connsiteY238" fmla="*/ 208042 h 270509"/>
                  <a:gd name="connsiteX239" fmla="*/ 190029 w 258846"/>
                  <a:gd name="connsiteY239" fmla="*/ 208564 h 270509"/>
                  <a:gd name="connsiteX240" fmla="*/ 189508 w 258846"/>
                  <a:gd name="connsiteY240" fmla="*/ 208564 h 270509"/>
                  <a:gd name="connsiteX241" fmla="*/ 188465 w 258846"/>
                  <a:gd name="connsiteY241" fmla="*/ 208564 h 270509"/>
                  <a:gd name="connsiteX242" fmla="*/ 187162 w 258846"/>
                  <a:gd name="connsiteY242" fmla="*/ 208303 h 270509"/>
                  <a:gd name="connsiteX243" fmla="*/ 186640 w 258846"/>
                  <a:gd name="connsiteY243" fmla="*/ 208303 h 270509"/>
                  <a:gd name="connsiteX244" fmla="*/ 186119 w 258846"/>
                  <a:gd name="connsiteY244" fmla="*/ 208303 h 270509"/>
                  <a:gd name="connsiteX245" fmla="*/ 185858 w 258846"/>
                  <a:gd name="connsiteY245" fmla="*/ 208303 h 270509"/>
                  <a:gd name="connsiteX246" fmla="*/ 185076 w 258846"/>
                  <a:gd name="connsiteY246" fmla="*/ 208042 h 270509"/>
                  <a:gd name="connsiteX247" fmla="*/ 184555 w 258846"/>
                  <a:gd name="connsiteY247" fmla="*/ 207782 h 270509"/>
                  <a:gd name="connsiteX248" fmla="*/ 183512 w 258846"/>
                  <a:gd name="connsiteY248" fmla="*/ 207520 h 270509"/>
                  <a:gd name="connsiteX249" fmla="*/ 182730 w 258846"/>
                  <a:gd name="connsiteY249" fmla="*/ 207520 h 270509"/>
                  <a:gd name="connsiteX250" fmla="*/ 181427 w 258846"/>
                  <a:gd name="connsiteY250" fmla="*/ 207520 h 270509"/>
                  <a:gd name="connsiteX251" fmla="*/ 180645 w 258846"/>
                  <a:gd name="connsiteY251" fmla="*/ 207520 h 270509"/>
                  <a:gd name="connsiteX252" fmla="*/ 180123 w 258846"/>
                  <a:gd name="connsiteY252" fmla="*/ 207520 h 270509"/>
                  <a:gd name="connsiteX253" fmla="*/ 179341 w 258846"/>
                  <a:gd name="connsiteY253" fmla="*/ 207520 h 270509"/>
                  <a:gd name="connsiteX254" fmla="*/ 178559 w 258846"/>
                  <a:gd name="connsiteY254" fmla="*/ 207782 h 270509"/>
                  <a:gd name="connsiteX255" fmla="*/ 178038 w 258846"/>
                  <a:gd name="connsiteY255" fmla="*/ 208042 h 270509"/>
                  <a:gd name="connsiteX256" fmla="*/ 177777 w 258846"/>
                  <a:gd name="connsiteY256" fmla="*/ 208042 h 270509"/>
                  <a:gd name="connsiteX257" fmla="*/ 177517 w 258846"/>
                  <a:gd name="connsiteY257" fmla="*/ 208303 h 270509"/>
                  <a:gd name="connsiteX258" fmla="*/ 176735 w 258846"/>
                  <a:gd name="connsiteY258" fmla="*/ 208303 h 270509"/>
                  <a:gd name="connsiteX259" fmla="*/ 175953 w 258846"/>
                  <a:gd name="connsiteY259" fmla="*/ 208564 h 270509"/>
                  <a:gd name="connsiteX260" fmla="*/ 175692 w 258846"/>
                  <a:gd name="connsiteY260" fmla="*/ 208825 h 270509"/>
                  <a:gd name="connsiteX261" fmla="*/ 175171 w 258846"/>
                  <a:gd name="connsiteY261" fmla="*/ 209086 h 270509"/>
                  <a:gd name="connsiteX262" fmla="*/ 174128 w 258846"/>
                  <a:gd name="connsiteY262" fmla="*/ 209607 h 270509"/>
                  <a:gd name="connsiteX263" fmla="*/ 173607 w 258846"/>
                  <a:gd name="connsiteY263" fmla="*/ 209607 h 270509"/>
                  <a:gd name="connsiteX264" fmla="*/ 172825 w 258846"/>
                  <a:gd name="connsiteY264" fmla="*/ 209607 h 270509"/>
                  <a:gd name="connsiteX265" fmla="*/ 172043 w 258846"/>
                  <a:gd name="connsiteY265" fmla="*/ 209868 h 270509"/>
                  <a:gd name="connsiteX266" fmla="*/ 171782 w 258846"/>
                  <a:gd name="connsiteY266" fmla="*/ 209868 h 270509"/>
                  <a:gd name="connsiteX267" fmla="*/ 171521 w 258846"/>
                  <a:gd name="connsiteY267" fmla="*/ 210129 h 270509"/>
                  <a:gd name="connsiteX268" fmla="*/ 171261 w 258846"/>
                  <a:gd name="connsiteY268" fmla="*/ 210651 h 270509"/>
                  <a:gd name="connsiteX269" fmla="*/ 171000 w 258846"/>
                  <a:gd name="connsiteY269" fmla="*/ 210651 h 270509"/>
                  <a:gd name="connsiteX270" fmla="*/ 170479 w 258846"/>
                  <a:gd name="connsiteY270" fmla="*/ 210912 h 270509"/>
                  <a:gd name="connsiteX271" fmla="*/ 169957 w 258846"/>
                  <a:gd name="connsiteY271" fmla="*/ 210912 h 270509"/>
                  <a:gd name="connsiteX272" fmla="*/ 169697 w 258846"/>
                  <a:gd name="connsiteY272" fmla="*/ 210912 h 270509"/>
                  <a:gd name="connsiteX273" fmla="*/ 169175 w 258846"/>
                  <a:gd name="connsiteY273" fmla="*/ 211173 h 270509"/>
                  <a:gd name="connsiteX274" fmla="*/ 168915 w 258846"/>
                  <a:gd name="connsiteY274" fmla="*/ 211694 h 270509"/>
                  <a:gd name="connsiteX275" fmla="*/ 168393 w 258846"/>
                  <a:gd name="connsiteY275" fmla="*/ 211955 h 270509"/>
                  <a:gd name="connsiteX276" fmla="*/ 167090 w 258846"/>
                  <a:gd name="connsiteY276" fmla="*/ 215346 h 270509"/>
                  <a:gd name="connsiteX277" fmla="*/ 167090 w 258846"/>
                  <a:gd name="connsiteY277" fmla="*/ 215868 h 270509"/>
                  <a:gd name="connsiteX278" fmla="*/ 166569 w 258846"/>
                  <a:gd name="connsiteY278" fmla="*/ 216390 h 270509"/>
                  <a:gd name="connsiteX279" fmla="*/ 166308 w 258846"/>
                  <a:gd name="connsiteY279" fmla="*/ 216390 h 270509"/>
                  <a:gd name="connsiteX280" fmla="*/ 165787 w 258846"/>
                  <a:gd name="connsiteY280" fmla="*/ 216651 h 270509"/>
                  <a:gd name="connsiteX281" fmla="*/ 165526 w 258846"/>
                  <a:gd name="connsiteY281" fmla="*/ 216912 h 270509"/>
                  <a:gd name="connsiteX282" fmla="*/ 165005 w 258846"/>
                  <a:gd name="connsiteY282" fmla="*/ 217172 h 270509"/>
                  <a:gd name="connsiteX283" fmla="*/ 165005 w 258846"/>
                  <a:gd name="connsiteY283" fmla="*/ 217694 h 270509"/>
                  <a:gd name="connsiteX284" fmla="*/ 164744 w 258846"/>
                  <a:gd name="connsiteY284" fmla="*/ 217955 h 270509"/>
                  <a:gd name="connsiteX285" fmla="*/ 164483 w 258846"/>
                  <a:gd name="connsiteY285" fmla="*/ 218477 h 270509"/>
                  <a:gd name="connsiteX286" fmla="*/ 163962 w 258846"/>
                  <a:gd name="connsiteY286" fmla="*/ 218477 h 270509"/>
                  <a:gd name="connsiteX287" fmla="*/ 163440 w 258846"/>
                  <a:gd name="connsiteY287" fmla="*/ 218738 h 270509"/>
                  <a:gd name="connsiteX288" fmla="*/ 163180 w 258846"/>
                  <a:gd name="connsiteY288" fmla="*/ 218738 h 270509"/>
                  <a:gd name="connsiteX289" fmla="*/ 162398 w 258846"/>
                  <a:gd name="connsiteY289" fmla="*/ 218738 h 270509"/>
                  <a:gd name="connsiteX290" fmla="*/ 162137 w 258846"/>
                  <a:gd name="connsiteY290" fmla="*/ 218998 h 270509"/>
                  <a:gd name="connsiteX291" fmla="*/ 161616 w 258846"/>
                  <a:gd name="connsiteY291" fmla="*/ 218998 h 270509"/>
                  <a:gd name="connsiteX292" fmla="*/ 160834 w 258846"/>
                  <a:gd name="connsiteY292" fmla="*/ 219520 h 270509"/>
                  <a:gd name="connsiteX293" fmla="*/ 160312 w 258846"/>
                  <a:gd name="connsiteY293" fmla="*/ 220042 h 270509"/>
                  <a:gd name="connsiteX294" fmla="*/ 159270 w 258846"/>
                  <a:gd name="connsiteY294" fmla="*/ 220563 h 270509"/>
                  <a:gd name="connsiteX295" fmla="*/ 158488 w 258846"/>
                  <a:gd name="connsiteY295" fmla="*/ 221085 h 270509"/>
                  <a:gd name="connsiteX296" fmla="*/ 157706 w 258846"/>
                  <a:gd name="connsiteY296" fmla="*/ 221868 h 270509"/>
                  <a:gd name="connsiteX297" fmla="*/ 157184 w 258846"/>
                  <a:gd name="connsiteY297" fmla="*/ 221868 h 270509"/>
                  <a:gd name="connsiteX298" fmla="*/ 156924 w 258846"/>
                  <a:gd name="connsiteY298" fmla="*/ 222129 h 270509"/>
                  <a:gd name="connsiteX299" fmla="*/ 156142 w 258846"/>
                  <a:gd name="connsiteY299" fmla="*/ 222129 h 270509"/>
                  <a:gd name="connsiteX300" fmla="*/ 155620 w 258846"/>
                  <a:gd name="connsiteY300" fmla="*/ 222390 h 270509"/>
                  <a:gd name="connsiteX301" fmla="*/ 155360 w 258846"/>
                  <a:gd name="connsiteY301" fmla="*/ 222650 h 270509"/>
                  <a:gd name="connsiteX302" fmla="*/ 154838 w 258846"/>
                  <a:gd name="connsiteY302" fmla="*/ 222650 h 270509"/>
                  <a:gd name="connsiteX303" fmla="*/ 154578 w 258846"/>
                  <a:gd name="connsiteY303" fmla="*/ 222911 h 270509"/>
                  <a:gd name="connsiteX304" fmla="*/ 154056 w 258846"/>
                  <a:gd name="connsiteY304" fmla="*/ 222911 h 270509"/>
                  <a:gd name="connsiteX305" fmla="*/ 153796 w 258846"/>
                  <a:gd name="connsiteY305" fmla="*/ 223172 h 270509"/>
                  <a:gd name="connsiteX306" fmla="*/ 153274 w 258846"/>
                  <a:gd name="connsiteY306" fmla="*/ 223694 h 270509"/>
                  <a:gd name="connsiteX307" fmla="*/ 152232 w 258846"/>
                  <a:gd name="connsiteY307" fmla="*/ 224215 h 270509"/>
                  <a:gd name="connsiteX308" fmla="*/ 151189 w 258846"/>
                  <a:gd name="connsiteY308" fmla="*/ 224998 h 270509"/>
                  <a:gd name="connsiteX309" fmla="*/ 150407 w 258846"/>
                  <a:gd name="connsiteY309" fmla="*/ 225781 h 270509"/>
                  <a:gd name="connsiteX310" fmla="*/ 149364 w 258846"/>
                  <a:gd name="connsiteY310" fmla="*/ 226563 h 270509"/>
                  <a:gd name="connsiteX311" fmla="*/ 147540 w 258846"/>
                  <a:gd name="connsiteY311" fmla="*/ 227868 h 270509"/>
                  <a:gd name="connsiteX312" fmla="*/ 146758 w 258846"/>
                  <a:gd name="connsiteY312" fmla="*/ 228389 h 270509"/>
                  <a:gd name="connsiteX313" fmla="*/ 146236 w 258846"/>
                  <a:gd name="connsiteY313" fmla="*/ 228911 h 270509"/>
                  <a:gd name="connsiteX314" fmla="*/ 145454 w 258846"/>
                  <a:gd name="connsiteY314" fmla="*/ 229955 h 270509"/>
                  <a:gd name="connsiteX315" fmla="*/ 144672 w 258846"/>
                  <a:gd name="connsiteY315" fmla="*/ 231520 h 270509"/>
                  <a:gd name="connsiteX316" fmla="*/ 144151 w 258846"/>
                  <a:gd name="connsiteY316" fmla="*/ 232824 h 270509"/>
                  <a:gd name="connsiteX317" fmla="*/ 142326 w 258846"/>
                  <a:gd name="connsiteY317" fmla="*/ 235172 h 270509"/>
                  <a:gd name="connsiteX318" fmla="*/ 141544 w 258846"/>
                  <a:gd name="connsiteY318" fmla="*/ 235954 h 270509"/>
                  <a:gd name="connsiteX319" fmla="*/ 141283 w 258846"/>
                  <a:gd name="connsiteY319" fmla="*/ 237258 h 270509"/>
                  <a:gd name="connsiteX320" fmla="*/ 141023 w 258846"/>
                  <a:gd name="connsiteY320" fmla="*/ 237258 h 270509"/>
                  <a:gd name="connsiteX321" fmla="*/ 140762 w 258846"/>
                  <a:gd name="connsiteY321" fmla="*/ 237519 h 270509"/>
                  <a:gd name="connsiteX322" fmla="*/ 140501 w 258846"/>
                  <a:gd name="connsiteY322" fmla="*/ 237519 h 270509"/>
                  <a:gd name="connsiteX323" fmla="*/ 139980 w 258846"/>
                  <a:gd name="connsiteY323" fmla="*/ 237780 h 270509"/>
                  <a:gd name="connsiteX324" fmla="*/ 139719 w 258846"/>
                  <a:gd name="connsiteY324" fmla="*/ 237780 h 270509"/>
                  <a:gd name="connsiteX325" fmla="*/ 139198 w 258846"/>
                  <a:gd name="connsiteY325" fmla="*/ 238563 h 270509"/>
                  <a:gd name="connsiteX326" fmla="*/ 138677 w 258846"/>
                  <a:gd name="connsiteY326" fmla="*/ 239345 h 270509"/>
                  <a:gd name="connsiteX327" fmla="*/ 137895 w 258846"/>
                  <a:gd name="connsiteY327" fmla="*/ 239606 h 270509"/>
                  <a:gd name="connsiteX328" fmla="*/ 137634 w 258846"/>
                  <a:gd name="connsiteY328" fmla="*/ 239867 h 270509"/>
                  <a:gd name="connsiteX329" fmla="*/ 137373 w 258846"/>
                  <a:gd name="connsiteY329" fmla="*/ 240128 h 270509"/>
                  <a:gd name="connsiteX330" fmla="*/ 137113 w 258846"/>
                  <a:gd name="connsiteY330" fmla="*/ 240389 h 270509"/>
                  <a:gd name="connsiteX331" fmla="*/ 136591 w 258846"/>
                  <a:gd name="connsiteY331" fmla="*/ 240389 h 270509"/>
                  <a:gd name="connsiteX332" fmla="*/ 135809 w 258846"/>
                  <a:gd name="connsiteY332" fmla="*/ 240650 h 270509"/>
                  <a:gd name="connsiteX333" fmla="*/ 135027 w 258846"/>
                  <a:gd name="connsiteY333" fmla="*/ 240650 h 270509"/>
                  <a:gd name="connsiteX334" fmla="*/ 134245 w 258846"/>
                  <a:gd name="connsiteY334" fmla="*/ 240910 h 270509"/>
                  <a:gd name="connsiteX335" fmla="*/ 133724 w 258846"/>
                  <a:gd name="connsiteY335" fmla="*/ 241171 h 270509"/>
                  <a:gd name="connsiteX336" fmla="*/ 133463 w 258846"/>
                  <a:gd name="connsiteY336" fmla="*/ 241171 h 270509"/>
                  <a:gd name="connsiteX337" fmla="*/ 132421 w 258846"/>
                  <a:gd name="connsiteY337" fmla="*/ 241693 h 270509"/>
                  <a:gd name="connsiteX338" fmla="*/ 132160 w 258846"/>
                  <a:gd name="connsiteY338" fmla="*/ 241954 h 270509"/>
                  <a:gd name="connsiteX339" fmla="*/ 131899 w 258846"/>
                  <a:gd name="connsiteY339" fmla="*/ 242215 h 270509"/>
                  <a:gd name="connsiteX340" fmla="*/ 131899 w 258846"/>
                  <a:gd name="connsiteY340" fmla="*/ 242736 h 270509"/>
                  <a:gd name="connsiteX341" fmla="*/ 131899 w 258846"/>
                  <a:gd name="connsiteY341" fmla="*/ 243519 h 270509"/>
                  <a:gd name="connsiteX342" fmla="*/ 132421 w 258846"/>
                  <a:gd name="connsiteY342" fmla="*/ 244563 h 270509"/>
                  <a:gd name="connsiteX343" fmla="*/ 132681 w 258846"/>
                  <a:gd name="connsiteY343" fmla="*/ 245867 h 270509"/>
                  <a:gd name="connsiteX344" fmla="*/ 132942 w 258846"/>
                  <a:gd name="connsiteY344" fmla="*/ 246388 h 270509"/>
                  <a:gd name="connsiteX345" fmla="*/ 134506 w 258846"/>
                  <a:gd name="connsiteY345" fmla="*/ 248475 h 270509"/>
                  <a:gd name="connsiteX346" fmla="*/ 134245 w 258846"/>
                  <a:gd name="connsiteY346" fmla="*/ 250301 h 270509"/>
                  <a:gd name="connsiteX347" fmla="*/ 131899 w 258846"/>
                  <a:gd name="connsiteY347" fmla="*/ 253693 h 270509"/>
                  <a:gd name="connsiteX348" fmla="*/ 128511 w 258846"/>
                  <a:gd name="connsiteY348" fmla="*/ 256301 h 270509"/>
                  <a:gd name="connsiteX349" fmla="*/ 124861 w 258846"/>
                  <a:gd name="connsiteY349" fmla="*/ 258127 h 270509"/>
                  <a:gd name="connsiteX350" fmla="*/ 122254 w 258846"/>
                  <a:gd name="connsiteY350" fmla="*/ 260736 h 270509"/>
                  <a:gd name="connsiteX351" fmla="*/ 120951 w 258846"/>
                  <a:gd name="connsiteY351" fmla="*/ 260736 h 270509"/>
                  <a:gd name="connsiteX352" fmla="*/ 117041 w 258846"/>
                  <a:gd name="connsiteY352" fmla="*/ 260475 h 270509"/>
                  <a:gd name="connsiteX353" fmla="*/ 109482 w 258846"/>
                  <a:gd name="connsiteY353" fmla="*/ 262562 h 270509"/>
                  <a:gd name="connsiteX354" fmla="*/ 108960 w 258846"/>
                  <a:gd name="connsiteY354" fmla="*/ 265170 h 270509"/>
                  <a:gd name="connsiteX355" fmla="*/ 107918 w 258846"/>
                  <a:gd name="connsiteY355" fmla="*/ 264909 h 270509"/>
                  <a:gd name="connsiteX356" fmla="*/ 105832 w 258846"/>
                  <a:gd name="connsiteY356" fmla="*/ 264127 h 270509"/>
                  <a:gd name="connsiteX357" fmla="*/ 105050 w 258846"/>
                  <a:gd name="connsiteY357" fmla="*/ 264127 h 270509"/>
                  <a:gd name="connsiteX358" fmla="*/ 104008 w 258846"/>
                  <a:gd name="connsiteY358" fmla="*/ 264388 h 270509"/>
                  <a:gd name="connsiteX359" fmla="*/ 102965 w 258846"/>
                  <a:gd name="connsiteY359" fmla="*/ 264648 h 270509"/>
                  <a:gd name="connsiteX360" fmla="*/ 102704 w 258846"/>
                  <a:gd name="connsiteY360" fmla="*/ 265692 h 270509"/>
                  <a:gd name="connsiteX361" fmla="*/ 102183 w 258846"/>
                  <a:gd name="connsiteY361" fmla="*/ 266735 h 270509"/>
                  <a:gd name="connsiteX362" fmla="*/ 96448 w 258846"/>
                  <a:gd name="connsiteY362" fmla="*/ 266735 h 270509"/>
                  <a:gd name="connsiteX363" fmla="*/ 92799 w 258846"/>
                  <a:gd name="connsiteY363" fmla="*/ 265692 h 270509"/>
                  <a:gd name="connsiteX364" fmla="*/ 90453 w 258846"/>
                  <a:gd name="connsiteY364" fmla="*/ 270648 h 270509"/>
                  <a:gd name="connsiteX365" fmla="*/ 67514 w 258846"/>
                  <a:gd name="connsiteY365" fmla="*/ 270126 h 270509"/>
                  <a:gd name="connsiteX366" fmla="*/ 66210 w 258846"/>
                  <a:gd name="connsiteY366" fmla="*/ 269866 h 270509"/>
                  <a:gd name="connsiteX367" fmla="*/ 64907 w 258846"/>
                  <a:gd name="connsiteY367" fmla="*/ 269344 h 270509"/>
                  <a:gd name="connsiteX368" fmla="*/ 60736 w 258846"/>
                  <a:gd name="connsiteY368" fmla="*/ 267257 h 270509"/>
                  <a:gd name="connsiteX369" fmla="*/ 54480 w 258846"/>
                  <a:gd name="connsiteY369" fmla="*/ 267518 h 270509"/>
                  <a:gd name="connsiteX370" fmla="*/ 50831 w 258846"/>
                  <a:gd name="connsiteY370" fmla="*/ 267518 h 270509"/>
                  <a:gd name="connsiteX371" fmla="*/ 49527 w 258846"/>
                  <a:gd name="connsiteY371" fmla="*/ 267518 h 270509"/>
                  <a:gd name="connsiteX372" fmla="*/ 48745 w 258846"/>
                  <a:gd name="connsiteY372" fmla="*/ 266996 h 270509"/>
                  <a:gd name="connsiteX373" fmla="*/ 47963 w 258846"/>
                  <a:gd name="connsiteY373" fmla="*/ 265692 h 270509"/>
                  <a:gd name="connsiteX374" fmla="*/ 47703 w 258846"/>
                  <a:gd name="connsiteY374" fmla="*/ 263344 h 270509"/>
                  <a:gd name="connsiteX375" fmla="*/ 47442 w 258846"/>
                  <a:gd name="connsiteY375" fmla="*/ 262301 h 270509"/>
                  <a:gd name="connsiteX376" fmla="*/ 46399 w 258846"/>
                  <a:gd name="connsiteY376" fmla="*/ 260214 h 270509"/>
                  <a:gd name="connsiteX377" fmla="*/ 45617 w 258846"/>
                  <a:gd name="connsiteY377" fmla="*/ 259431 h 270509"/>
                  <a:gd name="connsiteX378" fmla="*/ 42750 w 258846"/>
                  <a:gd name="connsiteY378" fmla="*/ 257605 h 270509"/>
                  <a:gd name="connsiteX379" fmla="*/ 40404 w 258846"/>
                  <a:gd name="connsiteY379" fmla="*/ 256301 h 270509"/>
                  <a:gd name="connsiteX380" fmla="*/ 41968 w 258846"/>
                  <a:gd name="connsiteY380" fmla="*/ 254214 h 270509"/>
                  <a:gd name="connsiteX381" fmla="*/ 41968 w 258846"/>
                  <a:gd name="connsiteY381" fmla="*/ 253171 h 270509"/>
                  <a:gd name="connsiteX382" fmla="*/ 42489 w 258846"/>
                  <a:gd name="connsiteY382" fmla="*/ 250040 h 270509"/>
                  <a:gd name="connsiteX383" fmla="*/ 43532 w 258846"/>
                  <a:gd name="connsiteY383" fmla="*/ 247953 h 270509"/>
                  <a:gd name="connsiteX384" fmla="*/ 43793 w 258846"/>
                  <a:gd name="connsiteY384" fmla="*/ 246388 h 270509"/>
                  <a:gd name="connsiteX385" fmla="*/ 43793 w 258846"/>
                  <a:gd name="connsiteY385" fmla="*/ 244041 h 270509"/>
                  <a:gd name="connsiteX386" fmla="*/ 45357 w 258846"/>
                  <a:gd name="connsiteY386" fmla="*/ 239085 h 270509"/>
                  <a:gd name="connsiteX387" fmla="*/ 45878 w 258846"/>
                  <a:gd name="connsiteY387" fmla="*/ 237258 h 270509"/>
                  <a:gd name="connsiteX388" fmla="*/ 45878 w 258846"/>
                  <a:gd name="connsiteY388" fmla="*/ 235172 h 270509"/>
                  <a:gd name="connsiteX389" fmla="*/ 45096 w 258846"/>
                  <a:gd name="connsiteY389" fmla="*/ 234389 h 270509"/>
                  <a:gd name="connsiteX390" fmla="*/ 45357 w 258846"/>
                  <a:gd name="connsiteY390" fmla="*/ 229693 h 270509"/>
                  <a:gd name="connsiteX391" fmla="*/ 45617 w 258846"/>
                  <a:gd name="connsiteY391" fmla="*/ 224215 h 270509"/>
                  <a:gd name="connsiteX392" fmla="*/ 36494 w 258846"/>
                  <a:gd name="connsiteY392" fmla="*/ 221346 h 270509"/>
                  <a:gd name="connsiteX393" fmla="*/ 19290 w 258846"/>
                  <a:gd name="connsiteY393" fmla="*/ 189522 h 270509"/>
                  <a:gd name="connsiteX394" fmla="*/ 12773 w 258846"/>
                  <a:gd name="connsiteY394" fmla="*/ 177261 h 270509"/>
                  <a:gd name="connsiteX395" fmla="*/ 0 w 258846"/>
                  <a:gd name="connsiteY395" fmla="*/ 131089 h 270509"/>
                  <a:gd name="connsiteX396" fmla="*/ 28152 w 258846"/>
                  <a:gd name="connsiteY396" fmla="*/ 127437 h 270509"/>
                  <a:gd name="connsiteX397" fmla="*/ 52134 w 258846"/>
                  <a:gd name="connsiteY397" fmla="*/ 124046 h 270509"/>
                  <a:gd name="connsiteX398" fmla="*/ 97491 w 258846"/>
                  <a:gd name="connsiteY398" fmla="*/ 95613 h 270509"/>
                  <a:gd name="connsiteX399" fmla="*/ 97751 w 258846"/>
                  <a:gd name="connsiteY399" fmla="*/ 95352 h 270509"/>
                  <a:gd name="connsiteX400" fmla="*/ 97491 w 258846"/>
                  <a:gd name="connsiteY400" fmla="*/ 95091 h 270509"/>
                  <a:gd name="connsiteX401" fmla="*/ 96448 w 258846"/>
                  <a:gd name="connsiteY401" fmla="*/ 94569 h 270509"/>
                  <a:gd name="connsiteX402" fmla="*/ 96187 w 258846"/>
                  <a:gd name="connsiteY402" fmla="*/ 94047 h 270509"/>
                  <a:gd name="connsiteX403" fmla="*/ 95666 w 258846"/>
                  <a:gd name="connsiteY403" fmla="*/ 93526 h 270509"/>
                  <a:gd name="connsiteX404" fmla="*/ 94884 w 258846"/>
                  <a:gd name="connsiteY404" fmla="*/ 93004 h 270509"/>
                  <a:gd name="connsiteX405" fmla="*/ 94623 w 258846"/>
                  <a:gd name="connsiteY405" fmla="*/ 92482 h 270509"/>
                  <a:gd name="connsiteX406" fmla="*/ 94102 w 258846"/>
                  <a:gd name="connsiteY406" fmla="*/ 92221 h 270509"/>
                  <a:gd name="connsiteX407" fmla="*/ 93320 w 258846"/>
                  <a:gd name="connsiteY407" fmla="*/ 91961 h 270509"/>
                  <a:gd name="connsiteX408" fmla="*/ 93059 w 258846"/>
                  <a:gd name="connsiteY408" fmla="*/ 91439 h 270509"/>
                  <a:gd name="connsiteX409" fmla="*/ 93059 w 258846"/>
                  <a:gd name="connsiteY409" fmla="*/ 90917 h 270509"/>
                  <a:gd name="connsiteX410" fmla="*/ 92799 w 258846"/>
                  <a:gd name="connsiteY410" fmla="*/ 90656 h 270509"/>
                  <a:gd name="connsiteX411" fmla="*/ 92799 w 258846"/>
                  <a:gd name="connsiteY411" fmla="*/ 90396 h 270509"/>
                  <a:gd name="connsiteX412" fmla="*/ 92538 w 258846"/>
                  <a:gd name="connsiteY412" fmla="*/ 90134 h 270509"/>
                  <a:gd name="connsiteX413" fmla="*/ 92017 w 258846"/>
                  <a:gd name="connsiteY413" fmla="*/ 89352 h 270509"/>
                  <a:gd name="connsiteX414" fmla="*/ 91495 w 258846"/>
                  <a:gd name="connsiteY414" fmla="*/ 89091 h 270509"/>
                  <a:gd name="connsiteX415" fmla="*/ 90453 w 258846"/>
                  <a:gd name="connsiteY415" fmla="*/ 88309 h 270509"/>
                  <a:gd name="connsiteX416" fmla="*/ 89931 w 258846"/>
                  <a:gd name="connsiteY416" fmla="*/ 88048 h 270509"/>
                  <a:gd name="connsiteX417" fmla="*/ 89671 w 258846"/>
                  <a:gd name="connsiteY417" fmla="*/ 87526 h 270509"/>
                  <a:gd name="connsiteX418" fmla="*/ 89410 w 258846"/>
                  <a:gd name="connsiteY418" fmla="*/ 87265 h 270509"/>
                  <a:gd name="connsiteX419" fmla="*/ 89410 w 258846"/>
                  <a:gd name="connsiteY419" fmla="*/ 86483 h 270509"/>
                  <a:gd name="connsiteX420" fmla="*/ 89410 w 258846"/>
                  <a:gd name="connsiteY420" fmla="*/ 86222 h 270509"/>
                  <a:gd name="connsiteX421" fmla="*/ 89149 w 258846"/>
                  <a:gd name="connsiteY421" fmla="*/ 85961 h 270509"/>
                  <a:gd name="connsiteX422" fmla="*/ 88628 w 258846"/>
                  <a:gd name="connsiteY422" fmla="*/ 85178 h 270509"/>
                  <a:gd name="connsiteX423" fmla="*/ 88367 w 258846"/>
                  <a:gd name="connsiteY423" fmla="*/ 84656 h 270509"/>
                  <a:gd name="connsiteX424" fmla="*/ 88367 w 258846"/>
                  <a:gd name="connsiteY424" fmla="*/ 84135 h 270509"/>
                  <a:gd name="connsiteX425" fmla="*/ 88107 w 258846"/>
                  <a:gd name="connsiteY425" fmla="*/ 83613 h 270509"/>
                  <a:gd name="connsiteX426" fmla="*/ 87846 w 258846"/>
                  <a:gd name="connsiteY426" fmla="*/ 83352 h 270509"/>
                  <a:gd name="connsiteX427" fmla="*/ 89931 w 258846"/>
                  <a:gd name="connsiteY427" fmla="*/ 82048 h 270509"/>
                  <a:gd name="connsiteX428" fmla="*/ 96448 w 258846"/>
                  <a:gd name="connsiteY428" fmla="*/ 88569 h 270509"/>
                  <a:gd name="connsiteX429" fmla="*/ 101401 w 258846"/>
                  <a:gd name="connsiteY429" fmla="*/ 92482 h 270509"/>
                  <a:gd name="connsiteX430" fmla="*/ 104790 w 258846"/>
                  <a:gd name="connsiteY430" fmla="*/ 90134 h 270509"/>
                  <a:gd name="connsiteX431" fmla="*/ 107918 w 258846"/>
                  <a:gd name="connsiteY431" fmla="*/ 89613 h 270509"/>
                  <a:gd name="connsiteX432" fmla="*/ 114174 w 258846"/>
                  <a:gd name="connsiteY432" fmla="*/ 85961 h 270509"/>
                  <a:gd name="connsiteX433" fmla="*/ 114174 w 258846"/>
                  <a:gd name="connsiteY433" fmla="*/ 85700 h 270509"/>
                  <a:gd name="connsiteX434" fmla="*/ 114174 w 258846"/>
                  <a:gd name="connsiteY434" fmla="*/ 84396 h 270509"/>
                  <a:gd name="connsiteX435" fmla="*/ 117041 w 258846"/>
                  <a:gd name="connsiteY435" fmla="*/ 84135 h 270509"/>
                  <a:gd name="connsiteX436" fmla="*/ 117562 w 258846"/>
                  <a:gd name="connsiteY436" fmla="*/ 84135 h 270509"/>
                  <a:gd name="connsiteX437" fmla="*/ 118344 w 258846"/>
                  <a:gd name="connsiteY437" fmla="*/ 83874 h 270509"/>
                  <a:gd name="connsiteX438" fmla="*/ 118344 w 258846"/>
                  <a:gd name="connsiteY438" fmla="*/ 82570 h 270509"/>
                  <a:gd name="connsiteX439" fmla="*/ 118344 w 258846"/>
                  <a:gd name="connsiteY439" fmla="*/ 80222 h 270509"/>
                  <a:gd name="connsiteX440" fmla="*/ 118344 w 258846"/>
                  <a:gd name="connsiteY440" fmla="*/ 78396 h 270509"/>
                  <a:gd name="connsiteX441" fmla="*/ 117823 w 258846"/>
                  <a:gd name="connsiteY441" fmla="*/ 77353 h 270509"/>
                  <a:gd name="connsiteX442" fmla="*/ 117041 w 258846"/>
                  <a:gd name="connsiteY442" fmla="*/ 76048 h 270509"/>
                  <a:gd name="connsiteX443" fmla="*/ 116520 w 258846"/>
                  <a:gd name="connsiteY443" fmla="*/ 72918 h 270509"/>
                  <a:gd name="connsiteX444" fmla="*/ 116520 w 258846"/>
                  <a:gd name="connsiteY444" fmla="*/ 71874 h 270509"/>
                  <a:gd name="connsiteX445" fmla="*/ 116520 w 258846"/>
                  <a:gd name="connsiteY445" fmla="*/ 70570 h 270509"/>
                  <a:gd name="connsiteX446" fmla="*/ 116259 w 258846"/>
                  <a:gd name="connsiteY446" fmla="*/ 68223 h 270509"/>
                  <a:gd name="connsiteX447" fmla="*/ 116259 w 258846"/>
                  <a:gd name="connsiteY447" fmla="*/ 66657 h 270509"/>
                  <a:gd name="connsiteX448" fmla="*/ 116520 w 258846"/>
                  <a:gd name="connsiteY448" fmla="*/ 64571 h 270509"/>
                  <a:gd name="connsiteX449" fmla="*/ 116780 w 258846"/>
                  <a:gd name="connsiteY449" fmla="*/ 64310 h 270509"/>
                  <a:gd name="connsiteX450" fmla="*/ 117302 w 258846"/>
                  <a:gd name="connsiteY450" fmla="*/ 63266 h 270509"/>
                  <a:gd name="connsiteX451" fmla="*/ 118084 w 258846"/>
                  <a:gd name="connsiteY451" fmla="*/ 60918 h 270509"/>
                  <a:gd name="connsiteX452" fmla="*/ 118605 w 258846"/>
                  <a:gd name="connsiteY452" fmla="*/ 58049 h 270509"/>
                  <a:gd name="connsiteX453" fmla="*/ 118866 w 258846"/>
                  <a:gd name="connsiteY453" fmla="*/ 57006 h 270509"/>
                  <a:gd name="connsiteX454" fmla="*/ 118605 w 258846"/>
                  <a:gd name="connsiteY454" fmla="*/ 55962 h 270509"/>
                  <a:gd name="connsiteX455" fmla="*/ 117823 w 258846"/>
                  <a:gd name="connsiteY455" fmla="*/ 55180 h 270509"/>
                  <a:gd name="connsiteX456" fmla="*/ 117823 w 258846"/>
                  <a:gd name="connsiteY456" fmla="*/ 54397 h 270509"/>
                  <a:gd name="connsiteX457" fmla="*/ 118084 w 258846"/>
                  <a:gd name="connsiteY457" fmla="*/ 53875 h 270509"/>
                  <a:gd name="connsiteX458" fmla="*/ 118084 w 258846"/>
                  <a:gd name="connsiteY458" fmla="*/ 53093 h 270509"/>
                  <a:gd name="connsiteX459" fmla="*/ 117562 w 258846"/>
                  <a:gd name="connsiteY459" fmla="*/ 52049 h 270509"/>
                  <a:gd name="connsiteX460" fmla="*/ 117562 w 258846"/>
                  <a:gd name="connsiteY460" fmla="*/ 50484 h 270509"/>
                  <a:gd name="connsiteX461" fmla="*/ 117302 w 258846"/>
                  <a:gd name="connsiteY461" fmla="*/ 50223 h 270509"/>
                  <a:gd name="connsiteX462" fmla="*/ 117302 w 258846"/>
                  <a:gd name="connsiteY462" fmla="*/ 49441 h 270509"/>
                  <a:gd name="connsiteX463" fmla="*/ 117823 w 258846"/>
                  <a:gd name="connsiteY463" fmla="*/ 48397 h 270509"/>
                  <a:gd name="connsiteX464" fmla="*/ 119126 w 258846"/>
                  <a:gd name="connsiteY464" fmla="*/ 47354 h 270509"/>
                  <a:gd name="connsiteX465" fmla="*/ 120169 w 258846"/>
                  <a:gd name="connsiteY465" fmla="*/ 46050 h 270509"/>
                  <a:gd name="connsiteX466" fmla="*/ 120691 w 258846"/>
                  <a:gd name="connsiteY466" fmla="*/ 44484 h 270509"/>
                  <a:gd name="connsiteX467" fmla="*/ 121994 w 258846"/>
                  <a:gd name="connsiteY467" fmla="*/ 43702 h 270509"/>
                  <a:gd name="connsiteX468" fmla="*/ 123036 w 258846"/>
                  <a:gd name="connsiteY468" fmla="*/ 42137 h 270509"/>
                  <a:gd name="connsiteX469" fmla="*/ 123036 w 258846"/>
                  <a:gd name="connsiteY469" fmla="*/ 40833 h 270509"/>
                  <a:gd name="connsiteX470" fmla="*/ 122515 w 258846"/>
                  <a:gd name="connsiteY470" fmla="*/ 39789 h 270509"/>
                  <a:gd name="connsiteX471" fmla="*/ 121473 w 258846"/>
                  <a:gd name="connsiteY471" fmla="*/ 38746 h 270509"/>
                  <a:gd name="connsiteX472" fmla="*/ 121212 w 258846"/>
                  <a:gd name="connsiteY472" fmla="*/ 37702 h 270509"/>
                  <a:gd name="connsiteX473" fmla="*/ 121212 w 258846"/>
                  <a:gd name="connsiteY473" fmla="*/ 35876 h 270509"/>
                  <a:gd name="connsiteX474" fmla="*/ 121212 w 258846"/>
                  <a:gd name="connsiteY474" fmla="*/ 34311 h 270509"/>
                  <a:gd name="connsiteX475" fmla="*/ 122254 w 258846"/>
                  <a:gd name="connsiteY475" fmla="*/ 33007 h 270509"/>
                  <a:gd name="connsiteX476" fmla="*/ 123036 w 258846"/>
                  <a:gd name="connsiteY476" fmla="*/ 31963 h 270509"/>
                  <a:gd name="connsiteX477" fmla="*/ 123558 w 258846"/>
                  <a:gd name="connsiteY477" fmla="*/ 30920 h 270509"/>
                  <a:gd name="connsiteX478" fmla="*/ 124861 w 258846"/>
                  <a:gd name="connsiteY478" fmla="*/ 30398 h 270509"/>
                  <a:gd name="connsiteX479" fmla="*/ 125122 w 258846"/>
                  <a:gd name="connsiteY479" fmla="*/ 30137 h 270509"/>
                  <a:gd name="connsiteX480" fmla="*/ 124861 w 258846"/>
                  <a:gd name="connsiteY480" fmla="*/ 29094 h 270509"/>
                  <a:gd name="connsiteX481" fmla="*/ 124861 w 258846"/>
                  <a:gd name="connsiteY481" fmla="*/ 28050 h 270509"/>
                  <a:gd name="connsiteX482" fmla="*/ 124861 w 258846"/>
                  <a:gd name="connsiteY482" fmla="*/ 27268 h 270509"/>
                  <a:gd name="connsiteX483" fmla="*/ 123818 w 258846"/>
                  <a:gd name="connsiteY483" fmla="*/ 26224 h 270509"/>
                  <a:gd name="connsiteX484" fmla="*/ 123558 w 258846"/>
                  <a:gd name="connsiteY484" fmla="*/ 24920 h 270509"/>
                  <a:gd name="connsiteX485" fmla="*/ 123297 w 258846"/>
                  <a:gd name="connsiteY485" fmla="*/ 24138 h 270509"/>
                  <a:gd name="connsiteX486" fmla="*/ 126686 w 258846"/>
                  <a:gd name="connsiteY486" fmla="*/ 23616 h 270509"/>
                  <a:gd name="connsiteX487" fmla="*/ 130075 w 258846"/>
                  <a:gd name="connsiteY487" fmla="*/ 24138 h 270509"/>
                  <a:gd name="connsiteX488" fmla="*/ 132942 w 258846"/>
                  <a:gd name="connsiteY488" fmla="*/ 25703 h 270509"/>
                  <a:gd name="connsiteX489" fmla="*/ 135027 w 258846"/>
                  <a:gd name="connsiteY489" fmla="*/ 27007 h 270509"/>
                  <a:gd name="connsiteX490" fmla="*/ 135809 w 258846"/>
                  <a:gd name="connsiteY490" fmla="*/ 29355 h 270509"/>
                  <a:gd name="connsiteX491" fmla="*/ 137113 w 258846"/>
                  <a:gd name="connsiteY491" fmla="*/ 29094 h 270509"/>
                  <a:gd name="connsiteX492" fmla="*/ 138937 w 258846"/>
                  <a:gd name="connsiteY492" fmla="*/ 28572 h 270509"/>
                  <a:gd name="connsiteX493" fmla="*/ 139980 w 258846"/>
                  <a:gd name="connsiteY493" fmla="*/ 28311 h 270509"/>
                  <a:gd name="connsiteX494" fmla="*/ 141544 w 258846"/>
                  <a:gd name="connsiteY494" fmla="*/ 28833 h 270509"/>
                  <a:gd name="connsiteX495" fmla="*/ 144412 w 258846"/>
                  <a:gd name="connsiteY495" fmla="*/ 29876 h 270509"/>
                  <a:gd name="connsiteX496" fmla="*/ 145454 w 258846"/>
                  <a:gd name="connsiteY496" fmla="*/ 29876 h 270509"/>
                  <a:gd name="connsiteX497" fmla="*/ 146236 w 258846"/>
                  <a:gd name="connsiteY497" fmla="*/ 29876 h 270509"/>
                  <a:gd name="connsiteX498" fmla="*/ 146497 w 258846"/>
                  <a:gd name="connsiteY498" fmla="*/ 29355 h 270509"/>
                  <a:gd name="connsiteX499" fmla="*/ 145975 w 258846"/>
                  <a:gd name="connsiteY499" fmla="*/ 28050 h 270509"/>
                  <a:gd name="connsiteX500" fmla="*/ 145193 w 258846"/>
                  <a:gd name="connsiteY500" fmla="*/ 26746 h 270509"/>
                  <a:gd name="connsiteX501" fmla="*/ 145454 w 258846"/>
                  <a:gd name="connsiteY501" fmla="*/ 25963 h 270509"/>
                  <a:gd name="connsiteX502" fmla="*/ 146236 w 258846"/>
                  <a:gd name="connsiteY502" fmla="*/ 25181 h 270509"/>
                  <a:gd name="connsiteX503" fmla="*/ 146236 w 258846"/>
                  <a:gd name="connsiteY503" fmla="*/ 23616 h 270509"/>
                  <a:gd name="connsiteX504" fmla="*/ 145715 w 258846"/>
                  <a:gd name="connsiteY504" fmla="*/ 22572 h 270509"/>
                  <a:gd name="connsiteX505" fmla="*/ 143108 w 258846"/>
                  <a:gd name="connsiteY505" fmla="*/ 20225 h 270509"/>
                  <a:gd name="connsiteX506" fmla="*/ 142848 w 258846"/>
                  <a:gd name="connsiteY506" fmla="*/ 20225 h 270509"/>
                  <a:gd name="connsiteX507" fmla="*/ 139980 w 258846"/>
                  <a:gd name="connsiteY507" fmla="*/ 16573 h 270509"/>
                  <a:gd name="connsiteX508" fmla="*/ 139459 w 258846"/>
                  <a:gd name="connsiteY508" fmla="*/ 16312 h 270509"/>
                  <a:gd name="connsiteX509" fmla="*/ 140501 w 258846"/>
                  <a:gd name="connsiteY509" fmla="*/ 12399 h 270509"/>
                  <a:gd name="connsiteX510" fmla="*/ 137895 w 258846"/>
                  <a:gd name="connsiteY510" fmla="*/ 11877 h 270509"/>
                  <a:gd name="connsiteX511" fmla="*/ 136070 w 258846"/>
                  <a:gd name="connsiteY511" fmla="*/ 10573 h 270509"/>
                  <a:gd name="connsiteX512" fmla="*/ 136070 w 258846"/>
                  <a:gd name="connsiteY512" fmla="*/ 9530 h 270509"/>
                  <a:gd name="connsiteX513" fmla="*/ 136852 w 258846"/>
                  <a:gd name="connsiteY513" fmla="*/ 8225 h 270509"/>
                  <a:gd name="connsiteX514" fmla="*/ 137113 w 258846"/>
                  <a:gd name="connsiteY514" fmla="*/ 7703 h 270509"/>
                  <a:gd name="connsiteX515" fmla="*/ 138937 w 258846"/>
                  <a:gd name="connsiteY515" fmla="*/ 7182 h 270509"/>
                  <a:gd name="connsiteX516" fmla="*/ 140762 w 258846"/>
                  <a:gd name="connsiteY516" fmla="*/ 7182 h 270509"/>
                  <a:gd name="connsiteX517" fmla="*/ 142065 w 258846"/>
                  <a:gd name="connsiteY517" fmla="*/ 6660 h 270509"/>
                  <a:gd name="connsiteX518" fmla="*/ 141283 w 258846"/>
                  <a:gd name="connsiteY518" fmla="*/ 5356 h 270509"/>
                  <a:gd name="connsiteX519" fmla="*/ 139980 w 258846"/>
                  <a:gd name="connsiteY519" fmla="*/ 4051 h 270509"/>
                  <a:gd name="connsiteX520" fmla="*/ 138937 w 258846"/>
                  <a:gd name="connsiteY520" fmla="*/ 3269 h 270509"/>
                  <a:gd name="connsiteX521" fmla="*/ 140241 w 258846"/>
                  <a:gd name="connsiteY521" fmla="*/ 1965 h 270509"/>
                  <a:gd name="connsiteX522" fmla="*/ 141283 w 258846"/>
                  <a:gd name="connsiteY522" fmla="*/ 1182 h 270509"/>
                  <a:gd name="connsiteX523" fmla="*/ 141283 w 258846"/>
                  <a:gd name="connsiteY523" fmla="*/ 138 h 27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</a:cxnLst>
                <a:rect l="l" t="t" r="r" b="b"/>
                <a:pathLst>
                  <a:path w="258846" h="270509">
                    <a:moveTo>
                      <a:pt x="141283" y="138"/>
                    </a:moveTo>
                    <a:lnTo>
                      <a:pt x="145454" y="660"/>
                    </a:lnTo>
                    <a:lnTo>
                      <a:pt x="148322" y="400"/>
                    </a:lnTo>
                    <a:lnTo>
                      <a:pt x="150146" y="3530"/>
                    </a:lnTo>
                    <a:lnTo>
                      <a:pt x="149886" y="5877"/>
                    </a:lnTo>
                    <a:lnTo>
                      <a:pt x="149886" y="7964"/>
                    </a:lnTo>
                    <a:lnTo>
                      <a:pt x="149104" y="8747"/>
                    </a:lnTo>
                    <a:lnTo>
                      <a:pt x="147540" y="9530"/>
                    </a:lnTo>
                    <a:lnTo>
                      <a:pt x="146497" y="9790"/>
                    </a:lnTo>
                    <a:lnTo>
                      <a:pt x="146236" y="10312"/>
                    </a:lnTo>
                    <a:lnTo>
                      <a:pt x="148843" y="10051"/>
                    </a:lnTo>
                    <a:lnTo>
                      <a:pt x="150407" y="9530"/>
                    </a:lnTo>
                    <a:lnTo>
                      <a:pt x="156663" y="15529"/>
                    </a:lnTo>
                    <a:lnTo>
                      <a:pt x="157445" y="17094"/>
                    </a:lnTo>
                    <a:lnTo>
                      <a:pt x="160312" y="16051"/>
                    </a:lnTo>
                    <a:lnTo>
                      <a:pt x="162398" y="15529"/>
                    </a:lnTo>
                    <a:lnTo>
                      <a:pt x="167090" y="22572"/>
                    </a:lnTo>
                    <a:lnTo>
                      <a:pt x="159009" y="23877"/>
                    </a:lnTo>
                    <a:lnTo>
                      <a:pt x="158488" y="25963"/>
                    </a:lnTo>
                    <a:lnTo>
                      <a:pt x="158227" y="28572"/>
                    </a:lnTo>
                    <a:lnTo>
                      <a:pt x="156402" y="30920"/>
                    </a:lnTo>
                    <a:lnTo>
                      <a:pt x="155360" y="32224"/>
                    </a:lnTo>
                    <a:lnTo>
                      <a:pt x="152753" y="34050"/>
                    </a:lnTo>
                    <a:lnTo>
                      <a:pt x="148322" y="34833"/>
                    </a:lnTo>
                    <a:lnTo>
                      <a:pt x="143630" y="35354"/>
                    </a:lnTo>
                    <a:lnTo>
                      <a:pt x="141805" y="34572"/>
                    </a:lnTo>
                    <a:lnTo>
                      <a:pt x="139198" y="33789"/>
                    </a:lnTo>
                    <a:lnTo>
                      <a:pt x="136852" y="33789"/>
                    </a:lnTo>
                    <a:lnTo>
                      <a:pt x="134506" y="33268"/>
                    </a:lnTo>
                    <a:lnTo>
                      <a:pt x="132421" y="33268"/>
                    </a:lnTo>
                    <a:lnTo>
                      <a:pt x="131378" y="33528"/>
                    </a:lnTo>
                    <a:lnTo>
                      <a:pt x="132681" y="36659"/>
                    </a:lnTo>
                    <a:lnTo>
                      <a:pt x="134245" y="37963"/>
                    </a:lnTo>
                    <a:lnTo>
                      <a:pt x="136591" y="39267"/>
                    </a:lnTo>
                    <a:lnTo>
                      <a:pt x="139198" y="41354"/>
                    </a:lnTo>
                    <a:lnTo>
                      <a:pt x="142326" y="42919"/>
                    </a:lnTo>
                    <a:lnTo>
                      <a:pt x="143630" y="43180"/>
                    </a:lnTo>
                    <a:lnTo>
                      <a:pt x="143108" y="44484"/>
                    </a:lnTo>
                    <a:lnTo>
                      <a:pt x="147800" y="46050"/>
                    </a:lnTo>
                    <a:lnTo>
                      <a:pt x="149625" y="46832"/>
                    </a:lnTo>
                    <a:lnTo>
                      <a:pt x="147540" y="47354"/>
                    </a:lnTo>
                    <a:lnTo>
                      <a:pt x="145715" y="47615"/>
                    </a:lnTo>
                    <a:lnTo>
                      <a:pt x="142848" y="47876"/>
                    </a:lnTo>
                    <a:lnTo>
                      <a:pt x="139459" y="47615"/>
                    </a:lnTo>
                    <a:lnTo>
                      <a:pt x="137373" y="47093"/>
                    </a:lnTo>
                    <a:lnTo>
                      <a:pt x="137113" y="46310"/>
                    </a:lnTo>
                    <a:lnTo>
                      <a:pt x="137113" y="45528"/>
                    </a:lnTo>
                    <a:lnTo>
                      <a:pt x="137373" y="43441"/>
                    </a:lnTo>
                    <a:lnTo>
                      <a:pt x="132160" y="42398"/>
                    </a:lnTo>
                    <a:lnTo>
                      <a:pt x="133463" y="40311"/>
                    </a:lnTo>
                    <a:lnTo>
                      <a:pt x="129814" y="37702"/>
                    </a:lnTo>
                    <a:lnTo>
                      <a:pt x="129293" y="34311"/>
                    </a:lnTo>
                    <a:lnTo>
                      <a:pt x="127729" y="35354"/>
                    </a:lnTo>
                    <a:lnTo>
                      <a:pt x="126425" y="36398"/>
                    </a:lnTo>
                    <a:lnTo>
                      <a:pt x="125643" y="37441"/>
                    </a:lnTo>
                    <a:lnTo>
                      <a:pt x="125904" y="38224"/>
                    </a:lnTo>
                    <a:lnTo>
                      <a:pt x="125122" y="39006"/>
                    </a:lnTo>
                    <a:lnTo>
                      <a:pt x="124079" y="40571"/>
                    </a:lnTo>
                    <a:lnTo>
                      <a:pt x="124340" y="41093"/>
                    </a:lnTo>
                    <a:lnTo>
                      <a:pt x="125904" y="43180"/>
                    </a:lnTo>
                    <a:lnTo>
                      <a:pt x="130075" y="48919"/>
                    </a:lnTo>
                    <a:lnTo>
                      <a:pt x="120951" y="51267"/>
                    </a:lnTo>
                    <a:lnTo>
                      <a:pt x="120951" y="52832"/>
                    </a:lnTo>
                    <a:lnTo>
                      <a:pt x="120951" y="54919"/>
                    </a:lnTo>
                    <a:lnTo>
                      <a:pt x="121733" y="56484"/>
                    </a:lnTo>
                    <a:lnTo>
                      <a:pt x="122776" y="58831"/>
                    </a:lnTo>
                    <a:lnTo>
                      <a:pt x="122515" y="61179"/>
                    </a:lnTo>
                    <a:lnTo>
                      <a:pt x="122776" y="62223"/>
                    </a:lnTo>
                    <a:lnTo>
                      <a:pt x="123297" y="63005"/>
                    </a:lnTo>
                    <a:lnTo>
                      <a:pt x="124601" y="62744"/>
                    </a:lnTo>
                    <a:lnTo>
                      <a:pt x="126425" y="61701"/>
                    </a:lnTo>
                    <a:lnTo>
                      <a:pt x="128771" y="58831"/>
                    </a:lnTo>
                    <a:lnTo>
                      <a:pt x="131117" y="57266"/>
                    </a:lnTo>
                    <a:lnTo>
                      <a:pt x="138416" y="60397"/>
                    </a:lnTo>
                    <a:lnTo>
                      <a:pt x="137113" y="62484"/>
                    </a:lnTo>
                    <a:lnTo>
                      <a:pt x="138155" y="62484"/>
                    </a:lnTo>
                    <a:lnTo>
                      <a:pt x="140762" y="62744"/>
                    </a:lnTo>
                    <a:lnTo>
                      <a:pt x="141023" y="64049"/>
                    </a:lnTo>
                    <a:lnTo>
                      <a:pt x="145715" y="64571"/>
                    </a:lnTo>
                    <a:lnTo>
                      <a:pt x="149104" y="64571"/>
                    </a:lnTo>
                    <a:lnTo>
                      <a:pt x="149104" y="65092"/>
                    </a:lnTo>
                    <a:lnTo>
                      <a:pt x="148322" y="67179"/>
                    </a:lnTo>
                    <a:lnTo>
                      <a:pt x="147540" y="70570"/>
                    </a:lnTo>
                    <a:lnTo>
                      <a:pt x="147540" y="71353"/>
                    </a:lnTo>
                    <a:lnTo>
                      <a:pt x="147279" y="72918"/>
                    </a:lnTo>
                    <a:lnTo>
                      <a:pt x="145454" y="72135"/>
                    </a:lnTo>
                    <a:lnTo>
                      <a:pt x="144412" y="72396"/>
                    </a:lnTo>
                    <a:lnTo>
                      <a:pt x="144151" y="73179"/>
                    </a:lnTo>
                    <a:lnTo>
                      <a:pt x="143108" y="73961"/>
                    </a:lnTo>
                    <a:lnTo>
                      <a:pt x="142065" y="74222"/>
                    </a:lnTo>
                    <a:lnTo>
                      <a:pt x="141544" y="76831"/>
                    </a:lnTo>
                    <a:lnTo>
                      <a:pt x="141023" y="77874"/>
                    </a:lnTo>
                    <a:lnTo>
                      <a:pt x="149364" y="79439"/>
                    </a:lnTo>
                    <a:lnTo>
                      <a:pt x="151450" y="79439"/>
                    </a:lnTo>
                    <a:lnTo>
                      <a:pt x="157966" y="74222"/>
                    </a:lnTo>
                    <a:lnTo>
                      <a:pt x="168915" y="77613"/>
                    </a:lnTo>
                    <a:lnTo>
                      <a:pt x="168915" y="81265"/>
                    </a:lnTo>
                    <a:lnTo>
                      <a:pt x="177517" y="89874"/>
                    </a:lnTo>
                    <a:lnTo>
                      <a:pt x="177517" y="91700"/>
                    </a:lnTo>
                    <a:lnTo>
                      <a:pt x="180645" y="97960"/>
                    </a:lnTo>
                    <a:lnTo>
                      <a:pt x="182469" y="98221"/>
                    </a:lnTo>
                    <a:lnTo>
                      <a:pt x="182469" y="101091"/>
                    </a:lnTo>
                    <a:lnTo>
                      <a:pt x="182469" y="101612"/>
                    </a:lnTo>
                    <a:lnTo>
                      <a:pt x="189508" y="116481"/>
                    </a:lnTo>
                    <a:lnTo>
                      <a:pt x="189768" y="116481"/>
                    </a:lnTo>
                    <a:lnTo>
                      <a:pt x="190029" y="117003"/>
                    </a:lnTo>
                    <a:lnTo>
                      <a:pt x="190289" y="118046"/>
                    </a:lnTo>
                    <a:lnTo>
                      <a:pt x="194721" y="119872"/>
                    </a:lnTo>
                    <a:lnTo>
                      <a:pt x="195764" y="121177"/>
                    </a:lnTo>
                    <a:lnTo>
                      <a:pt x="199152" y="125089"/>
                    </a:lnTo>
                    <a:lnTo>
                      <a:pt x="213229" y="137611"/>
                    </a:lnTo>
                    <a:lnTo>
                      <a:pt x="213750" y="137089"/>
                    </a:lnTo>
                    <a:lnTo>
                      <a:pt x="217921" y="137872"/>
                    </a:lnTo>
                    <a:lnTo>
                      <a:pt x="217660" y="138393"/>
                    </a:lnTo>
                    <a:lnTo>
                      <a:pt x="216617" y="140480"/>
                    </a:lnTo>
                    <a:lnTo>
                      <a:pt x="222873" y="145958"/>
                    </a:lnTo>
                    <a:lnTo>
                      <a:pt x="223395" y="145958"/>
                    </a:lnTo>
                    <a:lnTo>
                      <a:pt x="225741" y="145697"/>
                    </a:lnTo>
                    <a:lnTo>
                      <a:pt x="226001" y="145436"/>
                    </a:lnTo>
                    <a:lnTo>
                      <a:pt x="227044" y="145176"/>
                    </a:lnTo>
                    <a:lnTo>
                      <a:pt x="228608" y="144915"/>
                    </a:lnTo>
                    <a:lnTo>
                      <a:pt x="230433" y="144915"/>
                    </a:lnTo>
                    <a:lnTo>
                      <a:pt x="232258" y="144393"/>
                    </a:lnTo>
                    <a:lnTo>
                      <a:pt x="233040" y="143871"/>
                    </a:lnTo>
                    <a:lnTo>
                      <a:pt x="234343" y="143089"/>
                    </a:lnTo>
                    <a:lnTo>
                      <a:pt x="235907" y="141002"/>
                    </a:lnTo>
                    <a:lnTo>
                      <a:pt x="236689" y="140219"/>
                    </a:lnTo>
                    <a:lnTo>
                      <a:pt x="237471" y="139697"/>
                    </a:lnTo>
                    <a:lnTo>
                      <a:pt x="238253" y="139176"/>
                    </a:lnTo>
                    <a:lnTo>
                      <a:pt x="238774" y="138654"/>
                    </a:lnTo>
                    <a:lnTo>
                      <a:pt x="239035" y="137611"/>
                    </a:lnTo>
                    <a:lnTo>
                      <a:pt x="239556" y="137089"/>
                    </a:lnTo>
                    <a:lnTo>
                      <a:pt x="240860" y="135785"/>
                    </a:lnTo>
                    <a:lnTo>
                      <a:pt x="241381" y="135002"/>
                    </a:lnTo>
                    <a:lnTo>
                      <a:pt x="245552" y="133959"/>
                    </a:lnTo>
                    <a:lnTo>
                      <a:pt x="246855" y="133176"/>
                    </a:lnTo>
                    <a:lnTo>
                      <a:pt x="249462" y="132915"/>
                    </a:lnTo>
                    <a:lnTo>
                      <a:pt x="254154" y="131611"/>
                    </a:lnTo>
                    <a:lnTo>
                      <a:pt x="255979" y="131350"/>
                    </a:lnTo>
                    <a:lnTo>
                      <a:pt x="254936" y="133176"/>
                    </a:lnTo>
                    <a:lnTo>
                      <a:pt x="254415" y="134741"/>
                    </a:lnTo>
                    <a:lnTo>
                      <a:pt x="254154" y="135524"/>
                    </a:lnTo>
                    <a:lnTo>
                      <a:pt x="252850" y="136046"/>
                    </a:lnTo>
                    <a:lnTo>
                      <a:pt x="251287" y="136828"/>
                    </a:lnTo>
                    <a:lnTo>
                      <a:pt x="251287" y="137350"/>
                    </a:lnTo>
                    <a:lnTo>
                      <a:pt x="251026" y="138132"/>
                    </a:lnTo>
                    <a:lnTo>
                      <a:pt x="249983" y="138915"/>
                    </a:lnTo>
                    <a:lnTo>
                      <a:pt x="248940" y="141002"/>
                    </a:lnTo>
                    <a:lnTo>
                      <a:pt x="249462" y="142567"/>
                    </a:lnTo>
                    <a:lnTo>
                      <a:pt x="249462" y="143610"/>
                    </a:lnTo>
                    <a:lnTo>
                      <a:pt x="249462" y="144654"/>
                    </a:lnTo>
                    <a:lnTo>
                      <a:pt x="248940" y="145958"/>
                    </a:lnTo>
                    <a:lnTo>
                      <a:pt x="247637" y="147523"/>
                    </a:lnTo>
                    <a:lnTo>
                      <a:pt x="247637" y="148567"/>
                    </a:lnTo>
                    <a:lnTo>
                      <a:pt x="247898" y="149349"/>
                    </a:lnTo>
                    <a:lnTo>
                      <a:pt x="248419" y="149871"/>
                    </a:lnTo>
                    <a:lnTo>
                      <a:pt x="248419" y="150654"/>
                    </a:lnTo>
                    <a:lnTo>
                      <a:pt x="247376" y="151958"/>
                    </a:lnTo>
                    <a:lnTo>
                      <a:pt x="246334" y="153262"/>
                    </a:lnTo>
                    <a:lnTo>
                      <a:pt x="244509" y="154306"/>
                    </a:lnTo>
                    <a:lnTo>
                      <a:pt x="243988" y="155349"/>
                    </a:lnTo>
                    <a:lnTo>
                      <a:pt x="243727" y="156132"/>
                    </a:lnTo>
                    <a:lnTo>
                      <a:pt x="243466" y="156392"/>
                    </a:lnTo>
                    <a:lnTo>
                      <a:pt x="242684" y="157175"/>
                    </a:lnTo>
                    <a:lnTo>
                      <a:pt x="242163" y="158219"/>
                    </a:lnTo>
                    <a:lnTo>
                      <a:pt x="242163" y="159784"/>
                    </a:lnTo>
                    <a:lnTo>
                      <a:pt x="241902" y="160044"/>
                    </a:lnTo>
                    <a:lnTo>
                      <a:pt x="241381" y="160305"/>
                    </a:lnTo>
                    <a:lnTo>
                      <a:pt x="240860" y="160827"/>
                    </a:lnTo>
                    <a:lnTo>
                      <a:pt x="240338" y="161349"/>
                    </a:lnTo>
                    <a:lnTo>
                      <a:pt x="240338" y="162131"/>
                    </a:lnTo>
                    <a:lnTo>
                      <a:pt x="240338" y="162914"/>
                    </a:lnTo>
                    <a:lnTo>
                      <a:pt x="240338" y="163175"/>
                    </a:lnTo>
                    <a:lnTo>
                      <a:pt x="240860" y="163697"/>
                    </a:lnTo>
                    <a:lnTo>
                      <a:pt x="248940" y="169174"/>
                    </a:lnTo>
                    <a:lnTo>
                      <a:pt x="258846" y="172827"/>
                    </a:lnTo>
                    <a:lnTo>
                      <a:pt x="252850" y="175696"/>
                    </a:lnTo>
                    <a:lnTo>
                      <a:pt x="253111" y="176218"/>
                    </a:lnTo>
                    <a:lnTo>
                      <a:pt x="252068" y="176218"/>
                    </a:lnTo>
                    <a:lnTo>
                      <a:pt x="244770" y="180130"/>
                    </a:lnTo>
                    <a:lnTo>
                      <a:pt x="244770" y="180392"/>
                    </a:lnTo>
                    <a:lnTo>
                      <a:pt x="245030" y="186130"/>
                    </a:lnTo>
                    <a:lnTo>
                      <a:pt x="244770" y="191347"/>
                    </a:lnTo>
                    <a:lnTo>
                      <a:pt x="244509" y="194478"/>
                    </a:lnTo>
                    <a:lnTo>
                      <a:pt x="244248" y="196565"/>
                    </a:lnTo>
                    <a:lnTo>
                      <a:pt x="242684" y="197086"/>
                    </a:lnTo>
                    <a:lnTo>
                      <a:pt x="242163" y="197869"/>
                    </a:lnTo>
                    <a:lnTo>
                      <a:pt x="241381" y="198390"/>
                    </a:lnTo>
                    <a:lnTo>
                      <a:pt x="240599" y="198912"/>
                    </a:lnTo>
                    <a:lnTo>
                      <a:pt x="240338" y="198912"/>
                    </a:lnTo>
                    <a:lnTo>
                      <a:pt x="239817" y="199173"/>
                    </a:lnTo>
                    <a:lnTo>
                      <a:pt x="239296" y="199434"/>
                    </a:lnTo>
                    <a:lnTo>
                      <a:pt x="238774" y="199434"/>
                    </a:lnTo>
                    <a:lnTo>
                      <a:pt x="238253" y="199434"/>
                    </a:lnTo>
                    <a:lnTo>
                      <a:pt x="237732" y="199434"/>
                    </a:lnTo>
                    <a:lnTo>
                      <a:pt x="236950" y="199434"/>
                    </a:lnTo>
                    <a:lnTo>
                      <a:pt x="236428" y="199434"/>
                    </a:lnTo>
                    <a:lnTo>
                      <a:pt x="235907" y="199434"/>
                    </a:lnTo>
                    <a:lnTo>
                      <a:pt x="235386" y="199956"/>
                    </a:lnTo>
                    <a:lnTo>
                      <a:pt x="234343" y="200477"/>
                    </a:lnTo>
                    <a:lnTo>
                      <a:pt x="233561" y="200738"/>
                    </a:lnTo>
                    <a:lnTo>
                      <a:pt x="232779" y="200738"/>
                    </a:lnTo>
                    <a:lnTo>
                      <a:pt x="231997" y="200738"/>
                    </a:lnTo>
                    <a:lnTo>
                      <a:pt x="230954" y="200738"/>
                    </a:lnTo>
                    <a:lnTo>
                      <a:pt x="229390" y="200477"/>
                    </a:lnTo>
                    <a:lnTo>
                      <a:pt x="227566" y="200477"/>
                    </a:lnTo>
                    <a:lnTo>
                      <a:pt x="226783" y="200999"/>
                    </a:lnTo>
                    <a:lnTo>
                      <a:pt x="226001" y="201260"/>
                    </a:lnTo>
                    <a:lnTo>
                      <a:pt x="225741" y="201260"/>
                    </a:lnTo>
                    <a:lnTo>
                      <a:pt x="225219" y="201260"/>
                    </a:lnTo>
                    <a:lnTo>
                      <a:pt x="224698" y="201260"/>
                    </a:lnTo>
                    <a:lnTo>
                      <a:pt x="224437" y="201260"/>
                    </a:lnTo>
                    <a:lnTo>
                      <a:pt x="223916" y="201260"/>
                    </a:lnTo>
                    <a:lnTo>
                      <a:pt x="223655" y="201521"/>
                    </a:lnTo>
                    <a:lnTo>
                      <a:pt x="222873" y="201260"/>
                    </a:lnTo>
                    <a:lnTo>
                      <a:pt x="222352" y="201260"/>
                    </a:lnTo>
                    <a:lnTo>
                      <a:pt x="221831" y="201260"/>
                    </a:lnTo>
                    <a:lnTo>
                      <a:pt x="220788" y="201260"/>
                    </a:lnTo>
                    <a:lnTo>
                      <a:pt x="220006" y="201521"/>
                    </a:lnTo>
                    <a:lnTo>
                      <a:pt x="219485" y="201521"/>
                    </a:lnTo>
                    <a:lnTo>
                      <a:pt x="218703" y="201782"/>
                    </a:lnTo>
                    <a:lnTo>
                      <a:pt x="218181" y="202303"/>
                    </a:lnTo>
                    <a:lnTo>
                      <a:pt x="215314" y="203086"/>
                    </a:lnTo>
                    <a:lnTo>
                      <a:pt x="215053" y="203086"/>
                    </a:lnTo>
                    <a:lnTo>
                      <a:pt x="212447" y="203608"/>
                    </a:lnTo>
                    <a:lnTo>
                      <a:pt x="208276" y="203869"/>
                    </a:lnTo>
                    <a:lnTo>
                      <a:pt x="206972" y="204130"/>
                    </a:lnTo>
                    <a:lnTo>
                      <a:pt x="205409" y="204130"/>
                    </a:lnTo>
                    <a:lnTo>
                      <a:pt x="204366" y="204130"/>
                    </a:lnTo>
                    <a:lnTo>
                      <a:pt x="203062" y="204130"/>
                    </a:lnTo>
                    <a:lnTo>
                      <a:pt x="202020" y="204390"/>
                    </a:lnTo>
                    <a:lnTo>
                      <a:pt x="200456" y="204390"/>
                    </a:lnTo>
                    <a:lnTo>
                      <a:pt x="199674" y="204390"/>
                    </a:lnTo>
                    <a:lnTo>
                      <a:pt x="197588" y="205695"/>
                    </a:lnTo>
                    <a:lnTo>
                      <a:pt x="196285" y="206477"/>
                    </a:lnTo>
                    <a:lnTo>
                      <a:pt x="194721" y="207520"/>
                    </a:lnTo>
                    <a:lnTo>
                      <a:pt x="193939" y="208042"/>
                    </a:lnTo>
                    <a:lnTo>
                      <a:pt x="193418" y="208042"/>
                    </a:lnTo>
                    <a:lnTo>
                      <a:pt x="192896" y="208042"/>
                    </a:lnTo>
                    <a:lnTo>
                      <a:pt x="190029" y="208564"/>
                    </a:lnTo>
                    <a:lnTo>
                      <a:pt x="189508" y="208564"/>
                    </a:lnTo>
                    <a:lnTo>
                      <a:pt x="188465" y="208564"/>
                    </a:lnTo>
                    <a:lnTo>
                      <a:pt x="187162" y="208303"/>
                    </a:lnTo>
                    <a:lnTo>
                      <a:pt x="186640" y="208303"/>
                    </a:lnTo>
                    <a:lnTo>
                      <a:pt x="186119" y="208303"/>
                    </a:lnTo>
                    <a:lnTo>
                      <a:pt x="185858" y="208303"/>
                    </a:lnTo>
                    <a:lnTo>
                      <a:pt x="185076" y="208042"/>
                    </a:lnTo>
                    <a:lnTo>
                      <a:pt x="184555" y="207782"/>
                    </a:lnTo>
                    <a:lnTo>
                      <a:pt x="183512" y="207520"/>
                    </a:lnTo>
                    <a:lnTo>
                      <a:pt x="182730" y="207520"/>
                    </a:lnTo>
                    <a:lnTo>
                      <a:pt x="181427" y="207520"/>
                    </a:lnTo>
                    <a:lnTo>
                      <a:pt x="180645" y="207520"/>
                    </a:lnTo>
                    <a:lnTo>
                      <a:pt x="180123" y="207520"/>
                    </a:lnTo>
                    <a:lnTo>
                      <a:pt x="179341" y="207520"/>
                    </a:lnTo>
                    <a:lnTo>
                      <a:pt x="178559" y="207782"/>
                    </a:lnTo>
                    <a:lnTo>
                      <a:pt x="178038" y="208042"/>
                    </a:lnTo>
                    <a:lnTo>
                      <a:pt x="177777" y="208042"/>
                    </a:lnTo>
                    <a:lnTo>
                      <a:pt x="177517" y="208303"/>
                    </a:lnTo>
                    <a:lnTo>
                      <a:pt x="176735" y="208303"/>
                    </a:lnTo>
                    <a:lnTo>
                      <a:pt x="175953" y="208564"/>
                    </a:lnTo>
                    <a:lnTo>
                      <a:pt x="175692" y="208825"/>
                    </a:lnTo>
                    <a:lnTo>
                      <a:pt x="175171" y="209086"/>
                    </a:lnTo>
                    <a:lnTo>
                      <a:pt x="174128" y="209607"/>
                    </a:lnTo>
                    <a:lnTo>
                      <a:pt x="173607" y="209607"/>
                    </a:lnTo>
                    <a:lnTo>
                      <a:pt x="172825" y="209607"/>
                    </a:lnTo>
                    <a:lnTo>
                      <a:pt x="172043" y="209868"/>
                    </a:lnTo>
                    <a:lnTo>
                      <a:pt x="171782" y="209868"/>
                    </a:lnTo>
                    <a:lnTo>
                      <a:pt x="171521" y="210129"/>
                    </a:lnTo>
                    <a:lnTo>
                      <a:pt x="171261" y="210651"/>
                    </a:lnTo>
                    <a:lnTo>
                      <a:pt x="171000" y="210651"/>
                    </a:lnTo>
                    <a:lnTo>
                      <a:pt x="170479" y="210912"/>
                    </a:lnTo>
                    <a:lnTo>
                      <a:pt x="169957" y="210912"/>
                    </a:lnTo>
                    <a:lnTo>
                      <a:pt x="169697" y="210912"/>
                    </a:lnTo>
                    <a:lnTo>
                      <a:pt x="169175" y="211173"/>
                    </a:lnTo>
                    <a:lnTo>
                      <a:pt x="168915" y="211694"/>
                    </a:lnTo>
                    <a:lnTo>
                      <a:pt x="168393" y="211955"/>
                    </a:lnTo>
                    <a:lnTo>
                      <a:pt x="167090" y="215346"/>
                    </a:lnTo>
                    <a:lnTo>
                      <a:pt x="167090" y="215868"/>
                    </a:lnTo>
                    <a:lnTo>
                      <a:pt x="166569" y="216390"/>
                    </a:lnTo>
                    <a:lnTo>
                      <a:pt x="166308" y="216390"/>
                    </a:lnTo>
                    <a:lnTo>
                      <a:pt x="165787" y="216651"/>
                    </a:lnTo>
                    <a:lnTo>
                      <a:pt x="165526" y="216912"/>
                    </a:lnTo>
                    <a:lnTo>
                      <a:pt x="165005" y="217172"/>
                    </a:lnTo>
                    <a:lnTo>
                      <a:pt x="165005" y="217694"/>
                    </a:lnTo>
                    <a:lnTo>
                      <a:pt x="164744" y="217955"/>
                    </a:lnTo>
                    <a:lnTo>
                      <a:pt x="164483" y="218477"/>
                    </a:lnTo>
                    <a:lnTo>
                      <a:pt x="163962" y="218477"/>
                    </a:lnTo>
                    <a:lnTo>
                      <a:pt x="163440" y="218738"/>
                    </a:lnTo>
                    <a:lnTo>
                      <a:pt x="163180" y="218738"/>
                    </a:lnTo>
                    <a:lnTo>
                      <a:pt x="162398" y="218738"/>
                    </a:lnTo>
                    <a:lnTo>
                      <a:pt x="162137" y="218998"/>
                    </a:lnTo>
                    <a:lnTo>
                      <a:pt x="161616" y="218998"/>
                    </a:lnTo>
                    <a:lnTo>
                      <a:pt x="160834" y="219520"/>
                    </a:lnTo>
                    <a:lnTo>
                      <a:pt x="160312" y="220042"/>
                    </a:lnTo>
                    <a:lnTo>
                      <a:pt x="159270" y="220563"/>
                    </a:lnTo>
                    <a:lnTo>
                      <a:pt x="158488" y="221085"/>
                    </a:lnTo>
                    <a:lnTo>
                      <a:pt x="157706" y="221868"/>
                    </a:lnTo>
                    <a:lnTo>
                      <a:pt x="157184" y="221868"/>
                    </a:lnTo>
                    <a:lnTo>
                      <a:pt x="156924" y="222129"/>
                    </a:lnTo>
                    <a:lnTo>
                      <a:pt x="156142" y="222129"/>
                    </a:lnTo>
                    <a:lnTo>
                      <a:pt x="155620" y="222390"/>
                    </a:lnTo>
                    <a:lnTo>
                      <a:pt x="155360" y="222650"/>
                    </a:lnTo>
                    <a:lnTo>
                      <a:pt x="154838" y="222650"/>
                    </a:lnTo>
                    <a:lnTo>
                      <a:pt x="154578" y="222911"/>
                    </a:lnTo>
                    <a:lnTo>
                      <a:pt x="154056" y="222911"/>
                    </a:lnTo>
                    <a:lnTo>
                      <a:pt x="153796" y="223172"/>
                    </a:lnTo>
                    <a:lnTo>
                      <a:pt x="153274" y="223694"/>
                    </a:lnTo>
                    <a:lnTo>
                      <a:pt x="152232" y="224215"/>
                    </a:lnTo>
                    <a:lnTo>
                      <a:pt x="151189" y="224998"/>
                    </a:lnTo>
                    <a:lnTo>
                      <a:pt x="150407" y="225781"/>
                    </a:lnTo>
                    <a:lnTo>
                      <a:pt x="149364" y="226563"/>
                    </a:lnTo>
                    <a:lnTo>
                      <a:pt x="147540" y="227868"/>
                    </a:lnTo>
                    <a:lnTo>
                      <a:pt x="146758" y="228389"/>
                    </a:lnTo>
                    <a:lnTo>
                      <a:pt x="146236" y="228911"/>
                    </a:lnTo>
                    <a:lnTo>
                      <a:pt x="145454" y="229955"/>
                    </a:lnTo>
                    <a:lnTo>
                      <a:pt x="144672" y="231520"/>
                    </a:lnTo>
                    <a:lnTo>
                      <a:pt x="144151" y="232824"/>
                    </a:lnTo>
                    <a:lnTo>
                      <a:pt x="142326" y="235172"/>
                    </a:lnTo>
                    <a:lnTo>
                      <a:pt x="141544" y="235954"/>
                    </a:lnTo>
                    <a:lnTo>
                      <a:pt x="141283" y="237258"/>
                    </a:lnTo>
                    <a:lnTo>
                      <a:pt x="141023" y="237258"/>
                    </a:lnTo>
                    <a:lnTo>
                      <a:pt x="140762" y="237519"/>
                    </a:lnTo>
                    <a:lnTo>
                      <a:pt x="140501" y="237519"/>
                    </a:lnTo>
                    <a:lnTo>
                      <a:pt x="139980" y="237780"/>
                    </a:lnTo>
                    <a:lnTo>
                      <a:pt x="139719" y="237780"/>
                    </a:lnTo>
                    <a:lnTo>
                      <a:pt x="139198" y="238563"/>
                    </a:lnTo>
                    <a:lnTo>
                      <a:pt x="138677" y="239345"/>
                    </a:lnTo>
                    <a:lnTo>
                      <a:pt x="137895" y="239606"/>
                    </a:lnTo>
                    <a:lnTo>
                      <a:pt x="137634" y="239867"/>
                    </a:lnTo>
                    <a:lnTo>
                      <a:pt x="137373" y="240128"/>
                    </a:lnTo>
                    <a:lnTo>
                      <a:pt x="137113" y="240389"/>
                    </a:lnTo>
                    <a:lnTo>
                      <a:pt x="136591" y="240389"/>
                    </a:lnTo>
                    <a:lnTo>
                      <a:pt x="135809" y="240650"/>
                    </a:lnTo>
                    <a:lnTo>
                      <a:pt x="135027" y="240650"/>
                    </a:lnTo>
                    <a:lnTo>
                      <a:pt x="134245" y="240910"/>
                    </a:lnTo>
                    <a:lnTo>
                      <a:pt x="133724" y="241171"/>
                    </a:lnTo>
                    <a:lnTo>
                      <a:pt x="133463" y="241171"/>
                    </a:lnTo>
                    <a:lnTo>
                      <a:pt x="132421" y="241693"/>
                    </a:lnTo>
                    <a:lnTo>
                      <a:pt x="132160" y="241954"/>
                    </a:lnTo>
                    <a:lnTo>
                      <a:pt x="131899" y="242215"/>
                    </a:lnTo>
                    <a:lnTo>
                      <a:pt x="131899" y="242736"/>
                    </a:lnTo>
                    <a:lnTo>
                      <a:pt x="131899" y="243519"/>
                    </a:lnTo>
                    <a:lnTo>
                      <a:pt x="132421" y="244563"/>
                    </a:lnTo>
                    <a:lnTo>
                      <a:pt x="132681" y="245867"/>
                    </a:lnTo>
                    <a:lnTo>
                      <a:pt x="132942" y="246388"/>
                    </a:lnTo>
                    <a:lnTo>
                      <a:pt x="134506" y="248475"/>
                    </a:lnTo>
                    <a:lnTo>
                      <a:pt x="134245" y="250301"/>
                    </a:lnTo>
                    <a:lnTo>
                      <a:pt x="131899" y="253693"/>
                    </a:lnTo>
                    <a:lnTo>
                      <a:pt x="128511" y="256301"/>
                    </a:lnTo>
                    <a:lnTo>
                      <a:pt x="124861" y="258127"/>
                    </a:lnTo>
                    <a:lnTo>
                      <a:pt x="122254" y="260736"/>
                    </a:lnTo>
                    <a:lnTo>
                      <a:pt x="120951" y="260736"/>
                    </a:lnTo>
                    <a:lnTo>
                      <a:pt x="117041" y="260475"/>
                    </a:lnTo>
                    <a:lnTo>
                      <a:pt x="109482" y="262562"/>
                    </a:lnTo>
                    <a:lnTo>
                      <a:pt x="108960" y="265170"/>
                    </a:lnTo>
                    <a:lnTo>
                      <a:pt x="107918" y="264909"/>
                    </a:lnTo>
                    <a:lnTo>
                      <a:pt x="105832" y="264127"/>
                    </a:lnTo>
                    <a:lnTo>
                      <a:pt x="105050" y="264127"/>
                    </a:lnTo>
                    <a:lnTo>
                      <a:pt x="104008" y="264388"/>
                    </a:lnTo>
                    <a:lnTo>
                      <a:pt x="102965" y="264648"/>
                    </a:lnTo>
                    <a:lnTo>
                      <a:pt x="102704" y="265692"/>
                    </a:lnTo>
                    <a:lnTo>
                      <a:pt x="102183" y="266735"/>
                    </a:lnTo>
                    <a:lnTo>
                      <a:pt x="96448" y="266735"/>
                    </a:lnTo>
                    <a:lnTo>
                      <a:pt x="92799" y="265692"/>
                    </a:lnTo>
                    <a:lnTo>
                      <a:pt x="90453" y="270648"/>
                    </a:lnTo>
                    <a:lnTo>
                      <a:pt x="67514" y="270126"/>
                    </a:lnTo>
                    <a:lnTo>
                      <a:pt x="66210" y="269866"/>
                    </a:lnTo>
                    <a:lnTo>
                      <a:pt x="64907" y="269344"/>
                    </a:lnTo>
                    <a:lnTo>
                      <a:pt x="60736" y="267257"/>
                    </a:lnTo>
                    <a:lnTo>
                      <a:pt x="54480" y="267518"/>
                    </a:lnTo>
                    <a:lnTo>
                      <a:pt x="50831" y="267518"/>
                    </a:lnTo>
                    <a:lnTo>
                      <a:pt x="49527" y="267518"/>
                    </a:lnTo>
                    <a:lnTo>
                      <a:pt x="48745" y="266996"/>
                    </a:lnTo>
                    <a:lnTo>
                      <a:pt x="47963" y="265692"/>
                    </a:lnTo>
                    <a:lnTo>
                      <a:pt x="47703" y="263344"/>
                    </a:lnTo>
                    <a:lnTo>
                      <a:pt x="47442" y="262301"/>
                    </a:lnTo>
                    <a:lnTo>
                      <a:pt x="46399" y="260214"/>
                    </a:lnTo>
                    <a:lnTo>
                      <a:pt x="45617" y="259431"/>
                    </a:lnTo>
                    <a:lnTo>
                      <a:pt x="42750" y="257605"/>
                    </a:lnTo>
                    <a:lnTo>
                      <a:pt x="40404" y="256301"/>
                    </a:lnTo>
                    <a:lnTo>
                      <a:pt x="41968" y="254214"/>
                    </a:lnTo>
                    <a:lnTo>
                      <a:pt x="41968" y="253171"/>
                    </a:lnTo>
                    <a:lnTo>
                      <a:pt x="42489" y="250040"/>
                    </a:lnTo>
                    <a:lnTo>
                      <a:pt x="43532" y="247953"/>
                    </a:lnTo>
                    <a:lnTo>
                      <a:pt x="43793" y="246388"/>
                    </a:lnTo>
                    <a:lnTo>
                      <a:pt x="43793" y="244041"/>
                    </a:lnTo>
                    <a:lnTo>
                      <a:pt x="45357" y="239085"/>
                    </a:lnTo>
                    <a:lnTo>
                      <a:pt x="45878" y="237258"/>
                    </a:lnTo>
                    <a:lnTo>
                      <a:pt x="45878" y="235172"/>
                    </a:lnTo>
                    <a:lnTo>
                      <a:pt x="45096" y="234389"/>
                    </a:lnTo>
                    <a:lnTo>
                      <a:pt x="45357" y="229693"/>
                    </a:lnTo>
                    <a:lnTo>
                      <a:pt x="45617" y="224215"/>
                    </a:lnTo>
                    <a:lnTo>
                      <a:pt x="36494" y="221346"/>
                    </a:lnTo>
                    <a:lnTo>
                      <a:pt x="19290" y="189522"/>
                    </a:lnTo>
                    <a:lnTo>
                      <a:pt x="12773" y="177261"/>
                    </a:lnTo>
                    <a:lnTo>
                      <a:pt x="0" y="131089"/>
                    </a:lnTo>
                    <a:lnTo>
                      <a:pt x="28152" y="127437"/>
                    </a:lnTo>
                    <a:lnTo>
                      <a:pt x="52134" y="124046"/>
                    </a:lnTo>
                    <a:lnTo>
                      <a:pt x="97491" y="95613"/>
                    </a:lnTo>
                    <a:lnTo>
                      <a:pt x="97751" y="95352"/>
                    </a:lnTo>
                    <a:lnTo>
                      <a:pt x="97491" y="95091"/>
                    </a:lnTo>
                    <a:lnTo>
                      <a:pt x="96448" y="94569"/>
                    </a:lnTo>
                    <a:lnTo>
                      <a:pt x="96187" y="94047"/>
                    </a:lnTo>
                    <a:lnTo>
                      <a:pt x="95666" y="93526"/>
                    </a:lnTo>
                    <a:lnTo>
                      <a:pt x="94884" y="93004"/>
                    </a:lnTo>
                    <a:lnTo>
                      <a:pt x="94623" y="92482"/>
                    </a:lnTo>
                    <a:lnTo>
                      <a:pt x="94102" y="92221"/>
                    </a:lnTo>
                    <a:lnTo>
                      <a:pt x="93320" y="91961"/>
                    </a:lnTo>
                    <a:lnTo>
                      <a:pt x="93059" y="91439"/>
                    </a:lnTo>
                    <a:lnTo>
                      <a:pt x="93059" y="90917"/>
                    </a:lnTo>
                    <a:lnTo>
                      <a:pt x="92799" y="90656"/>
                    </a:lnTo>
                    <a:lnTo>
                      <a:pt x="92799" y="90396"/>
                    </a:lnTo>
                    <a:lnTo>
                      <a:pt x="92538" y="90134"/>
                    </a:lnTo>
                    <a:lnTo>
                      <a:pt x="92017" y="89352"/>
                    </a:lnTo>
                    <a:lnTo>
                      <a:pt x="91495" y="89091"/>
                    </a:lnTo>
                    <a:lnTo>
                      <a:pt x="90453" y="88309"/>
                    </a:lnTo>
                    <a:lnTo>
                      <a:pt x="89931" y="88048"/>
                    </a:lnTo>
                    <a:lnTo>
                      <a:pt x="89671" y="87526"/>
                    </a:lnTo>
                    <a:lnTo>
                      <a:pt x="89410" y="87265"/>
                    </a:lnTo>
                    <a:lnTo>
                      <a:pt x="89410" y="86483"/>
                    </a:lnTo>
                    <a:lnTo>
                      <a:pt x="89410" y="86222"/>
                    </a:lnTo>
                    <a:lnTo>
                      <a:pt x="89149" y="85961"/>
                    </a:lnTo>
                    <a:lnTo>
                      <a:pt x="88628" y="85178"/>
                    </a:lnTo>
                    <a:lnTo>
                      <a:pt x="88367" y="84656"/>
                    </a:lnTo>
                    <a:lnTo>
                      <a:pt x="88367" y="84135"/>
                    </a:lnTo>
                    <a:lnTo>
                      <a:pt x="88107" y="83613"/>
                    </a:lnTo>
                    <a:lnTo>
                      <a:pt x="87846" y="83352"/>
                    </a:lnTo>
                    <a:lnTo>
                      <a:pt x="89931" y="82048"/>
                    </a:lnTo>
                    <a:lnTo>
                      <a:pt x="96448" y="88569"/>
                    </a:lnTo>
                    <a:lnTo>
                      <a:pt x="101401" y="92482"/>
                    </a:lnTo>
                    <a:lnTo>
                      <a:pt x="104790" y="90134"/>
                    </a:lnTo>
                    <a:lnTo>
                      <a:pt x="107918" y="89613"/>
                    </a:lnTo>
                    <a:lnTo>
                      <a:pt x="114174" y="85961"/>
                    </a:lnTo>
                    <a:lnTo>
                      <a:pt x="114174" y="85700"/>
                    </a:lnTo>
                    <a:lnTo>
                      <a:pt x="114174" y="84396"/>
                    </a:lnTo>
                    <a:lnTo>
                      <a:pt x="117041" y="84135"/>
                    </a:lnTo>
                    <a:lnTo>
                      <a:pt x="117562" y="84135"/>
                    </a:lnTo>
                    <a:lnTo>
                      <a:pt x="118344" y="83874"/>
                    </a:lnTo>
                    <a:lnTo>
                      <a:pt x="118344" y="82570"/>
                    </a:lnTo>
                    <a:lnTo>
                      <a:pt x="118344" y="80222"/>
                    </a:lnTo>
                    <a:lnTo>
                      <a:pt x="118344" y="78396"/>
                    </a:lnTo>
                    <a:lnTo>
                      <a:pt x="117823" y="77353"/>
                    </a:lnTo>
                    <a:lnTo>
                      <a:pt x="117041" y="76048"/>
                    </a:lnTo>
                    <a:lnTo>
                      <a:pt x="116520" y="72918"/>
                    </a:lnTo>
                    <a:lnTo>
                      <a:pt x="116520" y="71874"/>
                    </a:lnTo>
                    <a:lnTo>
                      <a:pt x="116520" y="70570"/>
                    </a:lnTo>
                    <a:lnTo>
                      <a:pt x="116259" y="68223"/>
                    </a:lnTo>
                    <a:lnTo>
                      <a:pt x="116259" y="66657"/>
                    </a:lnTo>
                    <a:lnTo>
                      <a:pt x="116520" y="64571"/>
                    </a:lnTo>
                    <a:lnTo>
                      <a:pt x="116780" y="64310"/>
                    </a:lnTo>
                    <a:lnTo>
                      <a:pt x="117302" y="63266"/>
                    </a:lnTo>
                    <a:lnTo>
                      <a:pt x="118084" y="60918"/>
                    </a:lnTo>
                    <a:lnTo>
                      <a:pt x="118605" y="58049"/>
                    </a:lnTo>
                    <a:lnTo>
                      <a:pt x="118866" y="57006"/>
                    </a:lnTo>
                    <a:lnTo>
                      <a:pt x="118605" y="55962"/>
                    </a:lnTo>
                    <a:lnTo>
                      <a:pt x="117823" y="55180"/>
                    </a:lnTo>
                    <a:lnTo>
                      <a:pt x="117823" y="54397"/>
                    </a:lnTo>
                    <a:lnTo>
                      <a:pt x="118084" y="53875"/>
                    </a:lnTo>
                    <a:lnTo>
                      <a:pt x="118084" y="53093"/>
                    </a:lnTo>
                    <a:lnTo>
                      <a:pt x="117562" y="52049"/>
                    </a:lnTo>
                    <a:lnTo>
                      <a:pt x="117562" y="50484"/>
                    </a:lnTo>
                    <a:lnTo>
                      <a:pt x="117302" y="50223"/>
                    </a:lnTo>
                    <a:lnTo>
                      <a:pt x="117302" y="49441"/>
                    </a:lnTo>
                    <a:lnTo>
                      <a:pt x="117823" y="48397"/>
                    </a:lnTo>
                    <a:lnTo>
                      <a:pt x="119126" y="47354"/>
                    </a:lnTo>
                    <a:lnTo>
                      <a:pt x="120169" y="46050"/>
                    </a:lnTo>
                    <a:lnTo>
                      <a:pt x="120691" y="44484"/>
                    </a:lnTo>
                    <a:lnTo>
                      <a:pt x="121994" y="43702"/>
                    </a:lnTo>
                    <a:lnTo>
                      <a:pt x="123036" y="42137"/>
                    </a:lnTo>
                    <a:lnTo>
                      <a:pt x="123036" y="40833"/>
                    </a:lnTo>
                    <a:lnTo>
                      <a:pt x="122515" y="39789"/>
                    </a:lnTo>
                    <a:lnTo>
                      <a:pt x="121473" y="38746"/>
                    </a:lnTo>
                    <a:lnTo>
                      <a:pt x="121212" y="37702"/>
                    </a:lnTo>
                    <a:lnTo>
                      <a:pt x="121212" y="35876"/>
                    </a:lnTo>
                    <a:lnTo>
                      <a:pt x="121212" y="34311"/>
                    </a:lnTo>
                    <a:lnTo>
                      <a:pt x="122254" y="33007"/>
                    </a:lnTo>
                    <a:lnTo>
                      <a:pt x="123036" y="31963"/>
                    </a:lnTo>
                    <a:lnTo>
                      <a:pt x="123558" y="30920"/>
                    </a:lnTo>
                    <a:lnTo>
                      <a:pt x="124861" y="30398"/>
                    </a:lnTo>
                    <a:lnTo>
                      <a:pt x="125122" y="30137"/>
                    </a:lnTo>
                    <a:lnTo>
                      <a:pt x="124861" y="29094"/>
                    </a:lnTo>
                    <a:lnTo>
                      <a:pt x="124861" y="28050"/>
                    </a:lnTo>
                    <a:lnTo>
                      <a:pt x="124861" y="27268"/>
                    </a:lnTo>
                    <a:lnTo>
                      <a:pt x="123818" y="26224"/>
                    </a:lnTo>
                    <a:lnTo>
                      <a:pt x="123558" y="24920"/>
                    </a:lnTo>
                    <a:lnTo>
                      <a:pt x="123297" y="24138"/>
                    </a:lnTo>
                    <a:lnTo>
                      <a:pt x="126686" y="23616"/>
                    </a:lnTo>
                    <a:lnTo>
                      <a:pt x="130075" y="24138"/>
                    </a:lnTo>
                    <a:lnTo>
                      <a:pt x="132942" y="25703"/>
                    </a:lnTo>
                    <a:lnTo>
                      <a:pt x="135027" y="27007"/>
                    </a:lnTo>
                    <a:lnTo>
                      <a:pt x="135809" y="29355"/>
                    </a:lnTo>
                    <a:lnTo>
                      <a:pt x="137113" y="29094"/>
                    </a:lnTo>
                    <a:lnTo>
                      <a:pt x="138937" y="28572"/>
                    </a:lnTo>
                    <a:lnTo>
                      <a:pt x="139980" y="28311"/>
                    </a:lnTo>
                    <a:lnTo>
                      <a:pt x="141544" y="28833"/>
                    </a:lnTo>
                    <a:lnTo>
                      <a:pt x="144412" y="29876"/>
                    </a:lnTo>
                    <a:lnTo>
                      <a:pt x="145454" y="29876"/>
                    </a:lnTo>
                    <a:lnTo>
                      <a:pt x="146236" y="29876"/>
                    </a:lnTo>
                    <a:lnTo>
                      <a:pt x="146497" y="29355"/>
                    </a:lnTo>
                    <a:lnTo>
                      <a:pt x="145975" y="28050"/>
                    </a:lnTo>
                    <a:lnTo>
                      <a:pt x="145193" y="26746"/>
                    </a:lnTo>
                    <a:lnTo>
                      <a:pt x="145454" y="25963"/>
                    </a:lnTo>
                    <a:lnTo>
                      <a:pt x="146236" y="25181"/>
                    </a:lnTo>
                    <a:lnTo>
                      <a:pt x="146236" y="23616"/>
                    </a:lnTo>
                    <a:lnTo>
                      <a:pt x="145715" y="22572"/>
                    </a:lnTo>
                    <a:lnTo>
                      <a:pt x="143108" y="20225"/>
                    </a:lnTo>
                    <a:lnTo>
                      <a:pt x="142848" y="20225"/>
                    </a:lnTo>
                    <a:lnTo>
                      <a:pt x="139980" y="16573"/>
                    </a:lnTo>
                    <a:lnTo>
                      <a:pt x="139459" y="16312"/>
                    </a:lnTo>
                    <a:lnTo>
                      <a:pt x="140501" y="12399"/>
                    </a:lnTo>
                    <a:lnTo>
                      <a:pt x="137895" y="11877"/>
                    </a:lnTo>
                    <a:lnTo>
                      <a:pt x="136070" y="10573"/>
                    </a:lnTo>
                    <a:lnTo>
                      <a:pt x="136070" y="9530"/>
                    </a:lnTo>
                    <a:lnTo>
                      <a:pt x="136852" y="8225"/>
                    </a:lnTo>
                    <a:lnTo>
                      <a:pt x="137113" y="7703"/>
                    </a:lnTo>
                    <a:lnTo>
                      <a:pt x="138937" y="7182"/>
                    </a:lnTo>
                    <a:lnTo>
                      <a:pt x="140762" y="7182"/>
                    </a:lnTo>
                    <a:lnTo>
                      <a:pt x="142065" y="6660"/>
                    </a:lnTo>
                    <a:lnTo>
                      <a:pt x="141283" y="5356"/>
                    </a:lnTo>
                    <a:lnTo>
                      <a:pt x="139980" y="4051"/>
                    </a:lnTo>
                    <a:lnTo>
                      <a:pt x="138937" y="3269"/>
                    </a:lnTo>
                    <a:lnTo>
                      <a:pt x="140241" y="1965"/>
                    </a:lnTo>
                    <a:lnTo>
                      <a:pt x="141283" y="1182"/>
                    </a:lnTo>
                    <a:lnTo>
                      <a:pt x="141283" y="138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E6C0AF53-241E-323F-80B9-7893CED43759}"/>
                  </a:ext>
                </a:extLst>
              </p:cNvPr>
              <p:cNvSpPr/>
              <p:nvPr/>
            </p:nvSpPr>
            <p:spPr>
              <a:xfrm>
                <a:off x="3376311" y="3098479"/>
                <a:ext cx="5432769" cy="3125148"/>
              </a:xfrm>
              <a:custGeom>
                <a:avLst/>
                <a:gdLst>
                  <a:gd name="connsiteX0" fmla="*/ 2174228 w 5432769"/>
                  <a:gd name="connsiteY0" fmla="*/ 329281 h 3125148"/>
                  <a:gd name="connsiteX1" fmla="*/ 2174281 w 5432769"/>
                  <a:gd name="connsiteY1" fmla="*/ 329307 h 3125148"/>
                  <a:gd name="connsiteX2" fmla="*/ 2174802 w 5432769"/>
                  <a:gd name="connsiteY2" fmla="*/ 323047 h 3125148"/>
                  <a:gd name="connsiteX3" fmla="*/ 2185776 w 5432769"/>
                  <a:gd name="connsiteY3" fmla="*/ 327455 h 3125148"/>
                  <a:gd name="connsiteX4" fmla="*/ 2195864 w 5432769"/>
                  <a:gd name="connsiteY4" fmla="*/ 318847 h 3125148"/>
                  <a:gd name="connsiteX5" fmla="*/ 2190364 w 5432769"/>
                  <a:gd name="connsiteY5" fmla="*/ 297274 h 3125148"/>
                  <a:gd name="connsiteX6" fmla="*/ 2213381 w 5432769"/>
                  <a:gd name="connsiteY6" fmla="*/ 285587 h 3125148"/>
                  <a:gd name="connsiteX7" fmla="*/ 2213016 w 5432769"/>
                  <a:gd name="connsiteY7" fmla="*/ 279744 h 3125148"/>
                  <a:gd name="connsiteX8" fmla="*/ 2221957 w 5432769"/>
                  <a:gd name="connsiteY8" fmla="*/ 277501 h 3125148"/>
                  <a:gd name="connsiteX9" fmla="*/ 2227640 w 5432769"/>
                  <a:gd name="connsiteY9" fmla="*/ 276092 h 3125148"/>
                  <a:gd name="connsiteX10" fmla="*/ 2227040 w 5432769"/>
                  <a:gd name="connsiteY10" fmla="*/ 270197 h 3125148"/>
                  <a:gd name="connsiteX11" fmla="*/ 2229986 w 5432769"/>
                  <a:gd name="connsiteY11" fmla="*/ 266258 h 3125148"/>
                  <a:gd name="connsiteX12" fmla="*/ 2235851 w 5432769"/>
                  <a:gd name="connsiteY12" fmla="*/ 258432 h 3125148"/>
                  <a:gd name="connsiteX13" fmla="*/ 2234573 w 5432769"/>
                  <a:gd name="connsiteY13" fmla="*/ 255250 h 3125148"/>
                  <a:gd name="connsiteX14" fmla="*/ 2245417 w 5432769"/>
                  <a:gd name="connsiteY14" fmla="*/ 239129 h 3125148"/>
                  <a:gd name="connsiteX15" fmla="*/ 2258659 w 5432769"/>
                  <a:gd name="connsiteY15" fmla="*/ 219434 h 3125148"/>
                  <a:gd name="connsiteX16" fmla="*/ 2257199 w 5432769"/>
                  <a:gd name="connsiteY16" fmla="*/ 210878 h 3125148"/>
                  <a:gd name="connsiteX17" fmla="*/ 2255766 w 5432769"/>
                  <a:gd name="connsiteY17" fmla="*/ 202609 h 3125148"/>
                  <a:gd name="connsiteX18" fmla="*/ 2261761 w 5432769"/>
                  <a:gd name="connsiteY18" fmla="*/ 199922 h 3125148"/>
                  <a:gd name="connsiteX19" fmla="*/ 2266349 w 5432769"/>
                  <a:gd name="connsiteY19" fmla="*/ 197861 h 3125148"/>
                  <a:gd name="connsiteX20" fmla="*/ 2270755 w 5432769"/>
                  <a:gd name="connsiteY20" fmla="*/ 187974 h 3125148"/>
                  <a:gd name="connsiteX21" fmla="*/ 2272553 w 5432769"/>
                  <a:gd name="connsiteY21" fmla="*/ 183983 h 3125148"/>
                  <a:gd name="connsiteX22" fmla="*/ 2267079 w 5432769"/>
                  <a:gd name="connsiteY22" fmla="*/ 175714 h 3125148"/>
                  <a:gd name="connsiteX23" fmla="*/ 2283580 w 5432769"/>
                  <a:gd name="connsiteY23" fmla="*/ 175714 h 3125148"/>
                  <a:gd name="connsiteX24" fmla="*/ 2286864 w 5432769"/>
                  <a:gd name="connsiteY24" fmla="*/ 175714 h 3125148"/>
                  <a:gd name="connsiteX25" fmla="*/ 2289966 w 5432769"/>
                  <a:gd name="connsiteY25" fmla="*/ 171358 h 3125148"/>
                  <a:gd name="connsiteX26" fmla="*/ 2297838 w 5432769"/>
                  <a:gd name="connsiteY26" fmla="*/ 160323 h 3125148"/>
                  <a:gd name="connsiteX27" fmla="*/ 2351432 w 5432769"/>
                  <a:gd name="connsiteY27" fmla="*/ 158028 h 3125148"/>
                  <a:gd name="connsiteX28" fmla="*/ 2361312 w 5432769"/>
                  <a:gd name="connsiteY28" fmla="*/ 148533 h 3125148"/>
                  <a:gd name="connsiteX29" fmla="*/ 2401481 w 5432769"/>
                  <a:gd name="connsiteY29" fmla="*/ 146341 h 3125148"/>
                  <a:gd name="connsiteX30" fmla="*/ 2408050 w 5432769"/>
                  <a:gd name="connsiteY30" fmla="*/ 143055 h 3125148"/>
                  <a:gd name="connsiteX31" fmla="*/ 2434456 w 5432769"/>
                  <a:gd name="connsiteY31" fmla="*/ 141072 h 3125148"/>
                  <a:gd name="connsiteX32" fmla="*/ 2452234 w 5432769"/>
                  <a:gd name="connsiteY32" fmla="*/ 139768 h 3125148"/>
                  <a:gd name="connsiteX33" fmla="*/ 2456639 w 5432769"/>
                  <a:gd name="connsiteY33" fmla="*/ 133533 h 3125148"/>
                  <a:gd name="connsiteX34" fmla="*/ 2446759 w 5432769"/>
                  <a:gd name="connsiteY34" fmla="*/ 125499 h 3125148"/>
                  <a:gd name="connsiteX35" fmla="*/ 2459193 w 5432769"/>
                  <a:gd name="connsiteY35" fmla="*/ 108700 h 3125148"/>
                  <a:gd name="connsiteX36" fmla="*/ 2516723 w 5432769"/>
                  <a:gd name="connsiteY36" fmla="*/ 103874 h 3125148"/>
                  <a:gd name="connsiteX37" fmla="*/ 2520034 w 5432769"/>
                  <a:gd name="connsiteY37" fmla="*/ 104891 h 3125148"/>
                  <a:gd name="connsiteX38" fmla="*/ 2524439 w 5432769"/>
                  <a:gd name="connsiteY38" fmla="*/ 106221 h 3125148"/>
                  <a:gd name="connsiteX39" fmla="*/ 2531686 w 5432769"/>
                  <a:gd name="connsiteY39" fmla="*/ 107108 h 3125148"/>
                  <a:gd name="connsiteX40" fmla="*/ 2533589 w 5432769"/>
                  <a:gd name="connsiteY40" fmla="*/ 107943 h 3125148"/>
                  <a:gd name="connsiteX41" fmla="*/ 2534554 w 5432769"/>
                  <a:gd name="connsiteY41" fmla="*/ 109978 h 3125148"/>
                  <a:gd name="connsiteX42" fmla="*/ 2533146 w 5432769"/>
                  <a:gd name="connsiteY42" fmla="*/ 114126 h 3125148"/>
                  <a:gd name="connsiteX43" fmla="*/ 2538307 w 5432769"/>
                  <a:gd name="connsiteY43" fmla="*/ 121769 h 3125148"/>
                  <a:gd name="connsiteX44" fmla="*/ 2538046 w 5432769"/>
                  <a:gd name="connsiteY44" fmla="*/ 124325 h 3125148"/>
                  <a:gd name="connsiteX45" fmla="*/ 2548187 w 5432769"/>
                  <a:gd name="connsiteY45" fmla="*/ 127560 h 3125148"/>
                  <a:gd name="connsiteX46" fmla="*/ 2548239 w 5432769"/>
                  <a:gd name="connsiteY46" fmla="*/ 133116 h 3125148"/>
                  <a:gd name="connsiteX47" fmla="*/ 2548786 w 5432769"/>
                  <a:gd name="connsiteY47" fmla="*/ 133820 h 3125148"/>
                  <a:gd name="connsiteX48" fmla="*/ 2551862 w 5432769"/>
                  <a:gd name="connsiteY48" fmla="*/ 137890 h 3125148"/>
                  <a:gd name="connsiteX49" fmla="*/ 2553400 w 5432769"/>
                  <a:gd name="connsiteY49" fmla="*/ 138072 h 3125148"/>
                  <a:gd name="connsiteX50" fmla="*/ 2562054 w 5432769"/>
                  <a:gd name="connsiteY50" fmla="*/ 133690 h 3125148"/>
                  <a:gd name="connsiteX51" fmla="*/ 2570083 w 5432769"/>
                  <a:gd name="connsiteY51" fmla="*/ 133038 h 3125148"/>
                  <a:gd name="connsiteX52" fmla="*/ 2579389 w 5432769"/>
                  <a:gd name="connsiteY52" fmla="*/ 123647 h 3125148"/>
                  <a:gd name="connsiteX53" fmla="*/ 2589607 w 5432769"/>
                  <a:gd name="connsiteY53" fmla="*/ 120230 h 3125148"/>
                  <a:gd name="connsiteX54" fmla="*/ 2593856 w 5432769"/>
                  <a:gd name="connsiteY54" fmla="*/ 104030 h 3125148"/>
                  <a:gd name="connsiteX55" fmla="*/ 2603240 w 5432769"/>
                  <a:gd name="connsiteY55" fmla="*/ 92944 h 3125148"/>
                  <a:gd name="connsiteX56" fmla="*/ 2603240 w 5432769"/>
                  <a:gd name="connsiteY56" fmla="*/ 87831 h 3125148"/>
                  <a:gd name="connsiteX57" fmla="*/ 2620288 w 5432769"/>
                  <a:gd name="connsiteY57" fmla="*/ 89527 h 3125148"/>
                  <a:gd name="connsiteX58" fmla="*/ 2633921 w 5432769"/>
                  <a:gd name="connsiteY58" fmla="*/ 93779 h 3125148"/>
                  <a:gd name="connsiteX59" fmla="*/ 2640751 w 5432769"/>
                  <a:gd name="connsiteY59" fmla="*/ 95500 h 3125148"/>
                  <a:gd name="connsiteX60" fmla="*/ 2651829 w 5432769"/>
                  <a:gd name="connsiteY60" fmla="*/ 95500 h 3125148"/>
                  <a:gd name="connsiteX61" fmla="*/ 2661187 w 5432769"/>
                  <a:gd name="connsiteY61" fmla="*/ 92083 h 3125148"/>
                  <a:gd name="connsiteX62" fmla="*/ 2667156 w 5432769"/>
                  <a:gd name="connsiteY62" fmla="*/ 96335 h 3125148"/>
                  <a:gd name="connsiteX63" fmla="*/ 2673126 w 5432769"/>
                  <a:gd name="connsiteY63" fmla="*/ 96335 h 3125148"/>
                  <a:gd name="connsiteX64" fmla="*/ 2688088 w 5432769"/>
                  <a:gd name="connsiteY64" fmla="*/ 90596 h 3125148"/>
                  <a:gd name="connsiteX65" fmla="*/ 2695283 w 5432769"/>
                  <a:gd name="connsiteY65" fmla="*/ 87831 h 3125148"/>
                  <a:gd name="connsiteX66" fmla="*/ 2700470 w 5432769"/>
                  <a:gd name="connsiteY66" fmla="*/ 93935 h 3125148"/>
                  <a:gd name="connsiteX67" fmla="*/ 2704667 w 5432769"/>
                  <a:gd name="connsiteY67" fmla="*/ 98917 h 3125148"/>
                  <a:gd name="connsiteX68" fmla="*/ 2719160 w 5432769"/>
                  <a:gd name="connsiteY68" fmla="*/ 101474 h 3125148"/>
                  <a:gd name="connsiteX69" fmla="*/ 2747287 w 5432769"/>
                  <a:gd name="connsiteY69" fmla="*/ 114256 h 3125148"/>
                  <a:gd name="connsiteX70" fmla="*/ 2754299 w 5432769"/>
                  <a:gd name="connsiteY70" fmla="*/ 114256 h 3125148"/>
                  <a:gd name="connsiteX71" fmla="*/ 2761259 w 5432769"/>
                  <a:gd name="connsiteY71" fmla="*/ 115195 h 3125148"/>
                  <a:gd name="connsiteX72" fmla="*/ 2767046 w 5432769"/>
                  <a:gd name="connsiteY72" fmla="*/ 117334 h 3125148"/>
                  <a:gd name="connsiteX73" fmla="*/ 2770956 w 5432769"/>
                  <a:gd name="connsiteY73" fmla="*/ 118769 h 3125148"/>
                  <a:gd name="connsiteX74" fmla="*/ 2774840 w 5432769"/>
                  <a:gd name="connsiteY74" fmla="*/ 121116 h 3125148"/>
                  <a:gd name="connsiteX75" fmla="*/ 2791601 w 5432769"/>
                  <a:gd name="connsiteY75" fmla="*/ 123647 h 3125148"/>
                  <a:gd name="connsiteX76" fmla="*/ 2794155 w 5432769"/>
                  <a:gd name="connsiteY76" fmla="*/ 126203 h 3125148"/>
                  <a:gd name="connsiteX77" fmla="*/ 2794651 w 5432769"/>
                  <a:gd name="connsiteY77" fmla="*/ 135594 h 3125148"/>
                  <a:gd name="connsiteX78" fmla="*/ 2795016 w 5432769"/>
                  <a:gd name="connsiteY78" fmla="*/ 142402 h 3125148"/>
                  <a:gd name="connsiteX79" fmla="*/ 2800985 w 5432769"/>
                  <a:gd name="connsiteY79" fmla="*/ 143263 h 3125148"/>
                  <a:gd name="connsiteX80" fmla="*/ 2831666 w 5432769"/>
                  <a:gd name="connsiteY80" fmla="*/ 127064 h 3125148"/>
                  <a:gd name="connsiteX81" fmla="*/ 2842171 w 5432769"/>
                  <a:gd name="connsiteY81" fmla="*/ 125551 h 3125148"/>
                  <a:gd name="connsiteX82" fmla="*/ 2849887 w 5432769"/>
                  <a:gd name="connsiteY82" fmla="*/ 129725 h 3125148"/>
                  <a:gd name="connsiteX83" fmla="*/ 2857264 w 5432769"/>
                  <a:gd name="connsiteY83" fmla="*/ 132203 h 3125148"/>
                  <a:gd name="connsiteX84" fmla="*/ 2860626 w 5432769"/>
                  <a:gd name="connsiteY84" fmla="*/ 135568 h 3125148"/>
                  <a:gd name="connsiteX85" fmla="*/ 2877674 w 5432769"/>
                  <a:gd name="connsiteY85" fmla="*/ 136429 h 3125148"/>
                  <a:gd name="connsiteX86" fmla="*/ 2887919 w 5432769"/>
                  <a:gd name="connsiteY86" fmla="*/ 141568 h 3125148"/>
                  <a:gd name="connsiteX87" fmla="*/ 2898997 w 5432769"/>
                  <a:gd name="connsiteY87" fmla="*/ 143263 h 3125148"/>
                  <a:gd name="connsiteX88" fmla="*/ 2911770 w 5432769"/>
                  <a:gd name="connsiteY88" fmla="*/ 130455 h 3125148"/>
                  <a:gd name="connsiteX89" fmla="*/ 2914559 w 5432769"/>
                  <a:gd name="connsiteY89" fmla="*/ 128864 h 3125148"/>
                  <a:gd name="connsiteX90" fmla="*/ 2929678 w 5432769"/>
                  <a:gd name="connsiteY90" fmla="*/ 120230 h 3125148"/>
                  <a:gd name="connsiteX91" fmla="*/ 2941617 w 5432769"/>
                  <a:gd name="connsiteY91" fmla="*/ 117673 h 3125148"/>
                  <a:gd name="connsiteX92" fmla="*/ 2949280 w 5432769"/>
                  <a:gd name="connsiteY92" fmla="*/ 118534 h 3125148"/>
                  <a:gd name="connsiteX93" fmla="*/ 2960359 w 5432769"/>
                  <a:gd name="connsiteY93" fmla="*/ 113395 h 3125148"/>
                  <a:gd name="connsiteX94" fmla="*/ 2968883 w 5432769"/>
                  <a:gd name="connsiteY94" fmla="*/ 115117 h 3125148"/>
                  <a:gd name="connsiteX95" fmla="*/ 2971437 w 5432769"/>
                  <a:gd name="connsiteY95" fmla="*/ 128760 h 3125148"/>
                  <a:gd name="connsiteX96" fmla="*/ 2979987 w 5432769"/>
                  <a:gd name="connsiteY96" fmla="*/ 134811 h 3125148"/>
                  <a:gd name="connsiteX97" fmla="*/ 2985931 w 5432769"/>
                  <a:gd name="connsiteY97" fmla="*/ 138985 h 3125148"/>
                  <a:gd name="connsiteX98" fmla="*/ 2990180 w 5432769"/>
                  <a:gd name="connsiteY98" fmla="*/ 140707 h 3125148"/>
                  <a:gd name="connsiteX99" fmla="*/ 2999564 w 5432769"/>
                  <a:gd name="connsiteY99" fmla="*/ 132177 h 3125148"/>
                  <a:gd name="connsiteX100" fmla="*/ 3010642 w 5432769"/>
                  <a:gd name="connsiteY100" fmla="*/ 128760 h 3125148"/>
                  <a:gd name="connsiteX101" fmla="*/ 3020027 w 5432769"/>
                  <a:gd name="connsiteY101" fmla="*/ 130455 h 3125148"/>
                  <a:gd name="connsiteX102" fmla="*/ 3031105 w 5432769"/>
                  <a:gd name="connsiteY102" fmla="*/ 125342 h 3125148"/>
                  <a:gd name="connsiteX103" fmla="*/ 3037075 w 5432769"/>
                  <a:gd name="connsiteY103" fmla="*/ 126203 h 3125148"/>
                  <a:gd name="connsiteX104" fmla="*/ 3042184 w 5432769"/>
                  <a:gd name="connsiteY104" fmla="*/ 123647 h 3125148"/>
                  <a:gd name="connsiteX105" fmla="*/ 3049847 w 5432769"/>
                  <a:gd name="connsiteY105" fmla="*/ 125342 h 3125148"/>
                  <a:gd name="connsiteX106" fmla="*/ 3054956 w 5432769"/>
                  <a:gd name="connsiteY106" fmla="*/ 128760 h 3125148"/>
                  <a:gd name="connsiteX107" fmla="*/ 3058371 w 5432769"/>
                  <a:gd name="connsiteY107" fmla="*/ 130455 h 3125148"/>
                  <a:gd name="connsiteX108" fmla="*/ 3068589 w 5432769"/>
                  <a:gd name="connsiteY108" fmla="*/ 133872 h 3125148"/>
                  <a:gd name="connsiteX109" fmla="*/ 3085663 w 5432769"/>
                  <a:gd name="connsiteY109" fmla="*/ 135568 h 3125148"/>
                  <a:gd name="connsiteX110" fmla="*/ 3101851 w 5432769"/>
                  <a:gd name="connsiteY110" fmla="*/ 128760 h 3125148"/>
                  <a:gd name="connsiteX111" fmla="*/ 3112070 w 5432769"/>
                  <a:gd name="connsiteY111" fmla="*/ 128760 h 3125148"/>
                  <a:gd name="connsiteX112" fmla="*/ 3112929 w 5432769"/>
                  <a:gd name="connsiteY112" fmla="*/ 120230 h 3125148"/>
                  <a:gd name="connsiteX113" fmla="*/ 3117179 w 5432769"/>
                  <a:gd name="connsiteY113" fmla="*/ 117673 h 3125148"/>
                  <a:gd name="connsiteX114" fmla="*/ 3135087 w 5432769"/>
                  <a:gd name="connsiteY114" fmla="*/ 117673 h 3125148"/>
                  <a:gd name="connsiteX115" fmla="*/ 3155523 w 5432769"/>
                  <a:gd name="connsiteY115" fmla="*/ 110839 h 3125148"/>
                  <a:gd name="connsiteX116" fmla="*/ 3165768 w 5432769"/>
                  <a:gd name="connsiteY116" fmla="*/ 115117 h 3125148"/>
                  <a:gd name="connsiteX117" fmla="*/ 3174239 w 5432769"/>
                  <a:gd name="connsiteY117" fmla="*/ 115117 h 3125148"/>
                  <a:gd name="connsiteX118" fmla="*/ 3175986 w 5432769"/>
                  <a:gd name="connsiteY118" fmla="*/ 115117 h 3125148"/>
                  <a:gd name="connsiteX119" fmla="*/ 3193034 w 5432769"/>
                  <a:gd name="connsiteY119" fmla="*/ 122786 h 3125148"/>
                  <a:gd name="connsiteX120" fmla="*/ 3196553 w 5432769"/>
                  <a:gd name="connsiteY120" fmla="*/ 127481 h 3125148"/>
                  <a:gd name="connsiteX121" fmla="*/ 3198143 w 5432769"/>
                  <a:gd name="connsiteY121" fmla="*/ 129620 h 3125148"/>
                  <a:gd name="connsiteX122" fmla="*/ 3203278 w 5432769"/>
                  <a:gd name="connsiteY122" fmla="*/ 131316 h 3125148"/>
                  <a:gd name="connsiteX123" fmla="*/ 3217745 w 5432769"/>
                  <a:gd name="connsiteY123" fmla="*/ 136429 h 3125148"/>
                  <a:gd name="connsiteX124" fmla="*/ 3242483 w 5432769"/>
                  <a:gd name="connsiteY124" fmla="*/ 135568 h 3125148"/>
                  <a:gd name="connsiteX125" fmla="*/ 3245872 w 5432769"/>
                  <a:gd name="connsiteY125" fmla="*/ 137290 h 3125148"/>
                  <a:gd name="connsiteX126" fmla="*/ 3262085 w 5432769"/>
                  <a:gd name="connsiteY126" fmla="*/ 132177 h 3125148"/>
                  <a:gd name="connsiteX127" fmla="*/ 3270297 w 5432769"/>
                  <a:gd name="connsiteY127" fmla="*/ 127403 h 3125148"/>
                  <a:gd name="connsiteX128" fmla="*/ 3278273 w 5432769"/>
                  <a:gd name="connsiteY128" fmla="*/ 122786 h 3125148"/>
                  <a:gd name="connsiteX129" fmla="*/ 3279498 w 5432769"/>
                  <a:gd name="connsiteY129" fmla="*/ 123308 h 3125148"/>
                  <a:gd name="connsiteX130" fmla="*/ 3292740 w 5432769"/>
                  <a:gd name="connsiteY130" fmla="*/ 128760 h 3125148"/>
                  <a:gd name="connsiteX131" fmla="*/ 3306399 w 5432769"/>
                  <a:gd name="connsiteY131" fmla="*/ 125342 h 3125148"/>
                  <a:gd name="connsiteX132" fmla="*/ 3312369 w 5432769"/>
                  <a:gd name="connsiteY132" fmla="*/ 107448 h 3125148"/>
                  <a:gd name="connsiteX133" fmla="*/ 3326002 w 5432769"/>
                  <a:gd name="connsiteY133" fmla="*/ 100613 h 3125148"/>
                  <a:gd name="connsiteX134" fmla="*/ 3338775 w 5432769"/>
                  <a:gd name="connsiteY134" fmla="*/ 104891 h 3125148"/>
                  <a:gd name="connsiteX135" fmla="*/ 3360932 w 5432769"/>
                  <a:gd name="connsiteY135" fmla="*/ 100613 h 3125148"/>
                  <a:gd name="connsiteX136" fmla="*/ 3363513 w 5432769"/>
                  <a:gd name="connsiteY136" fmla="*/ 98057 h 3125148"/>
                  <a:gd name="connsiteX137" fmla="*/ 3391639 w 5432769"/>
                  <a:gd name="connsiteY137" fmla="*/ 103169 h 3125148"/>
                  <a:gd name="connsiteX138" fmla="*/ 3395914 w 5432769"/>
                  <a:gd name="connsiteY138" fmla="*/ 95291 h 3125148"/>
                  <a:gd name="connsiteX139" fmla="*/ 3405037 w 5432769"/>
                  <a:gd name="connsiteY139" fmla="*/ 93361 h 3125148"/>
                  <a:gd name="connsiteX140" fmla="*/ 3429123 w 5432769"/>
                  <a:gd name="connsiteY140" fmla="*/ 92083 h 3125148"/>
                  <a:gd name="connsiteX141" fmla="*/ 3428550 w 5432769"/>
                  <a:gd name="connsiteY141" fmla="*/ 85848 h 3125148"/>
                  <a:gd name="connsiteX142" fmla="*/ 3428263 w 5432769"/>
                  <a:gd name="connsiteY142" fmla="*/ 82692 h 3125148"/>
                  <a:gd name="connsiteX143" fmla="*/ 3436917 w 5432769"/>
                  <a:gd name="connsiteY143" fmla="*/ 76718 h 3125148"/>
                  <a:gd name="connsiteX144" fmla="*/ 3439107 w 5432769"/>
                  <a:gd name="connsiteY144" fmla="*/ 73745 h 3125148"/>
                  <a:gd name="connsiteX145" fmla="*/ 3436787 w 5432769"/>
                  <a:gd name="connsiteY145" fmla="*/ 61380 h 3125148"/>
                  <a:gd name="connsiteX146" fmla="*/ 3427429 w 5432769"/>
                  <a:gd name="connsiteY146" fmla="*/ 55412 h 3125148"/>
                  <a:gd name="connsiteX147" fmla="*/ 3425708 w 5432769"/>
                  <a:gd name="connsiteY147" fmla="*/ 49441 h 3125148"/>
                  <a:gd name="connsiteX148" fmla="*/ 3431678 w 5432769"/>
                  <a:gd name="connsiteY148" fmla="*/ 44322 h 3125148"/>
                  <a:gd name="connsiteX149" fmla="*/ 3448726 w 5432769"/>
                  <a:gd name="connsiteY149" fmla="*/ 46029 h 3125148"/>
                  <a:gd name="connsiteX150" fmla="*/ 3455555 w 5432769"/>
                  <a:gd name="connsiteY150" fmla="*/ 39199 h 3125148"/>
                  <a:gd name="connsiteX151" fmla="*/ 3458970 w 5432769"/>
                  <a:gd name="connsiteY151" fmla="*/ 35795 h 3125148"/>
                  <a:gd name="connsiteX152" fmla="*/ 3467624 w 5432769"/>
                  <a:gd name="connsiteY152" fmla="*/ 32892 h 3125148"/>
                  <a:gd name="connsiteX153" fmla="*/ 3470492 w 5432769"/>
                  <a:gd name="connsiteY153" fmla="*/ 30163 h 3125148"/>
                  <a:gd name="connsiteX154" fmla="*/ 3470752 w 5432769"/>
                  <a:gd name="connsiteY154" fmla="*/ 25301 h 3125148"/>
                  <a:gd name="connsiteX155" fmla="*/ 3470857 w 5432769"/>
                  <a:gd name="connsiteY155" fmla="*/ 23159 h 3125148"/>
                  <a:gd name="connsiteX156" fmla="*/ 3481362 w 5432769"/>
                  <a:gd name="connsiteY156" fmla="*/ 23550 h 3125148"/>
                  <a:gd name="connsiteX157" fmla="*/ 3484985 w 5432769"/>
                  <a:gd name="connsiteY157" fmla="*/ 24586 h 3125148"/>
                  <a:gd name="connsiteX158" fmla="*/ 3491736 w 5432769"/>
                  <a:gd name="connsiteY158" fmla="*/ 24197 h 3125148"/>
                  <a:gd name="connsiteX159" fmla="*/ 3500339 w 5432769"/>
                  <a:gd name="connsiteY159" fmla="*/ 25189 h 3125148"/>
                  <a:gd name="connsiteX160" fmla="*/ 3505995 w 5432769"/>
                  <a:gd name="connsiteY160" fmla="*/ 26469 h 3125148"/>
                  <a:gd name="connsiteX161" fmla="*/ 3508237 w 5432769"/>
                  <a:gd name="connsiteY161" fmla="*/ 27755 h 3125148"/>
                  <a:gd name="connsiteX162" fmla="*/ 3516917 w 5432769"/>
                  <a:gd name="connsiteY162" fmla="*/ 27755 h 3125148"/>
                  <a:gd name="connsiteX163" fmla="*/ 3519471 w 5432769"/>
                  <a:gd name="connsiteY163" fmla="*/ 26469 h 3125148"/>
                  <a:gd name="connsiteX164" fmla="*/ 3520749 w 5432769"/>
                  <a:gd name="connsiteY164" fmla="*/ 26209 h 3125148"/>
                  <a:gd name="connsiteX165" fmla="*/ 3521453 w 5432769"/>
                  <a:gd name="connsiteY165" fmla="*/ 25862 h 3125148"/>
                  <a:gd name="connsiteX166" fmla="*/ 3525102 w 5432769"/>
                  <a:gd name="connsiteY166" fmla="*/ 24083 h 3125148"/>
                  <a:gd name="connsiteX167" fmla="*/ 3527840 w 5432769"/>
                  <a:gd name="connsiteY167" fmla="*/ 22384 h 3125148"/>
                  <a:gd name="connsiteX168" fmla="*/ 3528465 w 5432769"/>
                  <a:gd name="connsiteY168" fmla="*/ 20050 h 3125148"/>
                  <a:gd name="connsiteX169" fmla="*/ 3530707 w 5432769"/>
                  <a:gd name="connsiteY169" fmla="*/ 15873 h 3125148"/>
                  <a:gd name="connsiteX170" fmla="*/ 3535190 w 5432769"/>
                  <a:gd name="connsiteY170" fmla="*/ 11700 h 3125148"/>
                  <a:gd name="connsiteX171" fmla="*/ 3546842 w 5432769"/>
                  <a:gd name="connsiteY171" fmla="*/ 10505 h 3125148"/>
                  <a:gd name="connsiteX172" fmla="*/ 3547702 w 5432769"/>
                  <a:gd name="connsiteY172" fmla="*/ 10416 h 3125148"/>
                  <a:gd name="connsiteX173" fmla="*/ 3555418 w 5432769"/>
                  <a:gd name="connsiteY173" fmla="*/ 11376 h 3125148"/>
                  <a:gd name="connsiteX174" fmla="*/ 3557165 w 5432769"/>
                  <a:gd name="connsiteY174" fmla="*/ 8115 h 3125148"/>
                  <a:gd name="connsiteX175" fmla="*/ 3557973 w 5432769"/>
                  <a:gd name="connsiteY175" fmla="*/ 6561 h 3125148"/>
                  <a:gd name="connsiteX176" fmla="*/ 3566653 w 5432769"/>
                  <a:gd name="connsiteY176" fmla="*/ 2708 h 3125148"/>
                  <a:gd name="connsiteX177" fmla="*/ 3578514 w 5432769"/>
                  <a:gd name="connsiteY177" fmla="*/ 4312 h 3125148"/>
                  <a:gd name="connsiteX178" fmla="*/ 3581537 w 5432769"/>
                  <a:gd name="connsiteY178" fmla="*/ 5661 h 3125148"/>
                  <a:gd name="connsiteX179" fmla="*/ 3582945 w 5432769"/>
                  <a:gd name="connsiteY179" fmla="*/ 5517 h 3125148"/>
                  <a:gd name="connsiteX180" fmla="*/ 3586099 w 5432769"/>
                  <a:gd name="connsiteY180" fmla="*/ 5705 h 3125148"/>
                  <a:gd name="connsiteX181" fmla="*/ 3591678 w 5432769"/>
                  <a:gd name="connsiteY181" fmla="*/ 2066 h 3125148"/>
                  <a:gd name="connsiteX182" fmla="*/ 3598090 w 5432769"/>
                  <a:gd name="connsiteY182" fmla="*/ 138 h 3125148"/>
                  <a:gd name="connsiteX183" fmla="*/ 3602261 w 5432769"/>
                  <a:gd name="connsiteY183" fmla="*/ 1104 h 3125148"/>
                  <a:gd name="connsiteX184" fmla="*/ 3608360 w 5432769"/>
                  <a:gd name="connsiteY184" fmla="*/ 138 h 3125148"/>
                  <a:gd name="connsiteX185" fmla="*/ 3616050 w 5432769"/>
                  <a:gd name="connsiteY185" fmla="*/ 5598 h 3125148"/>
                  <a:gd name="connsiteX186" fmla="*/ 3619596 w 5432769"/>
                  <a:gd name="connsiteY186" fmla="*/ 4312 h 3125148"/>
                  <a:gd name="connsiteX187" fmla="*/ 3622802 w 5432769"/>
                  <a:gd name="connsiteY187" fmla="*/ 3994 h 3125148"/>
                  <a:gd name="connsiteX188" fmla="*/ 3626320 w 5432769"/>
                  <a:gd name="connsiteY188" fmla="*/ 5922 h 3125148"/>
                  <a:gd name="connsiteX189" fmla="*/ 3632420 w 5432769"/>
                  <a:gd name="connsiteY189" fmla="*/ 10734 h 3125148"/>
                  <a:gd name="connsiteX190" fmla="*/ 3636904 w 5432769"/>
                  <a:gd name="connsiteY190" fmla="*/ 13627 h 3125148"/>
                  <a:gd name="connsiteX191" fmla="*/ 3642691 w 5432769"/>
                  <a:gd name="connsiteY191" fmla="*/ 14590 h 3125148"/>
                  <a:gd name="connsiteX192" fmla="*/ 3647513 w 5432769"/>
                  <a:gd name="connsiteY192" fmla="*/ 14590 h 3125148"/>
                  <a:gd name="connsiteX193" fmla="*/ 3649755 w 5432769"/>
                  <a:gd name="connsiteY193" fmla="*/ 15873 h 3125148"/>
                  <a:gd name="connsiteX194" fmla="*/ 3653274 w 5432769"/>
                  <a:gd name="connsiteY194" fmla="*/ 17801 h 3125148"/>
                  <a:gd name="connsiteX195" fmla="*/ 3660990 w 5432769"/>
                  <a:gd name="connsiteY195" fmla="*/ 19726 h 3125148"/>
                  <a:gd name="connsiteX196" fmla="*/ 3667402 w 5432769"/>
                  <a:gd name="connsiteY196" fmla="*/ 20050 h 3125148"/>
                  <a:gd name="connsiteX197" fmla="*/ 3669644 w 5432769"/>
                  <a:gd name="connsiteY197" fmla="*/ 19726 h 3125148"/>
                  <a:gd name="connsiteX198" fmla="*/ 3672538 w 5432769"/>
                  <a:gd name="connsiteY198" fmla="*/ 16194 h 3125148"/>
                  <a:gd name="connsiteX199" fmla="*/ 3677021 w 5432769"/>
                  <a:gd name="connsiteY199" fmla="*/ 12986 h 3125148"/>
                  <a:gd name="connsiteX200" fmla="*/ 3679914 w 5432769"/>
                  <a:gd name="connsiteY200" fmla="*/ 9454 h 3125148"/>
                  <a:gd name="connsiteX201" fmla="*/ 3686327 w 5432769"/>
                  <a:gd name="connsiteY201" fmla="*/ 7526 h 3125148"/>
                  <a:gd name="connsiteX202" fmla="*/ 3692114 w 5432769"/>
                  <a:gd name="connsiteY202" fmla="*/ 6561 h 3125148"/>
                  <a:gd name="connsiteX203" fmla="*/ 3696598 w 5432769"/>
                  <a:gd name="connsiteY203" fmla="*/ 9130 h 3125148"/>
                  <a:gd name="connsiteX204" fmla="*/ 3699178 w 5432769"/>
                  <a:gd name="connsiteY204" fmla="*/ 13627 h 3125148"/>
                  <a:gd name="connsiteX205" fmla="*/ 3701160 w 5432769"/>
                  <a:gd name="connsiteY205" fmla="*/ 15712 h 3125148"/>
                  <a:gd name="connsiteX206" fmla="*/ 3702385 w 5432769"/>
                  <a:gd name="connsiteY206" fmla="*/ 16627 h 3125148"/>
                  <a:gd name="connsiteX207" fmla="*/ 3703453 w 5432769"/>
                  <a:gd name="connsiteY207" fmla="*/ 16419 h 3125148"/>
                  <a:gd name="connsiteX208" fmla="*/ 3703453 w 5432769"/>
                  <a:gd name="connsiteY208" fmla="*/ 17428 h 3125148"/>
                  <a:gd name="connsiteX209" fmla="*/ 3702906 w 5432769"/>
                  <a:gd name="connsiteY209" fmla="*/ 18221 h 3125148"/>
                  <a:gd name="connsiteX210" fmla="*/ 3701237 w 5432769"/>
                  <a:gd name="connsiteY210" fmla="*/ 19171 h 3125148"/>
                  <a:gd name="connsiteX211" fmla="*/ 3700585 w 5432769"/>
                  <a:gd name="connsiteY211" fmla="*/ 19583 h 3125148"/>
                  <a:gd name="connsiteX212" fmla="*/ 3698161 w 5432769"/>
                  <a:gd name="connsiteY212" fmla="*/ 25671 h 3125148"/>
                  <a:gd name="connsiteX213" fmla="*/ 3699022 w 5432769"/>
                  <a:gd name="connsiteY213" fmla="*/ 28050 h 3125148"/>
                  <a:gd name="connsiteX214" fmla="*/ 3700064 w 5432769"/>
                  <a:gd name="connsiteY214" fmla="*/ 30270 h 3125148"/>
                  <a:gd name="connsiteX215" fmla="*/ 3700534 w 5432769"/>
                  <a:gd name="connsiteY215" fmla="*/ 31538 h 3125148"/>
                  <a:gd name="connsiteX216" fmla="*/ 3700299 w 5432769"/>
                  <a:gd name="connsiteY216" fmla="*/ 33124 h 3125148"/>
                  <a:gd name="connsiteX217" fmla="*/ 3699986 w 5432769"/>
                  <a:gd name="connsiteY217" fmla="*/ 34629 h 3125148"/>
                  <a:gd name="connsiteX218" fmla="*/ 3698475 w 5432769"/>
                  <a:gd name="connsiteY218" fmla="*/ 35500 h 3125148"/>
                  <a:gd name="connsiteX219" fmla="*/ 3696259 w 5432769"/>
                  <a:gd name="connsiteY219" fmla="*/ 36771 h 3125148"/>
                  <a:gd name="connsiteX220" fmla="*/ 3695138 w 5432769"/>
                  <a:gd name="connsiteY220" fmla="*/ 37801 h 3125148"/>
                  <a:gd name="connsiteX221" fmla="*/ 3693808 w 5432769"/>
                  <a:gd name="connsiteY221" fmla="*/ 39940 h 3125148"/>
                  <a:gd name="connsiteX222" fmla="*/ 3693235 w 5432769"/>
                  <a:gd name="connsiteY222" fmla="*/ 42001 h 3125148"/>
                  <a:gd name="connsiteX223" fmla="*/ 3692922 w 5432769"/>
                  <a:gd name="connsiteY223" fmla="*/ 43587 h 3125148"/>
                  <a:gd name="connsiteX224" fmla="*/ 3693626 w 5432769"/>
                  <a:gd name="connsiteY224" fmla="*/ 45569 h 3125148"/>
                  <a:gd name="connsiteX225" fmla="*/ 3694903 w 5432769"/>
                  <a:gd name="connsiteY225" fmla="*/ 47948 h 3125148"/>
                  <a:gd name="connsiteX226" fmla="*/ 3696650 w 5432769"/>
                  <a:gd name="connsiteY226" fmla="*/ 49850 h 3125148"/>
                  <a:gd name="connsiteX227" fmla="*/ 3698865 w 5432769"/>
                  <a:gd name="connsiteY227" fmla="*/ 51673 h 3125148"/>
                  <a:gd name="connsiteX228" fmla="*/ 3699804 w 5432769"/>
                  <a:gd name="connsiteY228" fmla="*/ 52704 h 3125148"/>
                  <a:gd name="connsiteX229" fmla="*/ 3700221 w 5432769"/>
                  <a:gd name="connsiteY229" fmla="*/ 53575 h 3125148"/>
                  <a:gd name="connsiteX230" fmla="*/ 3698161 w 5432769"/>
                  <a:gd name="connsiteY230" fmla="*/ 55239 h 3125148"/>
                  <a:gd name="connsiteX231" fmla="*/ 3696337 w 5432769"/>
                  <a:gd name="connsiteY231" fmla="*/ 56747 h 3125148"/>
                  <a:gd name="connsiteX232" fmla="*/ 3695529 w 5432769"/>
                  <a:gd name="connsiteY232" fmla="*/ 57856 h 3125148"/>
                  <a:gd name="connsiteX233" fmla="*/ 3694591 w 5432769"/>
                  <a:gd name="connsiteY233" fmla="*/ 59442 h 3125148"/>
                  <a:gd name="connsiteX234" fmla="*/ 3693887 w 5432769"/>
                  <a:gd name="connsiteY234" fmla="*/ 60947 h 3125148"/>
                  <a:gd name="connsiteX235" fmla="*/ 3693808 w 5432769"/>
                  <a:gd name="connsiteY235" fmla="*/ 63326 h 3125148"/>
                  <a:gd name="connsiteX236" fmla="*/ 3694277 w 5432769"/>
                  <a:gd name="connsiteY236" fmla="*/ 65783 h 3125148"/>
                  <a:gd name="connsiteX237" fmla="*/ 3694356 w 5432769"/>
                  <a:gd name="connsiteY237" fmla="*/ 66806 h 3125148"/>
                  <a:gd name="connsiteX238" fmla="*/ 3694903 w 5432769"/>
                  <a:gd name="connsiteY238" fmla="*/ 69597 h 3125148"/>
                  <a:gd name="connsiteX239" fmla="*/ 3692609 w 5432769"/>
                  <a:gd name="connsiteY239" fmla="*/ 69832 h 3125148"/>
                  <a:gd name="connsiteX240" fmla="*/ 3690707 w 5432769"/>
                  <a:gd name="connsiteY240" fmla="*/ 70927 h 3125148"/>
                  <a:gd name="connsiteX241" fmla="*/ 3688100 w 5432769"/>
                  <a:gd name="connsiteY241" fmla="*/ 72519 h 3125148"/>
                  <a:gd name="connsiteX242" fmla="*/ 3685884 w 5432769"/>
                  <a:gd name="connsiteY242" fmla="*/ 73640 h 3125148"/>
                  <a:gd name="connsiteX243" fmla="*/ 3684059 w 5432769"/>
                  <a:gd name="connsiteY243" fmla="*/ 74266 h 3125148"/>
                  <a:gd name="connsiteX244" fmla="*/ 3680723 w 5432769"/>
                  <a:gd name="connsiteY244" fmla="*/ 75206 h 3125148"/>
                  <a:gd name="connsiteX245" fmla="*/ 3678742 w 5432769"/>
                  <a:gd name="connsiteY245" fmla="*/ 75701 h 3125148"/>
                  <a:gd name="connsiteX246" fmla="*/ 3677569 w 5432769"/>
                  <a:gd name="connsiteY246" fmla="*/ 76249 h 3125148"/>
                  <a:gd name="connsiteX247" fmla="*/ 3675588 w 5432769"/>
                  <a:gd name="connsiteY247" fmla="*/ 76640 h 3125148"/>
                  <a:gd name="connsiteX248" fmla="*/ 3674544 w 5432769"/>
                  <a:gd name="connsiteY248" fmla="*/ 77449 h 3125148"/>
                  <a:gd name="connsiteX249" fmla="*/ 3673841 w 5432769"/>
                  <a:gd name="connsiteY249" fmla="*/ 78310 h 3125148"/>
                  <a:gd name="connsiteX250" fmla="*/ 3672251 w 5432769"/>
                  <a:gd name="connsiteY250" fmla="*/ 79327 h 3125148"/>
                  <a:gd name="connsiteX251" fmla="*/ 3671782 w 5432769"/>
                  <a:gd name="connsiteY251" fmla="*/ 79979 h 3125148"/>
                  <a:gd name="connsiteX252" fmla="*/ 3671704 w 5432769"/>
                  <a:gd name="connsiteY252" fmla="*/ 80918 h 3125148"/>
                  <a:gd name="connsiteX253" fmla="*/ 3671547 w 5432769"/>
                  <a:gd name="connsiteY253" fmla="*/ 82353 h 3125148"/>
                  <a:gd name="connsiteX254" fmla="*/ 3671052 w 5432769"/>
                  <a:gd name="connsiteY254" fmla="*/ 84962 h 3125148"/>
                  <a:gd name="connsiteX255" fmla="*/ 3668132 w 5432769"/>
                  <a:gd name="connsiteY255" fmla="*/ 85614 h 3125148"/>
                  <a:gd name="connsiteX256" fmla="*/ 3665917 w 5432769"/>
                  <a:gd name="connsiteY256" fmla="*/ 86240 h 3125148"/>
                  <a:gd name="connsiteX257" fmla="*/ 3662502 w 5432769"/>
                  <a:gd name="connsiteY257" fmla="*/ 86944 h 3125148"/>
                  <a:gd name="connsiteX258" fmla="*/ 3660130 w 5432769"/>
                  <a:gd name="connsiteY258" fmla="*/ 87674 h 3125148"/>
                  <a:gd name="connsiteX259" fmla="*/ 3658305 w 5432769"/>
                  <a:gd name="connsiteY259" fmla="*/ 88770 h 3125148"/>
                  <a:gd name="connsiteX260" fmla="*/ 3656949 w 5432769"/>
                  <a:gd name="connsiteY260" fmla="*/ 89396 h 3125148"/>
                  <a:gd name="connsiteX261" fmla="*/ 3654030 w 5432769"/>
                  <a:gd name="connsiteY261" fmla="*/ 88848 h 3125148"/>
                  <a:gd name="connsiteX262" fmla="*/ 3649755 w 5432769"/>
                  <a:gd name="connsiteY262" fmla="*/ 88457 h 3125148"/>
                  <a:gd name="connsiteX263" fmla="*/ 3646992 w 5432769"/>
                  <a:gd name="connsiteY263" fmla="*/ 89083 h 3125148"/>
                  <a:gd name="connsiteX264" fmla="*/ 3644046 w 5432769"/>
                  <a:gd name="connsiteY264" fmla="*/ 90674 h 3125148"/>
                  <a:gd name="connsiteX265" fmla="*/ 3640788 w 5432769"/>
                  <a:gd name="connsiteY265" fmla="*/ 91796 h 3125148"/>
                  <a:gd name="connsiteX266" fmla="*/ 3638416 w 5432769"/>
                  <a:gd name="connsiteY266" fmla="*/ 92109 h 3125148"/>
                  <a:gd name="connsiteX267" fmla="*/ 3621472 w 5432769"/>
                  <a:gd name="connsiteY267" fmla="*/ 91796 h 3125148"/>
                  <a:gd name="connsiteX268" fmla="*/ 3617979 w 5432769"/>
                  <a:gd name="connsiteY268" fmla="*/ 92735 h 3125148"/>
                  <a:gd name="connsiteX269" fmla="*/ 3615816 w 5432769"/>
                  <a:gd name="connsiteY269" fmla="*/ 97248 h 3125148"/>
                  <a:gd name="connsiteX270" fmla="*/ 3614434 w 5432769"/>
                  <a:gd name="connsiteY270" fmla="*/ 98213 h 3125148"/>
                  <a:gd name="connsiteX271" fmla="*/ 3612192 w 5432769"/>
                  <a:gd name="connsiteY271" fmla="*/ 98787 h 3125148"/>
                  <a:gd name="connsiteX272" fmla="*/ 3611098 w 5432769"/>
                  <a:gd name="connsiteY272" fmla="*/ 99074 h 3125148"/>
                  <a:gd name="connsiteX273" fmla="*/ 3601583 w 5432769"/>
                  <a:gd name="connsiteY273" fmla="*/ 100352 h 3125148"/>
                  <a:gd name="connsiteX274" fmla="*/ 3596448 w 5432769"/>
                  <a:gd name="connsiteY274" fmla="*/ 102178 h 3125148"/>
                  <a:gd name="connsiteX275" fmla="*/ 3591365 w 5432769"/>
                  <a:gd name="connsiteY275" fmla="*/ 102961 h 3125148"/>
                  <a:gd name="connsiteX276" fmla="*/ 3591573 w 5432769"/>
                  <a:gd name="connsiteY276" fmla="*/ 104030 h 3125148"/>
                  <a:gd name="connsiteX277" fmla="*/ 3591755 w 5432769"/>
                  <a:gd name="connsiteY277" fmla="*/ 105022 h 3125148"/>
                  <a:gd name="connsiteX278" fmla="*/ 3593033 w 5432769"/>
                  <a:gd name="connsiteY278" fmla="*/ 106769 h 3125148"/>
                  <a:gd name="connsiteX279" fmla="*/ 3597777 w 5432769"/>
                  <a:gd name="connsiteY279" fmla="*/ 108908 h 3125148"/>
                  <a:gd name="connsiteX280" fmla="*/ 3601349 w 5432769"/>
                  <a:gd name="connsiteY280" fmla="*/ 109534 h 3125148"/>
                  <a:gd name="connsiteX281" fmla="*/ 3603330 w 5432769"/>
                  <a:gd name="connsiteY281" fmla="*/ 110734 h 3125148"/>
                  <a:gd name="connsiteX282" fmla="*/ 3604685 w 5432769"/>
                  <a:gd name="connsiteY282" fmla="*/ 111282 h 3125148"/>
                  <a:gd name="connsiteX283" fmla="*/ 3616233 w 5432769"/>
                  <a:gd name="connsiteY283" fmla="*/ 110656 h 3125148"/>
                  <a:gd name="connsiteX284" fmla="*/ 3618370 w 5432769"/>
                  <a:gd name="connsiteY284" fmla="*/ 110969 h 3125148"/>
                  <a:gd name="connsiteX285" fmla="*/ 3620273 w 5432769"/>
                  <a:gd name="connsiteY285" fmla="*/ 111752 h 3125148"/>
                  <a:gd name="connsiteX286" fmla="*/ 3621472 w 5432769"/>
                  <a:gd name="connsiteY286" fmla="*/ 115012 h 3125148"/>
                  <a:gd name="connsiteX287" fmla="*/ 3625825 w 5432769"/>
                  <a:gd name="connsiteY287" fmla="*/ 116291 h 3125148"/>
                  <a:gd name="connsiteX288" fmla="*/ 3628615 w 5432769"/>
                  <a:gd name="connsiteY288" fmla="*/ 120647 h 3125148"/>
                  <a:gd name="connsiteX289" fmla="*/ 3630413 w 5432769"/>
                  <a:gd name="connsiteY289" fmla="*/ 120803 h 3125148"/>
                  <a:gd name="connsiteX290" fmla="*/ 3636356 w 5432769"/>
                  <a:gd name="connsiteY290" fmla="*/ 119995 h 3125148"/>
                  <a:gd name="connsiteX291" fmla="*/ 3638181 w 5432769"/>
                  <a:gd name="connsiteY291" fmla="*/ 123125 h 3125148"/>
                  <a:gd name="connsiteX292" fmla="*/ 3639798 w 5432769"/>
                  <a:gd name="connsiteY292" fmla="*/ 125160 h 3125148"/>
                  <a:gd name="connsiteX293" fmla="*/ 3641439 w 5432769"/>
                  <a:gd name="connsiteY293" fmla="*/ 126803 h 3125148"/>
                  <a:gd name="connsiteX294" fmla="*/ 3641857 w 5432769"/>
                  <a:gd name="connsiteY294" fmla="*/ 128029 h 3125148"/>
                  <a:gd name="connsiteX295" fmla="*/ 3642300 w 5432769"/>
                  <a:gd name="connsiteY295" fmla="*/ 130064 h 3125148"/>
                  <a:gd name="connsiteX296" fmla="*/ 3642665 w 5432769"/>
                  <a:gd name="connsiteY296" fmla="*/ 130221 h 3125148"/>
                  <a:gd name="connsiteX297" fmla="*/ 3645193 w 5432769"/>
                  <a:gd name="connsiteY297" fmla="*/ 129646 h 3125148"/>
                  <a:gd name="connsiteX298" fmla="*/ 3647331 w 5432769"/>
                  <a:gd name="connsiteY298" fmla="*/ 129542 h 3125148"/>
                  <a:gd name="connsiteX299" fmla="*/ 3648217 w 5432769"/>
                  <a:gd name="connsiteY299" fmla="*/ 129986 h 3125148"/>
                  <a:gd name="connsiteX300" fmla="*/ 3649025 w 5432769"/>
                  <a:gd name="connsiteY300" fmla="*/ 130820 h 3125148"/>
                  <a:gd name="connsiteX301" fmla="*/ 3651033 w 5432769"/>
                  <a:gd name="connsiteY301" fmla="*/ 130638 h 3125148"/>
                  <a:gd name="connsiteX302" fmla="*/ 3652232 w 5432769"/>
                  <a:gd name="connsiteY302" fmla="*/ 131003 h 3125148"/>
                  <a:gd name="connsiteX303" fmla="*/ 3654082 w 5432769"/>
                  <a:gd name="connsiteY303" fmla="*/ 131629 h 3125148"/>
                  <a:gd name="connsiteX304" fmla="*/ 3655855 w 5432769"/>
                  <a:gd name="connsiteY304" fmla="*/ 131812 h 3125148"/>
                  <a:gd name="connsiteX305" fmla="*/ 3657080 w 5432769"/>
                  <a:gd name="connsiteY305" fmla="*/ 132359 h 3125148"/>
                  <a:gd name="connsiteX306" fmla="*/ 3657784 w 5432769"/>
                  <a:gd name="connsiteY306" fmla="*/ 132855 h 3125148"/>
                  <a:gd name="connsiteX307" fmla="*/ 3659999 w 5432769"/>
                  <a:gd name="connsiteY307" fmla="*/ 134837 h 3125148"/>
                  <a:gd name="connsiteX308" fmla="*/ 3661641 w 5432769"/>
                  <a:gd name="connsiteY308" fmla="*/ 135412 h 3125148"/>
                  <a:gd name="connsiteX309" fmla="*/ 3663023 w 5432769"/>
                  <a:gd name="connsiteY309" fmla="*/ 136872 h 3125148"/>
                  <a:gd name="connsiteX310" fmla="*/ 3664014 w 5432769"/>
                  <a:gd name="connsiteY310" fmla="*/ 138437 h 3125148"/>
                  <a:gd name="connsiteX311" fmla="*/ 3664561 w 5432769"/>
                  <a:gd name="connsiteY311" fmla="*/ 140211 h 3125148"/>
                  <a:gd name="connsiteX312" fmla="*/ 3665369 w 5432769"/>
                  <a:gd name="connsiteY312" fmla="*/ 142689 h 3125148"/>
                  <a:gd name="connsiteX313" fmla="*/ 3663075 w 5432769"/>
                  <a:gd name="connsiteY313" fmla="*/ 143603 h 3125148"/>
                  <a:gd name="connsiteX314" fmla="*/ 3660859 w 5432769"/>
                  <a:gd name="connsiteY314" fmla="*/ 144542 h 3125148"/>
                  <a:gd name="connsiteX315" fmla="*/ 3659791 w 5432769"/>
                  <a:gd name="connsiteY315" fmla="*/ 145637 h 3125148"/>
                  <a:gd name="connsiteX316" fmla="*/ 3658956 w 5432769"/>
                  <a:gd name="connsiteY316" fmla="*/ 145898 h 3125148"/>
                  <a:gd name="connsiteX317" fmla="*/ 3657419 w 5432769"/>
                  <a:gd name="connsiteY317" fmla="*/ 145715 h 3125148"/>
                  <a:gd name="connsiteX318" fmla="*/ 3656246 w 5432769"/>
                  <a:gd name="connsiteY318" fmla="*/ 145455 h 3125148"/>
                  <a:gd name="connsiteX319" fmla="*/ 3655255 w 5432769"/>
                  <a:gd name="connsiteY319" fmla="*/ 145481 h 3125148"/>
                  <a:gd name="connsiteX320" fmla="*/ 3654395 w 5432769"/>
                  <a:gd name="connsiteY320" fmla="*/ 145272 h 3125148"/>
                  <a:gd name="connsiteX321" fmla="*/ 3653821 w 5432769"/>
                  <a:gd name="connsiteY321" fmla="*/ 145298 h 3125148"/>
                  <a:gd name="connsiteX322" fmla="*/ 3653144 w 5432769"/>
                  <a:gd name="connsiteY322" fmla="*/ 145585 h 3125148"/>
                  <a:gd name="connsiteX323" fmla="*/ 3652205 w 5432769"/>
                  <a:gd name="connsiteY323" fmla="*/ 147202 h 3125148"/>
                  <a:gd name="connsiteX324" fmla="*/ 3651033 w 5432769"/>
                  <a:gd name="connsiteY324" fmla="*/ 149472 h 3125148"/>
                  <a:gd name="connsiteX325" fmla="*/ 3650303 w 5432769"/>
                  <a:gd name="connsiteY325" fmla="*/ 150515 h 3125148"/>
                  <a:gd name="connsiteX326" fmla="*/ 3649078 w 5432769"/>
                  <a:gd name="connsiteY326" fmla="*/ 152002 h 3125148"/>
                  <a:gd name="connsiteX327" fmla="*/ 3650303 w 5432769"/>
                  <a:gd name="connsiteY327" fmla="*/ 152393 h 3125148"/>
                  <a:gd name="connsiteX328" fmla="*/ 3651710 w 5432769"/>
                  <a:gd name="connsiteY328" fmla="*/ 152889 h 3125148"/>
                  <a:gd name="connsiteX329" fmla="*/ 3652909 w 5432769"/>
                  <a:gd name="connsiteY329" fmla="*/ 153672 h 3125148"/>
                  <a:gd name="connsiteX330" fmla="*/ 3654369 w 5432769"/>
                  <a:gd name="connsiteY330" fmla="*/ 154924 h 3125148"/>
                  <a:gd name="connsiteX331" fmla="*/ 3655438 w 5432769"/>
                  <a:gd name="connsiteY331" fmla="*/ 156071 h 3125148"/>
                  <a:gd name="connsiteX332" fmla="*/ 3656037 w 5432769"/>
                  <a:gd name="connsiteY332" fmla="*/ 156280 h 3125148"/>
                  <a:gd name="connsiteX333" fmla="*/ 3656663 w 5432769"/>
                  <a:gd name="connsiteY333" fmla="*/ 156410 h 3125148"/>
                  <a:gd name="connsiteX334" fmla="*/ 3658618 w 5432769"/>
                  <a:gd name="connsiteY334" fmla="*/ 156254 h 3125148"/>
                  <a:gd name="connsiteX335" fmla="*/ 3659061 w 5432769"/>
                  <a:gd name="connsiteY335" fmla="*/ 156384 h 3125148"/>
                  <a:gd name="connsiteX336" fmla="*/ 3659947 w 5432769"/>
                  <a:gd name="connsiteY336" fmla="*/ 156750 h 3125148"/>
                  <a:gd name="connsiteX337" fmla="*/ 3660599 w 5432769"/>
                  <a:gd name="connsiteY337" fmla="*/ 156697 h 3125148"/>
                  <a:gd name="connsiteX338" fmla="*/ 3661668 w 5432769"/>
                  <a:gd name="connsiteY338" fmla="*/ 156697 h 3125148"/>
                  <a:gd name="connsiteX339" fmla="*/ 3664613 w 5432769"/>
                  <a:gd name="connsiteY339" fmla="*/ 156828 h 3125148"/>
                  <a:gd name="connsiteX340" fmla="*/ 3666464 w 5432769"/>
                  <a:gd name="connsiteY340" fmla="*/ 156828 h 3125148"/>
                  <a:gd name="connsiteX341" fmla="*/ 3667585 w 5432769"/>
                  <a:gd name="connsiteY341" fmla="*/ 156932 h 3125148"/>
                  <a:gd name="connsiteX342" fmla="*/ 3671469 w 5432769"/>
                  <a:gd name="connsiteY342" fmla="*/ 157454 h 3125148"/>
                  <a:gd name="connsiteX343" fmla="*/ 3672381 w 5432769"/>
                  <a:gd name="connsiteY343" fmla="*/ 158184 h 3125148"/>
                  <a:gd name="connsiteX344" fmla="*/ 3673085 w 5432769"/>
                  <a:gd name="connsiteY344" fmla="*/ 158810 h 3125148"/>
                  <a:gd name="connsiteX345" fmla="*/ 3673554 w 5432769"/>
                  <a:gd name="connsiteY345" fmla="*/ 159854 h 3125148"/>
                  <a:gd name="connsiteX346" fmla="*/ 3673554 w 5432769"/>
                  <a:gd name="connsiteY346" fmla="*/ 161888 h 3125148"/>
                  <a:gd name="connsiteX347" fmla="*/ 3673554 w 5432769"/>
                  <a:gd name="connsiteY347" fmla="*/ 164158 h 3125148"/>
                  <a:gd name="connsiteX348" fmla="*/ 3673398 w 5432769"/>
                  <a:gd name="connsiteY348" fmla="*/ 166140 h 3125148"/>
                  <a:gd name="connsiteX349" fmla="*/ 3673580 w 5432769"/>
                  <a:gd name="connsiteY349" fmla="*/ 169114 h 3125148"/>
                  <a:gd name="connsiteX350" fmla="*/ 3672746 w 5432769"/>
                  <a:gd name="connsiteY350" fmla="*/ 170836 h 3125148"/>
                  <a:gd name="connsiteX351" fmla="*/ 3671599 w 5432769"/>
                  <a:gd name="connsiteY351" fmla="*/ 172245 h 3125148"/>
                  <a:gd name="connsiteX352" fmla="*/ 3671651 w 5432769"/>
                  <a:gd name="connsiteY352" fmla="*/ 173184 h 3125148"/>
                  <a:gd name="connsiteX353" fmla="*/ 3671886 w 5432769"/>
                  <a:gd name="connsiteY353" fmla="*/ 174671 h 3125148"/>
                  <a:gd name="connsiteX354" fmla="*/ 3670791 w 5432769"/>
                  <a:gd name="connsiteY354" fmla="*/ 176027 h 3125148"/>
                  <a:gd name="connsiteX355" fmla="*/ 3669253 w 5432769"/>
                  <a:gd name="connsiteY355" fmla="*/ 177879 h 3125148"/>
                  <a:gd name="connsiteX356" fmla="*/ 3668445 w 5432769"/>
                  <a:gd name="connsiteY356" fmla="*/ 180044 h 3125148"/>
                  <a:gd name="connsiteX357" fmla="*/ 3667637 w 5432769"/>
                  <a:gd name="connsiteY357" fmla="*/ 181166 h 3125148"/>
                  <a:gd name="connsiteX358" fmla="*/ 3664692 w 5432769"/>
                  <a:gd name="connsiteY358" fmla="*/ 182757 h 3125148"/>
                  <a:gd name="connsiteX359" fmla="*/ 3661120 w 5432769"/>
                  <a:gd name="connsiteY359" fmla="*/ 185053 h 3125148"/>
                  <a:gd name="connsiteX360" fmla="*/ 3660808 w 5432769"/>
                  <a:gd name="connsiteY360" fmla="*/ 186201 h 3125148"/>
                  <a:gd name="connsiteX361" fmla="*/ 3659739 w 5432769"/>
                  <a:gd name="connsiteY361" fmla="*/ 188861 h 3125148"/>
                  <a:gd name="connsiteX362" fmla="*/ 3659817 w 5432769"/>
                  <a:gd name="connsiteY362" fmla="*/ 189983 h 3125148"/>
                  <a:gd name="connsiteX363" fmla="*/ 3659869 w 5432769"/>
                  <a:gd name="connsiteY363" fmla="*/ 191600 h 3125148"/>
                  <a:gd name="connsiteX364" fmla="*/ 3658827 w 5432769"/>
                  <a:gd name="connsiteY364" fmla="*/ 193139 h 3125148"/>
                  <a:gd name="connsiteX365" fmla="*/ 3657210 w 5432769"/>
                  <a:gd name="connsiteY365" fmla="*/ 195409 h 3125148"/>
                  <a:gd name="connsiteX366" fmla="*/ 3654239 w 5432769"/>
                  <a:gd name="connsiteY366" fmla="*/ 197574 h 3125148"/>
                  <a:gd name="connsiteX367" fmla="*/ 3654056 w 5432769"/>
                  <a:gd name="connsiteY367" fmla="*/ 199348 h 3125148"/>
                  <a:gd name="connsiteX368" fmla="*/ 3652284 w 5432769"/>
                  <a:gd name="connsiteY368" fmla="*/ 201591 h 3125148"/>
                  <a:gd name="connsiteX369" fmla="*/ 3651371 w 5432769"/>
                  <a:gd name="connsiteY369" fmla="*/ 203365 h 3125148"/>
                  <a:gd name="connsiteX370" fmla="*/ 3649937 w 5432769"/>
                  <a:gd name="connsiteY370" fmla="*/ 205243 h 3125148"/>
                  <a:gd name="connsiteX371" fmla="*/ 3648686 w 5432769"/>
                  <a:gd name="connsiteY371" fmla="*/ 206913 h 3125148"/>
                  <a:gd name="connsiteX372" fmla="*/ 3646106 w 5432769"/>
                  <a:gd name="connsiteY372" fmla="*/ 207878 h 3125148"/>
                  <a:gd name="connsiteX373" fmla="*/ 3643708 w 5432769"/>
                  <a:gd name="connsiteY373" fmla="*/ 209000 h 3125148"/>
                  <a:gd name="connsiteX374" fmla="*/ 3642482 w 5432769"/>
                  <a:gd name="connsiteY374" fmla="*/ 209678 h 3125148"/>
                  <a:gd name="connsiteX375" fmla="*/ 3640996 w 5432769"/>
                  <a:gd name="connsiteY375" fmla="*/ 210774 h 3125148"/>
                  <a:gd name="connsiteX376" fmla="*/ 3639876 w 5432769"/>
                  <a:gd name="connsiteY376" fmla="*/ 211400 h 3125148"/>
                  <a:gd name="connsiteX377" fmla="*/ 3636721 w 5432769"/>
                  <a:gd name="connsiteY377" fmla="*/ 214008 h 3125148"/>
                  <a:gd name="connsiteX378" fmla="*/ 3634063 w 5432769"/>
                  <a:gd name="connsiteY378" fmla="*/ 218573 h 3125148"/>
                  <a:gd name="connsiteX379" fmla="*/ 3636435 w 5432769"/>
                  <a:gd name="connsiteY379" fmla="*/ 218390 h 3125148"/>
                  <a:gd name="connsiteX380" fmla="*/ 3638520 w 5432769"/>
                  <a:gd name="connsiteY380" fmla="*/ 220973 h 3125148"/>
                  <a:gd name="connsiteX381" fmla="*/ 3639198 w 5432769"/>
                  <a:gd name="connsiteY381" fmla="*/ 221521 h 3125148"/>
                  <a:gd name="connsiteX382" fmla="*/ 3640319 w 5432769"/>
                  <a:gd name="connsiteY382" fmla="*/ 221782 h 3125148"/>
                  <a:gd name="connsiteX383" fmla="*/ 3640293 w 5432769"/>
                  <a:gd name="connsiteY383" fmla="*/ 221912 h 3125148"/>
                  <a:gd name="connsiteX384" fmla="*/ 3640866 w 5432769"/>
                  <a:gd name="connsiteY384" fmla="*/ 222225 h 3125148"/>
                  <a:gd name="connsiteX385" fmla="*/ 3642404 w 5432769"/>
                  <a:gd name="connsiteY385" fmla="*/ 222773 h 3125148"/>
                  <a:gd name="connsiteX386" fmla="*/ 3644020 w 5432769"/>
                  <a:gd name="connsiteY386" fmla="*/ 223634 h 3125148"/>
                  <a:gd name="connsiteX387" fmla="*/ 3646158 w 5432769"/>
                  <a:gd name="connsiteY387" fmla="*/ 224990 h 3125148"/>
                  <a:gd name="connsiteX388" fmla="*/ 3647670 w 5432769"/>
                  <a:gd name="connsiteY388" fmla="*/ 225095 h 3125148"/>
                  <a:gd name="connsiteX389" fmla="*/ 3650355 w 5432769"/>
                  <a:gd name="connsiteY389" fmla="*/ 225121 h 3125148"/>
                  <a:gd name="connsiteX390" fmla="*/ 3652544 w 5432769"/>
                  <a:gd name="connsiteY390" fmla="*/ 225303 h 3125148"/>
                  <a:gd name="connsiteX391" fmla="*/ 3661459 w 5432769"/>
                  <a:gd name="connsiteY391" fmla="*/ 225903 h 3125148"/>
                  <a:gd name="connsiteX392" fmla="*/ 3663258 w 5432769"/>
                  <a:gd name="connsiteY392" fmla="*/ 231590 h 3125148"/>
                  <a:gd name="connsiteX393" fmla="*/ 3662476 w 5432769"/>
                  <a:gd name="connsiteY393" fmla="*/ 232503 h 3125148"/>
                  <a:gd name="connsiteX394" fmla="*/ 3662893 w 5432769"/>
                  <a:gd name="connsiteY394" fmla="*/ 234668 h 3125148"/>
                  <a:gd name="connsiteX395" fmla="*/ 3661824 w 5432769"/>
                  <a:gd name="connsiteY395" fmla="*/ 237563 h 3125148"/>
                  <a:gd name="connsiteX396" fmla="*/ 3661641 w 5432769"/>
                  <a:gd name="connsiteY396" fmla="*/ 238085 h 3125148"/>
                  <a:gd name="connsiteX397" fmla="*/ 3661459 w 5432769"/>
                  <a:gd name="connsiteY397" fmla="*/ 240120 h 3125148"/>
                  <a:gd name="connsiteX398" fmla="*/ 3662163 w 5432769"/>
                  <a:gd name="connsiteY398" fmla="*/ 242233 h 3125148"/>
                  <a:gd name="connsiteX399" fmla="*/ 3662215 w 5432769"/>
                  <a:gd name="connsiteY399" fmla="*/ 242415 h 3125148"/>
                  <a:gd name="connsiteX400" fmla="*/ 3662189 w 5432769"/>
                  <a:gd name="connsiteY400" fmla="*/ 242807 h 3125148"/>
                  <a:gd name="connsiteX401" fmla="*/ 3662033 w 5432769"/>
                  <a:gd name="connsiteY401" fmla="*/ 245285 h 3125148"/>
                  <a:gd name="connsiteX402" fmla="*/ 3661615 w 5432769"/>
                  <a:gd name="connsiteY402" fmla="*/ 246250 h 3125148"/>
                  <a:gd name="connsiteX403" fmla="*/ 3661303 w 5432769"/>
                  <a:gd name="connsiteY403" fmla="*/ 246902 h 3125148"/>
                  <a:gd name="connsiteX404" fmla="*/ 3660547 w 5432769"/>
                  <a:gd name="connsiteY404" fmla="*/ 249511 h 3125148"/>
                  <a:gd name="connsiteX405" fmla="*/ 3662945 w 5432769"/>
                  <a:gd name="connsiteY405" fmla="*/ 249693 h 3125148"/>
                  <a:gd name="connsiteX406" fmla="*/ 3665917 w 5432769"/>
                  <a:gd name="connsiteY406" fmla="*/ 249380 h 3125148"/>
                  <a:gd name="connsiteX407" fmla="*/ 3667272 w 5432769"/>
                  <a:gd name="connsiteY407" fmla="*/ 251676 h 3125148"/>
                  <a:gd name="connsiteX408" fmla="*/ 3668862 w 5432769"/>
                  <a:gd name="connsiteY408" fmla="*/ 253998 h 3125148"/>
                  <a:gd name="connsiteX409" fmla="*/ 3670244 w 5432769"/>
                  <a:gd name="connsiteY409" fmla="*/ 256110 h 3125148"/>
                  <a:gd name="connsiteX410" fmla="*/ 3672381 w 5432769"/>
                  <a:gd name="connsiteY410" fmla="*/ 256841 h 3125148"/>
                  <a:gd name="connsiteX411" fmla="*/ 3676083 w 5432769"/>
                  <a:gd name="connsiteY411" fmla="*/ 257284 h 3125148"/>
                  <a:gd name="connsiteX412" fmla="*/ 3678273 w 5432769"/>
                  <a:gd name="connsiteY412" fmla="*/ 258693 h 3125148"/>
                  <a:gd name="connsiteX413" fmla="*/ 3681140 w 5432769"/>
                  <a:gd name="connsiteY413" fmla="*/ 260049 h 3125148"/>
                  <a:gd name="connsiteX414" fmla="*/ 3683512 w 5432769"/>
                  <a:gd name="connsiteY414" fmla="*/ 261041 h 3125148"/>
                  <a:gd name="connsiteX415" fmla="*/ 3686510 w 5432769"/>
                  <a:gd name="connsiteY415" fmla="*/ 261536 h 3125148"/>
                  <a:gd name="connsiteX416" fmla="*/ 3690602 w 5432769"/>
                  <a:gd name="connsiteY416" fmla="*/ 261171 h 3125148"/>
                  <a:gd name="connsiteX417" fmla="*/ 3693939 w 5432769"/>
                  <a:gd name="connsiteY417" fmla="*/ 259945 h 3125148"/>
                  <a:gd name="connsiteX418" fmla="*/ 3695581 w 5432769"/>
                  <a:gd name="connsiteY418" fmla="*/ 259058 h 3125148"/>
                  <a:gd name="connsiteX419" fmla="*/ 3697640 w 5432769"/>
                  <a:gd name="connsiteY419" fmla="*/ 258771 h 3125148"/>
                  <a:gd name="connsiteX420" fmla="*/ 3700351 w 5432769"/>
                  <a:gd name="connsiteY420" fmla="*/ 258197 h 3125148"/>
                  <a:gd name="connsiteX421" fmla="*/ 3701837 w 5432769"/>
                  <a:gd name="connsiteY421" fmla="*/ 257832 h 3125148"/>
                  <a:gd name="connsiteX422" fmla="*/ 3704835 w 5432769"/>
                  <a:gd name="connsiteY422" fmla="*/ 257519 h 3125148"/>
                  <a:gd name="connsiteX423" fmla="*/ 3706581 w 5432769"/>
                  <a:gd name="connsiteY423" fmla="*/ 256893 h 3125148"/>
                  <a:gd name="connsiteX424" fmla="*/ 3708745 w 5432769"/>
                  <a:gd name="connsiteY424" fmla="*/ 255928 h 3125148"/>
                  <a:gd name="connsiteX425" fmla="*/ 3710231 w 5432769"/>
                  <a:gd name="connsiteY425" fmla="*/ 254884 h 3125148"/>
                  <a:gd name="connsiteX426" fmla="*/ 3712316 w 5432769"/>
                  <a:gd name="connsiteY426" fmla="*/ 253945 h 3125148"/>
                  <a:gd name="connsiteX427" fmla="*/ 3714610 w 5432769"/>
                  <a:gd name="connsiteY427" fmla="*/ 253267 h 3125148"/>
                  <a:gd name="connsiteX428" fmla="*/ 3717373 w 5432769"/>
                  <a:gd name="connsiteY428" fmla="*/ 252850 h 3125148"/>
                  <a:gd name="connsiteX429" fmla="*/ 3719954 w 5432769"/>
                  <a:gd name="connsiteY429" fmla="*/ 252772 h 3125148"/>
                  <a:gd name="connsiteX430" fmla="*/ 3720501 w 5432769"/>
                  <a:gd name="connsiteY430" fmla="*/ 255041 h 3125148"/>
                  <a:gd name="connsiteX431" fmla="*/ 3720162 w 5432769"/>
                  <a:gd name="connsiteY431" fmla="*/ 257076 h 3125148"/>
                  <a:gd name="connsiteX432" fmla="*/ 3720449 w 5432769"/>
                  <a:gd name="connsiteY432" fmla="*/ 259136 h 3125148"/>
                  <a:gd name="connsiteX433" fmla="*/ 3721674 w 5432769"/>
                  <a:gd name="connsiteY433" fmla="*/ 260989 h 3125148"/>
                  <a:gd name="connsiteX434" fmla="*/ 3723343 w 5432769"/>
                  <a:gd name="connsiteY434" fmla="*/ 260362 h 3125148"/>
                  <a:gd name="connsiteX435" fmla="*/ 3725454 w 5432769"/>
                  <a:gd name="connsiteY435" fmla="*/ 260102 h 3125148"/>
                  <a:gd name="connsiteX436" fmla="*/ 3727722 w 5432769"/>
                  <a:gd name="connsiteY436" fmla="*/ 260128 h 3125148"/>
                  <a:gd name="connsiteX437" fmla="*/ 3728608 w 5432769"/>
                  <a:gd name="connsiteY437" fmla="*/ 260597 h 3125148"/>
                  <a:gd name="connsiteX438" fmla="*/ 3728790 w 5432769"/>
                  <a:gd name="connsiteY438" fmla="*/ 264301 h 3125148"/>
                  <a:gd name="connsiteX439" fmla="*/ 3729025 w 5432769"/>
                  <a:gd name="connsiteY439" fmla="*/ 266101 h 3125148"/>
                  <a:gd name="connsiteX440" fmla="*/ 3729390 w 5432769"/>
                  <a:gd name="connsiteY440" fmla="*/ 266545 h 3125148"/>
                  <a:gd name="connsiteX441" fmla="*/ 3729703 w 5432769"/>
                  <a:gd name="connsiteY441" fmla="*/ 266910 h 3125148"/>
                  <a:gd name="connsiteX442" fmla="*/ 3730407 w 5432769"/>
                  <a:gd name="connsiteY442" fmla="*/ 267040 h 3125148"/>
                  <a:gd name="connsiteX443" fmla="*/ 3731736 w 5432769"/>
                  <a:gd name="connsiteY443" fmla="*/ 267327 h 3125148"/>
                  <a:gd name="connsiteX444" fmla="*/ 3733899 w 5432769"/>
                  <a:gd name="connsiteY444" fmla="*/ 267849 h 3125148"/>
                  <a:gd name="connsiteX445" fmla="*/ 3735802 w 5432769"/>
                  <a:gd name="connsiteY445" fmla="*/ 268762 h 3125148"/>
                  <a:gd name="connsiteX446" fmla="*/ 3738331 w 5432769"/>
                  <a:gd name="connsiteY446" fmla="*/ 270849 h 3125148"/>
                  <a:gd name="connsiteX447" fmla="*/ 3738931 w 5432769"/>
                  <a:gd name="connsiteY447" fmla="*/ 271319 h 3125148"/>
                  <a:gd name="connsiteX448" fmla="*/ 3741016 w 5432769"/>
                  <a:gd name="connsiteY448" fmla="*/ 272962 h 3125148"/>
                  <a:gd name="connsiteX449" fmla="*/ 3741798 w 5432769"/>
                  <a:gd name="connsiteY449" fmla="*/ 274188 h 3125148"/>
                  <a:gd name="connsiteX450" fmla="*/ 3742241 w 5432769"/>
                  <a:gd name="connsiteY450" fmla="*/ 275414 h 3125148"/>
                  <a:gd name="connsiteX451" fmla="*/ 3741198 w 5432769"/>
                  <a:gd name="connsiteY451" fmla="*/ 276483 h 3125148"/>
                  <a:gd name="connsiteX452" fmla="*/ 3740703 w 5432769"/>
                  <a:gd name="connsiteY452" fmla="*/ 276901 h 3125148"/>
                  <a:gd name="connsiteX453" fmla="*/ 3741250 w 5432769"/>
                  <a:gd name="connsiteY453" fmla="*/ 282822 h 3125148"/>
                  <a:gd name="connsiteX454" fmla="*/ 3743648 w 5432769"/>
                  <a:gd name="connsiteY454" fmla="*/ 285431 h 3125148"/>
                  <a:gd name="connsiteX455" fmla="*/ 3744196 w 5432769"/>
                  <a:gd name="connsiteY455" fmla="*/ 286579 h 3125148"/>
                  <a:gd name="connsiteX456" fmla="*/ 3744509 w 5432769"/>
                  <a:gd name="connsiteY456" fmla="*/ 286787 h 3125148"/>
                  <a:gd name="connsiteX457" fmla="*/ 3746229 w 5432769"/>
                  <a:gd name="connsiteY457" fmla="*/ 287779 h 3125148"/>
                  <a:gd name="connsiteX458" fmla="*/ 3747845 w 5432769"/>
                  <a:gd name="connsiteY458" fmla="*/ 289135 h 3125148"/>
                  <a:gd name="connsiteX459" fmla="*/ 3749748 w 5432769"/>
                  <a:gd name="connsiteY459" fmla="*/ 290544 h 3125148"/>
                  <a:gd name="connsiteX460" fmla="*/ 3751625 w 5432769"/>
                  <a:gd name="connsiteY460" fmla="*/ 292161 h 3125148"/>
                  <a:gd name="connsiteX461" fmla="*/ 3751912 w 5432769"/>
                  <a:gd name="connsiteY461" fmla="*/ 292396 h 3125148"/>
                  <a:gd name="connsiteX462" fmla="*/ 3751755 w 5432769"/>
                  <a:gd name="connsiteY462" fmla="*/ 293283 h 3125148"/>
                  <a:gd name="connsiteX463" fmla="*/ 3751495 w 5432769"/>
                  <a:gd name="connsiteY463" fmla="*/ 294822 h 3125148"/>
                  <a:gd name="connsiteX464" fmla="*/ 3750687 w 5432769"/>
                  <a:gd name="connsiteY464" fmla="*/ 296778 h 3125148"/>
                  <a:gd name="connsiteX465" fmla="*/ 3750035 w 5432769"/>
                  <a:gd name="connsiteY465" fmla="*/ 298552 h 3125148"/>
                  <a:gd name="connsiteX466" fmla="*/ 3752251 w 5432769"/>
                  <a:gd name="connsiteY466" fmla="*/ 303143 h 3125148"/>
                  <a:gd name="connsiteX467" fmla="*/ 3752459 w 5432769"/>
                  <a:gd name="connsiteY467" fmla="*/ 303221 h 3125148"/>
                  <a:gd name="connsiteX468" fmla="*/ 3754388 w 5432769"/>
                  <a:gd name="connsiteY468" fmla="*/ 303587 h 3125148"/>
                  <a:gd name="connsiteX469" fmla="*/ 3756239 w 5432769"/>
                  <a:gd name="connsiteY469" fmla="*/ 303508 h 3125148"/>
                  <a:gd name="connsiteX470" fmla="*/ 3757959 w 5432769"/>
                  <a:gd name="connsiteY470" fmla="*/ 303404 h 3125148"/>
                  <a:gd name="connsiteX471" fmla="*/ 3760801 w 5432769"/>
                  <a:gd name="connsiteY471" fmla="*/ 303456 h 3125148"/>
                  <a:gd name="connsiteX472" fmla="*/ 3762704 w 5432769"/>
                  <a:gd name="connsiteY472" fmla="*/ 303691 h 3125148"/>
                  <a:gd name="connsiteX473" fmla="*/ 3764007 w 5432769"/>
                  <a:gd name="connsiteY473" fmla="*/ 307213 h 3125148"/>
                  <a:gd name="connsiteX474" fmla="*/ 3765493 w 5432769"/>
                  <a:gd name="connsiteY474" fmla="*/ 309508 h 3125148"/>
                  <a:gd name="connsiteX475" fmla="*/ 3766692 w 5432769"/>
                  <a:gd name="connsiteY475" fmla="*/ 310473 h 3125148"/>
                  <a:gd name="connsiteX476" fmla="*/ 3767109 w 5432769"/>
                  <a:gd name="connsiteY476" fmla="*/ 310812 h 3125148"/>
                  <a:gd name="connsiteX477" fmla="*/ 3768334 w 5432769"/>
                  <a:gd name="connsiteY477" fmla="*/ 312091 h 3125148"/>
                  <a:gd name="connsiteX478" fmla="*/ 3768882 w 5432769"/>
                  <a:gd name="connsiteY478" fmla="*/ 312664 h 3125148"/>
                  <a:gd name="connsiteX479" fmla="*/ 3770055 w 5432769"/>
                  <a:gd name="connsiteY479" fmla="*/ 314073 h 3125148"/>
                  <a:gd name="connsiteX480" fmla="*/ 3768595 w 5432769"/>
                  <a:gd name="connsiteY480" fmla="*/ 315977 h 3125148"/>
                  <a:gd name="connsiteX481" fmla="*/ 3768334 w 5432769"/>
                  <a:gd name="connsiteY481" fmla="*/ 317960 h 3125148"/>
                  <a:gd name="connsiteX482" fmla="*/ 3768334 w 5432769"/>
                  <a:gd name="connsiteY482" fmla="*/ 317960 h 3125148"/>
                  <a:gd name="connsiteX483" fmla="*/ 3768100 w 5432769"/>
                  <a:gd name="connsiteY483" fmla="*/ 319838 h 3125148"/>
                  <a:gd name="connsiteX484" fmla="*/ 3767813 w 5432769"/>
                  <a:gd name="connsiteY484" fmla="*/ 320777 h 3125148"/>
                  <a:gd name="connsiteX485" fmla="*/ 3767344 w 5432769"/>
                  <a:gd name="connsiteY485" fmla="*/ 322290 h 3125148"/>
                  <a:gd name="connsiteX486" fmla="*/ 3767604 w 5432769"/>
                  <a:gd name="connsiteY486" fmla="*/ 322838 h 3125148"/>
                  <a:gd name="connsiteX487" fmla="*/ 3768334 w 5432769"/>
                  <a:gd name="connsiteY487" fmla="*/ 323281 h 3125148"/>
                  <a:gd name="connsiteX488" fmla="*/ 3769455 w 5432769"/>
                  <a:gd name="connsiteY488" fmla="*/ 324012 h 3125148"/>
                  <a:gd name="connsiteX489" fmla="*/ 3770367 w 5432769"/>
                  <a:gd name="connsiteY489" fmla="*/ 325629 h 3125148"/>
                  <a:gd name="connsiteX490" fmla="*/ 3771462 w 5432769"/>
                  <a:gd name="connsiteY490" fmla="*/ 328577 h 3125148"/>
                  <a:gd name="connsiteX491" fmla="*/ 3771905 w 5432769"/>
                  <a:gd name="connsiteY491" fmla="*/ 330612 h 3125148"/>
                  <a:gd name="connsiteX492" fmla="*/ 3771853 w 5432769"/>
                  <a:gd name="connsiteY492" fmla="*/ 331133 h 3125148"/>
                  <a:gd name="connsiteX493" fmla="*/ 3771775 w 5432769"/>
                  <a:gd name="connsiteY493" fmla="*/ 332463 h 3125148"/>
                  <a:gd name="connsiteX494" fmla="*/ 3770550 w 5432769"/>
                  <a:gd name="connsiteY494" fmla="*/ 336611 h 3125148"/>
                  <a:gd name="connsiteX495" fmla="*/ 3770133 w 5432769"/>
                  <a:gd name="connsiteY495" fmla="*/ 338359 h 3125148"/>
                  <a:gd name="connsiteX496" fmla="*/ 3770602 w 5432769"/>
                  <a:gd name="connsiteY496" fmla="*/ 340211 h 3125148"/>
                  <a:gd name="connsiteX497" fmla="*/ 3771723 w 5432769"/>
                  <a:gd name="connsiteY497" fmla="*/ 342220 h 3125148"/>
                  <a:gd name="connsiteX498" fmla="*/ 3772661 w 5432769"/>
                  <a:gd name="connsiteY498" fmla="*/ 343420 h 3125148"/>
                  <a:gd name="connsiteX499" fmla="*/ 3773156 w 5432769"/>
                  <a:gd name="connsiteY499" fmla="*/ 344280 h 3125148"/>
                  <a:gd name="connsiteX500" fmla="*/ 3774486 w 5432769"/>
                  <a:gd name="connsiteY500" fmla="*/ 344593 h 3125148"/>
                  <a:gd name="connsiteX501" fmla="*/ 3777770 w 5432769"/>
                  <a:gd name="connsiteY501" fmla="*/ 344646 h 3125148"/>
                  <a:gd name="connsiteX502" fmla="*/ 3783245 w 5432769"/>
                  <a:gd name="connsiteY502" fmla="*/ 343472 h 3125148"/>
                  <a:gd name="connsiteX503" fmla="*/ 3785538 w 5432769"/>
                  <a:gd name="connsiteY503" fmla="*/ 342481 h 3125148"/>
                  <a:gd name="connsiteX504" fmla="*/ 3791638 w 5432769"/>
                  <a:gd name="connsiteY504" fmla="*/ 344098 h 3125148"/>
                  <a:gd name="connsiteX505" fmla="*/ 3794740 w 5432769"/>
                  <a:gd name="connsiteY505" fmla="*/ 345089 h 3125148"/>
                  <a:gd name="connsiteX506" fmla="*/ 3797582 w 5432769"/>
                  <a:gd name="connsiteY506" fmla="*/ 346733 h 3125148"/>
                  <a:gd name="connsiteX507" fmla="*/ 3798676 w 5432769"/>
                  <a:gd name="connsiteY507" fmla="*/ 347828 h 3125148"/>
                  <a:gd name="connsiteX508" fmla="*/ 3799432 w 5432769"/>
                  <a:gd name="connsiteY508" fmla="*/ 348585 h 3125148"/>
                  <a:gd name="connsiteX509" fmla="*/ 3801048 w 5432769"/>
                  <a:gd name="connsiteY509" fmla="*/ 350306 h 3125148"/>
                  <a:gd name="connsiteX510" fmla="*/ 3800267 w 5432769"/>
                  <a:gd name="connsiteY510" fmla="*/ 351376 h 3125148"/>
                  <a:gd name="connsiteX511" fmla="*/ 3799041 w 5432769"/>
                  <a:gd name="connsiteY511" fmla="*/ 352993 h 3125148"/>
                  <a:gd name="connsiteX512" fmla="*/ 3797451 w 5432769"/>
                  <a:gd name="connsiteY512" fmla="*/ 356019 h 3125148"/>
                  <a:gd name="connsiteX513" fmla="*/ 3795600 w 5432769"/>
                  <a:gd name="connsiteY513" fmla="*/ 359149 h 3125148"/>
                  <a:gd name="connsiteX514" fmla="*/ 3794297 w 5432769"/>
                  <a:gd name="connsiteY514" fmla="*/ 362045 h 3125148"/>
                  <a:gd name="connsiteX515" fmla="*/ 3792576 w 5432769"/>
                  <a:gd name="connsiteY515" fmla="*/ 363662 h 3125148"/>
                  <a:gd name="connsiteX516" fmla="*/ 3789865 w 5432769"/>
                  <a:gd name="connsiteY516" fmla="*/ 365332 h 3125148"/>
                  <a:gd name="connsiteX517" fmla="*/ 3787833 w 5432769"/>
                  <a:gd name="connsiteY517" fmla="*/ 366871 h 3125148"/>
                  <a:gd name="connsiteX518" fmla="*/ 3790048 w 5432769"/>
                  <a:gd name="connsiteY518" fmla="*/ 369584 h 3125148"/>
                  <a:gd name="connsiteX519" fmla="*/ 3791951 w 5432769"/>
                  <a:gd name="connsiteY519" fmla="*/ 370132 h 3125148"/>
                  <a:gd name="connsiteX520" fmla="*/ 3795366 w 5432769"/>
                  <a:gd name="connsiteY520" fmla="*/ 370262 h 3125148"/>
                  <a:gd name="connsiteX521" fmla="*/ 3800710 w 5432769"/>
                  <a:gd name="connsiteY521" fmla="*/ 371384 h 3125148"/>
                  <a:gd name="connsiteX522" fmla="*/ 3803238 w 5432769"/>
                  <a:gd name="connsiteY522" fmla="*/ 371514 h 3125148"/>
                  <a:gd name="connsiteX523" fmla="*/ 3804489 w 5432769"/>
                  <a:gd name="connsiteY523" fmla="*/ 371566 h 3125148"/>
                  <a:gd name="connsiteX524" fmla="*/ 3806653 w 5432769"/>
                  <a:gd name="connsiteY524" fmla="*/ 371618 h 3125148"/>
                  <a:gd name="connsiteX525" fmla="*/ 3808425 w 5432769"/>
                  <a:gd name="connsiteY525" fmla="*/ 372010 h 3125148"/>
                  <a:gd name="connsiteX526" fmla="*/ 3810667 w 5432769"/>
                  <a:gd name="connsiteY526" fmla="*/ 373418 h 3125148"/>
                  <a:gd name="connsiteX527" fmla="*/ 3811241 w 5432769"/>
                  <a:gd name="connsiteY527" fmla="*/ 373705 h 3125148"/>
                  <a:gd name="connsiteX528" fmla="*/ 3813847 w 5432769"/>
                  <a:gd name="connsiteY528" fmla="*/ 374957 h 3125148"/>
                  <a:gd name="connsiteX529" fmla="*/ 3816871 w 5432769"/>
                  <a:gd name="connsiteY529" fmla="*/ 375896 h 3125148"/>
                  <a:gd name="connsiteX530" fmla="*/ 3818748 w 5432769"/>
                  <a:gd name="connsiteY530" fmla="*/ 376053 h 3125148"/>
                  <a:gd name="connsiteX531" fmla="*/ 3820103 w 5432769"/>
                  <a:gd name="connsiteY531" fmla="*/ 376496 h 3125148"/>
                  <a:gd name="connsiteX532" fmla="*/ 3821068 w 5432769"/>
                  <a:gd name="connsiteY532" fmla="*/ 377122 h 3125148"/>
                  <a:gd name="connsiteX533" fmla="*/ 3820703 w 5432769"/>
                  <a:gd name="connsiteY533" fmla="*/ 379418 h 3125148"/>
                  <a:gd name="connsiteX534" fmla="*/ 3820729 w 5432769"/>
                  <a:gd name="connsiteY534" fmla="*/ 380592 h 3125148"/>
                  <a:gd name="connsiteX535" fmla="*/ 3821250 w 5432769"/>
                  <a:gd name="connsiteY535" fmla="*/ 381870 h 3125148"/>
                  <a:gd name="connsiteX536" fmla="*/ 3822553 w 5432769"/>
                  <a:gd name="connsiteY536" fmla="*/ 382992 h 3125148"/>
                  <a:gd name="connsiteX537" fmla="*/ 3823414 w 5432769"/>
                  <a:gd name="connsiteY537" fmla="*/ 384140 h 3125148"/>
                  <a:gd name="connsiteX538" fmla="*/ 3823518 w 5432769"/>
                  <a:gd name="connsiteY538" fmla="*/ 385261 h 3125148"/>
                  <a:gd name="connsiteX539" fmla="*/ 3823544 w 5432769"/>
                  <a:gd name="connsiteY539" fmla="*/ 385339 h 3125148"/>
                  <a:gd name="connsiteX540" fmla="*/ 3823049 w 5432769"/>
                  <a:gd name="connsiteY540" fmla="*/ 387166 h 3125148"/>
                  <a:gd name="connsiteX541" fmla="*/ 3822867 w 5432769"/>
                  <a:gd name="connsiteY541" fmla="*/ 389044 h 3125148"/>
                  <a:gd name="connsiteX542" fmla="*/ 3822449 w 5432769"/>
                  <a:gd name="connsiteY542" fmla="*/ 390713 h 3125148"/>
                  <a:gd name="connsiteX543" fmla="*/ 3821954 w 5432769"/>
                  <a:gd name="connsiteY543" fmla="*/ 392565 h 3125148"/>
                  <a:gd name="connsiteX544" fmla="*/ 3823440 w 5432769"/>
                  <a:gd name="connsiteY544" fmla="*/ 393557 h 3125148"/>
                  <a:gd name="connsiteX545" fmla="*/ 3824613 w 5432769"/>
                  <a:gd name="connsiteY545" fmla="*/ 394313 h 3125148"/>
                  <a:gd name="connsiteX546" fmla="*/ 3824613 w 5432769"/>
                  <a:gd name="connsiteY546" fmla="*/ 394469 h 3125148"/>
                  <a:gd name="connsiteX547" fmla="*/ 3825343 w 5432769"/>
                  <a:gd name="connsiteY547" fmla="*/ 394913 h 3125148"/>
                  <a:gd name="connsiteX548" fmla="*/ 3826724 w 5432769"/>
                  <a:gd name="connsiteY548" fmla="*/ 396243 h 3125148"/>
                  <a:gd name="connsiteX549" fmla="*/ 3828419 w 5432769"/>
                  <a:gd name="connsiteY549" fmla="*/ 397704 h 3125148"/>
                  <a:gd name="connsiteX550" fmla="*/ 3830556 w 5432769"/>
                  <a:gd name="connsiteY550" fmla="*/ 399374 h 3125148"/>
                  <a:gd name="connsiteX551" fmla="*/ 3832537 w 5432769"/>
                  <a:gd name="connsiteY551" fmla="*/ 400626 h 3125148"/>
                  <a:gd name="connsiteX552" fmla="*/ 3834675 w 5432769"/>
                  <a:gd name="connsiteY552" fmla="*/ 401774 h 3125148"/>
                  <a:gd name="connsiteX553" fmla="*/ 3836109 w 5432769"/>
                  <a:gd name="connsiteY553" fmla="*/ 402713 h 3125148"/>
                  <a:gd name="connsiteX554" fmla="*/ 3837360 w 5432769"/>
                  <a:gd name="connsiteY554" fmla="*/ 403860 h 3125148"/>
                  <a:gd name="connsiteX555" fmla="*/ 3837699 w 5432769"/>
                  <a:gd name="connsiteY555" fmla="*/ 404461 h 3125148"/>
                  <a:gd name="connsiteX556" fmla="*/ 3836630 w 5432769"/>
                  <a:gd name="connsiteY556" fmla="*/ 405713 h 3125148"/>
                  <a:gd name="connsiteX557" fmla="*/ 3835822 w 5432769"/>
                  <a:gd name="connsiteY557" fmla="*/ 406704 h 3125148"/>
                  <a:gd name="connsiteX558" fmla="*/ 3834518 w 5432769"/>
                  <a:gd name="connsiteY558" fmla="*/ 408843 h 3125148"/>
                  <a:gd name="connsiteX559" fmla="*/ 3833476 w 5432769"/>
                  <a:gd name="connsiteY559" fmla="*/ 410382 h 3125148"/>
                  <a:gd name="connsiteX560" fmla="*/ 3832381 w 5432769"/>
                  <a:gd name="connsiteY560" fmla="*/ 411921 h 3125148"/>
                  <a:gd name="connsiteX561" fmla="*/ 3831495 w 5432769"/>
                  <a:gd name="connsiteY561" fmla="*/ 413147 h 3125148"/>
                  <a:gd name="connsiteX562" fmla="*/ 3830504 w 5432769"/>
                  <a:gd name="connsiteY562" fmla="*/ 413851 h 3125148"/>
                  <a:gd name="connsiteX563" fmla="*/ 3829905 w 5432769"/>
                  <a:gd name="connsiteY563" fmla="*/ 414295 h 3125148"/>
                  <a:gd name="connsiteX564" fmla="*/ 3829617 w 5432769"/>
                  <a:gd name="connsiteY564" fmla="*/ 415103 h 3125148"/>
                  <a:gd name="connsiteX565" fmla="*/ 3830218 w 5432769"/>
                  <a:gd name="connsiteY565" fmla="*/ 415729 h 3125148"/>
                  <a:gd name="connsiteX566" fmla="*/ 3831833 w 5432769"/>
                  <a:gd name="connsiteY566" fmla="*/ 416982 h 3125148"/>
                  <a:gd name="connsiteX567" fmla="*/ 3833346 w 5432769"/>
                  <a:gd name="connsiteY567" fmla="*/ 418416 h 3125148"/>
                  <a:gd name="connsiteX568" fmla="*/ 3834284 w 5432769"/>
                  <a:gd name="connsiteY568" fmla="*/ 419825 h 3125148"/>
                  <a:gd name="connsiteX569" fmla="*/ 3834831 w 5432769"/>
                  <a:gd name="connsiteY569" fmla="*/ 420607 h 3125148"/>
                  <a:gd name="connsiteX570" fmla="*/ 3834466 w 5432769"/>
                  <a:gd name="connsiteY570" fmla="*/ 421468 h 3125148"/>
                  <a:gd name="connsiteX571" fmla="*/ 3834231 w 5432769"/>
                  <a:gd name="connsiteY571" fmla="*/ 422068 h 3125148"/>
                  <a:gd name="connsiteX572" fmla="*/ 3833736 w 5432769"/>
                  <a:gd name="connsiteY572" fmla="*/ 423947 h 3125148"/>
                  <a:gd name="connsiteX573" fmla="*/ 3833476 w 5432769"/>
                  <a:gd name="connsiteY573" fmla="*/ 426294 h 3125148"/>
                  <a:gd name="connsiteX574" fmla="*/ 3833137 w 5432769"/>
                  <a:gd name="connsiteY574" fmla="*/ 427573 h 3125148"/>
                  <a:gd name="connsiteX575" fmla="*/ 3832147 w 5432769"/>
                  <a:gd name="connsiteY575" fmla="*/ 428877 h 3125148"/>
                  <a:gd name="connsiteX576" fmla="*/ 3831807 w 5432769"/>
                  <a:gd name="connsiteY576" fmla="*/ 430416 h 3125148"/>
                  <a:gd name="connsiteX577" fmla="*/ 3831833 w 5432769"/>
                  <a:gd name="connsiteY577" fmla="*/ 432503 h 3125148"/>
                  <a:gd name="connsiteX578" fmla="*/ 3831443 w 5432769"/>
                  <a:gd name="connsiteY578" fmla="*/ 433650 h 3125148"/>
                  <a:gd name="connsiteX579" fmla="*/ 3829800 w 5432769"/>
                  <a:gd name="connsiteY579" fmla="*/ 435868 h 3125148"/>
                  <a:gd name="connsiteX580" fmla="*/ 3827480 w 5432769"/>
                  <a:gd name="connsiteY580" fmla="*/ 437955 h 3125148"/>
                  <a:gd name="connsiteX581" fmla="*/ 3827585 w 5432769"/>
                  <a:gd name="connsiteY581" fmla="*/ 439911 h 3125148"/>
                  <a:gd name="connsiteX582" fmla="*/ 3827324 w 5432769"/>
                  <a:gd name="connsiteY582" fmla="*/ 440720 h 3125148"/>
                  <a:gd name="connsiteX583" fmla="*/ 3827767 w 5432769"/>
                  <a:gd name="connsiteY583" fmla="*/ 444659 h 3125148"/>
                  <a:gd name="connsiteX584" fmla="*/ 3828653 w 5432769"/>
                  <a:gd name="connsiteY584" fmla="*/ 445337 h 3125148"/>
                  <a:gd name="connsiteX585" fmla="*/ 3831755 w 5432769"/>
                  <a:gd name="connsiteY585" fmla="*/ 446667 h 3125148"/>
                  <a:gd name="connsiteX586" fmla="*/ 3833137 w 5432769"/>
                  <a:gd name="connsiteY586" fmla="*/ 448258 h 3125148"/>
                  <a:gd name="connsiteX587" fmla="*/ 3834831 w 5432769"/>
                  <a:gd name="connsiteY587" fmla="*/ 449354 h 3125148"/>
                  <a:gd name="connsiteX588" fmla="*/ 3835978 w 5432769"/>
                  <a:gd name="connsiteY588" fmla="*/ 450006 h 3125148"/>
                  <a:gd name="connsiteX589" fmla="*/ 3837568 w 5432769"/>
                  <a:gd name="connsiteY589" fmla="*/ 451232 h 3125148"/>
                  <a:gd name="connsiteX590" fmla="*/ 3838298 w 5432769"/>
                  <a:gd name="connsiteY590" fmla="*/ 451545 h 3125148"/>
                  <a:gd name="connsiteX591" fmla="*/ 3841739 w 5432769"/>
                  <a:gd name="connsiteY591" fmla="*/ 451441 h 3125148"/>
                  <a:gd name="connsiteX592" fmla="*/ 3843407 w 5432769"/>
                  <a:gd name="connsiteY592" fmla="*/ 451702 h 3125148"/>
                  <a:gd name="connsiteX593" fmla="*/ 3844267 w 5432769"/>
                  <a:gd name="connsiteY593" fmla="*/ 451832 h 3125148"/>
                  <a:gd name="connsiteX594" fmla="*/ 3845701 w 5432769"/>
                  <a:gd name="connsiteY594" fmla="*/ 452145 h 3125148"/>
                  <a:gd name="connsiteX595" fmla="*/ 3847552 w 5432769"/>
                  <a:gd name="connsiteY595" fmla="*/ 453084 h 3125148"/>
                  <a:gd name="connsiteX596" fmla="*/ 3849585 w 5432769"/>
                  <a:gd name="connsiteY596" fmla="*/ 453789 h 3125148"/>
                  <a:gd name="connsiteX597" fmla="*/ 3850732 w 5432769"/>
                  <a:gd name="connsiteY597" fmla="*/ 456423 h 3125148"/>
                  <a:gd name="connsiteX598" fmla="*/ 3851671 w 5432769"/>
                  <a:gd name="connsiteY598" fmla="*/ 458301 h 3125148"/>
                  <a:gd name="connsiteX599" fmla="*/ 3851957 w 5432769"/>
                  <a:gd name="connsiteY599" fmla="*/ 459606 h 3125148"/>
                  <a:gd name="connsiteX600" fmla="*/ 3851827 w 5432769"/>
                  <a:gd name="connsiteY600" fmla="*/ 460936 h 3125148"/>
                  <a:gd name="connsiteX601" fmla="*/ 3851827 w 5432769"/>
                  <a:gd name="connsiteY601" fmla="*/ 461771 h 3125148"/>
                  <a:gd name="connsiteX602" fmla="*/ 3853104 w 5432769"/>
                  <a:gd name="connsiteY602" fmla="*/ 462736 h 3125148"/>
                  <a:gd name="connsiteX603" fmla="*/ 3854147 w 5432769"/>
                  <a:gd name="connsiteY603" fmla="*/ 463780 h 3125148"/>
                  <a:gd name="connsiteX604" fmla="*/ 3854747 w 5432769"/>
                  <a:gd name="connsiteY604" fmla="*/ 464875 h 3125148"/>
                  <a:gd name="connsiteX605" fmla="*/ 3855085 w 5432769"/>
                  <a:gd name="connsiteY605" fmla="*/ 465918 h 3125148"/>
                  <a:gd name="connsiteX606" fmla="*/ 3856336 w 5432769"/>
                  <a:gd name="connsiteY606" fmla="*/ 467353 h 3125148"/>
                  <a:gd name="connsiteX607" fmla="*/ 3857536 w 5432769"/>
                  <a:gd name="connsiteY607" fmla="*/ 469284 h 3125148"/>
                  <a:gd name="connsiteX608" fmla="*/ 3857927 w 5432769"/>
                  <a:gd name="connsiteY608" fmla="*/ 470823 h 3125148"/>
                  <a:gd name="connsiteX609" fmla="*/ 3857718 w 5432769"/>
                  <a:gd name="connsiteY609" fmla="*/ 472284 h 3125148"/>
                  <a:gd name="connsiteX610" fmla="*/ 3857640 w 5432769"/>
                  <a:gd name="connsiteY610" fmla="*/ 473118 h 3125148"/>
                  <a:gd name="connsiteX611" fmla="*/ 3856545 w 5432769"/>
                  <a:gd name="connsiteY611" fmla="*/ 474370 h 3125148"/>
                  <a:gd name="connsiteX612" fmla="*/ 3856832 w 5432769"/>
                  <a:gd name="connsiteY612" fmla="*/ 476196 h 3125148"/>
                  <a:gd name="connsiteX613" fmla="*/ 3857040 w 5432769"/>
                  <a:gd name="connsiteY613" fmla="*/ 477344 h 3125148"/>
                  <a:gd name="connsiteX614" fmla="*/ 3857197 w 5432769"/>
                  <a:gd name="connsiteY614" fmla="*/ 478101 h 3125148"/>
                  <a:gd name="connsiteX615" fmla="*/ 3857144 w 5432769"/>
                  <a:gd name="connsiteY615" fmla="*/ 478727 h 3125148"/>
                  <a:gd name="connsiteX616" fmla="*/ 3857092 w 5432769"/>
                  <a:gd name="connsiteY616" fmla="*/ 479535 h 3125148"/>
                  <a:gd name="connsiteX617" fmla="*/ 3856832 w 5432769"/>
                  <a:gd name="connsiteY617" fmla="*/ 480813 h 3125148"/>
                  <a:gd name="connsiteX618" fmla="*/ 3856988 w 5432769"/>
                  <a:gd name="connsiteY618" fmla="*/ 481961 h 3125148"/>
                  <a:gd name="connsiteX619" fmla="*/ 3857275 w 5432769"/>
                  <a:gd name="connsiteY619" fmla="*/ 483109 h 3125148"/>
                  <a:gd name="connsiteX620" fmla="*/ 3857197 w 5432769"/>
                  <a:gd name="connsiteY620" fmla="*/ 484700 h 3125148"/>
                  <a:gd name="connsiteX621" fmla="*/ 3856675 w 5432769"/>
                  <a:gd name="connsiteY621" fmla="*/ 486500 h 3125148"/>
                  <a:gd name="connsiteX622" fmla="*/ 3855998 w 5432769"/>
                  <a:gd name="connsiteY622" fmla="*/ 488274 h 3125148"/>
                  <a:gd name="connsiteX623" fmla="*/ 3857640 w 5432769"/>
                  <a:gd name="connsiteY623" fmla="*/ 489317 h 3125148"/>
                  <a:gd name="connsiteX624" fmla="*/ 3858917 w 5432769"/>
                  <a:gd name="connsiteY624" fmla="*/ 490622 h 3125148"/>
                  <a:gd name="connsiteX625" fmla="*/ 3860221 w 5432769"/>
                  <a:gd name="connsiteY625" fmla="*/ 491274 h 3125148"/>
                  <a:gd name="connsiteX626" fmla="*/ 3860429 w 5432769"/>
                  <a:gd name="connsiteY626" fmla="*/ 491535 h 3125148"/>
                  <a:gd name="connsiteX627" fmla="*/ 3861263 w 5432769"/>
                  <a:gd name="connsiteY627" fmla="*/ 492500 h 3125148"/>
                  <a:gd name="connsiteX628" fmla="*/ 3863349 w 5432769"/>
                  <a:gd name="connsiteY628" fmla="*/ 494404 h 3125148"/>
                  <a:gd name="connsiteX629" fmla="*/ 3864678 w 5432769"/>
                  <a:gd name="connsiteY629" fmla="*/ 495291 h 3125148"/>
                  <a:gd name="connsiteX630" fmla="*/ 3867076 w 5432769"/>
                  <a:gd name="connsiteY630" fmla="*/ 496674 h 3125148"/>
                  <a:gd name="connsiteX631" fmla="*/ 3869214 w 5432769"/>
                  <a:gd name="connsiteY631" fmla="*/ 498265 h 3125148"/>
                  <a:gd name="connsiteX632" fmla="*/ 3869813 w 5432769"/>
                  <a:gd name="connsiteY632" fmla="*/ 498839 h 3125148"/>
                  <a:gd name="connsiteX633" fmla="*/ 3870908 w 5432769"/>
                  <a:gd name="connsiteY633" fmla="*/ 499856 h 3125148"/>
                  <a:gd name="connsiteX634" fmla="*/ 3872185 w 5432769"/>
                  <a:gd name="connsiteY634" fmla="*/ 500274 h 3125148"/>
                  <a:gd name="connsiteX635" fmla="*/ 3874583 w 5432769"/>
                  <a:gd name="connsiteY635" fmla="*/ 500274 h 3125148"/>
                  <a:gd name="connsiteX636" fmla="*/ 3875339 w 5432769"/>
                  <a:gd name="connsiteY636" fmla="*/ 500065 h 3125148"/>
                  <a:gd name="connsiteX637" fmla="*/ 3876304 w 5432769"/>
                  <a:gd name="connsiteY637" fmla="*/ 499830 h 3125148"/>
                  <a:gd name="connsiteX638" fmla="*/ 3877294 w 5432769"/>
                  <a:gd name="connsiteY638" fmla="*/ 499282 h 3125148"/>
                  <a:gd name="connsiteX639" fmla="*/ 3878337 w 5432769"/>
                  <a:gd name="connsiteY639" fmla="*/ 498734 h 3125148"/>
                  <a:gd name="connsiteX640" fmla="*/ 3881022 w 5432769"/>
                  <a:gd name="connsiteY640" fmla="*/ 496935 h 3125148"/>
                  <a:gd name="connsiteX641" fmla="*/ 3883030 w 5432769"/>
                  <a:gd name="connsiteY641" fmla="*/ 496048 h 3125148"/>
                  <a:gd name="connsiteX642" fmla="*/ 3884411 w 5432769"/>
                  <a:gd name="connsiteY642" fmla="*/ 495187 h 3125148"/>
                  <a:gd name="connsiteX643" fmla="*/ 3886653 w 5432769"/>
                  <a:gd name="connsiteY643" fmla="*/ 493465 h 3125148"/>
                  <a:gd name="connsiteX644" fmla="*/ 3889233 w 5432769"/>
                  <a:gd name="connsiteY644" fmla="*/ 494091 h 3125148"/>
                  <a:gd name="connsiteX645" fmla="*/ 3892961 w 5432769"/>
                  <a:gd name="connsiteY645" fmla="*/ 495995 h 3125148"/>
                  <a:gd name="connsiteX646" fmla="*/ 3894681 w 5432769"/>
                  <a:gd name="connsiteY646" fmla="*/ 497456 h 3125148"/>
                  <a:gd name="connsiteX647" fmla="*/ 3894681 w 5432769"/>
                  <a:gd name="connsiteY647" fmla="*/ 497456 h 3125148"/>
                  <a:gd name="connsiteX648" fmla="*/ 3894942 w 5432769"/>
                  <a:gd name="connsiteY648" fmla="*/ 497691 h 3125148"/>
                  <a:gd name="connsiteX649" fmla="*/ 3895959 w 5432769"/>
                  <a:gd name="connsiteY649" fmla="*/ 498004 h 3125148"/>
                  <a:gd name="connsiteX650" fmla="*/ 3897914 w 5432769"/>
                  <a:gd name="connsiteY650" fmla="*/ 498630 h 3125148"/>
                  <a:gd name="connsiteX651" fmla="*/ 3900911 w 5432769"/>
                  <a:gd name="connsiteY651" fmla="*/ 498239 h 3125148"/>
                  <a:gd name="connsiteX652" fmla="*/ 3904821 w 5432769"/>
                  <a:gd name="connsiteY652" fmla="*/ 497039 h 3125148"/>
                  <a:gd name="connsiteX653" fmla="*/ 3909253 w 5432769"/>
                  <a:gd name="connsiteY653" fmla="*/ 495500 h 3125148"/>
                  <a:gd name="connsiteX654" fmla="*/ 3911129 w 5432769"/>
                  <a:gd name="connsiteY654" fmla="*/ 494561 h 3125148"/>
                  <a:gd name="connsiteX655" fmla="*/ 3911781 w 5432769"/>
                  <a:gd name="connsiteY655" fmla="*/ 494195 h 3125148"/>
                  <a:gd name="connsiteX656" fmla="*/ 3911677 w 5432769"/>
                  <a:gd name="connsiteY656" fmla="*/ 491326 h 3125148"/>
                  <a:gd name="connsiteX657" fmla="*/ 3912380 w 5432769"/>
                  <a:gd name="connsiteY657" fmla="*/ 490178 h 3125148"/>
                  <a:gd name="connsiteX658" fmla="*/ 3913084 w 5432769"/>
                  <a:gd name="connsiteY658" fmla="*/ 488848 h 3125148"/>
                  <a:gd name="connsiteX659" fmla="*/ 3913241 w 5432769"/>
                  <a:gd name="connsiteY659" fmla="*/ 488535 h 3125148"/>
                  <a:gd name="connsiteX660" fmla="*/ 3913137 w 5432769"/>
                  <a:gd name="connsiteY660" fmla="*/ 486735 h 3125148"/>
                  <a:gd name="connsiteX661" fmla="*/ 3913684 w 5432769"/>
                  <a:gd name="connsiteY661" fmla="*/ 485587 h 3125148"/>
                  <a:gd name="connsiteX662" fmla="*/ 3914779 w 5432769"/>
                  <a:gd name="connsiteY662" fmla="*/ 484257 h 3125148"/>
                  <a:gd name="connsiteX663" fmla="*/ 3915352 w 5432769"/>
                  <a:gd name="connsiteY663" fmla="*/ 482900 h 3125148"/>
                  <a:gd name="connsiteX664" fmla="*/ 3915509 w 5432769"/>
                  <a:gd name="connsiteY664" fmla="*/ 481961 h 3125148"/>
                  <a:gd name="connsiteX665" fmla="*/ 3918402 w 5432769"/>
                  <a:gd name="connsiteY665" fmla="*/ 481570 h 3125148"/>
                  <a:gd name="connsiteX666" fmla="*/ 3920540 w 5432769"/>
                  <a:gd name="connsiteY666" fmla="*/ 481022 h 3125148"/>
                  <a:gd name="connsiteX667" fmla="*/ 3924111 w 5432769"/>
                  <a:gd name="connsiteY667" fmla="*/ 481074 h 3125148"/>
                  <a:gd name="connsiteX668" fmla="*/ 3926248 w 5432769"/>
                  <a:gd name="connsiteY668" fmla="*/ 481518 h 3125148"/>
                  <a:gd name="connsiteX669" fmla="*/ 3928177 w 5432769"/>
                  <a:gd name="connsiteY669" fmla="*/ 481831 h 3125148"/>
                  <a:gd name="connsiteX670" fmla="*/ 3930158 w 5432769"/>
                  <a:gd name="connsiteY670" fmla="*/ 481779 h 3125148"/>
                  <a:gd name="connsiteX671" fmla="*/ 3932896 w 5432769"/>
                  <a:gd name="connsiteY671" fmla="*/ 482405 h 3125148"/>
                  <a:gd name="connsiteX672" fmla="*/ 3935189 w 5432769"/>
                  <a:gd name="connsiteY672" fmla="*/ 482770 h 3125148"/>
                  <a:gd name="connsiteX673" fmla="*/ 3937926 w 5432769"/>
                  <a:gd name="connsiteY673" fmla="*/ 482822 h 3125148"/>
                  <a:gd name="connsiteX674" fmla="*/ 3939360 w 5432769"/>
                  <a:gd name="connsiteY674" fmla="*/ 482118 h 3125148"/>
                  <a:gd name="connsiteX675" fmla="*/ 3940898 w 5432769"/>
                  <a:gd name="connsiteY675" fmla="*/ 481283 h 3125148"/>
                  <a:gd name="connsiteX676" fmla="*/ 3941889 w 5432769"/>
                  <a:gd name="connsiteY676" fmla="*/ 483109 h 3125148"/>
                  <a:gd name="connsiteX677" fmla="*/ 3942488 w 5432769"/>
                  <a:gd name="connsiteY677" fmla="*/ 484257 h 3125148"/>
                  <a:gd name="connsiteX678" fmla="*/ 3944026 w 5432769"/>
                  <a:gd name="connsiteY678" fmla="*/ 487048 h 3125148"/>
                  <a:gd name="connsiteX679" fmla="*/ 3946502 w 5432769"/>
                  <a:gd name="connsiteY679" fmla="*/ 490752 h 3125148"/>
                  <a:gd name="connsiteX680" fmla="*/ 3948640 w 5432769"/>
                  <a:gd name="connsiteY680" fmla="*/ 491691 h 3125148"/>
                  <a:gd name="connsiteX681" fmla="*/ 3950439 w 5432769"/>
                  <a:gd name="connsiteY681" fmla="*/ 496230 h 3125148"/>
                  <a:gd name="connsiteX682" fmla="*/ 3951090 w 5432769"/>
                  <a:gd name="connsiteY682" fmla="*/ 497091 h 3125148"/>
                  <a:gd name="connsiteX683" fmla="*/ 3952889 w 5432769"/>
                  <a:gd name="connsiteY683" fmla="*/ 501604 h 3125148"/>
                  <a:gd name="connsiteX684" fmla="*/ 3955366 w 5432769"/>
                  <a:gd name="connsiteY684" fmla="*/ 506195 h 3125148"/>
                  <a:gd name="connsiteX685" fmla="*/ 3958285 w 5432769"/>
                  <a:gd name="connsiteY685" fmla="*/ 507682 h 3125148"/>
                  <a:gd name="connsiteX686" fmla="*/ 3961074 w 5432769"/>
                  <a:gd name="connsiteY686" fmla="*/ 508412 h 3125148"/>
                  <a:gd name="connsiteX687" fmla="*/ 3962378 w 5432769"/>
                  <a:gd name="connsiteY687" fmla="*/ 510812 h 3125148"/>
                  <a:gd name="connsiteX688" fmla="*/ 3964411 w 5432769"/>
                  <a:gd name="connsiteY688" fmla="*/ 514047 h 3125148"/>
                  <a:gd name="connsiteX689" fmla="*/ 3967591 w 5432769"/>
                  <a:gd name="connsiteY689" fmla="*/ 516368 h 3125148"/>
                  <a:gd name="connsiteX690" fmla="*/ 3968973 w 5432769"/>
                  <a:gd name="connsiteY690" fmla="*/ 519055 h 3125148"/>
                  <a:gd name="connsiteX691" fmla="*/ 3970146 w 5432769"/>
                  <a:gd name="connsiteY691" fmla="*/ 520986 h 3125148"/>
                  <a:gd name="connsiteX692" fmla="*/ 3970875 w 5432769"/>
                  <a:gd name="connsiteY692" fmla="*/ 522185 h 3125148"/>
                  <a:gd name="connsiteX693" fmla="*/ 3972491 w 5432769"/>
                  <a:gd name="connsiteY693" fmla="*/ 525577 h 3125148"/>
                  <a:gd name="connsiteX694" fmla="*/ 3974499 w 5432769"/>
                  <a:gd name="connsiteY694" fmla="*/ 529646 h 3125148"/>
                  <a:gd name="connsiteX695" fmla="*/ 3974994 w 5432769"/>
                  <a:gd name="connsiteY695" fmla="*/ 531498 h 3125148"/>
                  <a:gd name="connsiteX696" fmla="*/ 3975333 w 5432769"/>
                  <a:gd name="connsiteY696" fmla="*/ 534811 h 3125148"/>
                  <a:gd name="connsiteX697" fmla="*/ 3975385 w 5432769"/>
                  <a:gd name="connsiteY697" fmla="*/ 540002 h 3125148"/>
                  <a:gd name="connsiteX698" fmla="*/ 3975385 w 5432769"/>
                  <a:gd name="connsiteY698" fmla="*/ 540054 h 3125148"/>
                  <a:gd name="connsiteX699" fmla="*/ 3974681 w 5432769"/>
                  <a:gd name="connsiteY699" fmla="*/ 543758 h 3125148"/>
                  <a:gd name="connsiteX700" fmla="*/ 3974733 w 5432769"/>
                  <a:gd name="connsiteY700" fmla="*/ 546158 h 3125148"/>
                  <a:gd name="connsiteX701" fmla="*/ 3975776 w 5432769"/>
                  <a:gd name="connsiteY701" fmla="*/ 548115 h 3125148"/>
                  <a:gd name="connsiteX702" fmla="*/ 3975985 w 5432769"/>
                  <a:gd name="connsiteY702" fmla="*/ 548506 h 3125148"/>
                  <a:gd name="connsiteX703" fmla="*/ 3976037 w 5432769"/>
                  <a:gd name="connsiteY703" fmla="*/ 549628 h 3125148"/>
                  <a:gd name="connsiteX704" fmla="*/ 3976167 w 5432769"/>
                  <a:gd name="connsiteY704" fmla="*/ 551532 h 3125148"/>
                  <a:gd name="connsiteX705" fmla="*/ 3976271 w 5432769"/>
                  <a:gd name="connsiteY705" fmla="*/ 552028 h 3125148"/>
                  <a:gd name="connsiteX706" fmla="*/ 3977314 w 5432769"/>
                  <a:gd name="connsiteY706" fmla="*/ 554141 h 3125148"/>
                  <a:gd name="connsiteX707" fmla="*/ 3978044 w 5432769"/>
                  <a:gd name="connsiteY707" fmla="*/ 558471 h 3125148"/>
                  <a:gd name="connsiteX708" fmla="*/ 3978722 w 5432769"/>
                  <a:gd name="connsiteY708" fmla="*/ 559593 h 3125148"/>
                  <a:gd name="connsiteX709" fmla="*/ 3979660 w 5432769"/>
                  <a:gd name="connsiteY709" fmla="*/ 561471 h 3125148"/>
                  <a:gd name="connsiteX710" fmla="*/ 3980598 w 5432769"/>
                  <a:gd name="connsiteY710" fmla="*/ 563401 h 3125148"/>
                  <a:gd name="connsiteX711" fmla="*/ 3980755 w 5432769"/>
                  <a:gd name="connsiteY711" fmla="*/ 564549 h 3125148"/>
                  <a:gd name="connsiteX712" fmla="*/ 3980442 w 5432769"/>
                  <a:gd name="connsiteY712" fmla="*/ 566505 h 3125148"/>
                  <a:gd name="connsiteX713" fmla="*/ 3980703 w 5432769"/>
                  <a:gd name="connsiteY713" fmla="*/ 568227 h 3125148"/>
                  <a:gd name="connsiteX714" fmla="*/ 3981094 w 5432769"/>
                  <a:gd name="connsiteY714" fmla="*/ 569818 h 3125148"/>
                  <a:gd name="connsiteX715" fmla="*/ 3981198 w 5432769"/>
                  <a:gd name="connsiteY715" fmla="*/ 570183 h 3125148"/>
                  <a:gd name="connsiteX716" fmla="*/ 3981433 w 5432769"/>
                  <a:gd name="connsiteY716" fmla="*/ 570496 h 3125148"/>
                  <a:gd name="connsiteX717" fmla="*/ 3982293 w 5432769"/>
                  <a:gd name="connsiteY717" fmla="*/ 571566 h 3125148"/>
                  <a:gd name="connsiteX718" fmla="*/ 3983388 w 5432769"/>
                  <a:gd name="connsiteY718" fmla="*/ 573392 h 3125148"/>
                  <a:gd name="connsiteX719" fmla="*/ 3983779 w 5432769"/>
                  <a:gd name="connsiteY719" fmla="*/ 574983 h 3125148"/>
                  <a:gd name="connsiteX720" fmla="*/ 3984117 w 5432769"/>
                  <a:gd name="connsiteY720" fmla="*/ 575844 h 3125148"/>
                  <a:gd name="connsiteX721" fmla="*/ 3984378 w 5432769"/>
                  <a:gd name="connsiteY721" fmla="*/ 576496 h 3125148"/>
                  <a:gd name="connsiteX722" fmla="*/ 3984665 w 5432769"/>
                  <a:gd name="connsiteY722" fmla="*/ 577540 h 3125148"/>
                  <a:gd name="connsiteX723" fmla="*/ 3985056 w 5432769"/>
                  <a:gd name="connsiteY723" fmla="*/ 578948 h 3125148"/>
                  <a:gd name="connsiteX724" fmla="*/ 3985265 w 5432769"/>
                  <a:gd name="connsiteY724" fmla="*/ 579418 h 3125148"/>
                  <a:gd name="connsiteX725" fmla="*/ 3985760 w 5432769"/>
                  <a:gd name="connsiteY725" fmla="*/ 579731 h 3125148"/>
                  <a:gd name="connsiteX726" fmla="*/ 3986124 w 5432769"/>
                  <a:gd name="connsiteY726" fmla="*/ 580201 h 3125148"/>
                  <a:gd name="connsiteX727" fmla="*/ 3986437 w 5432769"/>
                  <a:gd name="connsiteY727" fmla="*/ 580827 h 3125148"/>
                  <a:gd name="connsiteX728" fmla="*/ 3986672 w 5432769"/>
                  <a:gd name="connsiteY728" fmla="*/ 581400 h 3125148"/>
                  <a:gd name="connsiteX729" fmla="*/ 3986672 w 5432769"/>
                  <a:gd name="connsiteY729" fmla="*/ 581426 h 3125148"/>
                  <a:gd name="connsiteX730" fmla="*/ 3986516 w 5432769"/>
                  <a:gd name="connsiteY730" fmla="*/ 581479 h 3125148"/>
                  <a:gd name="connsiteX731" fmla="*/ 3985525 w 5432769"/>
                  <a:gd name="connsiteY731" fmla="*/ 581896 h 3125148"/>
                  <a:gd name="connsiteX732" fmla="*/ 3984221 w 5432769"/>
                  <a:gd name="connsiteY732" fmla="*/ 582548 h 3125148"/>
                  <a:gd name="connsiteX733" fmla="*/ 3983439 w 5432769"/>
                  <a:gd name="connsiteY733" fmla="*/ 583018 h 3125148"/>
                  <a:gd name="connsiteX734" fmla="*/ 3982710 w 5432769"/>
                  <a:gd name="connsiteY734" fmla="*/ 583513 h 3125148"/>
                  <a:gd name="connsiteX735" fmla="*/ 3981797 w 5432769"/>
                  <a:gd name="connsiteY735" fmla="*/ 584035 h 3125148"/>
                  <a:gd name="connsiteX736" fmla="*/ 3980989 w 5432769"/>
                  <a:gd name="connsiteY736" fmla="*/ 584374 h 3125148"/>
                  <a:gd name="connsiteX737" fmla="*/ 3979660 w 5432769"/>
                  <a:gd name="connsiteY737" fmla="*/ 585026 h 3125148"/>
                  <a:gd name="connsiteX738" fmla="*/ 3978851 w 5432769"/>
                  <a:gd name="connsiteY738" fmla="*/ 585626 h 3125148"/>
                  <a:gd name="connsiteX739" fmla="*/ 3978617 w 5432769"/>
                  <a:gd name="connsiteY739" fmla="*/ 585991 h 3125148"/>
                  <a:gd name="connsiteX740" fmla="*/ 3978278 w 5432769"/>
                  <a:gd name="connsiteY740" fmla="*/ 586487 h 3125148"/>
                  <a:gd name="connsiteX741" fmla="*/ 3977626 w 5432769"/>
                  <a:gd name="connsiteY741" fmla="*/ 587765 h 3125148"/>
                  <a:gd name="connsiteX742" fmla="*/ 3977600 w 5432769"/>
                  <a:gd name="connsiteY742" fmla="*/ 587896 h 3125148"/>
                  <a:gd name="connsiteX743" fmla="*/ 3977236 w 5432769"/>
                  <a:gd name="connsiteY743" fmla="*/ 589252 h 3125148"/>
                  <a:gd name="connsiteX744" fmla="*/ 3976923 w 5432769"/>
                  <a:gd name="connsiteY744" fmla="*/ 591104 h 3125148"/>
                  <a:gd name="connsiteX745" fmla="*/ 3976923 w 5432769"/>
                  <a:gd name="connsiteY745" fmla="*/ 592435 h 3125148"/>
                  <a:gd name="connsiteX746" fmla="*/ 3976636 w 5432769"/>
                  <a:gd name="connsiteY746" fmla="*/ 594182 h 3125148"/>
                  <a:gd name="connsiteX747" fmla="*/ 3976375 w 5432769"/>
                  <a:gd name="connsiteY747" fmla="*/ 594782 h 3125148"/>
                  <a:gd name="connsiteX748" fmla="*/ 3975489 w 5432769"/>
                  <a:gd name="connsiteY748" fmla="*/ 595617 h 3125148"/>
                  <a:gd name="connsiteX749" fmla="*/ 3974838 w 5432769"/>
                  <a:gd name="connsiteY749" fmla="*/ 596660 h 3125148"/>
                  <a:gd name="connsiteX750" fmla="*/ 3973795 w 5432769"/>
                  <a:gd name="connsiteY750" fmla="*/ 598512 h 3125148"/>
                  <a:gd name="connsiteX751" fmla="*/ 3972752 w 5432769"/>
                  <a:gd name="connsiteY751" fmla="*/ 599165 h 3125148"/>
                  <a:gd name="connsiteX752" fmla="*/ 3971658 w 5432769"/>
                  <a:gd name="connsiteY752" fmla="*/ 600313 h 3125148"/>
                  <a:gd name="connsiteX753" fmla="*/ 3970328 w 5432769"/>
                  <a:gd name="connsiteY753" fmla="*/ 601486 h 3125148"/>
                  <a:gd name="connsiteX754" fmla="*/ 3969676 w 5432769"/>
                  <a:gd name="connsiteY754" fmla="*/ 602791 h 3125148"/>
                  <a:gd name="connsiteX755" fmla="*/ 3969650 w 5432769"/>
                  <a:gd name="connsiteY755" fmla="*/ 602843 h 3125148"/>
                  <a:gd name="connsiteX756" fmla="*/ 3968868 w 5432769"/>
                  <a:gd name="connsiteY756" fmla="*/ 604382 h 3125148"/>
                  <a:gd name="connsiteX757" fmla="*/ 3967773 w 5432769"/>
                  <a:gd name="connsiteY757" fmla="*/ 606130 h 3125148"/>
                  <a:gd name="connsiteX758" fmla="*/ 3967487 w 5432769"/>
                  <a:gd name="connsiteY758" fmla="*/ 607564 h 3125148"/>
                  <a:gd name="connsiteX759" fmla="*/ 3967565 w 5432769"/>
                  <a:gd name="connsiteY759" fmla="*/ 608530 h 3125148"/>
                  <a:gd name="connsiteX760" fmla="*/ 3967591 w 5432769"/>
                  <a:gd name="connsiteY760" fmla="*/ 608712 h 3125148"/>
                  <a:gd name="connsiteX761" fmla="*/ 3967982 w 5432769"/>
                  <a:gd name="connsiteY761" fmla="*/ 609990 h 3125148"/>
                  <a:gd name="connsiteX762" fmla="*/ 3967643 w 5432769"/>
                  <a:gd name="connsiteY762" fmla="*/ 611086 h 3125148"/>
                  <a:gd name="connsiteX763" fmla="*/ 3966288 w 5432769"/>
                  <a:gd name="connsiteY763" fmla="*/ 612338 h 3125148"/>
                  <a:gd name="connsiteX764" fmla="*/ 3966053 w 5432769"/>
                  <a:gd name="connsiteY764" fmla="*/ 612703 h 3125148"/>
                  <a:gd name="connsiteX765" fmla="*/ 3965349 w 5432769"/>
                  <a:gd name="connsiteY765" fmla="*/ 613825 h 3125148"/>
                  <a:gd name="connsiteX766" fmla="*/ 3965271 w 5432769"/>
                  <a:gd name="connsiteY766" fmla="*/ 614842 h 3125148"/>
                  <a:gd name="connsiteX767" fmla="*/ 3965245 w 5432769"/>
                  <a:gd name="connsiteY767" fmla="*/ 615312 h 3125148"/>
                  <a:gd name="connsiteX768" fmla="*/ 3965010 w 5432769"/>
                  <a:gd name="connsiteY768" fmla="*/ 615599 h 3125148"/>
                  <a:gd name="connsiteX769" fmla="*/ 3963967 w 5432769"/>
                  <a:gd name="connsiteY769" fmla="*/ 616799 h 3125148"/>
                  <a:gd name="connsiteX770" fmla="*/ 3963681 w 5432769"/>
                  <a:gd name="connsiteY770" fmla="*/ 616981 h 3125148"/>
                  <a:gd name="connsiteX771" fmla="*/ 3961674 w 5432769"/>
                  <a:gd name="connsiteY771" fmla="*/ 618312 h 3125148"/>
                  <a:gd name="connsiteX772" fmla="*/ 3959693 w 5432769"/>
                  <a:gd name="connsiteY772" fmla="*/ 618990 h 3125148"/>
                  <a:gd name="connsiteX773" fmla="*/ 3957190 w 5432769"/>
                  <a:gd name="connsiteY773" fmla="*/ 619981 h 3125148"/>
                  <a:gd name="connsiteX774" fmla="*/ 3955417 w 5432769"/>
                  <a:gd name="connsiteY774" fmla="*/ 620451 h 3125148"/>
                  <a:gd name="connsiteX775" fmla="*/ 3953488 w 5432769"/>
                  <a:gd name="connsiteY775" fmla="*/ 620399 h 3125148"/>
                  <a:gd name="connsiteX776" fmla="*/ 3953385 w 5432769"/>
                  <a:gd name="connsiteY776" fmla="*/ 620399 h 3125148"/>
                  <a:gd name="connsiteX777" fmla="*/ 3951377 w 5432769"/>
                  <a:gd name="connsiteY777" fmla="*/ 620190 h 3125148"/>
                  <a:gd name="connsiteX778" fmla="*/ 3949292 w 5432769"/>
                  <a:gd name="connsiteY778" fmla="*/ 619433 h 3125148"/>
                  <a:gd name="connsiteX779" fmla="*/ 3947858 w 5432769"/>
                  <a:gd name="connsiteY779" fmla="*/ 616173 h 3125148"/>
                  <a:gd name="connsiteX780" fmla="*/ 3946060 w 5432769"/>
                  <a:gd name="connsiteY780" fmla="*/ 614086 h 3125148"/>
                  <a:gd name="connsiteX781" fmla="*/ 3944235 w 5432769"/>
                  <a:gd name="connsiteY781" fmla="*/ 612130 h 3125148"/>
                  <a:gd name="connsiteX782" fmla="*/ 3942592 w 5432769"/>
                  <a:gd name="connsiteY782" fmla="*/ 610434 h 3125148"/>
                  <a:gd name="connsiteX783" fmla="*/ 3942176 w 5432769"/>
                  <a:gd name="connsiteY783" fmla="*/ 609886 h 3125148"/>
                  <a:gd name="connsiteX784" fmla="*/ 3941211 w 5432769"/>
                  <a:gd name="connsiteY784" fmla="*/ 608556 h 3125148"/>
                  <a:gd name="connsiteX785" fmla="*/ 3940221 w 5432769"/>
                  <a:gd name="connsiteY785" fmla="*/ 607121 h 3125148"/>
                  <a:gd name="connsiteX786" fmla="*/ 3939569 w 5432769"/>
                  <a:gd name="connsiteY786" fmla="*/ 605634 h 3125148"/>
                  <a:gd name="connsiteX787" fmla="*/ 3939204 w 5432769"/>
                  <a:gd name="connsiteY787" fmla="*/ 604591 h 3125148"/>
                  <a:gd name="connsiteX788" fmla="*/ 3939204 w 5432769"/>
                  <a:gd name="connsiteY788" fmla="*/ 604591 h 3125148"/>
                  <a:gd name="connsiteX789" fmla="*/ 3939204 w 5432769"/>
                  <a:gd name="connsiteY789" fmla="*/ 604591 h 3125148"/>
                  <a:gd name="connsiteX790" fmla="*/ 3938344 w 5432769"/>
                  <a:gd name="connsiteY790" fmla="*/ 603860 h 3125148"/>
                  <a:gd name="connsiteX791" fmla="*/ 3937040 w 5432769"/>
                  <a:gd name="connsiteY791" fmla="*/ 602791 h 3125148"/>
                  <a:gd name="connsiteX792" fmla="*/ 3936128 w 5432769"/>
                  <a:gd name="connsiteY792" fmla="*/ 602895 h 3125148"/>
                  <a:gd name="connsiteX793" fmla="*/ 3935294 w 5432769"/>
                  <a:gd name="connsiteY793" fmla="*/ 602999 h 3125148"/>
                  <a:gd name="connsiteX794" fmla="*/ 3932661 w 5432769"/>
                  <a:gd name="connsiteY794" fmla="*/ 603078 h 3125148"/>
                  <a:gd name="connsiteX795" fmla="*/ 3931228 w 5432769"/>
                  <a:gd name="connsiteY795" fmla="*/ 603443 h 3125148"/>
                  <a:gd name="connsiteX796" fmla="*/ 3928334 w 5432769"/>
                  <a:gd name="connsiteY796" fmla="*/ 604617 h 3125148"/>
                  <a:gd name="connsiteX797" fmla="*/ 3925544 w 5432769"/>
                  <a:gd name="connsiteY797" fmla="*/ 605582 h 3125148"/>
                  <a:gd name="connsiteX798" fmla="*/ 3922730 w 5432769"/>
                  <a:gd name="connsiteY798" fmla="*/ 607016 h 3125148"/>
                  <a:gd name="connsiteX799" fmla="*/ 3920644 w 5432769"/>
                  <a:gd name="connsiteY799" fmla="*/ 607773 h 3125148"/>
                  <a:gd name="connsiteX800" fmla="*/ 3917099 w 5432769"/>
                  <a:gd name="connsiteY800" fmla="*/ 605973 h 3125148"/>
                  <a:gd name="connsiteX801" fmla="*/ 3914727 w 5432769"/>
                  <a:gd name="connsiteY801" fmla="*/ 603939 h 3125148"/>
                  <a:gd name="connsiteX802" fmla="*/ 3911390 w 5432769"/>
                  <a:gd name="connsiteY802" fmla="*/ 601852 h 3125148"/>
                  <a:gd name="connsiteX803" fmla="*/ 3909644 w 5432769"/>
                  <a:gd name="connsiteY803" fmla="*/ 600704 h 3125148"/>
                  <a:gd name="connsiteX804" fmla="*/ 3908496 w 5432769"/>
                  <a:gd name="connsiteY804" fmla="*/ 599321 h 3125148"/>
                  <a:gd name="connsiteX805" fmla="*/ 3907271 w 5432769"/>
                  <a:gd name="connsiteY805" fmla="*/ 597730 h 3125148"/>
                  <a:gd name="connsiteX806" fmla="*/ 3906229 w 5432769"/>
                  <a:gd name="connsiteY806" fmla="*/ 595826 h 3125148"/>
                  <a:gd name="connsiteX807" fmla="*/ 3906046 w 5432769"/>
                  <a:gd name="connsiteY807" fmla="*/ 595513 h 3125148"/>
                  <a:gd name="connsiteX808" fmla="*/ 3905968 w 5432769"/>
                  <a:gd name="connsiteY808" fmla="*/ 595356 h 3125148"/>
                  <a:gd name="connsiteX809" fmla="*/ 3904639 w 5432769"/>
                  <a:gd name="connsiteY809" fmla="*/ 592956 h 3125148"/>
                  <a:gd name="connsiteX810" fmla="*/ 3902892 w 5432769"/>
                  <a:gd name="connsiteY810" fmla="*/ 592852 h 3125148"/>
                  <a:gd name="connsiteX811" fmla="*/ 3899921 w 5432769"/>
                  <a:gd name="connsiteY811" fmla="*/ 593348 h 3125148"/>
                  <a:gd name="connsiteX812" fmla="*/ 3895933 w 5432769"/>
                  <a:gd name="connsiteY812" fmla="*/ 594574 h 3125148"/>
                  <a:gd name="connsiteX813" fmla="*/ 3895724 w 5432769"/>
                  <a:gd name="connsiteY813" fmla="*/ 594730 h 3125148"/>
                  <a:gd name="connsiteX814" fmla="*/ 3895541 w 5432769"/>
                  <a:gd name="connsiteY814" fmla="*/ 594730 h 3125148"/>
                  <a:gd name="connsiteX815" fmla="*/ 3895229 w 5432769"/>
                  <a:gd name="connsiteY815" fmla="*/ 594991 h 3125148"/>
                  <a:gd name="connsiteX816" fmla="*/ 3894238 w 5432769"/>
                  <a:gd name="connsiteY816" fmla="*/ 595878 h 3125148"/>
                  <a:gd name="connsiteX817" fmla="*/ 3893664 w 5432769"/>
                  <a:gd name="connsiteY817" fmla="*/ 596452 h 3125148"/>
                  <a:gd name="connsiteX818" fmla="*/ 3892908 w 5432769"/>
                  <a:gd name="connsiteY818" fmla="*/ 597208 h 3125148"/>
                  <a:gd name="connsiteX819" fmla="*/ 3891475 w 5432769"/>
                  <a:gd name="connsiteY819" fmla="*/ 597808 h 3125148"/>
                  <a:gd name="connsiteX820" fmla="*/ 3889781 w 5432769"/>
                  <a:gd name="connsiteY820" fmla="*/ 598252 h 3125148"/>
                  <a:gd name="connsiteX821" fmla="*/ 3887383 w 5432769"/>
                  <a:gd name="connsiteY821" fmla="*/ 597678 h 3125148"/>
                  <a:gd name="connsiteX822" fmla="*/ 3886679 w 5432769"/>
                  <a:gd name="connsiteY822" fmla="*/ 597313 h 3125148"/>
                  <a:gd name="connsiteX823" fmla="*/ 3886131 w 5432769"/>
                  <a:gd name="connsiteY823" fmla="*/ 597026 h 3125148"/>
                  <a:gd name="connsiteX824" fmla="*/ 3885714 w 5432769"/>
                  <a:gd name="connsiteY824" fmla="*/ 596817 h 3125148"/>
                  <a:gd name="connsiteX825" fmla="*/ 3884072 w 5432769"/>
                  <a:gd name="connsiteY825" fmla="*/ 595539 h 3125148"/>
                  <a:gd name="connsiteX826" fmla="*/ 3882326 w 5432769"/>
                  <a:gd name="connsiteY826" fmla="*/ 594391 h 3125148"/>
                  <a:gd name="connsiteX827" fmla="*/ 3880944 w 5432769"/>
                  <a:gd name="connsiteY827" fmla="*/ 593634 h 3125148"/>
                  <a:gd name="connsiteX828" fmla="*/ 3878702 w 5432769"/>
                  <a:gd name="connsiteY828" fmla="*/ 592748 h 3125148"/>
                  <a:gd name="connsiteX829" fmla="*/ 3876226 w 5432769"/>
                  <a:gd name="connsiteY829" fmla="*/ 593843 h 3125148"/>
                  <a:gd name="connsiteX830" fmla="*/ 3874635 w 5432769"/>
                  <a:gd name="connsiteY830" fmla="*/ 594913 h 3125148"/>
                  <a:gd name="connsiteX831" fmla="*/ 3873723 w 5432769"/>
                  <a:gd name="connsiteY831" fmla="*/ 595539 h 3125148"/>
                  <a:gd name="connsiteX832" fmla="*/ 3872628 w 5432769"/>
                  <a:gd name="connsiteY832" fmla="*/ 597573 h 3125148"/>
                  <a:gd name="connsiteX833" fmla="*/ 3871247 w 5432769"/>
                  <a:gd name="connsiteY833" fmla="*/ 599504 h 3125148"/>
                  <a:gd name="connsiteX834" fmla="*/ 3870100 w 5432769"/>
                  <a:gd name="connsiteY834" fmla="*/ 601852 h 3125148"/>
                  <a:gd name="connsiteX835" fmla="*/ 3868822 w 5432769"/>
                  <a:gd name="connsiteY835" fmla="*/ 602217 h 3125148"/>
                  <a:gd name="connsiteX836" fmla="*/ 3867963 w 5432769"/>
                  <a:gd name="connsiteY836" fmla="*/ 602478 h 3125148"/>
                  <a:gd name="connsiteX837" fmla="*/ 3865043 w 5432769"/>
                  <a:gd name="connsiteY837" fmla="*/ 604538 h 3125148"/>
                  <a:gd name="connsiteX838" fmla="*/ 3864496 w 5432769"/>
                  <a:gd name="connsiteY838" fmla="*/ 604930 h 3125148"/>
                  <a:gd name="connsiteX839" fmla="*/ 3862905 w 5432769"/>
                  <a:gd name="connsiteY839" fmla="*/ 606521 h 3125148"/>
                  <a:gd name="connsiteX840" fmla="*/ 3861446 w 5432769"/>
                  <a:gd name="connsiteY840" fmla="*/ 608217 h 3125148"/>
                  <a:gd name="connsiteX841" fmla="*/ 3860012 w 5432769"/>
                  <a:gd name="connsiteY841" fmla="*/ 609156 h 3125148"/>
                  <a:gd name="connsiteX842" fmla="*/ 3858240 w 5432769"/>
                  <a:gd name="connsiteY842" fmla="*/ 609756 h 3125148"/>
                  <a:gd name="connsiteX843" fmla="*/ 3857144 w 5432769"/>
                  <a:gd name="connsiteY843" fmla="*/ 610147 h 3125148"/>
                  <a:gd name="connsiteX844" fmla="*/ 3856936 w 5432769"/>
                  <a:gd name="connsiteY844" fmla="*/ 612077 h 3125148"/>
                  <a:gd name="connsiteX845" fmla="*/ 3856336 w 5432769"/>
                  <a:gd name="connsiteY845" fmla="*/ 613277 h 3125148"/>
                  <a:gd name="connsiteX846" fmla="*/ 3856336 w 5432769"/>
                  <a:gd name="connsiteY846" fmla="*/ 613851 h 3125148"/>
                  <a:gd name="connsiteX847" fmla="*/ 3856336 w 5432769"/>
                  <a:gd name="connsiteY847" fmla="*/ 615181 h 3125148"/>
                  <a:gd name="connsiteX848" fmla="*/ 3856388 w 5432769"/>
                  <a:gd name="connsiteY848" fmla="*/ 617112 h 3125148"/>
                  <a:gd name="connsiteX849" fmla="*/ 3856728 w 5432769"/>
                  <a:gd name="connsiteY849" fmla="*/ 619303 h 3125148"/>
                  <a:gd name="connsiteX850" fmla="*/ 3856597 w 5432769"/>
                  <a:gd name="connsiteY850" fmla="*/ 620581 h 3125148"/>
                  <a:gd name="connsiteX851" fmla="*/ 3856050 w 5432769"/>
                  <a:gd name="connsiteY851" fmla="*/ 622042 h 3125148"/>
                  <a:gd name="connsiteX852" fmla="*/ 3855189 w 5432769"/>
                  <a:gd name="connsiteY852" fmla="*/ 623033 h 3125148"/>
                  <a:gd name="connsiteX853" fmla="*/ 3854017 w 5432769"/>
                  <a:gd name="connsiteY853" fmla="*/ 624024 h 3125148"/>
                  <a:gd name="connsiteX854" fmla="*/ 3853548 w 5432769"/>
                  <a:gd name="connsiteY854" fmla="*/ 625172 h 3125148"/>
                  <a:gd name="connsiteX855" fmla="*/ 3853156 w 5432769"/>
                  <a:gd name="connsiteY855" fmla="*/ 626894 h 3125148"/>
                  <a:gd name="connsiteX856" fmla="*/ 3852713 w 5432769"/>
                  <a:gd name="connsiteY856" fmla="*/ 628198 h 3125148"/>
                  <a:gd name="connsiteX857" fmla="*/ 3849585 w 5432769"/>
                  <a:gd name="connsiteY857" fmla="*/ 628589 h 3125148"/>
                  <a:gd name="connsiteX858" fmla="*/ 3845571 w 5432769"/>
                  <a:gd name="connsiteY858" fmla="*/ 629189 h 3125148"/>
                  <a:gd name="connsiteX859" fmla="*/ 3843121 w 5432769"/>
                  <a:gd name="connsiteY859" fmla="*/ 629789 h 3125148"/>
                  <a:gd name="connsiteX860" fmla="*/ 3841087 w 5432769"/>
                  <a:gd name="connsiteY860" fmla="*/ 630572 h 3125148"/>
                  <a:gd name="connsiteX861" fmla="*/ 3839654 w 5432769"/>
                  <a:gd name="connsiteY861" fmla="*/ 631485 h 3125148"/>
                  <a:gd name="connsiteX862" fmla="*/ 3838767 w 5432769"/>
                  <a:gd name="connsiteY862" fmla="*/ 631720 h 3125148"/>
                  <a:gd name="connsiteX863" fmla="*/ 3838246 w 5432769"/>
                  <a:gd name="connsiteY863" fmla="*/ 631876 h 3125148"/>
                  <a:gd name="connsiteX864" fmla="*/ 3837151 w 5432769"/>
                  <a:gd name="connsiteY864" fmla="*/ 631876 h 3125148"/>
                  <a:gd name="connsiteX865" fmla="*/ 3835431 w 5432769"/>
                  <a:gd name="connsiteY865" fmla="*/ 631668 h 3125148"/>
                  <a:gd name="connsiteX866" fmla="*/ 3834284 w 5432769"/>
                  <a:gd name="connsiteY866" fmla="*/ 631616 h 3125148"/>
                  <a:gd name="connsiteX867" fmla="*/ 3833346 w 5432769"/>
                  <a:gd name="connsiteY867" fmla="*/ 633859 h 3125148"/>
                  <a:gd name="connsiteX868" fmla="*/ 3832355 w 5432769"/>
                  <a:gd name="connsiteY868" fmla="*/ 635450 h 3125148"/>
                  <a:gd name="connsiteX869" fmla="*/ 3830009 w 5432769"/>
                  <a:gd name="connsiteY869" fmla="*/ 637041 h 3125148"/>
                  <a:gd name="connsiteX870" fmla="*/ 3828210 w 5432769"/>
                  <a:gd name="connsiteY870" fmla="*/ 638241 h 3125148"/>
                  <a:gd name="connsiteX871" fmla="*/ 3827063 w 5432769"/>
                  <a:gd name="connsiteY871" fmla="*/ 639233 h 3125148"/>
                  <a:gd name="connsiteX872" fmla="*/ 3826542 w 5432769"/>
                  <a:gd name="connsiteY872" fmla="*/ 640824 h 3125148"/>
                  <a:gd name="connsiteX873" fmla="*/ 3825734 w 5432769"/>
                  <a:gd name="connsiteY873" fmla="*/ 642076 h 3125148"/>
                  <a:gd name="connsiteX874" fmla="*/ 3824639 w 5432769"/>
                  <a:gd name="connsiteY874" fmla="*/ 643354 h 3125148"/>
                  <a:gd name="connsiteX875" fmla="*/ 3824353 w 5432769"/>
                  <a:gd name="connsiteY875" fmla="*/ 644502 h 3125148"/>
                  <a:gd name="connsiteX876" fmla="*/ 3824535 w 5432769"/>
                  <a:gd name="connsiteY876" fmla="*/ 646537 h 3125148"/>
                  <a:gd name="connsiteX877" fmla="*/ 3825525 w 5432769"/>
                  <a:gd name="connsiteY877" fmla="*/ 648337 h 3125148"/>
                  <a:gd name="connsiteX878" fmla="*/ 3826594 w 5432769"/>
                  <a:gd name="connsiteY878" fmla="*/ 650215 h 3125148"/>
                  <a:gd name="connsiteX879" fmla="*/ 3826724 w 5432769"/>
                  <a:gd name="connsiteY879" fmla="*/ 650423 h 3125148"/>
                  <a:gd name="connsiteX880" fmla="*/ 3827324 w 5432769"/>
                  <a:gd name="connsiteY880" fmla="*/ 653110 h 3125148"/>
                  <a:gd name="connsiteX881" fmla="*/ 3824900 w 5432769"/>
                  <a:gd name="connsiteY881" fmla="*/ 655693 h 3125148"/>
                  <a:gd name="connsiteX882" fmla="*/ 3822814 w 5432769"/>
                  <a:gd name="connsiteY882" fmla="*/ 658380 h 3125148"/>
                  <a:gd name="connsiteX883" fmla="*/ 3821876 w 5432769"/>
                  <a:gd name="connsiteY883" fmla="*/ 659188 h 3125148"/>
                  <a:gd name="connsiteX884" fmla="*/ 3820755 w 5432769"/>
                  <a:gd name="connsiteY884" fmla="*/ 660153 h 3125148"/>
                  <a:gd name="connsiteX885" fmla="*/ 3818591 w 5432769"/>
                  <a:gd name="connsiteY885" fmla="*/ 660858 h 3125148"/>
                  <a:gd name="connsiteX886" fmla="*/ 3818383 w 5432769"/>
                  <a:gd name="connsiteY886" fmla="*/ 660936 h 3125148"/>
                  <a:gd name="connsiteX887" fmla="*/ 3815698 w 5432769"/>
                  <a:gd name="connsiteY887" fmla="*/ 661849 h 3125148"/>
                  <a:gd name="connsiteX888" fmla="*/ 3814369 w 5432769"/>
                  <a:gd name="connsiteY888" fmla="*/ 662892 h 3125148"/>
                  <a:gd name="connsiteX889" fmla="*/ 3814108 w 5432769"/>
                  <a:gd name="connsiteY889" fmla="*/ 664040 h 3125148"/>
                  <a:gd name="connsiteX890" fmla="*/ 3815203 w 5432769"/>
                  <a:gd name="connsiteY890" fmla="*/ 666127 h 3125148"/>
                  <a:gd name="connsiteX891" fmla="*/ 3815646 w 5432769"/>
                  <a:gd name="connsiteY891" fmla="*/ 668162 h 3125148"/>
                  <a:gd name="connsiteX892" fmla="*/ 3815907 w 5432769"/>
                  <a:gd name="connsiteY892" fmla="*/ 669622 h 3125148"/>
                  <a:gd name="connsiteX893" fmla="*/ 3815907 w 5432769"/>
                  <a:gd name="connsiteY893" fmla="*/ 671996 h 3125148"/>
                  <a:gd name="connsiteX894" fmla="*/ 3816141 w 5432769"/>
                  <a:gd name="connsiteY894" fmla="*/ 671996 h 3125148"/>
                  <a:gd name="connsiteX895" fmla="*/ 3817549 w 5432769"/>
                  <a:gd name="connsiteY895" fmla="*/ 672049 h 3125148"/>
                  <a:gd name="connsiteX896" fmla="*/ 3817679 w 5432769"/>
                  <a:gd name="connsiteY896" fmla="*/ 674944 h 3125148"/>
                  <a:gd name="connsiteX897" fmla="*/ 3817184 w 5432769"/>
                  <a:gd name="connsiteY897" fmla="*/ 676744 h 3125148"/>
                  <a:gd name="connsiteX898" fmla="*/ 3817757 w 5432769"/>
                  <a:gd name="connsiteY898" fmla="*/ 678596 h 3125148"/>
                  <a:gd name="connsiteX899" fmla="*/ 3817731 w 5432769"/>
                  <a:gd name="connsiteY899" fmla="*/ 679248 h 3125148"/>
                  <a:gd name="connsiteX900" fmla="*/ 3817887 w 5432769"/>
                  <a:gd name="connsiteY900" fmla="*/ 681100 h 3125148"/>
                  <a:gd name="connsiteX901" fmla="*/ 3817992 w 5432769"/>
                  <a:gd name="connsiteY901" fmla="*/ 683135 h 3125148"/>
                  <a:gd name="connsiteX902" fmla="*/ 3816741 w 5432769"/>
                  <a:gd name="connsiteY902" fmla="*/ 685770 h 3125148"/>
                  <a:gd name="connsiteX903" fmla="*/ 3815411 w 5432769"/>
                  <a:gd name="connsiteY903" fmla="*/ 688065 h 3125148"/>
                  <a:gd name="connsiteX904" fmla="*/ 3814264 w 5432769"/>
                  <a:gd name="connsiteY904" fmla="*/ 690700 h 3125148"/>
                  <a:gd name="connsiteX905" fmla="*/ 3814212 w 5432769"/>
                  <a:gd name="connsiteY905" fmla="*/ 690778 h 3125148"/>
                  <a:gd name="connsiteX906" fmla="*/ 3813170 w 5432769"/>
                  <a:gd name="connsiteY906" fmla="*/ 693674 h 3125148"/>
                  <a:gd name="connsiteX907" fmla="*/ 3817080 w 5432769"/>
                  <a:gd name="connsiteY907" fmla="*/ 695369 h 3125148"/>
                  <a:gd name="connsiteX908" fmla="*/ 3820703 w 5432769"/>
                  <a:gd name="connsiteY908" fmla="*/ 697299 h 3125148"/>
                  <a:gd name="connsiteX909" fmla="*/ 3822762 w 5432769"/>
                  <a:gd name="connsiteY909" fmla="*/ 699256 h 3125148"/>
                  <a:gd name="connsiteX910" fmla="*/ 3824144 w 5432769"/>
                  <a:gd name="connsiteY910" fmla="*/ 699752 h 3125148"/>
                  <a:gd name="connsiteX911" fmla="*/ 3827324 w 5432769"/>
                  <a:gd name="connsiteY911" fmla="*/ 699804 h 3125148"/>
                  <a:gd name="connsiteX912" fmla="*/ 3829148 w 5432769"/>
                  <a:gd name="connsiteY912" fmla="*/ 699960 h 3125148"/>
                  <a:gd name="connsiteX913" fmla="*/ 3830895 w 5432769"/>
                  <a:gd name="connsiteY913" fmla="*/ 700143 h 3125148"/>
                  <a:gd name="connsiteX914" fmla="*/ 3832694 w 5432769"/>
                  <a:gd name="connsiteY914" fmla="*/ 700299 h 3125148"/>
                  <a:gd name="connsiteX915" fmla="*/ 3834779 w 5432769"/>
                  <a:gd name="connsiteY915" fmla="*/ 700482 h 3125148"/>
                  <a:gd name="connsiteX916" fmla="*/ 3838194 w 5432769"/>
                  <a:gd name="connsiteY916" fmla="*/ 701030 h 3125148"/>
                  <a:gd name="connsiteX917" fmla="*/ 3845310 w 5432769"/>
                  <a:gd name="connsiteY917" fmla="*/ 704238 h 3125148"/>
                  <a:gd name="connsiteX918" fmla="*/ 3849168 w 5432769"/>
                  <a:gd name="connsiteY918" fmla="*/ 705725 h 3125148"/>
                  <a:gd name="connsiteX919" fmla="*/ 3849142 w 5432769"/>
                  <a:gd name="connsiteY919" fmla="*/ 706951 h 3125148"/>
                  <a:gd name="connsiteX920" fmla="*/ 3848699 w 5432769"/>
                  <a:gd name="connsiteY920" fmla="*/ 708360 h 3125148"/>
                  <a:gd name="connsiteX921" fmla="*/ 3848230 w 5432769"/>
                  <a:gd name="connsiteY921" fmla="*/ 709925 h 3125148"/>
                  <a:gd name="connsiteX922" fmla="*/ 3846796 w 5432769"/>
                  <a:gd name="connsiteY922" fmla="*/ 712534 h 3125148"/>
                  <a:gd name="connsiteX923" fmla="*/ 3847552 w 5432769"/>
                  <a:gd name="connsiteY923" fmla="*/ 714620 h 3125148"/>
                  <a:gd name="connsiteX924" fmla="*/ 3847943 w 5432769"/>
                  <a:gd name="connsiteY924" fmla="*/ 717803 h 3125148"/>
                  <a:gd name="connsiteX925" fmla="*/ 3851957 w 5432769"/>
                  <a:gd name="connsiteY925" fmla="*/ 719394 h 3125148"/>
                  <a:gd name="connsiteX926" fmla="*/ 3854459 w 5432769"/>
                  <a:gd name="connsiteY926" fmla="*/ 720933 h 3125148"/>
                  <a:gd name="connsiteX927" fmla="*/ 3855685 w 5432769"/>
                  <a:gd name="connsiteY927" fmla="*/ 722864 h 3125148"/>
                  <a:gd name="connsiteX928" fmla="*/ 3857092 w 5432769"/>
                  <a:gd name="connsiteY928" fmla="*/ 725107 h 3125148"/>
                  <a:gd name="connsiteX929" fmla="*/ 3857822 w 5432769"/>
                  <a:gd name="connsiteY929" fmla="*/ 726881 h 3125148"/>
                  <a:gd name="connsiteX930" fmla="*/ 3859308 w 5432769"/>
                  <a:gd name="connsiteY930" fmla="*/ 728081 h 3125148"/>
                  <a:gd name="connsiteX931" fmla="*/ 3859647 w 5432769"/>
                  <a:gd name="connsiteY931" fmla="*/ 728263 h 3125148"/>
                  <a:gd name="connsiteX932" fmla="*/ 3860403 w 5432769"/>
                  <a:gd name="connsiteY932" fmla="*/ 728681 h 3125148"/>
                  <a:gd name="connsiteX933" fmla="*/ 3860898 w 5432769"/>
                  <a:gd name="connsiteY933" fmla="*/ 732020 h 3125148"/>
                  <a:gd name="connsiteX934" fmla="*/ 3862749 w 5432769"/>
                  <a:gd name="connsiteY934" fmla="*/ 733063 h 3125148"/>
                  <a:gd name="connsiteX935" fmla="*/ 3863896 w 5432769"/>
                  <a:gd name="connsiteY935" fmla="*/ 734394 h 3125148"/>
                  <a:gd name="connsiteX936" fmla="*/ 3864235 w 5432769"/>
                  <a:gd name="connsiteY936" fmla="*/ 736193 h 3125148"/>
                  <a:gd name="connsiteX937" fmla="*/ 3864182 w 5432769"/>
                  <a:gd name="connsiteY937" fmla="*/ 738828 h 3125148"/>
                  <a:gd name="connsiteX938" fmla="*/ 3865825 w 5432769"/>
                  <a:gd name="connsiteY938" fmla="*/ 741854 h 3125148"/>
                  <a:gd name="connsiteX939" fmla="*/ 3867806 w 5432769"/>
                  <a:gd name="connsiteY939" fmla="*/ 745193 h 3125148"/>
                  <a:gd name="connsiteX940" fmla="*/ 3870100 w 5432769"/>
                  <a:gd name="connsiteY940" fmla="*/ 746784 h 3125148"/>
                  <a:gd name="connsiteX941" fmla="*/ 3870908 w 5432769"/>
                  <a:gd name="connsiteY941" fmla="*/ 747776 h 3125148"/>
                  <a:gd name="connsiteX942" fmla="*/ 3870908 w 5432769"/>
                  <a:gd name="connsiteY942" fmla="*/ 750201 h 3125148"/>
                  <a:gd name="connsiteX943" fmla="*/ 3871195 w 5432769"/>
                  <a:gd name="connsiteY943" fmla="*/ 752054 h 3125148"/>
                  <a:gd name="connsiteX944" fmla="*/ 3874661 w 5432769"/>
                  <a:gd name="connsiteY944" fmla="*/ 756671 h 3125148"/>
                  <a:gd name="connsiteX945" fmla="*/ 3875678 w 5432769"/>
                  <a:gd name="connsiteY945" fmla="*/ 758810 h 3125148"/>
                  <a:gd name="connsiteX946" fmla="*/ 3877555 w 5432769"/>
                  <a:gd name="connsiteY946" fmla="*/ 759905 h 3125148"/>
                  <a:gd name="connsiteX947" fmla="*/ 3879354 w 5432769"/>
                  <a:gd name="connsiteY947" fmla="*/ 761836 h 3125148"/>
                  <a:gd name="connsiteX948" fmla="*/ 3880996 w 5432769"/>
                  <a:gd name="connsiteY948" fmla="*/ 764392 h 3125148"/>
                  <a:gd name="connsiteX949" fmla="*/ 3882117 w 5432769"/>
                  <a:gd name="connsiteY949" fmla="*/ 766870 h 3125148"/>
                  <a:gd name="connsiteX950" fmla="*/ 3884802 w 5432769"/>
                  <a:gd name="connsiteY950" fmla="*/ 768018 h 3125148"/>
                  <a:gd name="connsiteX951" fmla="*/ 3887487 w 5432769"/>
                  <a:gd name="connsiteY951" fmla="*/ 770392 h 3125148"/>
                  <a:gd name="connsiteX952" fmla="*/ 3888920 w 5432769"/>
                  <a:gd name="connsiteY952" fmla="*/ 773079 h 3125148"/>
                  <a:gd name="connsiteX953" fmla="*/ 3889833 w 5432769"/>
                  <a:gd name="connsiteY953" fmla="*/ 774722 h 3125148"/>
                  <a:gd name="connsiteX954" fmla="*/ 3889989 w 5432769"/>
                  <a:gd name="connsiteY954" fmla="*/ 775192 h 3125148"/>
                  <a:gd name="connsiteX955" fmla="*/ 3890223 w 5432769"/>
                  <a:gd name="connsiteY955" fmla="*/ 775922 h 3125148"/>
                  <a:gd name="connsiteX956" fmla="*/ 3890094 w 5432769"/>
                  <a:gd name="connsiteY956" fmla="*/ 777305 h 3125148"/>
                  <a:gd name="connsiteX957" fmla="*/ 3889989 w 5432769"/>
                  <a:gd name="connsiteY957" fmla="*/ 778557 h 3125148"/>
                  <a:gd name="connsiteX958" fmla="*/ 3889885 w 5432769"/>
                  <a:gd name="connsiteY958" fmla="*/ 780252 h 3125148"/>
                  <a:gd name="connsiteX959" fmla="*/ 3889989 w 5432769"/>
                  <a:gd name="connsiteY959" fmla="*/ 782078 h 3125148"/>
                  <a:gd name="connsiteX960" fmla="*/ 3890068 w 5432769"/>
                  <a:gd name="connsiteY960" fmla="*/ 783565 h 3125148"/>
                  <a:gd name="connsiteX961" fmla="*/ 3890068 w 5432769"/>
                  <a:gd name="connsiteY961" fmla="*/ 783670 h 3125148"/>
                  <a:gd name="connsiteX962" fmla="*/ 3886809 w 5432769"/>
                  <a:gd name="connsiteY962" fmla="*/ 783774 h 3125148"/>
                  <a:gd name="connsiteX963" fmla="*/ 3882873 w 5432769"/>
                  <a:gd name="connsiteY963" fmla="*/ 783826 h 3125148"/>
                  <a:gd name="connsiteX964" fmla="*/ 3879536 w 5432769"/>
                  <a:gd name="connsiteY964" fmla="*/ 783774 h 3125148"/>
                  <a:gd name="connsiteX965" fmla="*/ 3878311 w 5432769"/>
                  <a:gd name="connsiteY965" fmla="*/ 783931 h 3125148"/>
                  <a:gd name="connsiteX966" fmla="*/ 3877712 w 5432769"/>
                  <a:gd name="connsiteY966" fmla="*/ 784087 h 3125148"/>
                  <a:gd name="connsiteX967" fmla="*/ 3877529 w 5432769"/>
                  <a:gd name="connsiteY967" fmla="*/ 784113 h 3125148"/>
                  <a:gd name="connsiteX968" fmla="*/ 3877346 w 5432769"/>
                  <a:gd name="connsiteY968" fmla="*/ 784165 h 3125148"/>
                  <a:gd name="connsiteX969" fmla="*/ 3877294 w 5432769"/>
                  <a:gd name="connsiteY969" fmla="*/ 785000 h 3125148"/>
                  <a:gd name="connsiteX970" fmla="*/ 3877164 w 5432769"/>
                  <a:gd name="connsiteY970" fmla="*/ 787061 h 3125148"/>
                  <a:gd name="connsiteX971" fmla="*/ 3876721 w 5432769"/>
                  <a:gd name="connsiteY971" fmla="*/ 790191 h 3125148"/>
                  <a:gd name="connsiteX972" fmla="*/ 3876304 w 5432769"/>
                  <a:gd name="connsiteY972" fmla="*/ 792330 h 3125148"/>
                  <a:gd name="connsiteX973" fmla="*/ 3875105 w 5432769"/>
                  <a:gd name="connsiteY973" fmla="*/ 792487 h 3125148"/>
                  <a:gd name="connsiteX974" fmla="*/ 3874532 w 5432769"/>
                  <a:gd name="connsiteY974" fmla="*/ 792565 h 3125148"/>
                  <a:gd name="connsiteX975" fmla="*/ 3873776 w 5432769"/>
                  <a:gd name="connsiteY975" fmla="*/ 793478 h 3125148"/>
                  <a:gd name="connsiteX976" fmla="*/ 3873828 w 5432769"/>
                  <a:gd name="connsiteY976" fmla="*/ 796347 h 3125148"/>
                  <a:gd name="connsiteX977" fmla="*/ 3873828 w 5432769"/>
                  <a:gd name="connsiteY977" fmla="*/ 798878 h 3125148"/>
                  <a:gd name="connsiteX978" fmla="*/ 3874427 w 5432769"/>
                  <a:gd name="connsiteY978" fmla="*/ 800417 h 3125148"/>
                  <a:gd name="connsiteX979" fmla="*/ 3874479 w 5432769"/>
                  <a:gd name="connsiteY979" fmla="*/ 801199 h 3125148"/>
                  <a:gd name="connsiteX980" fmla="*/ 3874635 w 5432769"/>
                  <a:gd name="connsiteY980" fmla="*/ 803312 h 3125148"/>
                  <a:gd name="connsiteX981" fmla="*/ 3874583 w 5432769"/>
                  <a:gd name="connsiteY981" fmla="*/ 806103 h 3125148"/>
                  <a:gd name="connsiteX982" fmla="*/ 3874166 w 5432769"/>
                  <a:gd name="connsiteY982" fmla="*/ 807382 h 3125148"/>
                  <a:gd name="connsiteX983" fmla="*/ 3874010 w 5432769"/>
                  <a:gd name="connsiteY983" fmla="*/ 807799 h 3125148"/>
                  <a:gd name="connsiteX984" fmla="*/ 3873958 w 5432769"/>
                  <a:gd name="connsiteY984" fmla="*/ 807955 h 3125148"/>
                  <a:gd name="connsiteX985" fmla="*/ 3873332 w 5432769"/>
                  <a:gd name="connsiteY985" fmla="*/ 809468 h 3125148"/>
                  <a:gd name="connsiteX986" fmla="*/ 3872889 w 5432769"/>
                  <a:gd name="connsiteY986" fmla="*/ 811373 h 3125148"/>
                  <a:gd name="connsiteX987" fmla="*/ 3871586 w 5432769"/>
                  <a:gd name="connsiteY987" fmla="*/ 813407 h 3125148"/>
                  <a:gd name="connsiteX988" fmla="*/ 3870256 w 5432769"/>
                  <a:gd name="connsiteY988" fmla="*/ 814685 h 3125148"/>
                  <a:gd name="connsiteX989" fmla="*/ 3867780 w 5432769"/>
                  <a:gd name="connsiteY989" fmla="*/ 816825 h 3125148"/>
                  <a:gd name="connsiteX990" fmla="*/ 3866633 w 5432769"/>
                  <a:gd name="connsiteY990" fmla="*/ 818285 h 3125148"/>
                  <a:gd name="connsiteX991" fmla="*/ 3865825 w 5432769"/>
                  <a:gd name="connsiteY991" fmla="*/ 820059 h 3125148"/>
                  <a:gd name="connsiteX992" fmla="*/ 3865642 w 5432769"/>
                  <a:gd name="connsiteY992" fmla="*/ 820346 h 3125148"/>
                  <a:gd name="connsiteX993" fmla="*/ 3864235 w 5432769"/>
                  <a:gd name="connsiteY993" fmla="*/ 822355 h 3125148"/>
                  <a:gd name="connsiteX994" fmla="*/ 3863740 w 5432769"/>
                  <a:gd name="connsiteY994" fmla="*/ 824546 h 3125148"/>
                  <a:gd name="connsiteX995" fmla="*/ 3863896 w 5432769"/>
                  <a:gd name="connsiteY995" fmla="*/ 827520 h 3125148"/>
                  <a:gd name="connsiteX996" fmla="*/ 3866477 w 5432769"/>
                  <a:gd name="connsiteY996" fmla="*/ 829502 h 3125148"/>
                  <a:gd name="connsiteX997" fmla="*/ 3867363 w 5432769"/>
                  <a:gd name="connsiteY997" fmla="*/ 831094 h 3125148"/>
                  <a:gd name="connsiteX998" fmla="*/ 3867963 w 5432769"/>
                  <a:gd name="connsiteY998" fmla="*/ 831798 h 3125148"/>
                  <a:gd name="connsiteX999" fmla="*/ 3869657 w 5432769"/>
                  <a:gd name="connsiteY999" fmla="*/ 831954 h 3125148"/>
                  <a:gd name="connsiteX1000" fmla="*/ 3872524 w 5432769"/>
                  <a:gd name="connsiteY1000" fmla="*/ 832998 h 3125148"/>
                  <a:gd name="connsiteX1001" fmla="*/ 3874166 w 5432769"/>
                  <a:gd name="connsiteY1001" fmla="*/ 833989 h 3125148"/>
                  <a:gd name="connsiteX1002" fmla="*/ 3876304 w 5432769"/>
                  <a:gd name="connsiteY1002" fmla="*/ 835789 h 3125148"/>
                  <a:gd name="connsiteX1003" fmla="*/ 3877503 w 5432769"/>
                  <a:gd name="connsiteY1003" fmla="*/ 836024 h 3125148"/>
                  <a:gd name="connsiteX1004" fmla="*/ 3878103 w 5432769"/>
                  <a:gd name="connsiteY1004" fmla="*/ 835972 h 3125148"/>
                  <a:gd name="connsiteX1005" fmla="*/ 3881335 w 5432769"/>
                  <a:gd name="connsiteY1005" fmla="*/ 835685 h 3125148"/>
                  <a:gd name="connsiteX1006" fmla="*/ 3883863 w 5432769"/>
                  <a:gd name="connsiteY1006" fmla="*/ 836102 h 3125148"/>
                  <a:gd name="connsiteX1007" fmla="*/ 3884020 w 5432769"/>
                  <a:gd name="connsiteY1007" fmla="*/ 836128 h 3125148"/>
                  <a:gd name="connsiteX1008" fmla="*/ 3886157 w 5432769"/>
                  <a:gd name="connsiteY1008" fmla="*/ 836780 h 3125148"/>
                  <a:gd name="connsiteX1009" fmla="*/ 3886574 w 5432769"/>
                  <a:gd name="connsiteY1009" fmla="*/ 837537 h 3125148"/>
                  <a:gd name="connsiteX1010" fmla="*/ 3886809 w 5432769"/>
                  <a:gd name="connsiteY1010" fmla="*/ 837954 h 3125148"/>
                  <a:gd name="connsiteX1011" fmla="*/ 3887799 w 5432769"/>
                  <a:gd name="connsiteY1011" fmla="*/ 840797 h 3125148"/>
                  <a:gd name="connsiteX1012" fmla="*/ 3888582 w 5432769"/>
                  <a:gd name="connsiteY1012" fmla="*/ 841998 h 3125148"/>
                  <a:gd name="connsiteX1013" fmla="*/ 3890223 w 5432769"/>
                  <a:gd name="connsiteY1013" fmla="*/ 842780 h 3125148"/>
                  <a:gd name="connsiteX1014" fmla="*/ 3892205 w 5432769"/>
                  <a:gd name="connsiteY1014" fmla="*/ 843589 h 3125148"/>
                  <a:gd name="connsiteX1015" fmla="*/ 3892648 w 5432769"/>
                  <a:gd name="connsiteY1015" fmla="*/ 843771 h 3125148"/>
                  <a:gd name="connsiteX1016" fmla="*/ 3892309 w 5432769"/>
                  <a:gd name="connsiteY1016" fmla="*/ 845884 h 3125148"/>
                  <a:gd name="connsiteX1017" fmla="*/ 3891553 w 5432769"/>
                  <a:gd name="connsiteY1017" fmla="*/ 848101 h 3125148"/>
                  <a:gd name="connsiteX1018" fmla="*/ 3891188 w 5432769"/>
                  <a:gd name="connsiteY1018" fmla="*/ 848728 h 3125148"/>
                  <a:gd name="connsiteX1019" fmla="*/ 3890875 w 5432769"/>
                  <a:gd name="connsiteY1019" fmla="*/ 849249 h 3125148"/>
                  <a:gd name="connsiteX1020" fmla="*/ 3890667 w 5432769"/>
                  <a:gd name="connsiteY1020" fmla="*/ 850893 h 3125148"/>
                  <a:gd name="connsiteX1021" fmla="*/ 3890223 w 5432769"/>
                  <a:gd name="connsiteY1021" fmla="*/ 853423 h 3125148"/>
                  <a:gd name="connsiteX1022" fmla="*/ 3889624 w 5432769"/>
                  <a:gd name="connsiteY1022" fmla="*/ 854571 h 3125148"/>
                  <a:gd name="connsiteX1023" fmla="*/ 3888920 w 5432769"/>
                  <a:gd name="connsiteY1023" fmla="*/ 855380 h 3125148"/>
                  <a:gd name="connsiteX1024" fmla="*/ 3888191 w 5432769"/>
                  <a:gd name="connsiteY1024" fmla="*/ 857362 h 3125148"/>
                  <a:gd name="connsiteX1025" fmla="*/ 3890667 w 5432769"/>
                  <a:gd name="connsiteY1025" fmla="*/ 858744 h 3125148"/>
                  <a:gd name="connsiteX1026" fmla="*/ 3893560 w 5432769"/>
                  <a:gd name="connsiteY1026" fmla="*/ 859683 h 3125148"/>
                  <a:gd name="connsiteX1027" fmla="*/ 3896245 w 5432769"/>
                  <a:gd name="connsiteY1027" fmla="*/ 860544 h 3125148"/>
                  <a:gd name="connsiteX1028" fmla="*/ 3897522 w 5432769"/>
                  <a:gd name="connsiteY1028" fmla="*/ 861092 h 3125148"/>
                  <a:gd name="connsiteX1029" fmla="*/ 3897835 w 5432769"/>
                  <a:gd name="connsiteY1029" fmla="*/ 861223 h 3125148"/>
                  <a:gd name="connsiteX1030" fmla="*/ 3897314 w 5432769"/>
                  <a:gd name="connsiteY1030" fmla="*/ 862188 h 3125148"/>
                  <a:gd name="connsiteX1031" fmla="*/ 3896975 w 5432769"/>
                  <a:gd name="connsiteY1031" fmla="*/ 862788 h 3125148"/>
                  <a:gd name="connsiteX1032" fmla="*/ 3895985 w 5432769"/>
                  <a:gd name="connsiteY1032" fmla="*/ 864170 h 3125148"/>
                  <a:gd name="connsiteX1033" fmla="*/ 3895437 w 5432769"/>
                  <a:gd name="connsiteY1033" fmla="*/ 865970 h 3125148"/>
                  <a:gd name="connsiteX1034" fmla="*/ 3894785 w 5432769"/>
                  <a:gd name="connsiteY1034" fmla="*/ 868944 h 3125148"/>
                  <a:gd name="connsiteX1035" fmla="*/ 3897340 w 5432769"/>
                  <a:gd name="connsiteY1035" fmla="*/ 869779 h 3125148"/>
                  <a:gd name="connsiteX1036" fmla="*/ 3900911 w 5432769"/>
                  <a:gd name="connsiteY1036" fmla="*/ 870874 h 3125148"/>
                  <a:gd name="connsiteX1037" fmla="*/ 3902945 w 5432769"/>
                  <a:gd name="connsiteY1037" fmla="*/ 871813 h 3125148"/>
                  <a:gd name="connsiteX1038" fmla="*/ 3903831 w 5432769"/>
                  <a:gd name="connsiteY1038" fmla="*/ 872361 h 3125148"/>
                  <a:gd name="connsiteX1039" fmla="*/ 3904483 w 5432769"/>
                  <a:gd name="connsiteY1039" fmla="*/ 874266 h 3125148"/>
                  <a:gd name="connsiteX1040" fmla="*/ 3905134 w 5432769"/>
                  <a:gd name="connsiteY1040" fmla="*/ 875518 h 3125148"/>
                  <a:gd name="connsiteX1041" fmla="*/ 3905187 w 5432769"/>
                  <a:gd name="connsiteY1041" fmla="*/ 875674 h 3125148"/>
                  <a:gd name="connsiteX1042" fmla="*/ 3905369 w 5432769"/>
                  <a:gd name="connsiteY1042" fmla="*/ 876144 h 3125148"/>
                  <a:gd name="connsiteX1043" fmla="*/ 3905108 w 5432769"/>
                  <a:gd name="connsiteY1043" fmla="*/ 876718 h 3125148"/>
                  <a:gd name="connsiteX1044" fmla="*/ 3904483 w 5432769"/>
                  <a:gd name="connsiteY1044" fmla="*/ 878152 h 3125148"/>
                  <a:gd name="connsiteX1045" fmla="*/ 3903935 w 5432769"/>
                  <a:gd name="connsiteY1045" fmla="*/ 879744 h 3125148"/>
                  <a:gd name="connsiteX1046" fmla="*/ 3904639 w 5432769"/>
                  <a:gd name="connsiteY1046" fmla="*/ 880317 h 3125148"/>
                  <a:gd name="connsiteX1047" fmla="*/ 3904743 w 5432769"/>
                  <a:gd name="connsiteY1047" fmla="*/ 882326 h 3125148"/>
                  <a:gd name="connsiteX1048" fmla="*/ 3904535 w 5432769"/>
                  <a:gd name="connsiteY1048" fmla="*/ 884595 h 3125148"/>
                  <a:gd name="connsiteX1049" fmla="*/ 3906412 w 5432769"/>
                  <a:gd name="connsiteY1049" fmla="*/ 885456 h 3125148"/>
                  <a:gd name="connsiteX1050" fmla="*/ 3907767 w 5432769"/>
                  <a:gd name="connsiteY1050" fmla="*/ 886891 h 3125148"/>
                  <a:gd name="connsiteX1051" fmla="*/ 3909592 w 5432769"/>
                  <a:gd name="connsiteY1051" fmla="*/ 887830 h 3125148"/>
                  <a:gd name="connsiteX1052" fmla="*/ 3912094 w 5432769"/>
                  <a:gd name="connsiteY1052" fmla="*/ 888978 h 3125148"/>
                  <a:gd name="connsiteX1053" fmla="*/ 3913241 w 5432769"/>
                  <a:gd name="connsiteY1053" fmla="*/ 890334 h 3125148"/>
                  <a:gd name="connsiteX1054" fmla="*/ 3914180 w 5432769"/>
                  <a:gd name="connsiteY1054" fmla="*/ 891404 h 3125148"/>
                  <a:gd name="connsiteX1055" fmla="*/ 3916499 w 5432769"/>
                  <a:gd name="connsiteY1055" fmla="*/ 892369 h 3125148"/>
                  <a:gd name="connsiteX1056" fmla="*/ 3918846 w 5432769"/>
                  <a:gd name="connsiteY1056" fmla="*/ 892708 h 3125148"/>
                  <a:gd name="connsiteX1057" fmla="*/ 3920045 w 5432769"/>
                  <a:gd name="connsiteY1057" fmla="*/ 892917 h 3125148"/>
                  <a:gd name="connsiteX1058" fmla="*/ 3921869 w 5432769"/>
                  <a:gd name="connsiteY1058" fmla="*/ 893204 h 3125148"/>
                  <a:gd name="connsiteX1059" fmla="*/ 3922260 w 5432769"/>
                  <a:gd name="connsiteY1059" fmla="*/ 895604 h 3125148"/>
                  <a:gd name="connsiteX1060" fmla="*/ 3922130 w 5432769"/>
                  <a:gd name="connsiteY1060" fmla="*/ 897091 h 3125148"/>
                  <a:gd name="connsiteX1061" fmla="*/ 3922026 w 5432769"/>
                  <a:gd name="connsiteY1061" fmla="*/ 899856 h 3125148"/>
                  <a:gd name="connsiteX1062" fmla="*/ 3922704 w 5432769"/>
                  <a:gd name="connsiteY1062" fmla="*/ 900143 h 3125148"/>
                  <a:gd name="connsiteX1063" fmla="*/ 3924815 w 5432769"/>
                  <a:gd name="connsiteY1063" fmla="*/ 900951 h 3125148"/>
                  <a:gd name="connsiteX1064" fmla="*/ 3928569 w 5432769"/>
                  <a:gd name="connsiteY1064" fmla="*/ 902464 h 3125148"/>
                  <a:gd name="connsiteX1065" fmla="*/ 3930419 w 5432769"/>
                  <a:gd name="connsiteY1065" fmla="*/ 903012 h 3125148"/>
                  <a:gd name="connsiteX1066" fmla="*/ 3930862 w 5432769"/>
                  <a:gd name="connsiteY1066" fmla="*/ 903116 h 3125148"/>
                  <a:gd name="connsiteX1067" fmla="*/ 3932113 w 5432769"/>
                  <a:gd name="connsiteY1067" fmla="*/ 903403 h 3125148"/>
                  <a:gd name="connsiteX1068" fmla="*/ 3932505 w 5432769"/>
                  <a:gd name="connsiteY1068" fmla="*/ 905934 h 3125148"/>
                  <a:gd name="connsiteX1069" fmla="*/ 3933338 w 5432769"/>
                  <a:gd name="connsiteY1069" fmla="*/ 907681 h 3125148"/>
                  <a:gd name="connsiteX1070" fmla="*/ 3933391 w 5432769"/>
                  <a:gd name="connsiteY1070" fmla="*/ 909325 h 3125148"/>
                  <a:gd name="connsiteX1071" fmla="*/ 3931071 w 5432769"/>
                  <a:gd name="connsiteY1071" fmla="*/ 909612 h 3125148"/>
                  <a:gd name="connsiteX1072" fmla="*/ 3930498 w 5432769"/>
                  <a:gd name="connsiteY1072" fmla="*/ 909768 h 3125148"/>
                  <a:gd name="connsiteX1073" fmla="*/ 3930367 w 5432769"/>
                  <a:gd name="connsiteY1073" fmla="*/ 909821 h 3125148"/>
                  <a:gd name="connsiteX1074" fmla="*/ 3929168 w 5432769"/>
                  <a:gd name="connsiteY1074" fmla="*/ 913733 h 3125148"/>
                  <a:gd name="connsiteX1075" fmla="*/ 3928334 w 5432769"/>
                  <a:gd name="connsiteY1075" fmla="*/ 915872 h 3125148"/>
                  <a:gd name="connsiteX1076" fmla="*/ 3927760 w 5432769"/>
                  <a:gd name="connsiteY1076" fmla="*/ 917959 h 3125148"/>
                  <a:gd name="connsiteX1077" fmla="*/ 3929585 w 5432769"/>
                  <a:gd name="connsiteY1077" fmla="*/ 920933 h 3125148"/>
                  <a:gd name="connsiteX1078" fmla="*/ 3929663 w 5432769"/>
                  <a:gd name="connsiteY1078" fmla="*/ 921168 h 3125148"/>
                  <a:gd name="connsiteX1079" fmla="*/ 3934095 w 5432769"/>
                  <a:gd name="connsiteY1079" fmla="*/ 937315 h 3125148"/>
                  <a:gd name="connsiteX1080" fmla="*/ 3933183 w 5432769"/>
                  <a:gd name="connsiteY1080" fmla="*/ 940993 h 3125148"/>
                  <a:gd name="connsiteX1081" fmla="*/ 3932974 w 5432769"/>
                  <a:gd name="connsiteY1081" fmla="*/ 941880 h 3125148"/>
                  <a:gd name="connsiteX1082" fmla="*/ 3932087 w 5432769"/>
                  <a:gd name="connsiteY1082" fmla="*/ 945480 h 3125148"/>
                  <a:gd name="connsiteX1083" fmla="*/ 3931749 w 5432769"/>
                  <a:gd name="connsiteY1083" fmla="*/ 946836 h 3125148"/>
                  <a:gd name="connsiteX1084" fmla="*/ 3928569 w 5432769"/>
                  <a:gd name="connsiteY1084" fmla="*/ 949471 h 3125148"/>
                  <a:gd name="connsiteX1085" fmla="*/ 3926692 w 5432769"/>
                  <a:gd name="connsiteY1085" fmla="*/ 951062 h 3125148"/>
                  <a:gd name="connsiteX1086" fmla="*/ 3926796 w 5432769"/>
                  <a:gd name="connsiteY1086" fmla="*/ 951401 h 3125148"/>
                  <a:gd name="connsiteX1087" fmla="*/ 3926952 w 5432769"/>
                  <a:gd name="connsiteY1087" fmla="*/ 951819 h 3125148"/>
                  <a:gd name="connsiteX1088" fmla="*/ 3926900 w 5432769"/>
                  <a:gd name="connsiteY1088" fmla="*/ 953018 h 3125148"/>
                  <a:gd name="connsiteX1089" fmla="*/ 3927004 w 5432769"/>
                  <a:gd name="connsiteY1089" fmla="*/ 954271 h 3125148"/>
                  <a:gd name="connsiteX1090" fmla="*/ 3927030 w 5432769"/>
                  <a:gd name="connsiteY1090" fmla="*/ 954506 h 3125148"/>
                  <a:gd name="connsiteX1091" fmla="*/ 3927734 w 5432769"/>
                  <a:gd name="connsiteY1091" fmla="*/ 956644 h 3125148"/>
                  <a:gd name="connsiteX1092" fmla="*/ 3928047 w 5432769"/>
                  <a:gd name="connsiteY1092" fmla="*/ 957897 h 3125148"/>
                  <a:gd name="connsiteX1093" fmla="*/ 3928177 w 5432769"/>
                  <a:gd name="connsiteY1093" fmla="*/ 959122 h 3125148"/>
                  <a:gd name="connsiteX1094" fmla="*/ 3929220 w 5432769"/>
                  <a:gd name="connsiteY1094" fmla="*/ 959879 h 3125148"/>
                  <a:gd name="connsiteX1095" fmla="*/ 3929455 w 5432769"/>
                  <a:gd name="connsiteY1095" fmla="*/ 960140 h 3125148"/>
                  <a:gd name="connsiteX1096" fmla="*/ 3930080 w 5432769"/>
                  <a:gd name="connsiteY1096" fmla="*/ 960818 h 3125148"/>
                  <a:gd name="connsiteX1097" fmla="*/ 3930367 w 5432769"/>
                  <a:gd name="connsiteY1097" fmla="*/ 961236 h 3125148"/>
                  <a:gd name="connsiteX1098" fmla="*/ 3930627 w 5432769"/>
                  <a:gd name="connsiteY1098" fmla="*/ 961575 h 3125148"/>
                  <a:gd name="connsiteX1099" fmla="*/ 3932896 w 5432769"/>
                  <a:gd name="connsiteY1099" fmla="*/ 962227 h 3125148"/>
                  <a:gd name="connsiteX1100" fmla="*/ 3933599 w 5432769"/>
                  <a:gd name="connsiteY1100" fmla="*/ 962409 h 3125148"/>
                  <a:gd name="connsiteX1101" fmla="*/ 3935476 w 5432769"/>
                  <a:gd name="connsiteY1101" fmla="*/ 962905 h 3125148"/>
                  <a:gd name="connsiteX1102" fmla="*/ 3937666 w 5432769"/>
                  <a:gd name="connsiteY1102" fmla="*/ 963061 h 3125148"/>
                  <a:gd name="connsiteX1103" fmla="*/ 3939125 w 5432769"/>
                  <a:gd name="connsiteY1103" fmla="*/ 963218 h 3125148"/>
                  <a:gd name="connsiteX1104" fmla="*/ 3941289 w 5432769"/>
                  <a:gd name="connsiteY1104" fmla="*/ 964262 h 3125148"/>
                  <a:gd name="connsiteX1105" fmla="*/ 3943088 w 5432769"/>
                  <a:gd name="connsiteY1105" fmla="*/ 965201 h 3125148"/>
                  <a:gd name="connsiteX1106" fmla="*/ 3944678 w 5432769"/>
                  <a:gd name="connsiteY1106" fmla="*/ 966192 h 3125148"/>
                  <a:gd name="connsiteX1107" fmla="*/ 3947467 w 5432769"/>
                  <a:gd name="connsiteY1107" fmla="*/ 968487 h 3125148"/>
                  <a:gd name="connsiteX1108" fmla="*/ 3947546 w 5432769"/>
                  <a:gd name="connsiteY1108" fmla="*/ 968540 h 3125148"/>
                  <a:gd name="connsiteX1109" fmla="*/ 3949057 w 5432769"/>
                  <a:gd name="connsiteY1109" fmla="*/ 969818 h 3125148"/>
                  <a:gd name="connsiteX1110" fmla="*/ 3950543 w 5432769"/>
                  <a:gd name="connsiteY1110" fmla="*/ 971409 h 3125148"/>
                  <a:gd name="connsiteX1111" fmla="*/ 3952185 w 5432769"/>
                  <a:gd name="connsiteY1111" fmla="*/ 972348 h 3125148"/>
                  <a:gd name="connsiteX1112" fmla="*/ 3954870 w 5432769"/>
                  <a:gd name="connsiteY1112" fmla="*/ 972818 h 3125148"/>
                  <a:gd name="connsiteX1113" fmla="*/ 3955366 w 5432769"/>
                  <a:gd name="connsiteY1113" fmla="*/ 972896 h 3125148"/>
                  <a:gd name="connsiteX1114" fmla="*/ 3958989 w 5432769"/>
                  <a:gd name="connsiteY1114" fmla="*/ 972948 h 3125148"/>
                  <a:gd name="connsiteX1115" fmla="*/ 3960475 w 5432769"/>
                  <a:gd name="connsiteY1115" fmla="*/ 975139 h 3125148"/>
                  <a:gd name="connsiteX1116" fmla="*/ 3962064 w 5432769"/>
                  <a:gd name="connsiteY1116" fmla="*/ 977226 h 3125148"/>
                  <a:gd name="connsiteX1117" fmla="*/ 3963550 w 5432769"/>
                  <a:gd name="connsiteY1117" fmla="*/ 978713 h 3125148"/>
                  <a:gd name="connsiteX1118" fmla="*/ 3965349 w 5432769"/>
                  <a:gd name="connsiteY1118" fmla="*/ 980356 h 3125148"/>
                  <a:gd name="connsiteX1119" fmla="*/ 3966314 w 5432769"/>
                  <a:gd name="connsiteY1119" fmla="*/ 981087 h 3125148"/>
                  <a:gd name="connsiteX1120" fmla="*/ 3966939 w 5432769"/>
                  <a:gd name="connsiteY1120" fmla="*/ 981557 h 3125148"/>
                  <a:gd name="connsiteX1121" fmla="*/ 3968008 w 5432769"/>
                  <a:gd name="connsiteY1121" fmla="*/ 982026 h 3125148"/>
                  <a:gd name="connsiteX1122" fmla="*/ 3968425 w 5432769"/>
                  <a:gd name="connsiteY1122" fmla="*/ 982209 h 3125148"/>
                  <a:gd name="connsiteX1123" fmla="*/ 3970224 w 5432769"/>
                  <a:gd name="connsiteY1123" fmla="*/ 982443 h 3125148"/>
                  <a:gd name="connsiteX1124" fmla="*/ 3971605 w 5432769"/>
                  <a:gd name="connsiteY1124" fmla="*/ 983904 h 3125148"/>
                  <a:gd name="connsiteX1125" fmla="*/ 3972986 w 5432769"/>
                  <a:gd name="connsiteY1125" fmla="*/ 985234 h 3125148"/>
                  <a:gd name="connsiteX1126" fmla="*/ 3974342 w 5432769"/>
                  <a:gd name="connsiteY1126" fmla="*/ 986643 h 3125148"/>
                  <a:gd name="connsiteX1127" fmla="*/ 3975645 w 5432769"/>
                  <a:gd name="connsiteY1127" fmla="*/ 987426 h 3125148"/>
                  <a:gd name="connsiteX1128" fmla="*/ 3976819 w 5432769"/>
                  <a:gd name="connsiteY1128" fmla="*/ 987974 h 3125148"/>
                  <a:gd name="connsiteX1129" fmla="*/ 3977288 w 5432769"/>
                  <a:gd name="connsiteY1129" fmla="*/ 988443 h 3125148"/>
                  <a:gd name="connsiteX1130" fmla="*/ 3977574 w 5432769"/>
                  <a:gd name="connsiteY1130" fmla="*/ 988730 h 3125148"/>
                  <a:gd name="connsiteX1131" fmla="*/ 3979503 w 5432769"/>
                  <a:gd name="connsiteY1131" fmla="*/ 988913 h 3125148"/>
                  <a:gd name="connsiteX1132" fmla="*/ 3979503 w 5432769"/>
                  <a:gd name="connsiteY1132" fmla="*/ 988913 h 3125148"/>
                  <a:gd name="connsiteX1133" fmla="*/ 3981250 w 5432769"/>
                  <a:gd name="connsiteY1133" fmla="*/ 989069 h 3125148"/>
                  <a:gd name="connsiteX1134" fmla="*/ 3983179 w 5432769"/>
                  <a:gd name="connsiteY1134" fmla="*/ 989226 h 3125148"/>
                  <a:gd name="connsiteX1135" fmla="*/ 3984925 w 5432769"/>
                  <a:gd name="connsiteY1135" fmla="*/ 990060 h 3125148"/>
                  <a:gd name="connsiteX1136" fmla="*/ 3986568 w 5432769"/>
                  <a:gd name="connsiteY1136" fmla="*/ 991052 h 3125148"/>
                  <a:gd name="connsiteX1137" fmla="*/ 3988001 w 5432769"/>
                  <a:gd name="connsiteY1137" fmla="*/ 992043 h 3125148"/>
                  <a:gd name="connsiteX1138" fmla="*/ 3989149 w 5432769"/>
                  <a:gd name="connsiteY1138" fmla="*/ 993295 h 3125148"/>
                  <a:gd name="connsiteX1139" fmla="*/ 3989800 w 5432769"/>
                  <a:gd name="connsiteY1139" fmla="*/ 994312 h 3125148"/>
                  <a:gd name="connsiteX1140" fmla="*/ 3989852 w 5432769"/>
                  <a:gd name="connsiteY1140" fmla="*/ 994391 h 3125148"/>
                  <a:gd name="connsiteX1141" fmla="*/ 3989905 w 5432769"/>
                  <a:gd name="connsiteY1141" fmla="*/ 994391 h 3125148"/>
                  <a:gd name="connsiteX1142" fmla="*/ 3991494 w 5432769"/>
                  <a:gd name="connsiteY1142" fmla="*/ 994730 h 3125148"/>
                  <a:gd name="connsiteX1143" fmla="*/ 3992381 w 5432769"/>
                  <a:gd name="connsiteY1143" fmla="*/ 995095 h 3125148"/>
                  <a:gd name="connsiteX1144" fmla="*/ 3992980 w 5432769"/>
                  <a:gd name="connsiteY1144" fmla="*/ 995773 h 3125148"/>
                  <a:gd name="connsiteX1145" fmla="*/ 3992980 w 5432769"/>
                  <a:gd name="connsiteY1145" fmla="*/ 995799 h 3125148"/>
                  <a:gd name="connsiteX1146" fmla="*/ 3993345 w 5432769"/>
                  <a:gd name="connsiteY1146" fmla="*/ 996660 h 3125148"/>
                  <a:gd name="connsiteX1147" fmla="*/ 3997750 w 5432769"/>
                  <a:gd name="connsiteY1147" fmla="*/ 997156 h 3125148"/>
                  <a:gd name="connsiteX1148" fmla="*/ 3997985 w 5432769"/>
                  <a:gd name="connsiteY1148" fmla="*/ 997182 h 3125148"/>
                  <a:gd name="connsiteX1149" fmla="*/ 3998793 w 5432769"/>
                  <a:gd name="connsiteY1149" fmla="*/ 996764 h 3125148"/>
                  <a:gd name="connsiteX1150" fmla="*/ 4000827 w 5432769"/>
                  <a:gd name="connsiteY1150" fmla="*/ 996217 h 3125148"/>
                  <a:gd name="connsiteX1151" fmla="*/ 4003303 w 5432769"/>
                  <a:gd name="connsiteY1151" fmla="*/ 995721 h 3125148"/>
                  <a:gd name="connsiteX1152" fmla="*/ 4004059 w 5432769"/>
                  <a:gd name="connsiteY1152" fmla="*/ 994391 h 3125148"/>
                  <a:gd name="connsiteX1153" fmla="*/ 4004267 w 5432769"/>
                  <a:gd name="connsiteY1153" fmla="*/ 994182 h 3125148"/>
                  <a:gd name="connsiteX1154" fmla="*/ 4004502 w 5432769"/>
                  <a:gd name="connsiteY1154" fmla="*/ 993947 h 3125148"/>
                  <a:gd name="connsiteX1155" fmla="*/ 4006274 w 5432769"/>
                  <a:gd name="connsiteY1155" fmla="*/ 993634 h 3125148"/>
                  <a:gd name="connsiteX1156" fmla="*/ 4007082 w 5432769"/>
                  <a:gd name="connsiteY1156" fmla="*/ 993504 h 3125148"/>
                  <a:gd name="connsiteX1157" fmla="*/ 4009063 w 5432769"/>
                  <a:gd name="connsiteY1157" fmla="*/ 992982 h 3125148"/>
                  <a:gd name="connsiteX1158" fmla="*/ 4010132 w 5432769"/>
                  <a:gd name="connsiteY1158" fmla="*/ 992591 h 3125148"/>
                  <a:gd name="connsiteX1159" fmla="*/ 4011306 w 5432769"/>
                  <a:gd name="connsiteY1159" fmla="*/ 992147 h 3125148"/>
                  <a:gd name="connsiteX1160" fmla="*/ 4011853 w 5432769"/>
                  <a:gd name="connsiteY1160" fmla="*/ 992121 h 3125148"/>
                  <a:gd name="connsiteX1161" fmla="*/ 4014094 w 5432769"/>
                  <a:gd name="connsiteY1161" fmla="*/ 992043 h 3125148"/>
                  <a:gd name="connsiteX1162" fmla="*/ 4015632 w 5432769"/>
                  <a:gd name="connsiteY1162" fmla="*/ 991704 h 3125148"/>
                  <a:gd name="connsiteX1163" fmla="*/ 4015789 w 5432769"/>
                  <a:gd name="connsiteY1163" fmla="*/ 991652 h 3125148"/>
                  <a:gd name="connsiteX1164" fmla="*/ 4017379 w 5432769"/>
                  <a:gd name="connsiteY1164" fmla="*/ 991260 h 3125148"/>
                  <a:gd name="connsiteX1165" fmla="*/ 4019308 w 5432769"/>
                  <a:gd name="connsiteY1165" fmla="*/ 991104 h 3125148"/>
                  <a:gd name="connsiteX1166" fmla="*/ 4019882 w 5432769"/>
                  <a:gd name="connsiteY1166" fmla="*/ 991313 h 3125148"/>
                  <a:gd name="connsiteX1167" fmla="*/ 4020507 w 5432769"/>
                  <a:gd name="connsiteY1167" fmla="*/ 991547 h 3125148"/>
                  <a:gd name="connsiteX1168" fmla="*/ 4022175 w 5432769"/>
                  <a:gd name="connsiteY1168" fmla="*/ 992043 h 3125148"/>
                  <a:gd name="connsiteX1169" fmla="*/ 4023583 w 5432769"/>
                  <a:gd name="connsiteY1169" fmla="*/ 991991 h 3125148"/>
                  <a:gd name="connsiteX1170" fmla="*/ 4024547 w 5432769"/>
                  <a:gd name="connsiteY1170" fmla="*/ 991808 h 3125148"/>
                  <a:gd name="connsiteX1171" fmla="*/ 4026111 w 5432769"/>
                  <a:gd name="connsiteY1171" fmla="*/ 991495 h 3125148"/>
                  <a:gd name="connsiteX1172" fmla="*/ 4028588 w 5432769"/>
                  <a:gd name="connsiteY1172" fmla="*/ 992252 h 3125148"/>
                  <a:gd name="connsiteX1173" fmla="*/ 4029161 w 5432769"/>
                  <a:gd name="connsiteY1173" fmla="*/ 992434 h 3125148"/>
                  <a:gd name="connsiteX1174" fmla="*/ 4029682 w 5432769"/>
                  <a:gd name="connsiteY1174" fmla="*/ 992591 h 3125148"/>
                  <a:gd name="connsiteX1175" fmla="*/ 4029943 w 5432769"/>
                  <a:gd name="connsiteY1175" fmla="*/ 992539 h 3125148"/>
                  <a:gd name="connsiteX1176" fmla="*/ 4030621 w 5432769"/>
                  <a:gd name="connsiteY1176" fmla="*/ 992356 h 3125148"/>
                  <a:gd name="connsiteX1177" fmla="*/ 4032315 w 5432769"/>
                  <a:gd name="connsiteY1177" fmla="*/ 993686 h 3125148"/>
                  <a:gd name="connsiteX1178" fmla="*/ 4033254 w 5432769"/>
                  <a:gd name="connsiteY1178" fmla="*/ 994521 h 3125148"/>
                  <a:gd name="connsiteX1179" fmla="*/ 4033358 w 5432769"/>
                  <a:gd name="connsiteY1179" fmla="*/ 994626 h 3125148"/>
                  <a:gd name="connsiteX1180" fmla="*/ 4033515 w 5432769"/>
                  <a:gd name="connsiteY1180" fmla="*/ 994704 h 3125148"/>
                  <a:gd name="connsiteX1181" fmla="*/ 4034948 w 5432769"/>
                  <a:gd name="connsiteY1181" fmla="*/ 995434 h 3125148"/>
                  <a:gd name="connsiteX1182" fmla="*/ 4036408 w 5432769"/>
                  <a:gd name="connsiteY1182" fmla="*/ 995773 h 3125148"/>
                  <a:gd name="connsiteX1183" fmla="*/ 4036903 w 5432769"/>
                  <a:gd name="connsiteY1183" fmla="*/ 996764 h 3125148"/>
                  <a:gd name="connsiteX1184" fmla="*/ 4037685 w 5432769"/>
                  <a:gd name="connsiteY1184" fmla="*/ 998956 h 3125148"/>
                  <a:gd name="connsiteX1185" fmla="*/ 4038936 w 5432769"/>
                  <a:gd name="connsiteY1185" fmla="*/ 1000912 h 3125148"/>
                  <a:gd name="connsiteX1186" fmla="*/ 4039875 w 5432769"/>
                  <a:gd name="connsiteY1186" fmla="*/ 1002347 h 3125148"/>
                  <a:gd name="connsiteX1187" fmla="*/ 4040161 w 5432769"/>
                  <a:gd name="connsiteY1187" fmla="*/ 1003234 h 3125148"/>
                  <a:gd name="connsiteX1188" fmla="*/ 4040161 w 5432769"/>
                  <a:gd name="connsiteY1188" fmla="*/ 1004721 h 3125148"/>
                  <a:gd name="connsiteX1189" fmla="*/ 4040161 w 5432769"/>
                  <a:gd name="connsiteY1189" fmla="*/ 1005451 h 3125148"/>
                  <a:gd name="connsiteX1190" fmla="*/ 4040135 w 5432769"/>
                  <a:gd name="connsiteY1190" fmla="*/ 1006964 h 3125148"/>
                  <a:gd name="connsiteX1191" fmla="*/ 4040161 w 5432769"/>
                  <a:gd name="connsiteY1191" fmla="*/ 1008112 h 3125148"/>
                  <a:gd name="connsiteX1192" fmla="*/ 4040865 w 5432769"/>
                  <a:gd name="connsiteY1192" fmla="*/ 1008321 h 3125148"/>
                  <a:gd name="connsiteX1193" fmla="*/ 4041726 w 5432769"/>
                  <a:gd name="connsiteY1193" fmla="*/ 1010538 h 3125148"/>
                  <a:gd name="connsiteX1194" fmla="*/ 4042508 w 5432769"/>
                  <a:gd name="connsiteY1194" fmla="*/ 1012390 h 3125148"/>
                  <a:gd name="connsiteX1195" fmla="*/ 4043107 w 5432769"/>
                  <a:gd name="connsiteY1195" fmla="*/ 1013303 h 3125148"/>
                  <a:gd name="connsiteX1196" fmla="*/ 4043498 w 5432769"/>
                  <a:gd name="connsiteY1196" fmla="*/ 1013929 h 3125148"/>
                  <a:gd name="connsiteX1197" fmla="*/ 4044984 w 5432769"/>
                  <a:gd name="connsiteY1197" fmla="*/ 1015520 h 3125148"/>
                  <a:gd name="connsiteX1198" fmla="*/ 4046131 w 5432769"/>
                  <a:gd name="connsiteY1198" fmla="*/ 1016303 h 3125148"/>
                  <a:gd name="connsiteX1199" fmla="*/ 4047669 w 5432769"/>
                  <a:gd name="connsiteY1199" fmla="*/ 1017268 h 3125148"/>
                  <a:gd name="connsiteX1200" fmla="*/ 4049520 w 5432769"/>
                  <a:gd name="connsiteY1200" fmla="*/ 1018911 h 3125148"/>
                  <a:gd name="connsiteX1201" fmla="*/ 4051110 w 5432769"/>
                  <a:gd name="connsiteY1201" fmla="*/ 1020685 h 3125148"/>
                  <a:gd name="connsiteX1202" fmla="*/ 4052491 w 5432769"/>
                  <a:gd name="connsiteY1202" fmla="*/ 1021781 h 3125148"/>
                  <a:gd name="connsiteX1203" fmla="*/ 4053899 w 5432769"/>
                  <a:gd name="connsiteY1203" fmla="*/ 1023137 h 3125148"/>
                  <a:gd name="connsiteX1204" fmla="*/ 4055124 w 5432769"/>
                  <a:gd name="connsiteY1204" fmla="*/ 1023920 h 3125148"/>
                  <a:gd name="connsiteX1205" fmla="*/ 4056714 w 5432769"/>
                  <a:gd name="connsiteY1205" fmla="*/ 1025015 h 3125148"/>
                  <a:gd name="connsiteX1206" fmla="*/ 4058305 w 5432769"/>
                  <a:gd name="connsiteY1206" fmla="*/ 1025772 h 3125148"/>
                  <a:gd name="connsiteX1207" fmla="*/ 4059451 w 5432769"/>
                  <a:gd name="connsiteY1207" fmla="*/ 1026215 h 3125148"/>
                  <a:gd name="connsiteX1208" fmla="*/ 4060155 w 5432769"/>
                  <a:gd name="connsiteY1208" fmla="*/ 1027494 h 3125148"/>
                  <a:gd name="connsiteX1209" fmla="*/ 4060389 w 5432769"/>
                  <a:gd name="connsiteY1209" fmla="*/ 1029085 h 3125148"/>
                  <a:gd name="connsiteX1210" fmla="*/ 4060546 w 5432769"/>
                  <a:gd name="connsiteY1210" fmla="*/ 1031146 h 3125148"/>
                  <a:gd name="connsiteX1211" fmla="*/ 4060598 w 5432769"/>
                  <a:gd name="connsiteY1211" fmla="*/ 1031615 h 3125148"/>
                  <a:gd name="connsiteX1212" fmla="*/ 4060781 w 5432769"/>
                  <a:gd name="connsiteY1212" fmla="*/ 1031693 h 3125148"/>
                  <a:gd name="connsiteX1213" fmla="*/ 4061485 w 5432769"/>
                  <a:gd name="connsiteY1213" fmla="*/ 1031980 h 3125148"/>
                  <a:gd name="connsiteX1214" fmla="*/ 4062371 w 5432769"/>
                  <a:gd name="connsiteY1214" fmla="*/ 1032867 h 3125148"/>
                  <a:gd name="connsiteX1215" fmla="*/ 4063179 w 5432769"/>
                  <a:gd name="connsiteY1215" fmla="*/ 1034250 h 3125148"/>
                  <a:gd name="connsiteX1216" fmla="*/ 4063074 w 5432769"/>
                  <a:gd name="connsiteY1216" fmla="*/ 1035554 h 3125148"/>
                  <a:gd name="connsiteX1217" fmla="*/ 4063179 w 5432769"/>
                  <a:gd name="connsiteY1217" fmla="*/ 1036258 h 3125148"/>
                  <a:gd name="connsiteX1218" fmla="*/ 4063961 w 5432769"/>
                  <a:gd name="connsiteY1218" fmla="*/ 1037093 h 3125148"/>
                  <a:gd name="connsiteX1219" fmla="*/ 4064117 w 5432769"/>
                  <a:gd name="connsiteY1219" fmla="*/ 1037850 h 3125148"/>
                  <a:gd name="connsiteX1220" fmla="*/ 4064299 w 5432769"/>
                  <a:gd name="connsiteY1220" fmla="*/ 1038449 h 3125148"/>
                  <a:gd name="connsiteX1221" fmla="*/ 4064430 w 5432769"/>
                  <a:gd name="connsiteY1221" fmla="*/ 1038893 h 3125148"/>
                  <a:gd name="connsiteX1222" fmla="*/ 4065785 w 5432769"/>
                  <a:gd name="connsiteY1222" fmla="*/ 1039102 h 3125148"/>
                  <a:gd name="connsiteX1223" fmla="*/ 4065968 w 5432769"/>
                  <a:gd name="connsiteY1223" fmla="*/ 1039128 h 3125148"/>
                  <a:gd name="connsiteX1224" fmla="*/ 4067740 w 5432769"/>
                  <a:gd name="connsiteY1224" fmla="*/ 1039624 h 3125148"/>
                  <a:gd name="connsiteX1225" fmla="*/ 4069383 w 5432769"/>
                  <a:gd name="connsiteY1225" fmla="*/ 1040171 h 3125148"/>
                  <a:gd name="connsiteX1226" fmla="*/ 4071338 w 5432769"/>
                  <a:gd name="connsiteY1226" fmla="*/ 1040380 h 3125148"/>
                  <a:gd name="connsiteX1227" fmla="*/ 4074049 w 5432769"/>
                  <a:gd name="connsiteY1227" fmla="*/ 1040484 h 3125148"/>
                  <a:gd name="connsiteX1228" fmla="*/ 4076238 w 5432769"/>
                  <a:gd name="connsiteY1228" fmla="*/ 1040067 h 3125148"/>
                  <a:gd name="connsiteX1229" fmla="*/ 4079366 w 5432769"/>
                  <a:gd name="connsiteY1229" fmla="*/ 1039493 h 3125148"/>
                  <a:gd name="connsiteX1230" fmla="*/ 4079861 w 5432769"/>
                  <a:gd name="connsiteY1230" fmla="*/ 1041162 h 3125148"/>
                  <a:gd name="connsiteX1231" fmla="*/ 4080670 w 5432769"/>
                  <a:gd name="connsiteY1231" fmla="*/ 1042571 h 3125148"/>
                  <a:gd name="connsiteX1232" fmla="*/ 4081452 w 5432769"/>
                  <a:gd name="connsiteY1232" fmla="*/ 1043458 h 3125148"/>
                  <a:gd name="connsiteX1233" fmla="*/ 4081869 w 5432769"/>
                  <a:gd name="connsiteY1233" fmla="*/ 1044058 h 3125148"/>
                  <a:gd name="connsiteX1234" fmla="*/ 4083798 w 5432769"/>
                  <a:gd name="connsiteY1234" fmla="*/ 1044345 h 3125148"/>
                  <a:gd name="connsiteX1235" fmla="*/ 4086144 w 5432769"/>
                  <a:gd name="connsiteY1235" fmla="*/ 1044945 h 3125148"/>
                  <a:gd name="connsiteX1236" fmla="*/ 4088177 w 5432769"/>
                  <a:gd name="connsiteY1236" fmla="*/ 1045101 h 3125148"/>
                  <a:gd name="connsiteX1237" fmla="*/ 4089845 w 5432769"/>
                  <a:gd name="connsiteY1237" fmla="*/ 1044841 h 3125148"/>
                  <a:gd name="connsiteX1238" fmla="*/ 4090393 w 5432769"/>
                  <a:gd name="connsiteY1238" fmla="*/ 1044606 h 3125148"/>
                  <a:gd name="connsiteX1239" fmla="*/ 4091748 w 5432769"/>
                  <a:gd name="connsiteY1239" fmla="*/ 1045910 h 3125148"/>
                  <a:gd name="connsiteX1240" fmla="*/ 4093182 w 5432769"/>
                  <a:gd name="connsiteY1240" fmla="*/ 1046797 h 3125148"/>
                  <a:gd name="connsiteX1241" fmla="*/ 4094381 w 5432769"/>
                  <a:gd name="connsiteY1241" fmla="*/ 1047527 h 3125148"/>
                  <a:gd name="connsiteX1242" fmla="*/ 4094772 w 5432769"/>
                  <a:gd name="connsiteY1242" fmla="*/ 1047945 h 3125148"/>
                  <a:gd name="connsiteX1243" fmla="*/ 4094928 w 5432769"/>
                  <a:gd name="connsiteY1243" fmla="*/ 1048128 h 3125148"/>
                  <a:gd name="connsiteX1244" fmla="*/ 4095033 w 5432769"/>
                  <a:gd name="connsiteY1244" fmla="*/ 1048075 h 3125148"/>
                  <a:gd name="connsiteX1245" fmla="*/ 4096414 w 5432769"/>
                  <a:gd name="connsiteY1245" fmla="*/ 1047084 h 3125148"/>
                  <a:gd name="connsiteX1246" fmla="*/ 4098161 w 5432769"/>
                  <a:gd name="connsiteY1246" fmla="*/ 1046536 h 3125148"/>
                  <a:gd name="connsiteX1247" fmla="*/ 4100481 w 5432769"/>
                  <a:gd name="connsiteY1247" fmla="*/ 1046354 h 3125148"/>
                  <a:gd name="connsiteX1248" fmla="*/ 4101732 w 5432769"/>
                  <a:gd name="connsiteY1248" fmla="*/ 1046484 h 3125148"/>
                  <a:gd name="connsiteX1249" fmla="*/ 4103609 w 5432769"/>
                  <a:gd name="connsiteY1249" fmla="*/ 1047032 h 3125148"/>
                  <a:gd name="connsiteX1250" fmla="*/ 4104208 w 5432769"/>
                  <a:gd name="connsiteY1250" fmla="*/ 1047136 h 3125148"/>
                  <a:gd name="connsiteX1251" fmla="*/ 4104756 w 5432769"/>
                  <a:gd name="connsiteY1251" fmla="*/ 1047240 h 3125148"/>
                  <a:gd name="connsiteX1252" fmla="*/ 4106242 w 5432769"/>
                  <a:gd name="connsiteY1252" fmla="*/ 1047293 h 3125148"/>
                  <a:gd name="connsiteX1253" fmla="*/ 4107702 w 5432769"/>
                  <a:gd name="connsiteY1253" fmla="*/ 1047293 h 3125148"/>
                  <a:gd name="connsiteX1254" fmla="*/ 4107806 w 5432769"/>
                  <a:gd name="connsiteY1254" fmla="*/ 1047293 h 3125148"/>
                  <a:gd name="connsiteX1255" fmla="*/ 4109422 w 5432769"/>
                  <a:gd name="connsiteY1255" fmla="*/ 1047449 h 3125148"/>
                  <a:gd name="connsiteX1256" fmla="*/ 4110725 w 5432769"/>
                  <a:gd name="connsiteY1256" fmla="*/ 1047788 h 3125148"/>
                  <a:gd name="connsiteX1257" fmla="*/ 4111455 w 5432769"/>
                  <a:gd name="connsiteY1257" fmla="*/ 1048206 h 3125148"/>
                  <a:gd name="connsiteX1258" fmla="*/ 4112263 w 5432769"/>
                  <a:gd name="connsiteY1258" fmla="*/ 1048675 h 3125148"/>
                  <a:gd name="connsiteX1259" fmla="*/ 4113801 w 5432769"/>
                  <a:gd name="connsiteY1259" fmla="*/ 1048336 h 3125148"/>
                  <a:gd name="connsiteX1260" fmla="*/ 4115652 w 5432769"/>
                  <a:gd name="connsiteY1260" fmla="*/ 1047449 h 3125148"/>
                  <a:gd name="connsiteX1261" fmla="*/ 4117372 w 5432769"/>
                  <a:gd name="connsiteY1261" fmla="*/ 1047240 h 3125148"/>
                  <a:gd name="connsiteX1262" fmla="*/ 4118937 w 5432769"/>
                  <a:gd name="connsiteY1262" fmla="*/ 1046953 h 3125148"/>
                  <a:gd name="connsiteX1263" fmla="*/ 4120474 w 5432769"/>
                  <a:gd name="connsiteY1263" fmla="*/ 1046588 h 3125148"/>
                  <a:gd name="connsiteX1264" fmla="*/ 4121413 w 5432769"/>
                  <a:gd name="connsiteY1264" fmla="*/ 1046223 h 3125148"/>
                  <a:gd name="connsiteX1265" fmla="*/ 4121908 w 5432769"/>
                  <a:gd name="connsiteY1265" fmla="*/ 1046041 h 3125148"/>
                  <a:gd name="connsiteX1266" fmla="*/ 4123394 w 5432769"/>
                  <a:gd name="connsiteY1266" fmla="*/ 1045310 h 3125148"/>
                  <a:gd name="connsiteX1267" fmla="*/ 4124984 w 5432769"/>
                  <a:gd name="connsiteY1267" fmla="*/ 1046640 h 3125148"/>
                  <a:gd name="connsiteX1268" fmla="*/ 4126626 w 5432769"/>
                  <a:gd name="connsiteY1268" fmla="*/ 1047475 h 3125148"/>
                  <a:gd name="connsiteX1269" fmla="*/ 4128164 w 5432769"/>
                  <a:gd name="connsiteY1269" fmla="*/ 1048571 h 3125148"/>
                  <a:gd name="connsiteX1270" fmla="*/ 4129363 w 5432769"/>
                  <a:gd name="connsiteY1270" fmla="*/ 1049667 h 3125148"/>
                  <a:gd name="connsiteX1271" fmla="*/ 4130301 w 5432769"/>
                  <a:gd name="connsiteY1271" fmla="*/ 1050423 h 3125148"/>
                  <a:gd name="connsiteX1272" fmla="*/ 4130692 w 5432769"/>
                  <a:gd name="connsiteY1272" fmla="*/ 1050710 h 3125148"/>
                  <a:gd name="connsiteX1273" fmla="*/ 4131944 w 5432769"/>
                  <a:gd name="connsiteY1273" fmla="*/ 1051414 h 3125148"/>
                  <a:gd name="connsiteX1274" fmla="*/ 4132647 w 5432769"/>
                  <a:gd name="connsiteY1274" fmla="*/ 1051727 h 3125148"/>
                  <a:gd name="connsiteX1275" fmla="*/ 4133716 w 5432769"/>
                  <a:gd name="connsiteY1275" fmla="*/ 1053214 h 3125148"/>
                  <a:gd name="connsiteX1276" fmla="*/ 4133925 w 5432769"/>
                  <a:gd name="connsiteY1276" fmla="*/ 1053449 h 3125148"/>
                  <a:gd name="connsiteX1277" fmla="*/ 4134029 w 5432769"/>
                  <a:gd name="connsiteY1277" fmla="*/ 1053579 h 3125148"/>
                  <a:gd name="connsiteX1278" fmla="*/ 4134785 w 5432769"/>
                  <a:gd name="connsiteY1278" fmla="*/ 1054545 h 3125148"/>
                  <a:gd name="connsiteX1279" fmla="*/ 4135776 w 5432769"/>
                  <a:gd name="connsiteY1279" fmla="*/ 1055744 h 3125148"/>
                  <a:gd name="connsiteX1280" fmla="*/ 4136609 w 5432769"/>
                  <a:gd name="connsiteY1280" fmla="*/ 1056579 h 3125148"/>
                  <a:gd name="connsiteX1281" fmla="*/ 4137053 w 5432769"/>
                  <a:gd name="connsiteY1281" fmla="*/ 1057622 h 3125148"/>
                  <a:gd name="connsiteX1282" fmla="*/ 4137131 w 5432769"/>
                  <a:gd name="connsiteY1282" fmla="*/ 1057831 h 3125148"/>
                  <a:gd name="connsiteX1283" fmla="*/ 4137496 w 5432769"/>
                  <a:gd name="connsiteY1283" fmla="*/ 1058875 h 3125148"/>
                  <a:gd name="connsiteX1284" fmla="*/ 4139738 w 5432769"/>
                  <a:gd name="connsiteY1284" fmla="*/ 1059631 h 3125148"/>
                  <a:gd name="connsiteX1285" fmla="*/ 4141380 w 5432769"/>
                  <a:gd name="connsiteY1285" fmla="*/ 1060414 h 3125148"/>
                  <a:gd name="connsiteX1286" fmla="*/ 4143257 w 5432769"/>
                  <a:gd name="connsiteY1286" fmla="*/ 1061066 h 3125148"/>
                  <a:gd name="connsiteX1287" fmla="*/ 4145004 w 5432769"/>
                  <a:gd name="connsiteY1287" fmla="*/ 1061509 h 3125148"/>
                  <a:gd name="connsiteX1288" fmla="*/ 4145603 w 5432769"/>
                  <a:gd name="connsiteY1288" fmla="*/ 1061666 h 3125148"/>
                  <a:gd name="connsiteX1289" fmla="*/ 4145942 w 5432769"/>
                  <a:gd name="connsiteY1289" fmla="*/ 1061692 h 3125148"/>
                  <a:gd name="connsiteX1290" fmla="*/ 4147297 w 5432769"/>
                  <a:gd name="connsiteY1290" fmla="*/ 1061796 h 3125148"/>
                  <a:gd name="connsiteX1291" fmla="*/ 4149383 w 5432769"/>
                  <a:gd name="connsiteY1291" fmla="*/ 1061848 h 3125148"/>
                  <a:gd name="connsiteX1292" fmla="*/ 4149409 w 5432769"/>
                  <a:gd name="connsiteY1292" fmla="*/ 1061848 h 3125148"/>
                  <a:gd name="connsiteX1293" fmla="*/ 4151572 w 5432769"/>
                  <a:gd name="connsiteY1293" fmla="*/ 1061614 h 3125148"/>
                  <a:gd name="connsiteX1294" fmla="*/ 4153267 w 5432769"/>
                  <a:gd name="connsiteY1294" fmla="*/ 1061222 h 3125148"/>
                  <a:gd name="connsiteX1295" fmla="*/ 4153866 w 5432769"/>
                  <a:gd name="connsiteY1295" fmla="*/ 1061014 h 3125148"/>
                  <a:gd name="connsiteX1296" fmla="*/ 4155300 w 5432769"/>
                  <a:gd name="connsiteY1296" fmla="*/ 1060570 h 3125148"/>
                  <a:gd name="connsiteX1297" fmla="*/ 4156395 w 5432769"/>
                  <a:gd name="connsiteY1297" fmla="*/ 1060022 h 3125148"/>
                  <a:gd name="connsiteX1298" fmla="*/ 4157437 w 5432769"/>
                  <a:gd name="connsiteY1298" fmla="*/ 1059136 h 3125148"/>
                  <a:gd name="connsiteX1299" fmla="*/ 4157750 w 5432769"/>
                  <a:gd name="connsiteY1299" fmla="*/ 1058953 h 3125148"/>
                  <a:gd name="connsiteX1300" fmla="*/ 4158975 w 5432769"/>
                  <a:gd name="connsiteY1300" fmla="*/ 1058379 h 3125148"/>
                  <a:gd name="connsiteX1301" fmla="*/ 4158975 w 5432769"/>
                  <a:gd name="connsiteY1301" fmla="*/ 1055536 h 3125148"/>
                  <a:gd name="connsiteX1302" fmla="*/ 4158611 w 5432769"/>
                  <a:gd name="connsiteY1302" fmla="*/ 1053945 h 3125148"/>
                  <a:gd name="connsiteX1303" fmla="*/ 4158115 w 5432769"/>
                  <a:gd name="connsiteY1303" fmla="*/ 1052510 h 3125148"/>
                  <a:gd name="connsiteX1304" fmla="*/ 4157646 w 5432769"/>
                  <a:gd name="connsiteY1304" fmla="*/ 1051336 h 3125148"/>
                  <a:gd name="connsiteX1305" fmla="*/ 4157281 w 5432769"/>
                  <a:gd name="connsiteY1305" fmla="*/ 1050371 h 3125148"/>
                  <a:gd name="connsiteX1306" fmla="*/ 4159080 w 5432769"/>
                  <a:gd name="connsiteY1306" fmla="*/ 1048545 h 3125148"/>
                  <a:gd name="connsiteX1307" fmla="*/ 4160669 w 5432769"/>
                  <a:gd name="connsiteY1307" fmla="*/ 1047449 h 3125148"/>
                  <a:gd name="connsiteX1308" fmla="*/ 4162650 w 5432769"/>
                  <a:gd name="connsiteY1308" fmla="*/ 1046953 h 3125148"/>
                  <a:gd name="connsiteX1309" fmla="*/ 4165023 w 5432769"/>
                  <a:gd name="connsiteY1309" fmla="*/ 1046406 h 3125148"/>
                  <a:gd name="connsiteX1310" fmla="*/ 4167161 w 5432769"/>
                  <a:gd name="connsiteY1310" fmla="*/ 1045493 h 3125148"/>
                  <a:gd name="connsiteX1311" fmla="*/ 4168855 w 5432769"/>
                  <a:gd name="connsiteY1311" fmla="*/ 1044945 h 3125148"/>
                  <a:gd name="connsiteX1312" fmla="*/ 4171331 w 5432769"/>
                  <a:gd name="connsiteY1312" fmla="*/ 1044267 h 3125148"/>
                  <a:gd name="connsiteX1313" fmla="*/ 4173521 w 5432769"/>
                  <a:gd name="connsiteY1313" fmla="*/ 1043797 h 3125148"/>
                  <a:gd name="connsiteX1314" fmla="*/ 4173677 w 5432769"/>
                  <a:gd name="connsiteY1314" fmla="*/ 1043771 h 3125148"/>
                  <a:gd name="connsiteX1315" fmla="*/ 4175554 w 5432769"/>
                  <a:gd name="connsiteY1315" fmla="*/ 1043014 h 3125148"/>
                  <a:gd name="connsiteX1316" fmla="*/ 4177509 w 5432769"/>
                  <a:gd name="connsiteY1316" fmla="*/ 1041580 h 3125148"/>
                  <a:gd name="connsiteX1317" fmla="*/ 4179099 w 5432769"/>
                  <a:gd name="connsiteY1317" fmla="*/ 1040380 h 3125148"/>
                  <a:gd name="connsiteX1318" fmla="*/ 4180820 w 5432769"/>
                  <a:gd name="connsiteY1318" fmla="*/ 1038632 h 3125148"/>
                  <a:gd name="connsiteX1319" fmla="*/ 4182826 w 5432769"/>
                  <a:gd name="connsiteY1319" fmla="*/ 1038945 h 3125148"/>
                  <a:gd name="connsiteX1320" fmla="*/ 4184547 w 5432769"/>
                  <a:gd name="connsiteY1320" fmla="*/ 1039023 h 3125148"/>
                  <a:gd name="connsiteX1321" fmla="*/ 4186554 w 5432769"/>
                  <a:gd name="connsiteY1321" fmla="*/ 1039675 h 3125148"/>
                  <a:gd name="connsiteX1322" fmla="*/ 4188822 w 5432769"/>
                  <a:gd name="connsiteY1322" fmla="*/ 1039336 h 3125148"/>
                  <a:gd name="connsiteX1323" fmla="*/ 4190777 w 5432769"/>
                  <a:gd name="connsiteY1323" fmla="*/ 1038528 h 3125148"/>
                  <a:gd name="connsiteX1324" fmla="*/ 4193410 w 5432769"/>
                  <a:gd name="connsiteY1324" fmla="*/ 1036806 h 3125148"/>
                  <a:gd name="connsiteX1325" fmla="*/ 4196486 w 5432769"/>
                  <a:gd name="connsiteY1325" fmla="*/ 1037589 h 3125148"/>
                  <a:gd name="connsiteX1326" fmla="*/ 4198806 w 5432769"/>
                  <a:gd name="connsiteY1326" fmla="*/ 1038293 h 3125148"/>
                  <a:gd name="connsiteX1327" fmla="*/ 4200761 w 5432769"/>
                  <a:gd name="connsiteY1327" fmla="*/ 1038684 h 3125148"/>
                  <a:gd name="connsiteX1328" fmla="*/ 4201751 w 5432769"/>
                  <a:gd name="connsiteY1328" fmla="*/ 1039075 h 3125148"/>
                  <a:gd name="connsiteX1329" fmla="*/ 4203446 w 5432769"/>
                  <a:gd name="connsiteY1329" fmla="*/ 1040484 h 3125148"/>
                  <a:gd name="connsiteX1330" fmla="*/ 4205166 w 5432769"/>
                  <a:gd name="connsiteY1330" fmla="*/ 1041919 h 3125148"/>
                  <a:gd name="connsiteX1331" fmla="*/ 4205740 w 5432769"/>
                  <a:gd name="connsiteY1331" fmla="*/ 1042336 h 3125148"/>
                  <a:gd name="connsiteX1332" fmla="*/ 4206574 w 5432769"/>
                  <a:gd name="connsiteY1332" fmla="*/ 1042962 h 3125148"/>
                  <a:gd name="connsiteX1333" fmla="*/ 4207382 w 5432769"/>
                  <a:gd name="connsiteY1333" fmla="*/ 1043301 h 3125148"/>
                  <a:gd name="connsiteX1334" fmla="*/ 4207747 w 5432769"/>
                  <a:gd name="connsiteY1334" fmla="*/ 1043458 h 3125148"/>
                  <a:gd name="connsiteX1335" fmla="*/ 4209494 w 5432769"/>
                  <a:gd name="connsiteY1335" fmla="*/ 1043954 h 3125148"/>
                  <a:gd name="connsiteX1336" fmla="*/ 4209650 w 5432769"/>
                  <a:gd name="connsiteY1336" fmla="*/ 1044084 h 3125148"/>
                  <a:gd name="connsiteX1337" fmla="*/ 4211240 w 5432769"/>
                  <a:gd name="connsiteY1337" fmla="*/ 1045441 h 3125148"/>
                  <a:gd name="connsiteX1338" fmla="*/ 4213534 w 5432769"/>
                  <a:gd name="connsiteY1338" fmla="*/ 1045154 h 3125148"/>
                  <a:gd name="connsiteX1339" fmla="*/ 4215410 w 5432769"/>
                  <a:gd name="connsiteY1339" fmla="*/ 1045075 h 3125148"/>
                  <a:gd name="connsiteX1340" fmla="*/ 4216506 w 5432769"/>
                  <a:gd name="connsiteY1340" fmla="*/ 1045049 h 3125148"/>
                  <a:gd name="connsiteX1341" fmla="*/ 4219425 w 5432769"/>
                  <a:gd name="connsiteY1341" fmla="*/ 1045310 h 3125148"/>
                  <a:gd name="connsiteX1342" fmla="*/ 4221432 w 5432769"/>
                  <a:gd name="connsiteY1342" fmla="*/ 1045754 h 3125148"/>
                  <a:gd name="connsiteX1343" fmla="*/ 4223908 w 5432769"/>
                  <a:gd name="connsiteY1343" fmla="*/ 1046301 h 3125148"/>
                  <a:gd name="connsiteX1344" fmla="*/ 4225603 w 5432769"/>
                  <a:gd name="connsiteY1344" fmla="*/ 1047397 h 3125148"/>
                  <a:gd name="connsiteX1345" fmla="*/ 4227323 w 5432769"/>
                  <a:gd name="connsiteY1345" fmla="*/ 1047892 h 3125148"/>
                  <a:gd name="connsiteX1346" fmla="*/ 4229330 w 5432769"/>
                  <a:gd name="connsiteY1346" fmla="*/ 1048832 h 3125148"/>
                  <a:gd name="connsiteX1347" fmla="*/ 4230973 w 5432769"/>
                  <a:gd name="connsiteY1347" fmla="*/ 1049067 h 3125148"/>
                  <a:gd name="connsiteX1348" fmla="*/ 4232094 w 5432769"/>
                  <a:gd name="connsiteY1348" fmla="*/ 1049719 h 3125148"/>
                  <a:gd name="connsiteX1349" fmla="*/ 4232641 w 5432769"/>
                  <a:gd name="connsiteY1349" fmla="*/ 1050110 h 3125148"/>
                  <a:gd name="connsiteX1350" fmla="*/ 4234023 w 5432769"/>
                  <a:gd name="connsiteY1350" fmla="*/ 1049719 h 3125148"/>
                  <a:gd name="connsiteX1351" fmla="*/ 4241582 w 5432769"/>
                  <a:gd name="connsiteY1351" fmla="*/ 1042936 h 3125148"/>
                  <a:gd name="connsiteX1352" fmla="*/ 4237724 w 5432769"/>
                  <a:gd name="connsiteY1352" fmla="*/ 1038632 h 3125148"/>
                  <a:gd name="connsiteX1353" fmla="*/ 4237124 w 5432769"/>
                  <a:gd name="connsiteY1353" fmla="*/ 1037928 h 3125148"/>
                  <a:gd name="connsiteX1354" fmla="*/ 4230321 w 5432769"/>
                  <a:gd name="connsiteY1354" fmla="*/ 1030337 h 3125148"/>
                  <a:gd name="connsiteX1355" fmla="*/ 4226463 w 5432769"/>
                  <a:gd name="connsiteY1355" fmla="*/ 1026059 h 3125148"/>
                  <a:gd name="connsiteX1356" fmla="*/ 4225394 w 5432769"/>
                  <a:gd name="connsiteY1356" fmla="*/ 1020998 h 3125148"/>
                  <a:gd name="connsiteX1357" fmla="*/ 4227818 w 5432769"/>
                  <a:gd name="connsiteY1357" fmla="*/ 1011555 h 3125148"/>
                  <a:gd name="connsiteX1358" fmla="*/ 4226619 w 5432769"/>
                  <a:gd name="connsiteY1358" fmla="*/ 1009416 h 3125148"/>
                  <a:gd name="connsiteX1359" fmla="*/ 4224404 w 5432769"/>
                  <a:gd name="connsiteY1359" fmla="*/ 1006964 h 3125148"/>
                  <a:gd name="connsiteX1360" fmla="*/ 4221745 w 5432769"/>
                  <a:gd name="connsiteY1360" fmla="*/ 1004486 h 3125148"/>
                  <a:gd name="connsiteX1361" fmla="*/ 4220207 w 5432769"/>
                  <a:gd name="connsiteY1361" fmla="*/ 1002999 h 3125148"/>
                  <a:gd name="connsiteX1362" fmla="*/ 4219060 w 5432769"/>
                  <a:gd name="connsiteY1362" fmla="*/ 1001825 h 3125148"/>
                  <a:gd name="connsiteX1363" fmla="*/ 4219034 w 5432769"/>
                  <a:gd name="connsiteY1363" fmla="*/ 1001642 h 3125148"/>
                  <a:gd name="connsiteX1364" fmla="*/ 4218487 w 5432769"/>
                  <a:gd name="connsiteY1364" fmla="*/ 999008 h 3125148"/>
                  <a:gd name="connsiteX1365" fmla="*/ 4221823 w 5432769"/>
                  <a:gd name="connsiteY1365" fmla="*/ 997703 h 3125148"/>
                  <a:gd name="connsiteX1366" fmla="*/ 4224977 w 5432769"/>
                  <a:gd name="connsiteY1366" fmla="*/ 996660 h 3125148"/>
                  <a:gd name="connsiteX1367" fmla="*/ 4226463 w 5432769"/>
                  <a:gd name="connsiteY1367" fmla="*/ 995225 h 3125148"/>
                  <a:gd name="connsiteX1368" fmla="*/ 4229539 w 5432769"/>
                  <a:gd name="connsiteY1368" fmla="*/ 993008 h 3125148"/>
                  <a:gd name="connsiteX1369" fmla="*/ 4231546 w 5432769"/>
                  <a:gd name="connsiteY1369" fmla="*/ 990817 h 3125148"/>
                  <a:gd name="connsiteX1370" fmla="*/ 4233032 w 5432769"/>
                  <a:gd name="connsiteY1370" fmla="*/ 988573 h 3125148"/>
                  <a:gd name="connsiteX1371" fmla="*/ 4233475 w 5432769"/>
                  <a:gd name="connsiteY1371" fmla="*/ 987374 h 3125148"/>
                  <a:gd name="connsiteX1372" fmla="*/ 4233709 w 5432769"/>
                  <a:gd name="connsiteY1372" fmla="*/ 986721 h 3125148"/>
                  <a:gd name="connsiteX1373" fmla="*/ 4232198 w 5432769"/>
                  <a:gd name="connsiteY1373" fmla="*/ 985208 h 3125148"/>
                  <a:gd name="connsiteX1374" fmla="*/ 4232172 w 5432769"/>
                  <a:gd name="connsiteY1374" fmla="*/ 985182 h 3125148"/>
                  <a:gd name="connsiteX1375" fmla="*/ 4230999 w 5432769"/>
                  <a:gd name="connsiteY1375" fmla="*/ 984217 h 3125148"/>
                  <a:gd name="connsiteX1376" fmla="*/ 4231807 w 5432769"/>
                  <a:gd name="connsiteY1376" fmla="*/ 981191 h 3125148"/>
                  <a:gd name="connsiteX1377" fmla="*/ 4231937 w 5432769"/>
                  <a:gd name="connsiteY1377" fmla="*/ 980669 h 3125148"/>
                  <a:gd name="connsiteX1378" fmla="*/ 4233162 w 5432769"/>
                  <a:gd name="connsiteY1378" fmla="*/ 977748 h 3125148"/>
                  <a:gd name="connsiteX1379" fmla="*/ 4233214 w 5432769"/>
                  <a:gd name="connsiteY1379" fmla="*/ 977618 h 3125148"/>
                  <a:gd name="connsiteX1380" fmla="*/ 4234387 w 5432769"/>
                  <a:gd name="connsiteY1380" fmla="*/ 974461 h 3125148"/>
                  <a:gd name="connsiteX1381" fmla="*/ 4233892 w 5432769"/>
                  <a:gd name="connsiteY1381" fmla="*/ 972687 h 3125148"/>
                  <a:gd name="connsiteX1382" fmla="*/ 4233709 w 5432769"/>
                  <a:gd name="connsiteY1382" fmla="*/ 971983 h 3125148"/>
                  <a:gd name="connsiteX1383" fmla="*/ 4233449 w 5432769"/>
                  <a:gd name="connsiteY1383" fmla="*/ 971383 h 3125148"/>
                  <a:gd name="connsiteX1384" fmla="*/ 4232250 w 5432769"/>
                  <a:gd name="connsiteY1384" fmla="*/ 968409 h 3125148"/>
                  <a:gd name="connsiteX1385" fmla="*/ 4232146 w 5432769"/>
                  <a:gd name="connsiteY1385" fmla="*/ 967444 h 3125148"/>
                  <a:gd name="connsiteX1386" fmla="*/ 4232068 w 5432769"/>
                  <a:gd name="connsiteY1386" fmla="*/ 966714 h 3125148"/>
                  <a:gd name="connsiteX1387" fmla="*/ 4231989 w 5432769"/>
                  <a:gd name="connsiteY1387" fmla="*/ 966009 h 3125148"/>
                  <a:gd name="connsiteX1388" fmla="*/ 4232041 w 5432769"/>
                  <a:gd name="connsiteY1388" fmla="*/ 964418 h 3125148"/>
                  <a:gd name="connsiteX1389" fmla="*/ 4232537 w 5432769"/>
                  <a:gd name="connsiteY1389" fmla="*/ 962670 h 3125148"/>
                  <a:gd name="connsiteX1390" fmla="*/ 4234179 w 5432769"/>
                  <a:gd name="connsiteY1390" fmla="*/ 963010 h 3125148"/>
                  <a:gd name="connsiteX1391" fmla="*/ 4234961 w 5432769"/>
                  <a:gd name="connsiteY1391" fmla="*/ 963166 h 3125148"/>
                  <a:gd name="connsiteX1392" fmla="*/ 4236499 w 5432769"/>
                  <a:gd name="connsiteY1392" fmla="*/ 963035 h 3125148"/>
                  <a:gd name="connsiteX1393" fmla="*/ 4236551 w 5432769"/>
                  <a:gd name="connsiteY1393" fmla="*/ 963010 h 3125148"/>
                  <a:gd name="connsiteX1394" fmla="*/ 4238089 w 5432769"/>
                  <a:gd name="connsiteY1394" fmla="*/ 962070 h 3125148"/>
                  <a:gd name="connsiteX1395" fmla="*/ 4241738 w 5432769"/>
                  <a:gd name="connsiteY1395" fmla="*/ 962983 h 3125148"/>
                  <a:gd name="connsiteX1396" fmla="*/ 4241999 w 5432769"/>
                  <a:gd name="connsiteY1396" fmla="*/ 963010 h 3125148"/>
                  <a:gd name="connsiteX1397" fmla="*/ 4245258 w 5432769"/>
                  <a:gd name="connsiteY1397" fmla="*/ 963296 h 3125148"/>
                  <a:gd name="connsiteX1398" fmla="*/ 4248828 w 5432769"/>
                  <a:gd name="connsiteY1398" fmla="*/ 963296 h 3125148"/>
                  <a:gd name="connsiteX1399" fmla="*/ 4250367 w 5432769"/>
                  <a:gd name="connsiteY1399" fmla="*/ 963349 h 3125148"/>
                  <a:gd name="connsiteX1400" fmla="*/ 4252217 w 5432769"/>
                  <a:gd name="connsiteY1400" fmla="*/ 961679 h 3125148"/>
                  <a:gd name="connsiteX1401" fmla="*/ 4252270 w 5432769"/>
                  <a:gd name="connsiteY1401" fmla="*/ 961575 h 3125148"/>
                  <a:gd name="connsiteX1402" fmla="*/ 4253573 w 5432769"/>
                  <a:gd name="connsiteY1402" fmla="*/ 959227 h 3125148"/>
                  <a:gd name="connsiteX1403" fmla="*/ 4256336 w 5432769"/>
                  <a:gd name="connsiteY1403" fmla="*/ 958966 h 3125148"/>
                  <a:gd name="connsiteX1404" fmla="*/ 4258421 w 5432769"/>
                  <a:gd name="connsiteY1404" fmla="*/ 959905 h 3125148"/>
                  <a:gd name="connsiteX1405" fmla="*/ 4259542 w 5432769"/>
                  <a:gd name="connsiteY1405" fmla="*/ 959984 h 3125148"/>
                  <a:gd name="connsiteX1406" fmla="*/ 4260767 w 5432769"/>
                  <a:gd name="connsiteY1406" fmla="*/ 960088 h 3125148"/>
                  <a:gd name="connsiteX1407" fmla="*/ 4262019 w 5432769"/>
                  <a:gd name="connsiteY1407" fmla="*/ 959801 h 3125148"/>
                  <a:gd name="connsiteX1408" fmla="*/ 4262670 w 5432769"/>
                  <a:gd name="connsiteY1408" fmla="*/ 959644 h 3125148"/>
                  <a:gd name="connsiteX1409" fmla="*/ 4264286 w 5432769"/>
                  <a:gd name="connsiteY1409" fmla="*/ 959905 h 3125148"/>
                  <a:gd name="connsiteX1410" fmla="*/ 4266997 w 5432769"/>
                  <a:gd name="connsiteY1410" fmla="*/ 961131 h 3125148"/>
                  <a:gd name="connsiteX1411" fmla="*/ 4269213 w 5432769"/>
                  <a:gd name="connsiteY1411" fmla="*/ 961496 h 3125148"/>
                  <a:gd name="connsiteX1412" fmla="*/ 4270256 w 5432769"/>
                  <a:gd name="connsiteY1412" fmla="*/ 961549 h 3125148"/>
                  <a:gd name="connsiteX1413" fmla="*/ 4270986 w 5432769"/>
                  <a:gd name="connsiteY1413" fmla="*/ 962305 h 3125148"/>
                  <a:gd name="connsiteX1414" fmla="*/ 4276434 w 5432769"/>
                  <a:gd name="connsiteY1414" fmla="*/ 963609 h 3125148"/>
                  <a:gd name="connsiteX1415" fmla="*/ 4276382 w 5432769"/>
                  <a:gd name="connsiteY1415" fmla="*/ 962305 h 3125148"/>
                  <a:gd name="connsiteX1416" fmla="*/ 4276616 w 5432769"/>
                  <a:gd name="connsiteY1416" fmla="*/ 960766 h 3125148"/>
                  <a:gd name="connsiteX1417" fmla="*/ 4277841 w 5432769"/>
                  <a:gd name="connsiteY1417" fmla="*/ 957792 h 3125148"/>
                  <a:gd name="connsiteX1418" fmla="*/ 4278154 w 5432769"/>
                  <a:gd name="connsiteY1418" fmla="*/ 956775 h 3125148"/>
                  <a:gd name="connsiteX1419" fmla="*/ 4278598 w 5432769"/>
                  <a:gd name="connsiteY1419" fmla="*/ 955340 h 3125148"/>
                  <a:gd name="connsiteX1420" fmla="*/ 4280213 w 5432769"/>
                  <a:gd name="connsiteY1420" fmla="*/ 955132 h 3125148"/>
                  <a:gd name="connsiteX1421" fmla="*/ 4280370 w 5432769"/>
                  <a:gd name="connsiteY1421" fmla="*/ 955105 h 3125148"/>
                  <a:gd name="connsiteX1422" fmla="*/ 4280787 w 5432769"/>
                  <a:gd name="connsiteY1422" fmla="*/ 954897 h 3125148"/>
                  <a:gd name="connsiteX1423" fmla="*/ 4281907 w 5432769"/>
                  <a:gd name="connsiteY1423" fmla="*/ 954349 h 3125148"/>
                  <a:gd name="connsiteX1424" fmla="*/ 4282090 w 5432769"/>
                  <a:gd name="connsiteY1424" fmla="*/ 954271 h 3125148"/>
                  <a:gd name="connsiteX1425" fmla="*/ 4282116 w 5432769"/>
                  <a:gd name="connsiteY1425" fmla="*/ 949288 h 3125148"/>
                  <a:gd name="connsiteX1426" fmla="*/ 4281673 w 5432769"/>
                  <a:gd name="connsiteY1426" fmla="*/ 946941 h 3125148"/>
                  <a:gd name="connsiteX1427" fmla="*/ 4281438 w 5432769"/>
                  <a:gd name="connsiteY1427" fmla="*/ 944854 h 3125148"/>
                  <a:gd name="connsiteX1428" fmla="*/ 4281334 w 5432769"/>
                  <a:gd name="connsiteY1428" fmla="*/ 944306 h 3125148"/>
                  <a:gd name="connsiteX1429" fmla="*/ 4281178 w 5432769"/>
                  <a:gd name="connsiteY1429" fmla="*/ 943497 h 3125148"/>
                  <a:gd name="connsiteX1430" fmla="*/ 4281360 w 5432769"/>
                  <a:gd name="connsiteY1430" fmla="*/ 941515 h 3125148"/>
                  <a:gd name="connsiteX1431" fmla="*/ 4281673 w 5432769"/>
                  <a:gd name="connsiteY1431" fmla="*/ 940602 h 3125148"/>
                  <a:gd name="connsiteX1432" fmla="*/ 4282533 w 5432769"/>
                  <a:gd name="connsiteY1432" fmla="*/ 940732 h 3125148"/>
                  <a:gd name="connsiteX1433" fmla="*/ 4282559 w 5432769"/>
                  <a:gd name="connsiteY1433" fmla="*/ 940654 h 3125148"/>
                  <a:gd name="connsiteX1434" fmla="*/ 4415241 w 5432769"/>
                  <a:gd name="connsiteY1434" fmla="*/ 959071 h 3125148"/>
                  <a:gd name="connsiteX1435" fmla="*/ 4420507 w 5432769"/>
                  <a:gd name="connsiteY1435" fmla="*/ 963010 h 3125148"/>
                  <a:gd name="connsiteX1436" fmla="*/ 4426398 w 5432769"/>
                  <a:gd name="connsiteY1436" fmla="*/ 969583 h 3125148"/>
                  <a:gd name="connsiteX1437" fmla="*/ 4450718 w 5432769"/>
                  <a:gd name="connsiteY1437" fmla="*/ 973522 h 3125148"/>
                  <a:gd name="connsiteX1438" fmla="*/ 4484866 w 5432769"/>
                  <a:gd name="connsiteY1438" fmla="*/ 983382 h 3125148"/>
                  <a:gd name="connsiteX1439" fmla="*/ 4584703 w 5432769"/>
                  <a:gd name="connsiteY1439" fmla="*/ 1035319 h 3125148"/>
                  <a:gd name="connsiteX1440" fmla="*/ 4707531 w 5432769"/>
                  <a:gd name="connsiteY1440" fmla="*/ 1110238 h 3125148"/>
                  <a:gd name="connsiteX1441" fmla="*/ 4738420 w 5432769"/>
                  <a:gd name="connsiteY1441" fmla="*/ 1124037 h 3125148"/>
                  <a:gd name="connsiteX1442" fmla="*/ 4840213 w 5432769"/>
                  <a:gd name="connsiteY1442" fmla="*/ 1147723 h 3125148"/>
                  <a:gd name="connsiteX1443" fmla="*/ 4852047 w 5432769"/>
                  <a:gd name="connsiteY1443" fmla="*/ 1145740 h 3125148"/>
                  <a:gd name="connsiteX1444" fmla="*/ 4864533 w 5432769"/>
                  <a:gd name="connsiteY1444" fmla="*/ 1146393 h 3125148"/>
                  <a:gd name="connsiteX1445" fmla="*/ 4872405 w 5432769"/>
                  <a:gd name="connsiteY1445" fmla="*/ 1147045 h 3125148"/>
                  <a:gd name="connsiteX1446" fmla="*/ 4884891 w 5432769"/>
                  <a:gd name="connsiteY1446" fmla="*/ 1153618 h 3125148"/>
                  <a:gd name="connsiteX1447" fmla="*/ 4900662 w 5432769"/>
                  <a:gd name="connsiteY1447" fmla="*/ 1159540 h 3125148"/>
                  <a:gd name="connsiteX1448" fmla="*/ 4918388 w 5432769"/>
                  <a:gd name="connsiteY1448" fmla="*/ 1162827 h 3125148"/>
                  <a:gd name="connsiteX1449" fmla="*/ 4934132 w 5432769"/>
                  <a:gd name="connsiteY1449" fmla="*/ 1165461 h 3125148"/>
                  <a:gd name="connsiteX1450" fmla="*/ 4936113 w 5432769"/>
                  <a:gd name="connsiteY1450" fmla="*/ 1169400 h 3125148"/>
                  <a:gd name="connsiteX1451" fmla="*/ 4926912 w 5432769"/>
                  <a:gd name="connsiteY1451" fmla="*/ 1175322 h 3125148"/>
                  <a:gd name="connsiteX1452" fmla="*/ 4924957 w 5432769"/>
                  <a:gd name="connsiteY1452" fmla="*/ 1183200 h 3125148"/>
                  <a:gd name="connsiteX1453" fmla="*/ 4923653 w 5432769"/>
                  <a:gd name="connsiteY1453" fmla="*/ 1189121 h 3125148"/>
                  <a:gd name="connsiteX1454" fmla="*/ 4917058 w 5432769"/>
                  <a:gd name="connsiteY1454" fmla="*/ 1194390 h 3125148"/>
                  <a:gd name="connsiteX1455" fmla="*/ 4909186 w 5432769"/>
                  <a:gd name="connsiteY1455" fmla="*/ 1196999 h 3125148"/>
                  <a:gd name="connsiteX1456" fmla="*/ 4903269 w 5432769"/>
                  <a:gd name="connsiteY1456" fmla="*/ 1203573 h 3125148"/>
                  <a:gd name="connsiteX1457" fmla="*/ 4896700 w 5432769"/>
                  <a:gd name="connsiteY1457" fmla="*/ 1210146 h 3125148"/>
                  <a:gd name="connsiteX1458" fmla="*/ 4896700 w 5432769"/>
                  <a:gd name="connsiteY1458" fmla="*/ 1220007 h 3125148"/>
                  <a:gd name="connsiteX1459" fmla="*/ 4905250 w 5432769"/>
                  <a:gd name="connsiteY1459" fmla="*/ 1230545 h 3125148"/>
                  <a:gd name="connsiteX1460" fmla="*/ 4909186 w 5432769"/>
                  <a:gd name="connsiteY1460" fmla="*/ 1239075 h 3125148"/>
                  <a:gd name="connsiteX1461" fmla="*/ 4910489 w 5432769"/>
                  <a:gd name="connsiteY1461" fmla="*/ 1250918 h 3125148"/>
                  <a:gd name="connsiteX1462" fmla="*/ 4920369 w 5432769"/>
                  <a:gd name="connsiteY1462" fmla="*/ 1262735 h 3125148"/>
                  <a:gd name="connsiteX1463" fmla="*/ 4922324 w 5432769"/>
                  <a:gd name="connsiteY1463" fmla="*/ 1271943 h 3125148"/>
                  <a:gd name="connsiteX1464" fmla="*/ 4921020 w 5432769"/>
                  <a:gd name="connsiteY1464" fmla="*/ 1286395 h 3125148"/>
                  <a:gd name="connsiteX1465" fmla="*/ 4924957 w 5432769"/>
                  <a:gd name="connsiteY1465" fmla="*/ 1304811 h 3125148"/>
                  <a:gd name="connsiteX1466" fmla="*/ 4931526 w 5432769"/>
                  <a:gd name="connsiteY1466" fmla="*/ 1308750 h 3125148"/>
                  <a:gd name="connsiteX1467" fmla="*/ 4935462 w 5432769"/>
                  <a:gd name="connsiteY1467" fmla="*/ 1316628 h 3125148"/>
                  <a:gd name="connsiteX1468" fmla="*/ 4937443 w 5432769"/>
                  <a:gd name="connsiteY1468" fmla="*/ 1327819 h 3125148"/>
                  <a:gd name="connsiteX1469" fmla="*/ 4933481 w 5432769"/>
                  <a:gd name="connsiteY1469" fmla="*/ 1343601 h 3125148"/>
                  <a:gd name="connsiteX1470" fmla="*/ 4933481 w 5432769"/>
                  <a:gd name="connsiteY1470" fmla="*/ 1355418 h 3125148"/>
                  <a:gd name="connsiteX1471" fmla="*/ 4930848 w 5432769"/>
                  <a:gd name="connsiteY1471" fmla="*/ 1365278 h 3125148"/>
                  <a:gd name="connsiteX1472" fmla="*/ 4930196 w 5432769"/>
                  <a:gd name="connsiteY1472" fmla="*/ 1377774 h 3125148"/>
                  <a:gd name="connsiteX1473" fmla="*/ 4934132 w 5432769"/>
                  <a:gd name="connsiteY1473" fmla="*/ 1383043 h 3125148"/>
                  <a:gd name="connsiteX1474" fmla="*/ 4934810 w 5432769"/>
                  <a:gd name="connsiteY1474" fmla="*/ 1391573 h 3125148"/>
                  <a:gd name="connsiteX1475" fmla="*/ 4944011 w 5432769"/>
                  <a:gd name="connsiteY1475" fmla="*/ 1409337 h 3125148"/>
                  <a:gd name="connsiteX1476" fmla="*/ 4946618 w 5432769"/>
                  <a:gd name="connsiteY1476" fmla="*/ 1418520 h 3125148"/>
                  <a:gd name="connsiteX1477" fmla="*/ 4967654 w 5432769"/>
                  <a:gd name="connsiteY1477" fmla="*/ 1423137 h 3125148"/>
                  <a:gd name="connsiteX1478" fmla="*/ 4978159 w 5432769"/>
                  <a:gd name="connsiteY1478" fmla="*/ 1423789 h 3125148"/>
                  <a:gd name="connsiteX1479" fmla="*/ 4991949 w 5432769"/>
                  <a:gd name="connsiteY1479" fmla="*/ 1427728 h 3125148"/>
                  <a:gd name="connsiteX1480" fmla="*/ 5004513 w 5432769"/>
                  <a:gd name="connsiteY1480" fmla="*/ 1429267 h 3125148"/>
                  <a:gd name="connsiteX1481" fmla="*/ 5015852 w 5432769"/>
                  <a:gd name="connsiteY1481" fmla="*/ 1430310 h 3125148"/>
                  <a:gd name="connsiteX1482" fmla="*/ 5028338 w 5432769"/>
                  <a:gd name="connsiteY1482" fmla="*/ 1431902 h 3125148"/>
                  <a:gd name="connsiteX1483" fmla="*/ 5028104 w 5432769"/>
                  <a:gd name="connsiteY1483" fmla="*/ 1432319 h 3125148"/>
                  <a:gd name="connsiteX1484" fmla="*/ 5044500 w 5432769"/>
                  <a:gd name="connsiteY1484" fmla="*/ 1434954 h 3125148"/>
                  <a:gd name="connsiteX1485" fmla="*/ 5048436 w 5432769"/>
                  <a:gd name="connsiteY1485" fmla="*/ 1444814 h 3125148"/>
                  <a:gd name="connsiteX1486" fmla="*/ 5045803 w 5432769"/>
                  <a:gd name="connsiteY1486" fmla="*/ 1452718 h 3125148"/>
                  <a:gd name="connsiteX1487" fmla="*/ 5046481 w 5432769"/>
                  <a:gd name="connsiteY1487" fmla="*/ 1462578 h 3125148"/>
                  <a:gd name="connsiteX1488" fmla="*/ 5041215 w 5432769"/>
                  <a:gd name="connsiteY1488" fmla="*/ 1465187 h 3125148"/>
                  <a:gd name="connsiteX1489" fmla="*/ 5037279 w 5432769"/>
                  <a:gd name="connsiteY1489" fmla="*/ 1473091 h 3125148"/>
                  <a:gd name="connsiteX1490" fmla="*/ 5045803 w 5432769"/>
                  <a:gd name="connsiteY1490" fmla="*/ 1483604 h 3125148"/>
                  <a:gd name="connsiteX1491" fmla="*/ 5048436 w 5432769"/>
                  <a:gd name="connsiteY1491" fmla="*/ 1489525 h 3125148"/>
                  <a:gd name="connsiteX1492" fmla="*/ 5062226 w 5432769"/>
                  <a:gd name="connsiteY1492" fmla="*/ 1494116 h 3125148"/>
                  <a:gd name="connsiteX1493" fmla="*/ 5062877 w 5432769"/>
                  <a:gd name="connsiteY1493" fmla="*/ 1498055 h 3125148"/>
                  <a:gd name="connsiteX1494" fmla="*/ 5060922 w 5432769"/>
                  <a:gd name="connsiteY1494" fmla="*/ 1505959 h 3125148"/>
                  <a:gd name="connsiteX1495" fmla="*/ 5063555 w 5432769"/>
                  <a:gd name="connsiteY1495" fmla="*/ 1521063 h 3125148"/>
                  <a:gd name="connsiteX1496" fmla="*/ 5062226 w 5432769"/>
                  <a:gd name="connsiteY1496" fmla="*/ 1528967 h 3125148"/>
                  <a:gd name="connsiteX1497" fmla="*/ 5062226 w 5432769"/>
                  <a:gd name="connsiteY1497" fmla="*/ 1532906 h 3125148"/>
                  <a:gd name="connsiteX1498" fmla="*/ 5064858 w 5432769"/>
                  <a:gd name="connsiteY1498" fmla="*/ 1543418 h 3125148"/>
                  <a:gd name="connsiteX1499" fmla="*/ 5064858 w 5432769"/>
                  <a:gd name="connsiteY1499" fmla="*/ 1545401 h 3125148"/>
                  <a:gd name="connsiteX1500" fmla="*/ 5064676 w 5432769"/>
                  <a:gd name="connsiteY1500" fmla="*/ 1545897 h 3125148"/>
                  <a:gd name="connsiteX1501" fmla="*/ 5066318 w 5432769"/>
                  <a:gd name="connsiteY1501" fmla="*/ 1550096 h 3125148"/>
                  <a:gd name="connsiteX1502" fmla="*/ 5070776 w 5432769"/>
                  <a:gd name="connsiteY1502" fmla="*/ 1551296 h 3125148"/>
                  <a:gd name="connsiteX1503" fmla="*/ 5076015 w 5432769"/>
                  <a:gd name="connsiteY1503" fmla="*/ 1554583 h 3125148"/>
                  <a:gd name="connsiteX1504" fmla="*/ 5079977 w 5432769"/>
                  <a:gd name="connsiteY1504" fmla="*/ 1560504 h 3125148"/>
                  <a:gd name="connsiteX1505" fmla="*/ 5085869 w 5432769"/>
                  <a:gd name="connsiteY1505" fmla="*/ 1561809 h 3125148"/>
                  <a:gd name="connsiteX1506" fmla="*/ 5091786 w 5432769"/>
                  <a:gd name="connsiteY1506" fmla="*/ 1561809 h 3125148"/>
                  <a:gd name="connsiteX1507" fmla="*/ 5100336 w 5432769"/>
                  <a:gd name="connsiteY1507" fmla="*/ 1565774 h 3125148"/>
                  <a:gd name="connsiteX1508" fmla="*/ 5102291 w 5432769"/>
                  <a:gd name="connsiteY1508" fmla="*/ 1569713 h 3125148"/>
                  <a:gd name="connsiteX1509" fmla="*/ 5102969 w 5432769"/>
                  <a:gd name="connsiteY1509" fmla="*/ 1576287 h 3125148"/>
                  <a:gd name="connsiteX1510" fmla="*/ 5100336 w 5432769"/>
                  <a:gd name="connsiteY1510" fmla="*/ 1581530 h 3125148"/>
                  <a:gd name="connsiteX1511" fmla="*/ 5102969 w 5432769"/>
                  <a:gd name="connsiteY1511" fmla="*/ 1593373 h 3125148"/>
                  <a:gd name="connsiteX1512" fmla="*/ 5108859 w 5432769"/>
                  <a:gd name="connsiteY1512" fmla="*/ 1596659 h 3125148"/>
                  <a:gd name="connsiteX1513" fmla="*/ 5114777 w 5432769"/>
                  <a:gd name="connsiteY1513" fmla="*/ 1600598 h 3125148"/>
                  <a:gd name="connsiteX1514" fmla="*/ 5116758 w 5432769"/>
                  <a:gd name="connsiteY1514" fmla="*/ 1605189 h 3125148"/>
                  <a:gd name="connsiteX1515" fmla="*/ 5116080 w 5432769"/>
                  <a:gd name="connsiteY1515" fmla="*/ 1608502 h 3125148"/>
                  <a:gd name="connsiteX1516" fmla="*/ 5119391 w 5432769"/>
                  <a:gd name="connsiteY1516" fmla="*/ 1614398 h 3125148"/>
                  <a:gd name="connsiteX1517" fmla="*/ 5128123 w 5432769"/>
                  <a:gd name="connsiteY1517" fmla="*/ 1617476 h 3125148"/>
                  <a:gd name="connsiteX1518" fmla="*/ 5131512 w 5432769"/>
                  <a:gd name="connsiteY1518" fmla="*/ 1616459 h 3125148"/>
                  <a:gd name="connsiteX1519" fmla="*/ 5139463 w 5432769"/>
                  <a:gd name="connsiteY1519" fmla="*/ 1610433 h 3125148"/>
                  <a:gd name="connsiteX1520" fmla="*/ 5140322 w 5432769"/>
                  <a:gd name="connsiteY1520" fmla="*/ 1610381 h 3125148"/>
                  <a:gd name="connsiteX1521" fmla="*/ 5141052 w 5432769"/>
                  <a:gd name="connsiteY1521" fmla="*/ 1609155 h 3125148"/>
                  <a:gd name="connsiteX1522" fmla="*/ 5144337 w 5432769"/>
                  <a:gd name="connsiteY1522" fmla="*/ 1605189 h 3125148"/>
                  <a:gd name="connsiteX1523" fmla="*/ 5146318 w 5432769"/>
                  <a:gd name="connsiteY1523" fmla="*/ 1604537 h 3125148"/>
                  <a:gd name="connsiteX1524" fmla="*/ 5150906 w 5432769"/>
                  <a:gd name="connsiteY1524" fmla="*/ 1605868 h 3125148"/>
                  <a:gd name="connsiteX1525" fmla="*/ 5155520 w 5432769"/>
                  <a:gd name="connsiteY1525" fmla="*/ 1605189 h 3125148"/>
                  <a:gd name="connsiteX1526" fmla="*/ 5160759 w 5432769"/>
                  <a:gd name="connsiteY1526" fmla="*/ 1605868 h 3125148"/>
                  <a:gd name="connsiteX1527" fmla="*/ 5167328 w 5432769"/>
                  <a:gd name="connsiteY1527" fmla="*/ 1611763 h 3125148"/>
                  <a:gd name="connsiteX1528" fmla="*/ 5173246 w 5432769"/>
                  <a:gd name="connsiteY1528" fmla="*/ 1615728 h 3125148"/>
                  <a:gd name="connsiteX1529" fmla="*/ 5172594 w 5432769"/>
                  <a:gd name="connsiteY1529" fmla="*/ 1622954 h 3125148"/>
                  <a:gd name="connsiteX1530" fmla="*/ 5171916 w 5432769"/>
                  <a:gd name="connsiteY1530" fmla="*/ 1626893 h 3125148"/>
                  <a:gd name="connsiteX1531" fmla="*/ 5173897 w 5432769"/>
                  <a:gd name="connsiteY1531" fmla="*/ 1631484 h 3125148"/>
                  <a:gd name="connsiteX1532" fmla="*/ 5173897 w 5432769"/>
                  <a:gd name="connsiteY1532" fmla="*/ 1636753 h 3125148"/>
                  <a:gd name="connsiteX1533" fmla="*/ 5168632 w 5432769"/>
                  <a:gd name="connsiteY1533" fmla="*/ 1644631 h 3125148"/>
                  <a:gd name="connsiteX1534" fmla="*/ 5169283 w 5432769"/>
                  <a:gd name="connsiteY1534" fmla="*/ 1647266 h 3125148"/>
                  <a:gd name="connsiteX1535" fmla="*/ 5170613 w 5432769"/>
                  <a:gd name="connsiteY1535" fmla="*/ 1652535 h 3125148"/>
                  <a:gd name="connsiteX1536" fmla="*/ 5171916 w 5432769"/>
                  <a:gd name="connsiteY1536" fmla="*/ 1657126 h 3125148"/>
                  <a:gd name="connsiteX1537" fmla="*/ 5171916 w 5432769"/>
                  <a:gd name="connsiteY1537" fmla="*/ 1666335 h 3125148"/>
                  <a:gd name="connsiteX1538" fmla="*/ 5168632 w 5432769"/>
                  <a:gd name="connsiteY1538" fmla="*/ 1674212 h 3125148"/>
                  <a:gd name="connsiteX1539" fmla="*/ 5163757 w 5432769"/>
                  <a:gd name="connsiteY1539" fmla="*/ 1676952 h 3125148"/>
                  <a:gd name="connsiteX1540" fmla="*/ 5163340 w 5432769"/>
                  <a:gd name="connsiteY1540" fmla="*/ 1679117 h 3125148"/>
                  <a:gd name="connsiteX1541" fmla="*/ 5164695 w 5432769"/>
                  <a:gd name="connsiteY1541" fmla="*/ 1682769 h 3125148"/>
                  <a:gd name="connsiteX1542" fmla="*/ 5168632 w 5432769"/>
                  <a:gd name="connsiteY1542" fmla="*/ 1687360 h 3125148"/>
                  <a:gd name="connsiteX1543" fmla="*/ 5169283 w 5432769"/>
                  <a:gd name="connsiteY1543" fmla="*/ 1692629 h 3125148"/>
                  <a:gd name="connsiteX1544" fmla="*/ 5171264 w 5432769"/>
                  <a:gd name="connsiteY1544" fmla="*/ 1696568 h 3125148"/>
                  <a:gd name="connsiteX1545" fmla="*/ 5173246 w 5432769"/>
                  <a:gd name="connsiteY1545" fmla="*/ 1697898 h 3125148"/>
                  <a:gd name="connsiteX1546" fmla="*/ 5172594 w 5432769"/>
                  <a:gd name="connsiteY1546" fmla="*/ 1707081 h 3125148"/>
                  <a:gd name="connsiteX1547" fmla="*/ 5175878 w 5432769"/>
                  <a:gd name="connsiteY1547" fmla="*/ 1711698 h 3125148"/>
                  <a:gd name="connsiteX1548" fmla="*/ 5176530 w 5432769"/>
                  <a:gd name="connsiteY1548" fmla="*/ 1715637 h 3125148"/>
                  <a:gd name="connsiteX1549" fmla="*/ 5173897 w 5432769"/>
                  <a:gd name="connsiteY1549" fmla="*/ 1721558 h 3125148"/>
                  <a:gd name="connsiteX1550" fmla="*/ 5171916 w 5432769"/>
                  <a:gd name="connsiteY1550" fmla="*/ 1726801 h 3125148"/>
                  <a:gd name="connsiteX1551" fmla="*/ 5173246 w 5432769"/>
                  <a:gd name="connsiteY1551" fmla="*/ 1733375 h 3125148"/>
                  <a:gd name="connsiteX1552" fmla="*/ 5172594 w 5432769"/>
                  <a:gd name="connsiteY1552" fmla="*/ 1737314 h 3125148"/>
                  <a:gd name="connsiteX1553" fmla="*/ 5169283 w 5432769"/>
                  <a:gd name="connsiteY1553" fmla="*/ 1743236 h 3125148"/>
                  <a:gd name="connsiteX1554" fmla="*/ 5167328 w 5432769"/>
                  <a:gd name="connsiteY1554" fmla="*/ 1748505 h 3125148"/>
                  <a:gd name="connsiteX1555" fmla="*/ 5169674 w 5432769"/>
                  <a:gd name="connsiteY1555" fmla="*/ 1752548 h 3125148"/>
                  <a:gd name="connsiteX1556" fmla="*/ 5173298 w 5432769"/>
                  <a:gd name="connsiteY1556" fmla="*/ 1756383 h 3125148"/>
                  <a:gd name="connsiteX1557" fmla="*/ 5181769 w 5432769"/>
                  <a:gd name="connsiteY1557" fmla="*/ 1756383 h 3125148"/>
                  <a:gd name="connsiteX1558" fmla="*/ 5192300 w 5432769"/>
                  <a:gd name="connsiteY1558" fmla="*/ 1758365 h 3125148"/>
                  <a:gd name="connsiteX1559" fmla="*/ 5194255 w 5432769"/>
                  <a:gd name="connsiteY1559" fmla="*/ 1761000 h 3125148"/>
                  <a:gd name="connsiteX1560" fmla="*/ 5194255 w 5432769"/>
                  <a:gd name="connsiteY1560" fmla="*/ 1768226 h 3125148"/>
                  <a:gd name="connsiteX1561" fmla="*/ 5195585 w 5432769"/>
                  <a:gd name="connsiteY1561" fmla="*/ 1776104 h 3125148"/>
                  <a:gd name="connsiteX1562" fmla="*/ 5194907 w 5432769"/>
                  <a:gd name="connsiteY1562" fmla="*/ 1778738 h 3125148"/>
                  <a:gd name="connsiteX1563" fmla="*/ 5189016 w 5432769"/>
                  <a:gd name="connsiteY1563" fmla="*/ 1780043 h 3125148"/>
                  <a:gd name="connsiteX1564" fmla="*/ 5186383 w 5432769"/>
                  <a:gd name="connsiteY1564" fmla="*/ 1789251 h 3125148"/>
                  <a:gd name="connsiteX1565" fmla="*/ 5179814 w 5432769"/>
                  <a:gd name="connsiteY1565" fmla="*/ 1795824 h 3125148"/>
                  <a:gd name="connsiteX1566" fmla="*/ 5169987 w 5432769"/>
                  <a:gd name="connsiteY1566" fmla="*/ 1801068 h 3125148"/>
                  <a:gd name="connsiteX1567" fmla="*/ 5169935 w 5432769"/>
                  <a:gd name="connsiteY1567" fmla="*/ 1801120 h 3125148"/>
                  <a:gd name="connsiteX1568" fmla="*/ 5167980 w 5432769"/>
                  <a:gd name="connsiteY1568" fmla="*/ 1805033 h 3125148"/>
                  <a:gd name="connsiteX1569" fmla="*/ 5169283 w 5432769"/>
                  <a:gd name="connsiteY1569" fmla="*/ 1810928 h 3125148"/>
                  <a:gd name="connsiteX1570" fmla="*/ 5174549 w 5432769"/>
                  <a:gd name="connsiteY1570" fmla="*/ 1814893 h 3125148"/>
                  <a:gd name="connsiteX1571" fmla="*/ 5177182 w 5432769"/>
                  <a:gd name="connsiteY1571" fmla="*/ 1824102 h 3125148"/>
                  <a:gd name="connsiteX1572" fmla="*/ 5180466 w 5432769"/>
                  <a:gd name="connsiteY1572" fmla="*/ 1827362 h 3125148"/>
                  <a:gd name="connsiteX1573" fmla="*/ 5181769 w 5432769"/>
                  <a:gd name="connsiteY1573" fmla="*/ 1829997 h 3125148"/>
                  <a:gd name="connsiteX1574" fmla="*/ 5182421 w 5432769"/>
                  <a:gd name="connsiteY1574" fmla="*/ 1834614 h 3125148"/>
                  <a:gd name="connsiteX1575" fmla="*/ 5187035 w 5432769"/>
                  <a:gd name="connsiteY1575" fmla="*/ 1837901 h 3125148"/>
                  <a:gd name="connsiteX1576" fmla="*/ 5201476 w 5432769"/>
                  <a:gd name="connsiteY1576" fmla="*/ 1839857 h 3125148"/>
                  <a:gd name="connsiteX1577" fmla="*/ 5203457 w 5432769"/>
                  <a:gd name="connsiteY1577" fmla="*/ 1843144 h 3125148"/>
                  <a:gd name="connsiteX1578" fmla="*/ 5204109 w 5432769"/>
                  <a:gd name="connsiteY1578" fmla="*/ 1849066 h 3125148"/>
                  <a:gd name="connsiteX1579" fmla="*/ 5213310 w 5432769"/>
                  <a:gd name="connsiteY1579" fmla="*/ 1856943 h 3125148"/>
                  <a:gd name="connsiteX1580" fmla="*/ 5229081 w 5432769"/>
                  <a:gd name="connsiteY1580" fmla="*/ 1856291 h 3125148"/>
                  <a:gd name="connsiteX1581" fmla="*/ 5231688 w 5432769"/>
                  <a:gd name="connsiteY1581" fmla="*/ 1856943 h 3125148"/>
                  <a:gd name="connsiteX1582" fmla="*/ 5238908 w 5432769"/>
                  <a:gd name="connsiteY1582" fmla="*/ 1860909 h 3125148"/>
                  <a:gd name="connsiteX1583" fmla="*/ 5244826 w 5432769"/>
                  <a:gd name="connsiteY1583" fmla="*/ 1859578 h 3125148"/>
                  <a:gd name="connsiteX1584" fmla="*/ 5250091 w 5432769"/>
                  <a:gd name="connsiteY1584" fmla="*/ 1857622 h 3125148"/>
                  <a:gd name="connsiteX1585" fmla="*/ 5259945 w 5432769"/>
                  <a:gd name="connsiteY1585" fmla="*/ 1872726 h 3125148"/>
                  <a:gd name="connsiteX1586" fmla="*/ 5268495 w 5432769"/>
                  <a:gd name="connsiteY1586" fmla="*/ 1881281 h 3125148"/>
                  <a:gd name="connsiteX1587" fmla="*/ 5273734 w 5432769"/>
                  <a:gd name="connsiteY1587" fmla="*/ 1891142 h 3125148"/>
                  <a:gd name="connsiteX1588" fmla="*/ 5269798 w 5432769"/>
                  <a:gd name="connsiteY1588" fmla="*/ 1895733 h 3125148"/>
                  <a:gd name="connsiteX1589" fmla="*/ 5263881 w 5432769"/>
                  <a:gd name="connsiteY1589" fmla="*/ 1902959 h 3125148"/>
                  <a:gd name="connsiteX1590" fmla="*/ 5261248 w 5432769"/>
                  <a:gd name="connsiteY1590" fmla="*/ 1908228 h 3125148"/>
                  <a:gd name="connsiteX1591" fmla="*/ 5257676 w 5432769"/>
                  <a:gd name="connsiteY1591" fmla="*/ 1909298 h 3125148"/>
                  <a:gd name="connsiteX1592" fmla="*/ 5250456 w 5432769"/>
                  <a:gd name="connsiteY1592" fmla="*/ 1913967 h 3125148"/>
                  <a:gd name="connsiteX1593" fmla="*/ 5249440 w 5432769"/>
                  <a:gd name="connsiteY1593" fmla="*/ 1918089 h 3125148"/>
                  <a:gd name="connsiteX1594" fmla="*/ 5244174 w 5432769"/>
                  <a:gd name="connsiteY1594" fmla="*/ 1920723 h 3125148"/>
                  <a:gd name="connsiteX1595" fmla="*/ 5240029 w 5432769"/>
                  <a:gd name="connsiteY1595" fmla="*/ 1920723 h 3125148"/>
                  <a:gd name="connsiteX1596" fmla="*/ 5231688 w 5432769"/>
                  <a:gd name="connsiteY1596" fmla="*/ 1920723 h 3125148"/>
                  <a:gd name="connsiteX1597" fmla="*/ 5227752 w 5432769"/>
                  <a:gd name="connsiteY1597" fmla="*/ 1922680 h 3125148"/>
                  <a:gd name="connsiteX1598" fmla="*/ 5226266 w 5432769"/>
                  <a:gd name="connsiteY1598" fmla="*/ 1929618 h 3125148"/>
                  <a:gd name="connsiteX1599" fmla="*/ 5225796 w 5432769"/>
                  <a:gd name="connsiteY1599" fmla="*/ 1931888 h 3125148"/>
                  <a:gd name="connsiteX1600" fmla="*/ 5222486 w 5432769"/>
                  <a:gd name="connsiteY1600" fmla="*/ 1943731 h 3125148"/>
                  <a:gd name="connsiteX1601" fmla="*/ 5219228 w 5432769"/>
                  <a:gd name="connsiteY1601" fmla="*/ 1948974 h 3125148"/>
                  <a:gd name="connsiteX1602" fmla="*/ 5209374 w 5432769"/>
                  <a:gd name="connsiteY1602" fmla="*/ 1951609 h 3125148"/>
                  <a:gd name="connsiteX1603" fmla="*/ 5206090 w 5432769"/>
                  <a:gd name="connsiteY1603" fmla="*/ 1957530 h 3125148"/>
                  <a:gd name="connsiteX1604" fmla="*/ 5200824 w 5432769"/>
                  <a:gd name="connsiteY1604" fmla="*/ 1958835 h 3125148"/>
                  <a:gd name="connsiteX1605" fmla="*/ 5196862 w 5432769"/>
                  <a:gd name="connsiteY1605" fmla="*/ 1959356 h 3125148"/>
                  <a:gd name="connsiteX1606" fmla="*/ 5190736 w 5432769"/>
                  <a:gd name="connsiteY1606" fmla="*/ 1962121 h 3125148"/>
                  <a:gd name="connsiteX1607" fmla="*/ 5189902 w 5432769"/>
                  <a:gd name="connsiteY1607" fmla="*/ 1962486 h 3125148"/>
                  <a:gd name="connsiteX1608" fmla="*/ 5187687 w 5432769"/>
                  <a:gd name="connsiteY1608" fmla="*/ 1967391 h 3125148"/>
                  <a:gd name="connsiteX1609" fmla="*/ 5180466 w 5432769"/>
                  <a:gd name="connsiteY1609" fmla="*/ 1974616 h 3125148"/>
                  <a:gd name="connsiteX1610" fmla="*/ 5181769 w 5432769"/>
                  <a:gd name="connsiteY1610" fmla="*/ 1978555 h 3125148"/>
                  <a:gd name="connsiteX1611" fmla="*/ 5188338 w 5432769"/>
                  <a:gd name="connsiteY1611" fmla="*/ 1983825 h 3125148"/>
                  <a:gd name="connsiteX1612" fmla="*/ 5190319 w 5432769"/>
                  <a:gd name="connsiteY1612" fmla="*/ 1988416 h 3125148"/>
                  <a:gd name="connsiteX1613" fmla="*/ 5182421 w 5432769"/>
                  <a:gd name="connsiteY1613" fmla="*/ 1992355 h 3125148"/>
                  <a:gd name="connsiteX1614" fmla="*/ 5167980 w 5432769"/>
                  <a:gd name="connsiteY1614" fmla="*/ 1999581 h 3125148"/>
                  <a:gd name="connsiteX1615" fmla="*/ 5160134 w 5432769"/>
                  <a:gd name="connsiteY1615" fmla="*/ 2001954 h 3125148"/>
                  <a:gd name="connsiteX1616" fmla="*/ 5157735 w 5432769"/>
                  <a:gd name="connsiteY1616" fmla="*/ 2003624 h 3125148"/>
                  <a:gd name="connsiteX1617" fmla="*/ 5153851 w 5432769"/>
                  <a:gd name="connsiteY1617" fmla="*/ 2006389 h 3125148"/>
                  <a:gd name="connsiteX1618" fmla="*/ 5150254 w 5432769"/>
                  <a:gd name="connsiteY1618" fmla="*/ 2016693 h 3125148"/>
                  <a:gd name="connsiteX1619" fmla="*/ 5150906 w 5432769"/>
                  <a:gd name="connsiteY1619" fmla="*/ 2022588 h 3125148"/>
                  <a:gd name="connsiteX1620" fmla="*/ 5153539 w 5432769"/>
                  <a:gd name="connsiteY1620" fmla="*/ 2027205 h 3125148"/>
                  <a:gd name="connsiteX1621" fmla="*/ 5155337 w 5432769"/>
                  <a:gd name="connsiteY1621" fmla="*/ 2036805 h 3125148"/>
                  <a:gd name="connsiteX1622" fmla="*/ 5156093 w 5432769"/>
                  <a:gd name="connsiteY1622" fmla="*/ 2038109 h 3125148"/>
                  <a:gd name="connsiteX1623" fmla="*/ 5161411 w 5432769"/>
                  <a:gd name="connsiteY1623" fmla="*/ 2041657 h 3125148"/>
                  <a:gd name="connsiteX1624" fmla="*/ 5164044 w 5432769"/>
                  <a:gd name="connsiteY1624" fmla="*/ 2050213 h 3125148"/>
                  <a:gd name="connsiteX1625" fmla="*/ 5179163 w 5432769"/>
                  <a:gd name="connsiteY1625" fmla="*/ 2059421 h 3125148"/>
                  <a:gd name="connsiteX1626" fmla="*/ 5182421 w 5432769"/>
                  <a:gd name="connsiteY1626" fmla="*/ 2074525 h 3125148"/>
                  <a:gd name="connsiteX1627" fmla="*/ 5185054 w 5432769"/>
                  <a:gd name="connsiteY1627" fmla="*/ 2079795 h 3125148"/>
                  <a:gd name="connsiteX1628" fmla="*/ 5190971 w 5432769"/>
                  <a:gd name="connsiteY1628" fmla="*/ 2084386 h 3125148"/>
                  <a:gd name="connsiteX1629" fmla="*/ 5194907 w 5432769"/>
                  <a:gd name="connsiteY1629" fmla="*/ 2086368 h 3125148"/>
                  <a:gd name="connsiteX1630" fmla="*/ 5191622 w 5432769"/>
                  <a:gd name="connsiteY1630" fmla="*/ 2096228 h 3125148"/>
                  <a:gd name="connsiteX1631" fmla="*/ 5187035 w 5432769"/>
                  <a:gd name="connsiteY1631" fmla="*/ 2105411 h 3125148"/>
                  <a:gd name="connsiteX1632" fmla="*/ 5189016 w 5432769"/>
                  <a:gd name="connsiteY1632" fmla="*/ 2110028 h 3125148"/>
                  <a:gd name="connsiteX1633" fmla="*/ 5191622 w 5432769"/>
                  <a:gd name="connsiteY1633" fmla="*/ 2112663 h 3125148"/>
                  <a:gd name="connsiteX1634" fmla="*/ 5190319 w 5432769"/>
                  <a:gd name="connsiteY1634" fmla="*/ 2126462 h 3125148"/>
                  <a:gd name="connsiteX1635" fmla="*/ 5200824 w 5432769"/>
                  <a:gd name="connsiteY1635" fmla="*/ 2140913 h 3125148"/>
                  <a:gd name="connsiteX1636" fmla="*/ 5206741 w 5432769"/>
                  <a:gd name="connsiteY1636" fmla="*/ 2140913 h 3125148"/>
                  <a:gd name="connsiteX1637" fmla="*/ 5213962 w 5432769"/>
                  <a:gd name="connsiteY1637" fmla="*/ 2140913 h 3125148"/>
                  <a:gd name="connsiteX1638" fmla="*/ 5219228 w 5432769"/>
                  <a:gd name="connsiteY1638" fmla="*/ 2158000 h 3125148"/>
                  <a:gd name="connsiteX1639" fmla="*/ 5231036 w 5432769"/>
                  <a:gd name="connsiteY1639" fmla="*/ 2158652 h 3125148"/>
                  <a:gd name="connsiteX1640" fmla="*/ 5242871 w 5432769"/>
                  <a:gd name="connsiteY1640" fmla="*/ 2162617 h 3125148"/>
                  <a:gd name="connsiteX1641" fmla="*/ 5254027 w 5432769"/>
                  <a:gd name="connsiteY1641" fmla="*/ 2165226 h 3125148"/>
                  <a:gd name="connsiteX1642" fmla="*/ 5265862 w 5432769"/>
                  <a:gd name="connsiteY1642" fmla="*/ 2171147 h 3125148"/>
                  <a:gd name="connsiteX1643" fmla="*/ 5272144 w 5432769"/>
                  <a:gd name="connsiteY1643" fmla="*/ 2171982 h 3125148"/>
                  <a:gd name="connsiteX1644" fmla="*/ 5275689 w 5432769"/>
                  <a:gd name="connsiteY1644" fmla="*/ 2172451 h 3125148"/>
                  <a:gd name="connsiteX1645" fmla="*/ 5284890 w 5432769"/>
                  <a:gd name="connsiteY1645" fmla="*/ 2182990 h 3125148"/>
                  <a:gd name="connsiteX1646" fmla="*/ 5284890 w 5432769"/>
                  <a:gd name="connsiteY1646" fmla="*/ 2190216 h 3125148"/>
                  <a:gd name="connsiteX1647" fmla="*/ 5289504 w 5432769"/>
                  <a:gd name="connsiteY1647" fmla="*/ 2190216 h 3125148"/>
                  <a:gd name="connsiteX1648" fmla="*/ 5299358 w 5432769"/>
                  <a:gd name="connsiteY1648" fmla="*/ 2197441 h 3125148"/>
                  <a:gd name="connsiteX1649" fmla="*/ 5304597 w 5432769"/>
                  <a:gd name="connsiteY1649" fmla="*/ 2196137 h 3125148"/>
                  <a:gd name="connsiteX1650" fmla="*/ 5311896 w 5432769"/>
                  <a:gd name="connsiteY1650" fmla="*/ 2192303 h 3125148"/>
                  <a:gd name="connsiteX1651" fmla="*/ 5321150 w 5432769"/>
                  <a:gd name="connsiteY1651" fmla="*/ 2185964 h 3125148"/>
                  <a:gd name="connsiteX1652" fmla="*/ 5324669 w 5432769"/>
                  <a:gd name="connsiteY1652" fmla="*/ 2179025 h 3125148"/>
                  <a:gd name="connsiteX1653" fmla="*/ 5328579 w 5432769"/>
                  <a:gd name="connsiteY1653" fmla="*/ 2175008 h 3125148"/>
                  <a:gd name="connsiteX1654" fmla="*/ 5331394 w 5432769"/>
                  <a:gd name="connsiteY1654" fmla="*/ 2172086 h 3125148"/>
                  <a:gd name="connsiteX1655" fmla="*/ 5334940 w 5432769"/>
                  <a:gd name="connsiteY1655" fmla="*/ 2171695 h 3125148"/>
                  <a:gd name="connsiteX1656" fmla="*/ 5337129 w 5432769"/>
                  <a:gd name="connsiteY1656" fmla="*/ 2181503 h 3125148"/>
                  <a:gd name="connsiteX1657" fmla="*/ 5351387 w 5432769"/>
                  <a:gd name="connsiteY1657" fmla="*/ 2193633 h 3125148"/>
                  <a:gd name="connsiteX1658" fmla="*/ 5362727 w 5432769"/>
                  <a:gd name="connsiteY1658" fmla="*/ 2217188 h 3125148"/>
                  <a:gd name="connsiteX1659" fmla="*/ 5370104 w 5432769"/>
                  <a:gd name="connsiteY1659" fmla="*/ 2216693 h 3125148"/>
                  <a:gd name="connsiteX1660" fmla="*/ 5377064 w 5432769"/>
                  <a:gd name="connsiteY1660" fmla="*/ 2223318 h 3125148"/>
                  <a:gd name="connsiteX1661" fmla="*/ 5399507 w 5432769"/>
                  <a:gd name="connsiteY1661" fmla="*/ 2236831 h 3125148"/>
                  <a:gd name="connsiteX1662" fmla="*/ 5403183 w 5432769"/>
                  <a:gd name="connsiteY1662" fmla="*/ 2253995 h 3125148"/>
                  <a:gd name="connsiteX1663" fmla="*/ 5408109 w 5432769"/>
                  <a:gd name="connsiteY1663" fmla="*/ 2262604 h 3125148"/>
                  <a:gd name="connsiteX1664" fmla="*/ 5416686 w 5432769"/>
                  <a:gd name="connsiteY1664" fmla="*/ 2263830 h 3125148"/>
                  <a:gd name="connsiteX1665" fmla="*/ 5432769 w 5432769"/>
                  <a:gd name="connsiteY1665" fmla="*/ 2305593 h 3125148"/>
                  <a:gd name="connsiteX1666" fmla="*/ 5414574 w 5432769"/>
                  <a:gd name="connsiteY1666" fmla="*/ 2309167 h 3125148"/>
                  <a:gd name="connsiteX1667" fmla="*/ 5408109 w 5432769"/>
                  <a:gd name="connsiteY1667" fmla="*/ 2310445 h 3125148"/>
                  <a:gd name="connsiteX1668" fmla="*/ 5403574 w 5432769"/>
                  <a:gd name="connsiteY1668" fmla="*/ 2320384 h 3125148"/>
                  <a:gd name="connsiteX1669" fmla="*/ 5390332 w 5432769"/>
                  <a:gd name="connsiteY1669" fmla="*/ 2330661 h 3125148"/>
                  <a:gd name="connsiteX1670" fmla="*/ 5370078 w 5432769"/>
                  <a:gd name="connsiteY1670" fmla="*/ 2342348 h 3125148"/>
                  <a:gd name="connsiteX1671" fmla="*/ 5378445 w 5432769"/>
                  <a:gd name="connsiteY1671" fmla="*/ 2352808 h 3125148"/>
                  <a:gd name="connsiteX1672" fmla="*/ 5394607 w 5432769"/>
                  <a:gd name="connsiteY1672" fmla="*/ 2373025 h 3125148"/>
                  <a:gd name="connsiteX1673" fmla="*/ 5408240 w 5432769"/>
                  <a:gd name="connsiteY1673" fmla="*/ 2403154 h 3125148"/>
                  <a:gd name="connsiteX1674" fmla="*/ 5387022 w 5432769"/>
                  <a:gd name="connsiteY1674" fmla="*/ 2409780 h 3125148"/>
                  <a:gd name="connsiteX1675" fmla="*/ 5380817 w 5432769"/>
                  <a:gd name="connsiteY1675" fmla="*/ 2405371 h 3125148"/>
                  <a:gd name="connsiteX1676" fmla="*/ 5375004 w 5432769"/>
                  <a:gd name="connsiteY1676" fmla="*/ 2401250 h 3125148"/>
                  <a:gd name="connsiteX1677" fmla="*/ 5354464 w 5432769"/>
                  <a:gd name="connsiteY1677" fmla="*/ 2406806 h 3125148"/>
                  <a:gd name="connsiteX1678" fmla="*/ 5333949 w 5432769"/>
                  <a:gd name="connsiteY1678" fmla="*/ 2412362 h 3125148"/>
                  <a:gd name="connsiteX1679" fmla="*/ 5329335 w 5432769"/>
                  <a:gd name="connsiteY1679" fmla="*/ 2420397 h 3125148"/>
                  <a:gd name="connsiteX1680" fmla="*/ 5314738 w 5432769"/>
                  <a:gd name="connsiteY1680" fmla="*/ 2418414 h 3125148"/>
                  <a:gd name="connsiteX1681" fmla="*/ 5288488 w 5432769"/>
                  <a:gd name="connsiteY1681" fmla="*/ 2427257 h 3125148"/>
                  <a:gd name="connsiteX1682" fmla="*/ 5271153 w 5432769"/>
                  <a:gd name="connsiteY1682" fmla="*/ 2434196 h 3125148"/>
                  <a:gd name="connsiteX1683" fmla="*/ 5269068 w 5432769"/>
                  <a:gd name="connsiteY1683" fmla="*/ 2435031 h 3125148"/>
                  <a:gd name="connsiteX1684" fmla="*/ 5267713 w 5432769"/>
                  <a:gd name="connsiteY1684" fmla="*/ 2435031 h 3125148"/>
                  <a:gd name="connsiteX1685" fmla="*/ 5265418 w 5432769"/>
                  <a:gd name="connsiteY1685" fmla="*/ 2435031 h 3125148"/>
                  <a:gd name="connsiteX1686" fmla="*/ 5264245 w 5432769"/>
                  <a:gd name="connsiteY1686" fmla="*/ 2435422 h 3125148"/>
                  <a:gd name="connsiteX1687" fmla="*/ 5258068 w 5432769"/>
                  <a:gd name="connsiteY1687" fmla="*/ 2436309 h 3125148"/>
                  <a:gd name="connsiteX1688" fmla="*/ 5249387 w 5432769"/>
                  <a:gd name="connsiteY1688" fmla="*/ 2437535 h 3125148"/>
                  <a:gd name="connsiteX1689" fmla="*/ 5240420 w 5432769"/>
                  <a:gd name="connsiteY1689" fmla="*/ 2438787 h 3125148"/>
                  <a:gd name="connsiteX1690" fmla="*/ 5232365 w 5432769"/>
                  <a:gd name="connsiteY1690" fmla="*/ 2439100 h 3125148"/>
                  <a:gd name="connsiteX1691" fmla="*/ 5231557 w 5432769"/>
                  <a:gd name="connsiteY1691" fmla="*/ 2439387 h 3125148"/>
                  <a:gd name="connsiteX1692" fmla="*/ 5215500 w 5432769"/>
                  <a:gd name="connsiteY1692" fmla="*/ 2434848 h 3125148"/>
                  <a:gd name="connsiteX1693" fmla="*/ 5208332 w 5432769"/>
                  <a:gd name="connsiteY1693" fmla="*/ 2434822 h 3125148"/>
                  <a:gd name="connsiteX1694" fmla="*/ 5206611 w 5432769"/>
                  <a:gd name="connsiteY1694" fmla="*/ 2434822 h 3125148"/>
                  <a:gd name="connsiteX1695" fmla="*/ 5205647 w 5432769"/>
                  <a:gd name="connsiteY1695" fmla="*/ 2434926 h 3125148"/>
                  <a:gd name="connsiteX1696" fmla="*/ 5191075 w 5432769"/>
                  <a:gd name="connsiteY1696" fmla="*/ 2441735 h 3125148"/>
                  <a:gd name="connsiteX1697" fmla="*/ 5180023 w 5432769"/>
                  <a:gd name="connsiteY1697" fmla="*/ 2444187 h 3125148"/>
                  <a:gd name="connsiteX1698" fmla="*/ 5168684 w 5432769"/>
                  <a:gd name="connsiteY1698" fmla="*/ 2452065 h 3125148"/>
                  <a:gd name="connsiteX1699" fmla="*/ 5166989 w 5432769"/>
                  <a:gd name="connsiteY1699" fmla="*/ 2457673 h 3125148"/>
                  <a:gd name="connsiteX1700" fmla="*/ 5167980 w 5432769"/>
                  <a:gd name="connsiteY1700" fmla="*/ 2464482 h 3125148"/>
                  <a:gd name="connsiteX1701" fmla="*/ 5168006 w 5432769"/>
                  <a:gd name="connsiteY1701" fmla="*/ 2464612 h 3125148"/>
                  <a:gd name="connsiteX1702" fmla="*/ 5168944 w 5432769"/>
                  <a:gd name="connsiteY1702" fmla="*/ 2471160 h 3125148"/>
                  <a:gd name="connsiteX1703" fmla="*/ 5168579 w 5432769"/>
                  <a:gd name="connsiteY1703" fmla="*/ 2474342 h 3125148"/>
                  <a:gd name="connsiteX1704" fmla="*/ 5167693 w 5432769"/>
                  <a:gd name="connsiteY1704" fmla="*/ 2482350 h 3125148"/>
                  <a:gd name="connsiteX1705" fmla="*/ 5171446 w 5432769"/>
                  <a:gd name="connsiteY1705" fmla="*/ 2490828 h 3125148"/>
                  <a:gd name="connsiteX1706" fmla="*/ 5161645 w 5432769"/>
                  <a:gd name="connsiteY1706" fmla="*/ 2499411 h 3125148"/>
                  <a:gd name="connsiteX1707" fmla="*/ 5143321 w 5432769"/>
                  <a:gd name="connsiteY1707" fmla="*/ 2499828 h 3125148"/>
                  <a:gd name="connsiteX1708" fmla="*/ 5141469 w 5432769"/>
                  <a:gd name="connsiteY1708" fmla="*/ 2498341 h 3125148"/>
                  <a:gd name="connsiteX1709" fmla="*/ 5140740 w 5432769"/>
                  <a:gd name="connsiteY1709" fmla="*/ 2497871 h 3125148"/>
                  <a:gd name="connsiteX1710" fmla="*/ 5139566 w 5432769"/>
                  <a:gd name="connsiteY1710" fmla="*/ 2495732 h 3125148"/>
                  <a:gd name="connsiteX1711" fmla="*/ 5139566 w 5432769"/>
                  <a:gd name="connsiteY1711" fmla="*/ 2490307 h 3125148"/>
                  <a:gd name="connsiteX1712" fmla="*/ 5139566 w 5432769"/>
                  <a:gd name="connsiteY1712" fmla="*/ 2485924 h 3125148"/>
                  <a:gd name="connsiteX1713" fmla="*/ 5138341 w 5432769"/>
                  <a:gd name="connsiteY1713" fmla="*/ 2472412 h 3125148"/>
                  <a:gd name="connsiteX1714" fmla="*/ 5133441 w 5432769"/>
                  <a:gd name="connsiteY1714" fmla="*/ 2469960 h 3125148"/>
                  <a:gd name="connsiteX1715" fmla="*/ 5132789 w 5432769"/>
                  <a:gd name="connsiteY1715" fmla="*/ 2469542 h 3125148"/>
                  <a:gd name="connsiteX1716" fmla="*/ 5126064 w 5432769"/>
                  <a:gd name="connsiteY1716" fmla="*/ 2465056 h 3125148"/>
                  <a:gd name="connsiteX1717" fmla="*/ 5127315 w 5432769"/>
                  <a:gd name="connsiteY1717" fmla="*/ 2454021 h 3125148"/>
                  <a:gd name="connsiteX1718" fmla="*/ 5111362 w 5432769"/>
                  <a:gd name="connsiteY1718" fmla="*/ 2441735 h 3125148"/>
                  <a:gd name="connsiteX1719" fmla="*/ 5100336 w 5432769"/>
                  <a:gd name="connsiteY1719" fmla="*/ 2430700 h 3125148"/>
                  <a:gd name="connsiteX1720" fmla="*/ 5095774 w 5432769"/>
                  <a:gd name="connsiteY1720" fmla="*/ 2418153 h 3125148"/>
                  <a:gd name="connsiteX1721" fmla="*/ 5095278 w 5432769"/>
                  <a:gd name="connsiteY1721" fmla="*/ 2417058 h 3125148"/>
                  <a:gd name="connsiteX1722" fmla="*/ 5095174 w 5432769"/>
                  <a:gd name="connsiteY1722" fmla="*/ 2416771 h 3125148"/>
                  <a:gd name="connsiteX1723" fmla="*/ 5092881 w 5432769"/>
                  <a:gd name="connsiteY1723" fmla="*/ 2413067 h 3125148"/>
                  <a:gd name="connsiteX1724" fmla="*/ 5090978 w 5432769"/>
                  <a:gd name="connsiteY1724" fmla="*/ 2410954 h 3125148"/>
                  <a:gd name="connsiteX1725" fmla="*/ 5085165 w 5432769"/>
                  <a:gd name="connsiteY1725" fmla="*/ 2404432 h 3125148"/>
                  <a:gd name="connsiteX1726" fmla="*/ 5083262 w 5432769"/>
                  <a:gd name="connsiteY1726" fmla="*/ 2401824 h 3125148"/>
                  <a:gd name="connsiteX1727" fmla="*/ 5081489 w 5432769"/>
                  <a:gd name="connsiteY1727" fmla="*/ 2399084 h 3125148"/>
                  <a:gd name="connsiteX1728" fmla="*/ 5076667 w 5432769"/>
                  <a:gd name="connsiteY1728" fmla="*/ 2390842 h 3125148"/>
                  <a:gd name="connsiteX1729" fmla="*/ 5075390 w 5432769"/>
                  <a:gd name="connsiteY1729" fmla="*/ 2388728 h 3125148"/>
                  <a:gd name="connsiteX1730" fmla="*/ 5073669 w 5432769"/>
                  <a:gd name="connsiteY1730" fmla="*/ 2387998 h 3125148"/>
                  <a:gd name="connsiteX1731" fmla="*/ 5068951 w 5432769"/>
                  <a:gd name="connsiteY1731" fmla="*/ 2385937 h 3125148"/>
                  <a:gd name="connsiteX1732" fmla="*/ 5066840 w 5432769"/>
                  <a:gd name="connsiteY1732" fmla="*/ 2384424 h 3125148"/>
                  <a:gd name="connsiteX1733" fmla="*/ 5064780 w 5432769"/>
                  <a:gd name="connsiteY1733" fmla="*/ 2384059 h 3125148"/>
                  <a:gd name="connsiteX1734" fmla="*/ 5057403 w 5432769"/>
                  <a:gd name="connsiteY1734" fmla="*/ 2377929 h 3125148"/>
                  <a:gd name="connsiteX1735" fmla="*/ 5046403 w 5432769"/>
                  <a:gd name="connsiteY1735" fmla="*/ 2365982 h 3125148"/>
                  <a:gd name="connsiteX1736" fmla="*/ 5042701 w 5432769"/>
                  <a:gd name="connsiteY1736" fmla="*/ 2361991 h 3125148"/>
                  <a:gd name="connsiteX1737" fmla="*/ 5032900 w 5432769"/>
                  <a:gd name="connsiteY1737" fmla="*/ 2360765 h 3125148"/>
                  <a:gd name="connsiteX1738" fmla="*/ 5004695 w 5432769"/>
                  <a:gd name="connsiteY1738" fmla="*/ 2353382 h 3125148"/>
                  <a:gd name="connsiteX1739" fmla="*/ 4970365 w 5432769"/>
                  <a:gd name="connsiteY1739" fmla="*/ 2337444 h 3125148"/>
                  <a:gd name="connsiteX1740" fmla="*/ 4960538 w 5432769"/>
                  <a:gd name="connsiteY1740" fmla="*/ 2338670 h 3125148"/>
                  <a:gd name="connsiteX1741" fmla="*/ 4940101 w 5432769"/>
                  <a:gd name="connsiteY1741" fmla="*/ 2330244 h 3125148"/>
                  <a:gd name="connsiteX1742" fmla="*/ 4940101 w 5432769"/>
                  <a:gd name="connsiteY1742" fmla="*/ 2328705 h 3125148"/>
                  <a:gd name="connsiteX1743" fmla="*/ 4940075 w 5432769"/>
                  <a:gd name="connsiteY1743" fmla="*/ 2327662 h 3125148"/>
                  <a:gd name="connsiteX1744" fmla="*/ 4935018 w 5432769"/>
                  <a:gd name="connsiteY1744" fmla="*/ 2323618 h 3125148"/>
                  <a:gd name="connsiteX1745" fmla="*/ 4934523 w 5432769"/>
                  <a:gd name="connsiteY1745" fmla="*/ 2323227 h 3125148"/>
                  <a:gd name="connsiteX1746" fmla="*/ 4932490 w 5432769"/>
                  <a:gd name="connsiteY1746" fmla="*/ 2320827 h 3125148"/>
                  <a:gd name="connsiteX1747" fmla="*/ 4932099 w 5432769"/>
                  <a:gd name="connsiteY1747" fmla="*/ 2319627 h 3125148"/>
                  <a:gd name="connsiteX1748" fmla="*/ 4929883 w 5432769"/>
                  <a:gd name="connsiteY1748" fmla="*/ 2316575 h 3125148"/>
                  <a:gd name="connsiteX1749" fmla="*/ 4917632 w 5432769"/>
                  <a:gd name="connsiteY1749" fmla="*/ 2309219 h 3125148"/>
                  <a:gd name="connsiteX1750" fmla="*/ 4915911 w 5432769"/>
                  <a:gd name="connsiteY1750" fmla="*/ 2311515 h 3125148"/>
                  <a:gd name="connsiteX1751" fmla="*/ 4910281 w 5432769"/>
                  <a:gd name="connsiteY1751" fmla="*/ 2319027 h 3125148"/>
                  <a:gd name="connsiteX1752" fmla="*/ 4900453 w 5432769"/>
                  <a:gd name="connsiteY1752" fmla="*/ 2325157 h 3125148"/>
                  <a:gd name="connsiteX1753" fmla="*/ 4877306 w 5432769"/>
                  <a:gd name="connsiteY1753" fmla="*/ 2330583 h 3125148"/>
                  <a:gd name="connsiteX1754" fmla="*/ 4875559 w 5432769"/>
                  <a:gd name="connsiteY1754" fmla="*/ 2330740 h 3125148"/>
                  <a:gd name="connsiteX1755" fmla="*/ 4875168 w 5432769"/>
                  <a:gd name="connsiteY1755" fmla="*/ 2331079 h 3125148"/>
                  <a:gd name="connsiteX1756" fmla="*/ 4873656 w 5432769"/>
                  <a:gd name="connsiteY1756" fmla="*/ 2332462 h 3125148"/>
                  <a:gd name="connsiteX1757" fmla="*/ 4871154 w 5432769"/>
                  <a:gd name="connsiteY1757" fmla="*/ 2332462 h 3125148"/>
                  <a:gd name="connsiteX1758" fmla="*/ 4869694 w 5432769"/>
                  <a:gd name="connsiteY1758" fmla="*/ 2332357 h 3125148"/>
                  <a:gd name="connsiteX1759" fmla="*/ 4868495 w 5432769"/>
                  <a:gd name="connsiteY1759" fmla="*/ 2332279 h 3125148"/>
                  <a:gd name="connsiteX1760" fmla="*/ 4868313 w 5432769"/>
                  <a:gd name="connsiteY1760" fmla="*/ 2332670 h 3125148"/>
                  <a:gd name="connsiteX1761" fmla="*/ 4863673 w 5432769"/>
                  <a:gd name="connsiteY1761" fmla="*/ 2333766 h 3125148"/>
                  <a:gd name="connsiteX1762" fmla="*/ 4859997 w 5432769"/>
                  <a:gd name="connsiteY1762" fmla="*/ 2338670 h 3125148"/>
                  <a:gd name="connsiteX1763" fmla="*/ 4855097 w 5432769"/>
                  <a:gd name="connsiteY1763" fmla="*/ 2339896 h 3125148"/>
                  <a:gd name="connsiteX1764" fmla="*/ 4854236 w 5432769"/>
                  <a:gd name="connsiteY1764" fmla="*/ 2339400 h 3125148"/>
                  <a:gd name="connsiteX1765" fmla="*/ 4853011 w 5432769"/>
                  <a:gd name="connsiteY1765" fmla="*/ 2337887 h 3125148"/>
                  <a:gd name="connsiteX1766" fmla="*/ 4850692 w 5432769"/>
                  <a:gd name="connsiteY1766" fmla="*/ 2335383 h 3125148"/>
                  <a:gd name="connsiteX1767" fmla="*/ 4850222 w 5432769"/>
                  <a:gd name="connsiteY1767" fmla="*/ 2334861 h 3125148"/>
                  <a:gd name="connsiteX1768" fmla="*/ 4847068 w 5432769"/>
                  <a:gd name="connsiteY1768" fmla="*/ 2334679 h 3125148"/>
                  <a:gd name="connsiteX1769" fmla="*/ 4846156 w 5432769"/>
                  <a:gd name="connsiteY1769" fmla="*/ 2334966 h 3125148"/>
                  <a:gd name="connsiteX1770" fmla="*/ 4844670 w 5432769"/>
                  <a:gd name="connsiteY1770" fmla="*/ 2335409 h 3125148"/>
                  <a:gd name="connsiteX1771" fmla="*/ 4843809 w 5432769"/>
                  <a:gd name="connsiteY1771" fmla="*/ 2335644 h 3125148"/>
                  <a:gd name="connsiteX1772" fmla="*/ 4842168 w 5432769"/>
                  <a:gd name="connsiteY1772" fmla="*/ 2336114 h 3125148"/>
                  <a:gd name="connsiteX1773" fmla="*/ 4841594 w 5432769"/>
                  <a:gd name="connsiteY1773" fmla="*/ 2335748 h 3125148"/>
                  <a:gd name="connsiteX1774" fmla="*/ 4839743 w 5432769"/>
                  <a:gd name="connsiteY1774" fmla="*/ 2334470 h 3125148"/>
                  <a:gd name="connsiteX1775" fmla="*/ 4838492 w 5432769"/>
                  <a:gd name="connsiteY1775" fmla="*/ 2333609 h 3125148"/>
                  <a:gd name="connsiteX1776" fmla="*/ 4835573 w 5432769"/>
                  <a:gd name="connsiteY1776" fmla="*/ 2333427 h 3125148"/>
                  <a:gd name="connsiteX1777" fmla="*/ 4833175 w 5432769"/>
                  <a:gd name="connsiteY1777" fmla="*/ 2333974 h 3125148"/>
                  <a:gd name="connsiteX1778" fmla="*/ 4830932 w 5432769"/>
                  <a:gd name="connsiteY1778" fmla="*/ 2334444 h 3125148"/>
                  <a:gd name="connsiteX1779" fmla="*/ 4824494 w 5432769"/>
                  <a:gd name="connsiteY1779" fmla="*/ 2334679 h 3125148"/>
                  <a:gd name="connsiteX1780" fmla="*/ 4824494 w 5432769"/>
                  <a:gd name="connsiteY1780" fmla="*/ 2334679 h 3125148"/>
                  <a:gd name="connsiteX1781" fmla="*/ 4824494 w 5432769"/>
                  <a:gd name="connsiteY1781" fmla="*/ 2334679 h 3125148"/>
                  <a:gd name="connsiteX1782" fmla="*/ 4794726 w 5432769"/>
                  <a:gd name="connsiteY1782" fmla="*/ 2339192 h 3125148"/>
                  <a:gd name="connsiteX1783" fmla="*/ 4791102 w 5432769"/>
                  <a:gd name="connsiteY1783" fmla="*/ 2338566 h 3125148"/>
                  <a:gd name="connsiteX1784" fmla="*/ 4788469 w 5432769"/>
                  <a:gd name="connsiteY1784" fmla="*/ 2339792 h 3125148"/>
                  <a:gd name="connsiteX1785" fmla="*/ 4786671 w 5432769"/>
                  <a:gd name="connsiteY1785" fmla="*/ 2341383 h 3125148"/>
                  <a:gd name="connsiteX1786" fmla="*/ 4785472 w 5432769"/>
                  <a:gd name="connsiteY1786" fmla="*/ 2342426 h 3125148"/>
                  <a:gd name="connsiteX1787" fmla="*/ 4782578 w 5432769"/>
                  <a:gd name="connsiteY1787" fmla="*/ 2343131 h 3125148"/>
                  <a:gd name="connsiteX1788" fmla="*/ 4781509 w 5432769"/>
                  <a:gd name="connsiteY1788" fmla="*/ 2343574 h 3125148"/>
                  <a:gd name="connsiteX1789" fmla="*/ 4770483 w 5432769"/>
                  <a:gd name="connsiteY1789" fmla="*/ 2332540 h 3125148"/>
                  <a:gd name="connsiteX1790" fmla="*/ 4769414 w 5432769"/>
                  <a:gd name="connsiteY1790" fmla="*/ 2318454 h 3125148"/>
                  <a:gd name="connsiteX1791" fmla="*/ 4769258 w 5432769"/>
                  <a:gd name="connsiteY1791" fmla="*/ 2316575 h 3125148"/>
                  <a:gd name="connsiteX1792" fmla="*/ 4739828 w 5432769"/>
                  <a:gd name="connsiteY1792" fmla="*/ 2304315 h 3125148"/>
                  <a:gd name="connsiteX1793" fmla="*/ 4730027 w 5432769"/>
                  <a:gd name="connsiteY1793" fmla="*/ 2312897 h 3125148"/>
                  <a:gd name="connsiteX1794" fmla="*/ 4711623 w 5432769"/>
                  <a:gd name="connsiteY1794" fmla="*/ 2311671 h 3125148"/>
                  <a:gd name="connsiteX1795" fmla="*/ 4701822 w 5432769"/>
                  <a:gd name="connsiteY1795" fmla="*/ 2316575 h 3125148"/>
                  <a:gd name="connsiteX1796" fmla="*/ 4687095 w 5432769"/>
                  <a:gd name="connsiteY1796" fmla="*/ 2309219 h 3125148"/>
                  <a:gd name="connsiteX1797" fmla="*/ 4688346 w 5432769"/>
                  <a:gd name="connsiteY1797" fmla="*/ 2300637 h 3125148"/>
                  <a:gd name="connsiteX1798" fmla="*/ 4667492 w 5432769"/>
                  <a:gd name="connsiteY1798" fmla="*/ 2284672 h 3125148"/>
                  <a:gd name="connsiteX1799" fmla="*/ 4669942 w 5432769"/>
                  <a:gd name="connsiteY1799" fmla="*/ 2307993 h 3125148"/>
                  <a:gd name="connsiteX1800" fmla="*/ 4654015 w 5432769"/>
                  <a:gd name="connsiteY1800" fmla="*/ 2307993 h 3125148"/>
                  <a:gd name="connsiteX1801" fmla="*/ 4641737 w 5432769"/>
                  <a:gd name="connsiteY1801" fmla="*/ 2295733 h 3125148"/>
                  <a:gd name="connsiteX1802" fmla="*/ 4629486 w 5432769"/>
                  <a:gd name="connsiteY1802" fmla="*/ 2304315 h 3125148"/>
                  <a:gd name="connsiteX1803" fmla="*/ 4624560 w 5432769"/>
                  <a:gd name="connsiteY1803" fmla="*/ 2319027 h 3125148"/>
                  <a:gd name="connsiteX1804" fmla="*/ 4613533 w 5432769"/>
                  <a:gd name="connsiteY1804" fmla="*/ 2323958 h 3125148"/>
                  <a:gd name="connsiteX1805" fmla="*/ 4595156 w 5432769"/>
                  <a:gd name="connsiteY1805" fmla="*/ 2322732 h 3125148"/>
                  <a:gd name="connsiteX1806" fmla="*/ 4580897 w 5432769"/>
                  <a:gd name="connsiteY1806" fmla="*/ 2310836 h 3125148"/>
                  <a:gd name="connsiteX1807" fmla="*/ 4580610 w 5432769"/>
                  <a:gd name="connsiteY1807" fmla="*/ 2309950 h 3125148"/>
                  <a:gd name="connsiteX1808" fmla="*/ 4582982 w 5432769"/>
                  <a:gd name="connsiteY1808" fmla="*/ 2303637 h 3125148"/>
                  <a:gd name="connsiteX1809" fmla="*/ 4583347 w 5432769"/>
                  <a:gd name="connsiteY1809" fmla="*/ 2303193 h 3125148"/>
                  <a:gd name="connsiteX1810" fmla="*/ 4583243 w 5432769"/>
                  <a:gd name="connsiteY1810" fmla="*/ 2302906 h 3125148"/>
                  <a:gd name="connsiteX1811" fmla="*/ 4584104 w 5432769"/>
                  <a:gd name="connsiteY1811" fmla="*/ 2300637 h 3125148"/>
                  <a:gd name="connsiteX1812" fmla="*/ 4565726 w 5432769"/>
                  <a:gd name="connsiteY1812" fmla="*/ 2287124 h 3125148"/>
                  <a:gd name="connsiteX1813" fmla="*/ 4538746 w 5432769"/>
                  <a:gd name="connsiteY1813" fmla="*/ 2289576 h 3125148"/>
                  <a:gd name="connsiteX1814" fmla="*/ 4536844 w 5432769"/>
                  <a:gd name="connsiteY1814" fmla="*/ 2293359 h 3125148"/>
                  <a:gd name="connsiteX1815" fmla="*/ 4532074 w 5432769"/>
                  <a:gd name="connsiteY1815" fmla="*/ 2302932 h 3125148"/>
                  <a:gd name="connsiteX1816" fmla="*/ 4530145 w 5432769"/>
                  <a:gd name="connsiteY1816" fmla="*/ 2306767 h 3125148"/>
                  <a:gd name="connsiteX1817" fmla="*/ 4510542 w 5432769"/>
                  <a:gd name="connsiteY1817" fmla="*/ 2307993 h 3125148"/>
                  <a:gd name="connsiteX1818" fmla="*/ 4506866 w 5432769"/>
                  <a:gd name="connsiteY1818" fmla="*/ 2311671 h 3125148"/>
                  <a:gd name="connsiteX1819" fmla="*/ 4455358 w 5432769"/>
                  <a:gd name="connsiteY1819" fmla="*/ 2307993 h 3125148"/>
                  <a:gd name="connsiteX1820" fmla="*/ 4418578 w 5432769"/>
                  <a:gd name="connsiteY1820" fmla="*/ 2296959 h 3125148"/>
                  <a:gd name="connsiteX1821" fmla="*/ 4408933 w 5432769"/>
                  <a:gd name="connsiteY1821" fmla="*/ 2312401 h 3125148"/>
                  <a:gd name="connsiteX1822" fmla="*/ 4408177 w 5432769"/>
                  <a:gd name="connsiteY1822" fmla="*/ 2313497 h 3125148"/>
                  <a:gd name="connsiteX1823" fmla="*/ 4407942 w 5432769"/>
                  <a:gd name="connsiteY1823" fmla="*/ 2313993 h 3125148"/>
                  <a:gd name="connsiteX1824" fmla="*/ 4406482 w 5432769"/>
                  <a:gd name="connsiteY1824" fmla="*/ 2316732 h 3125148"/>
                  <a:gd name="connsiteX1825" fmla="*/ 4417508 w 5432769"/>
                  <a:gd name="connsiteY1825" fmla="*/ 2327244 h 3125148"/>
                  <a:gd name="connsiteX1826" fmla="*/ 4418264 w 5432769"/>
                  <a:gd name="connsiteY1826" fmla="*/ 2328992 h 3125148"/>
                  <a:gd name="connsiteX1827" fmla="*/ 4419203 w 5432769"/>
                  <a:gd name="connsiteY1827" fmla="*/ 2329644 h 3125148"/>
                  <a:gd name="connsiteX1828" fmla="*/ 4419568 w 5432769"/>
                  <a:gd name="connsiteY1828" fmla="*/ 2331887 h 3125148"/>
                  <a:gd name="connsiteX1829" fmla="*/ 4420559 w 5432769"/>
                  <a:gd name="connsiteY1829" fmla="*/ 2334105 h 3125148"/>
                  <a:gd name="connsiteX1830" fmla="*/ 4430464 w 5432769"/>
                  <a:gd name="connsiteY1830" fmla="*/ 2338226 h 3125148"/>
                  <a:gd name="connsiteX1831" fmla="*/ 4429526 w 5432769"/>
                  <a:gd name="connsiteY1831" fmla="*/ 2342113 h 3125148"/>
                  <a:gd name="connsiteX1832" fmla="*/ 4429186 w 5432769"/>
                  <a:gd name="connsiteY1832" fmla="*/ 2343470 h 3125148"/>
                  <a:gd name="connsiteX1833" fmla="*/ 4415893 w 5432769"/>
                  <a:gd name="connsiteY1833" fmla="*/ 2342609 h 3125148"/>
                  <a:gd name="connsiteX1834" fmla="*/ 4411253 w 5432769"/>
                  <a:gd name="connsiteY1834" fmla="*/ 2350356 h 3125148"/>
                  <a:gd name="connsiteX1835" fmla="*/ 4411226 w 5432769"/>
                  <a:gd name="connsiteY1835" fmla="*/ 2353095 h 3125148"/>
                  <a:gd name="connsiteX1836" fmla="*/ 4403276 w 5432769"/>
                  <a:gd name="connsiteY1836" fmla="*/ 2365147 h 3125148"/>
                  <a:gd name="connsiteX1837" fmla="*/ 4396316 w 5432769"/>
                  <a:gd name="connsiteY1837" fmla="*/ 2370390 h 3125148"/>
                  <a:gd name="connsiteX1838" fmla="*/ 4395299 w 5432769"/>
                  <a:gd name="connsiteY1838" fmla="*/ 2370703 h 3125148"/>
                  <a:gd name="connsiteX1839" fmla="*/ 4385446 w 5432769"/>
                  <a:gd name="connsiteY1839" fmla="*/ 2368538 h 3125148"/>
                  <a:gd name="connsiteX1840" fmla="*/ 4381901 w 5432769"/>
                  <a:gd name="connsiteY1840" fmla="*/ 2379312 h 3125148"/>
                  <a:gd name="connsiteX1841" fmla="*/ 4369181 w 5432769"/>
                  <a:gd name="connsiteY1841" fmla="*/ 2385103 h 3125148"/>
                  <a:gd name="connsiteX1842" fmla="*/ 4355730 w 5432769"/>
                  <a:gd name="connsiteY1842" fmla="*/ 2386668 h 3125148"/>
                  <a:gd name="connsiteX1843" fmla="*/ 4350307 w 5432769"/>
                  <a:gd name="connsiteY1843" fmla="*/ 2382651 h 3125148"/>
                  <a:gd name="connsiteX1844" fmla="*/ 4349891 w 5432769"/>
                  <a:gd name="connsiteY1844" fmla="*/ 2382233 h 3125148"/>
                  <a:gd name="connsiteX1845" fmla="*/ 4349630 w 5432769"/>
                  <a:gd name="connsiteY1845" fmla="*/ 2382155 h 3125148"/>
                  <a:gd name="connsiteX1846" fmla="*/ 4347519 w 5432769"/>
                  <a:gd name="connsiteY1846" fmla="*/ 2380590 h 3125148"/>
                  <a:gd name="connsiteX1847" fmla="*/ 4321712 w 5432769"/>
                  <a:gd name="connsiteY1847" fmla="*/ 2379285 h 3125148"/>
                  <a:gd name="connsiteX1848" fmla="*/ 4319940 w 5432769"/>
                  <a:gd name="connsiteY1848" fmla="*/ 2382468 h 3125148"/>
                  <a:gd name="connsiteX1849" fmla="*/ 4318662 w 5432769"/>
                  <a:gd name="connsiteY1849" fmla="*/ 2384763 h 3125148"/>
                  <a:gd name="connsiteX1850" fmla="*/ 4312771 w 5432769"/>
                  <a:gd name="connsiteY1850" fmla="*/ 2385885 h 3125148"/>
                  <a:gd name="connsiteX1851" fmla="*/ 4305890 w 5432769"/>
                  <a:gd name="connsiteY1851" fmla="*/ 2387190 h 3125148"/>
                  <a:gd name="connsiteX1852" fmla="*/ 4302839 w 5432769"/>
                  <a:gd name="connsiteY1852" fmla="*/ 2394519 h 3125148"/>
                  <a:gd name="connsiteX1853" fmla="*/ 4291266 w 5432769"/>
                  <a:gd name="connsiteY1853" fmla="*/ 2397545 h 3125148"/>
                  <a:gd name="connsiteX1854" fmla="*/ 4288216 w 5432769"/>
                  <a:gd name="connsiteY1854" fmla="*/ 2395120 h 3125148"/>
                  <a:gd name="connsiteX1855" fmla="*/ 4277268 w 5432769"/>
                  <a:gd name="connsiteY1855" fmla="*/ 2394519 h 3125148"/>
                  <a:gd name="connsiteX1856" fmla="*/ 4274218 w 5432769"/>
                  <a:gd name="connsiteY1856" fmla="*/ 2401824 h 3125148"/>
                  <a:gd name="connsiteX1857" fmla="*/ 4258396 w 5432769"/>
                  <a:gd name="connsiteY1857" fmla="*/ 2404876 h 3125148"/>
                  <a:gd name="connsiteX1858" fmla="*/ 4240122 w 5432769"/>
                  <a:gd name="connsiteY1858" fmla="*/ 2404250 h 3125148"/>
                  <a:gd name="connsiteX1859" fmla="*/ 4225525 w 5432769"/>
                  <a:gd name="connsiteY1859" fmla="*/ 2396346 h 3125148"/>
                  <a:gd name="connsiteX1860" fmla="*/ 4218799 w 5432769"/>
                  <a:gd name="connsiteY1860" fmla="*/ 2397545 h 3125148"/>
                  <a:gd name="connsiteX1861" fmla="*/ 4218904 w 5432769"/>
                  <a:gd name="connsiteY1861" fmla="*/ 2399737 h 3125148"/>
                  <a:gd name="connsiteX1862" fmla="*/ 4219425 w 5432769"/>
                  <a:gd name="connsiteY1862" fmla="*/ 2413406 h 3125148"/>
                  <a:gd name="connsiteX1863" fmla="*/ 4217053 w 5432769"/>
                  <a:gd name="connsiteY1863" fmla="*/ 2413145 h 3125148"/>
                  <a:gd name="connsiteX1864" fmla="*/ 4213925 w 5432769"/>
                  <a:gd name="connsiteY1864" fmla="*/ 2412780 h 3125148"/>
                  <a:gd name="connsiteX1865" fmla="*/ 4209128 w 5432769"/>
                  <a:gd name="connsiteY1865" fmla="*/ 2416666 h 3125148"/>
                  <a:gd name="connsiteX1866" fmla="*/ 4201152 w 5432769"/>
                  <a:gd name="connsiteY1866" fmla="*/ 2423136 h 3125148"/>
                  <a:gd name="connsiteX1867" fmla="*/ 4193853 w 5432769"/>
                  <a:gd name="connsiteY1867" fmla="*/ 2424962 h 3125148"/>
                  <a:gd name="connsiteX1868" fmla="*/ 4193775 w 5432769"/>
                  <a:gd name="connsiteY1868" fmla="*/ 2424779 h 3125148"/>
                  <a:gd name="connsiteX1869" fmla="*/ 4189578 w 5432769"/>
                  <a:gd name="connsiteY1869" fmla="*/ 2414606 h 3125148"/>
                  <a:gd name="connsiteX1870" fmla="*/ 4186554 w 5432769"/>
                  <a:gd name="connsiteY1870" fmla="*/ 2414606 h 3125148"/>
                  <a:gd name="connsiteX1871" fmla="*/ 4179229 w 5432769"/>
                  <a:gd name="connsiteY1871" fmla="*/ 2417658 h 3125148"/>
                  <a:gd name="connsiteX1872" fmla="*/ 4169480 w 5432769"/>
                  <a:gd name="connsiteY1872" fmla="*/ 2428640 h 3125148"/>
                  <a:gd name="connsiteX1873" fmla="*/ 4169480 w 5432769"/>
                  <a:gd name="connsiteY1873" fmla="*/ 2430831 h 3125148"/>
                  <a:gd name="connsiteX1874" fmla="*/ 4169480 w 5432769"/>
                  <a:gd name="connsiteY1874" fmla="*/ 2433492 h 3125148"/>
                  <a:gd name="connsiteX1875" fmla="*/ 4163094 w 5432769"/>
                  <a:gd name="connsiteY1875" fmla="*/ 2434874 h 3125148"/>
                  <a:gd name="connsiteX1876" fmla="*/ 4149409 w 5432769"/>
                  <a:gd name="connsiteY1876" fmla="*/ 2437770 h 3125148"/>
                  <a:gd name="connsiteX1877" fmla="*/ 4146411 w 5432769"/>
                  <a:gd name="connsiteY1877" fmla="*/ 2435370 h 3125148"/>
                  <a:gd name="connsiteX1878" fmla="*/ 4145733 w 5432769"/>
                  <a:gd name="connsiteY1878" fmla="*/ 2434535 h 3125148"/>
                  <a:gd name="connsiteX1879" fmla="*/ 4143726 w 5432769"/>
                  <a:gd name="connsiteY1879" fmla="*/ 2432448 h 3125148"/>
                  <a:gd name="connsiteX1880" fmla="*/ 4141328 w 5432769"/>
                  <a:gd name="connsiteY1880" fmla="*/ 2430361 h 3125148"/>
                  <a:gd name="connsiteX1881" fmla="*/ 4139294 w 5432769"/>
                  <a:gd name="connsiteY1881" fmla="*/ 2429683 h 3125148"/>
                  <a:gd name="connsiteX1882" fmla="*/ 4137027 w 5432769"/>
                  <a:gd name="connsiteY1882" fmla="*/ 2428927 h 3125148"/>
                  <a:gd name="connsiteX1883" fmla="*/ 4134733 w 5432769"/>
                  <a:gd name="connsiteY1883" fmla="*/ 2428535 h 3125148"/>
                  <a:gd name="connsiteX1884" fmla="*/ 4131344 w 5432769"/>
                  <a:gd name="connsiteY1884" fmla="*/ 2428275 h 3125148"/>
                  <a:gd name="connsiteX1885" fmla="*/ 4128529 w 5432769"/>
                  <a:gd name="connsiteY1885" fmla="*/ 2428014 h 3125148"/>
                  <a:gd name="connsiteX1886" fmla="*/ 4124645 w 5432769"/>
                  <a:gd name="connsiteY1886" fmla="*/ 2427675 h 3125148"/>
                  <a:gd name="connsiteX1887" fmla="*/ 4115912 w 5432769"/>
                  <a:gd name="connsiteY1887" fmla="*/ 2425875 h 3125148"/>
                  <a:gd name="connsiteX1888" fmla="*/ 4111507 w 5432769"/>
                  <a:gd name="connsiteY1888" fmla="*/ 2426135 h 3125148"/>
                  <a:gd name="connsiteX1889" fmla="*/ 4111351 w 5432769"/>
                  <a:gd name="connsiteY1889" fmla="*/ 2426292 h 3125148"/>
                  <a:gd name="connsiteX1890" fmla="*/ 4110439 w 5432769"/>
                  <a:gd name="connsiteY1890" fmla="*/ 2426188 h 3125148"/>
                  <a:gd name="connsiteX1891" fmla="*/ 4100690 w 5432769"/>
                  <a:gd name="connsiteY1891" fmla="*/ 2440196 h 3125148"/>
                  <a:gd name="connsiteX1892" fmla="*/ 4100089 w 5432769"/>
                  <a:gd name="connsiteY1892" fmla="*/ 2441996 h 3125148"/>
                  <a:gd name="connsiteX1893" fmla="*/ 4098134 w 5432769"/>
                  <a:gd name="connsiteY1893" fmla="*/ 2447865 h 3125148"/>
                  <a:gd name="connsiteX1894" fmla="*/ 4096440 w 5432769"/>
                  <a:gd name="connsiteY1894" fmla="*/ 2453004 h 3125148"/>
                  <a:gd name="connsiteX1895" fmla="*/ 4090340 w 5432769"/>
                  <a:gd name="connsiteY1895" fmla="*/ 2451778 h 3125148"/>
                  <a:gd name="connsiteX1896" fmla="*/ 4079366 w 5432769"/>
                  <a:gd name="connsiteY1896" fmla="*/ 2445074 h 3125148"/>
                  <a:gd name="connsiteX1897" fmla="*/ 4073527 w 5432769"/>
                  <a:gd name="connsiteY1897" fmla="*/ 2443561 h 3125148"/>
                  <a:gd name="connsiteX1898" fmla="*/ 4072459 w 5432769"/>
                  <a:gd name="connsiteY1898" fmla="*/ 2442987 h 3125148"/>
                  <a:gd name="connsiteX1899" fmla="*/ 4069643 w 5432769"/>
                  <a:gd name="connsiteY1899" fmla="*/ 2441917 h 3125148"/>
                  <a:gd name="connsiteX1900" fmla="*/ 4066228 w 5432769"/>
                  <a:gd name="connsiteY1900" fmla="*/ 2441161 h 3125148"/>
                  <a:gd name="connsiteX1901" fmla="*/ 4062970 w 5432769"/>
                  <a:gd name="connsiteY1901" fmla="*/ 2441604 h 3125148"/>
                  <a:gd name="connsiteX1902" fmla="*/ 4059582 w 5432769"/>
                  <a:gd name="connsiteY1902" fmla="*/ 2443091 h 3125148"/>
                  <a:gd name="connsiteX1903" fmla="*/ 4056845 w 5432769"/>
                  <a:gd name="connsiteY1903" fmla="*/ 2443874 h 3125148"/>
                  <a:gd name="connsiteX1904" fmla="*/ 4047122 w 5432769"/>
                  <a:gd name="connsiteY1904" fmla="*/ 2443874 h 3125148"/>
                  <a:gd name="connsiteX1905" fmla="*/ 4044071 w 5432769"/>
                  <a:gd name="connsiteY1905" fmla="*/ 2446900 h 3125148"/>
                  <a:gd name="connsiteX1906" fmla="*/ 4028849 w 5432769"/>
                  <a:gd name="connsiteY1906" fmla="*/ 2451178 h 3125148"/>
                  <a:gd name="connsiteX1907" fmla="*/ 4027597 w 5432769"/>
                  <a:gd name="connsiteY1907" fmla="*/ 2451987 h 3125148"/>
                  <a:gd name="connsiteX1908" fmla="*/ 4025798 w 5432769"/>
                  <a:gd name="connsiteY1908" fmla="*/ 2452795 h 3125148"/>
                  <a:gd name="connsiteX1909" fmla="*/ 4025486 w 5432769"/>
                  <a:gd name="connsiteY1909" fmla="*/ 2453317 h 3125148"/>
                  <a:gd name="connsiteX1910" fmla="*/ 4022149 w 5432769"/>
                  <a:gd name="connsiteY1910" fmla="*/ 2455430 h 3125148"/>
                  <a:gd name="connsiteX1911" fmla="*/ 4022149 w 5432769"/>
                  <a:gd name="connsiteY1911" fmla="*/ 2458769 h 3125148"/>
                  <a:gd name="connsiteX1912" fmla="*/ 4022097 w 5432769"/>
                  <a:gd name="connsiteY1912" fmla="*/ 2458952 h 3125148"/>
                  <a:gd name="connsiteX1913" fmla="*/ 4021471 w 5432769"/>
                  <a:gd name="connsiteY1913" fmla="*/ 2461117 h 3125148"/>
                  <a:gd name="connsiteX1914" fmla="*/ 4020403 w 5432769"/>
                  <a:gd name="connsiteY1914" fmla="*/ 2462082 h 3125148"/>
                  <a:gd name="connsiteX1915" fmla="*/ 4000774 w 5432769"/>
                  <a:gd name="connsiteY1915" fmla="*/ 2468447 h 3125148"/>
                  <a:gd name="connsiteX1916" fmla="*/ 3987793 w 5432769"/>
                  <a:gd name="connsiteY1916" fmla="*/ 2472620 h 3125148"/>
                  <a:gd name="connsiteX1917" fmla="*/ 3984404 w 5432769"/>
                  <a:gd name="connsiteY1917" fmla="*/ 2473716 h 3125148"/>
                  <a:gd name="connsiteX1918" fmla="*/ 3980051 w 5432769"/>
                  <a:gd name="connsiteY1918" fmla="*/ 2478072 h 3125148"/>
                  <a:gd name="connsiteX1919" fmla="*/ 3979295 w 5432769"/>
                  <a:gd name="connsiteY1919" fmla="*/ 2478542 h 3125148"/>
                  <a:gd name="connsiteX1920" fmla="*/ 3976949 w 5432769"/>
                  <a:gd name="connsiteY1920" fmla="*/ 2480394 h 3125148"/>
                  <a:gd name="connsiteX1921" fmla="*/ 3975619 w 5432769"/>
                  <a:gd name="connsiteY1921" fmla="*/ 2482742 h 3125148"/>
                  <a:gd name="connsiteX1922" fmla="*/ 3974916 w 5432769"/>
                  <a:gd name="connsiteY1922" fmla="*/ 2485350 h 3125148"/>
                  <a:gd name="connsiteX1923" fmla="*/ 3974160 w 5432769"/>
                  <a:gd name="connsiteY1923" fmla="*/ 2488898 h 3125148"/>
                  <a:gd name="connsiteX1924" fmla="*/ 3973795 w 5432769"/>
                  <a:gd name="connsiteY1924" fmla="*/ 2490620 h 3125148"/>
                  <a:gd name="connsiteX1925" fmla="*/ 3974472 w 5432769"/>
                  <a:gd name="connsiteY1925" fmla="*/ 2491454 h 3125148"/>
                  <a:gd name="connsiteX1926" fmla="*/ 3975255 w 5432769"/>
                  <a:gd name="connsiteY1926" fmla="*/ 2495054 h 3125148"/>
                  <a:gd name="connsiteX1927" fmla="*/ 3973430 w 5432769"/>
                  <a:gd name="connsiteY1927" fmla="*/ 2499306 h 3125148"/>
                  <a:gd name="connsiteX1928" fmla="*/ 3958207 w 5432769"/>
                  <a:gd name="connsiteY1928" fmla="*/ 2506610 h 3125148"/>
                  <a:gd name="connsiteX1929" fmla="*/ 3953749 w 5432769"/>
                  <a:gd name="connsiteY1929" fmla="*/ 2506610 h 3125148"/>
                  <a:gd name="connsiteX1930" fmla="*/ 3953436 w 5432769"/>
                  <a:gd name="connsiteY1930" fmla="*/ 2506428 h 3125148"/>
                  <a:gd name="connsiteX1931" fmla="*/ 3952081 w 5432769"/>
                  <a:gd name="connsiteY1931" fmla="*/ 2505828 h 3125148"/>
                  <a:gd name="connsiteX1932" fmla="*/ 3949396 w 5432769"/>
                  <a:gd name="connsiteY1932" fmla="*/ 2504602 h 3125148"/>
                  <a:gd name="connsiteX1933" fmla="*/ 3948145 w 5432769"/>
                  <a:gd name="connsiteY1933" fmla="*/ 2503663 h 3125148"/>
                  <a:gd name="connsiteX1934" fmla="*/ 3946945 w 5432769"/>
                  <a:gd name="connsiteY1934" fmla="*/ 2502749 h 3125148"/>
                  <a:gd name="connsiteX1935" fmla="*/ 3943505 w 5432769"/>
                  <a:gd name="connsiteY1935" fmla="*/ 2500297 h 3125148"/>
                  <a:gd name="connsiteX1936" fmla="*/ 3942958 w 5432769"/>
                  <a:gd name="connsiteY1936" fmla="*/ 2500871 h 3125148"/>
                  <a:gd name="connsiteX1937" fmla="*/ 3942384 w 5432769"/>
                  <a:gd name="connsiteY1937" fmla="*/ 2500532 h 3125148"/>
                  <a:gd name="connsiteX1938" fmla="*/ 3938109 w 5432769"/>
                  <a:gd name="connsiteY1938" fmla="*/ 2504784 h 3125148"/>
                  <a:gd name="connsiteX1939" fmla="*/ 3928959 w 5432769"/>
                  <a:gd name="connsiteY1939" fmla="*/ 2507497 h 3125148"/>
                  <a:gd name="connsiteX1940" fmla="*/ 3927995 w 5432769"/>
                  <a:gd name="connsiteY1940" fmla="*/ 2506532 h 3125148"/>
                  <a:gd name="connsiteX1941" fmla="*/ 3926822 w 5432769"/>
                  <a:gd name="connsiteY1941" fmla="*/ 2505332 h 3125148"/>
                  <a:gd name="connsiteX1942" fmla="*/ 3926301 w 5432769"/>
                  <a:gd name="connsiteY1942" fmla="*/ 2504523 h 3125148"/>
                  <a:gd name="connsiteX1943" fmla="*/ 3923537 w 5432769"/>
                  <a:gd name="connsiteY1943" fmla="*/ 2500297 h 3125148"/>
                  <a:gd name="connsiteX1944" fmla="*/ 3915952 w 5432769"/>
                  <a:gd name="connsiteY1944" fmla="*/ 2498967 h 3125148"/>
                  <a:gd name="connsiteX1945" fmla="*/ 3912981 w 5432769"/>
                  <a:gd name="connsiteY1945" fmla="*/ 2498472 h 3125148"/>
                  <a:gd name="connsiteX1946" fmla="*/ 3912380 w 5432769"/>
                  <a:gd name="connsiteY1946" fmla="*/ 2497950 h 3125148"/>
                  <a:gd name="connsiteX1947" fmla="*/ 3906490 w 5432769"/>
                  <a:gd name="connsiteY1947" fmla="*/ 2493072 h 3125148"/>
                  <a:gd name="connsiteX1948" fmla="*/ 3906072 w 5432769"/>
                  <a:gd name="connsiteY1948" fmla="*/ 2493411 h 3125148"/>
                  <a:gd name="connsiteX1949" fmla="*/ 3901589 w 5432769"/>
                  <a:gd name="connsiteY1949" fmla="*/ 2495654 h 3125148"/>
                  <a:gd name="connsiteX1950" fmla="*/ 3886965 w 5432769"/>
                  <a:gd name="connsiteY1950" fmla="*/ 2496880 h 3125148"/>
                  <a:gd name="connsiteX1951" fmla="*/ 3884541 w 5432769"/>
                  <a:gd name="connsiteY1951" fmla="*/ 2499306 h 3125148"/>
                  <a:gd name="connsiteX1952" fmla="*/ 3884776 w 5432769"/>
                  <a:gd name="connsiteY1952" fmla="*/ 2500610 h 3125148"/>
                  <a:gd name="connsiteX1953" fmla="*/ 3884593 w 5432769"/>
                  <a:gd name="connsiteY1953" fmla="*/ 2503115 h 3125148"/>
                  <a:gd name="connsiteX1954" fmla="*/ 3885558 w 5432769"/>
                  <a:gd name="connsiteY1954" fmla="*/ 2504889 h 3125148"/>
                  <a:gd name="connsiteX1955" fmla="*/ 3885766 w 5432769"/>
                  <a:gd name="connsiteY1955" fmla="*/ 2506010 h 3125148"/>
                  <a:gd name="connsiteX1956" fmla="*/ 3882117 w 5432769"/>
                  <a:gd name="connsiteY1956" fmla="*/ 2512114 h 3125148"/>
                  <a:gd name="connsiteX1957" fmla="*/ 3869918 w 5432769"/>
                  <a:gd name="connsiteY1957" fmla="*/ 2506010 h 3125148"/>
                  <a:gd name="connsiteX1958" fmla="*/ 3858969 w 5432769"/>
                  <a:gd name="connsiteY1958" fmla="*/ 2506010 h 3125148"/>
                  <a:gd name="connsiteX1959" fmla="*/ 3856545 w 5432769"/>
                  <a:gd name="connsiteY1959" fmla="*/ 2500532 h 3125148"/>
                  <a:gd name="connsiteX1960" fmla="*/ 3850446 w 5432769"/>
                  <a:gd name="connsiteY1960" fmla="*/ 2494428 h 3125148"/>
                  <a:gd name="connsiteX1961" fmla="*/ 3850394 w 5432769"/>
                  <a:gd name="connsiteY1961" fmla="*/ 2494324 h 3125148"/>
                  <a:gd name="connsiteX1962" fmla="*/ 3847448 w 5432769"/>
                  <a:gd name="connsiteY1962" fmla="*/ 2488454 h 3125148"/>
                  <a:gd name="connsiteX1963" fmla="*/ 3847395 w 5432769"/>
                  <a:gd name="connsiteY1963" fmla="*/ 2488350 h 3125148"/>
                  <a:gd name="connsiteX1964" fmla="*/ 3841322 w 5432769"/>
                  <a:gd name="connsiteY1964" fmla="*/ 2484072 h 3125148"/>
                  <a:gd name="connsiteX1965" fmla="*/ 3829748 w 5432769"/>
                  <a:gd name="connsiteY1965" fmla="*/ 2485298 h 3125148"/>
                  <a:gd name="connsiteX1966" fmla="*/ 3817575 w 5432769"/>
                  <a:gd name="connsiteY1966" fmla="*/ 2479820 h 3125148"/>
                  <a:gd name="connsiteX1967" fmla="*/ 3805402 w 5432769"/>
                  <a:gd name="connsiteY1967" fmla="*/ 2479194 h 3125148"/>
                  <a:gd name="connsiteX1968" fmla="*/ 3801726 w 5432769"/>
                  <a:gd name="connsiteY1968" fmla="*/ 2476168 h 3125148"/>
                  <a:gd name="connsiteX1969" fmla="*/ 3798207 w 5432769"/>
                  <a:gd name="connsiteY1969" fmla="*/ 2480890 h 3125148"/>
                  <a:gd name="connsiteX1970" fmla="*/ 3797685 w 5432769"/>
                  <a:gd name="connsiteY1970" fmla="*/ 2481072 h 3125148"/>
                  <a:gd name="connsiteX1971" fmla="*/ 3791377 w 5432769"/>
                  <a:gd name="connsiteY1971" fmla="*/ 2481646 h 3125148"/>
                  <a:gd name="connsiteX1972" fmla="*/ 3787728 w 5432769"/>
                  <a:gd name="connsiteY1972" fmla="*/ 2480420 h 3125148"/>
                  <a:gd name="connsiteX1973" fmla="*/ 3775554 w 5432769"/>
                  <a:gd name="connsiteY1973" fmla="*/ 2481646 h 3125148"/>
                  <a:gd name="connsiteX1974" fmla="*/ 3771306 w 5432769"/>
                  <a:gd name="connsiteY1974" fmla="*/ 2485298 h 3125148"/>
                  <a:gd name="connsiteX1975" fmla="*/ 3769481 w 5432769"/>
                  <a:gd name="connsiteY1975" fmla="*/ 2494402 h 3125148"/>
                  <a:gd name="connsiteX1976" fmla="*/ 3769429 w 5432769"/>
                  <a:gd name="connsiteY1976" fmla="*/ 2494428 h 3125148"/>
                  <a:gd name="connsiteX1977" fmla="*/ 3762156 w 5432769"/>
                  <a:gd name="connsiteY1977" fmla="*/ 2495054 h 3125148"/>
                  <a:gd name="connsiteX1978" fmla="*/ 3743883 w 5432769"/>
                  <a:gd name="connsiteY1978" fmla="*/ 2483472 h 3125148"/>
                  <a:gd name="connsiteX1979" fmla="*/ 3741224 w 5432769"/>
                  <a:gd name="connsiteY1979" fmla="*/ 2482663 h 3125148"/>
                  <a:gd name="connsiteX1980" fmla="*/ 3737809 w 5432769"/>
                  <a:gd name="connsiteY1980" fmla="*/ 2481646 h 3125148"/>
                  <a:gd name="connsiteX1981" fmla="*/ 3737132 w 5432769"/>
                  <a:gd name="connsiteY1981" fmla="*/ 2478568 h 3125148"/>
                  <a:gd name="connsiteX1982" fmla="*/ 3736950 w 5432769"/>
                  <a:gd name="connsiteY1982" fmla="*/ 2478385 h 3125148"/>
                  <a:gd name="connsiteX1983" fmla="*/ 3736272 w 5432769"/>
                  <a:gd name="connsiteY1983" fmla="*/ 2475960 h 3125148"/>
                  <a:gd name="connsiteX1984" fmla="*/ 3736376 w 5432769"/>
                  <a:gd name="connsiteY1984" fmla="*/ 2475203 h 3125148"/>
                  <a:gd name="connsiteX1985" fmla="*/ 3735359 w 5432769"/>
                  <a:gd name="connsiteY1985" fmla="*/ 2470664 h 3125148"/>
                  <a:gd name="connsiteX1986" fmla="*/ 3735933 w 5432769"/>
                  <a:gd name="connsiteY1986" fmla="*/ 2463908 h 3125148"/>
                  <a:gd name="connsiteX1987" fmla="*/ 3735985 w 5432769"/>
                  <a:gd name="connsiteY1987" fmla="*/ 2463360 h 3125148"/>
                  <a:gd name="connsiteX1988" fmla="*/ 3731111 w 5432769"/>
                  <a:gd name="connsiteY1988" fmla="*/ 2462134 h 3125148"/>
                  <a:gd name="connsiteX1989" fmla="*/ 3725011 w 5432769"/>
                  <a:gd name="connsiteY1989" fmla="*/ 2462760 h 3125148"/>
                  <a:gd name="connsiteX1990" fmla="*/ 3724072 w 5432769"/>
                  <a:gd name="connsiteY1990" fmla="*/ 2459630 h 3125148"/>
                  <a:gd name="connsiteX1991" fmla="*/ 3723186 w 5432769"/>
                  <a:gd name="connsiteY1991" fmla="*/ 2456656 h 3125148"/>
                  <a:gd name="connsiteX1992" fmla="*/ 3740860 w 5432769"/>
                  <a:gd name="connsiteY1992" fmla="*/ 2443248 h 3125148"/>
                  <a:gd name="connsiteX1993" fmla="*/ 3750583 w 5432769"/>
                  <a:gd name="connsiteY1993" fmla="*/ 2446300 h 3125148"/>
                  <a:gd name="connsiteX1994" fmla="*/ 3759107 w 5432769"/>
                  <a:gd name="connsiteY1994" fmla="*/ 2443248 h 3125148"/>
                  <a:gd name="connsiteX1995" fmla="*/ 3763303 w 5432769"/>
                  <a:gd name="connsiteY1995" fmla="*/ 2433831 h 3125148"/>
                  <a:gd name="connsiteX1996" fmla="*/ 3763981 w 5432769"/>
                  <a:gd name="connsiteY1996" fmla="*/ 2432292 h 3125148"/>
                  <a:gd name="connsiteX1997" fmla="*/ 3757699 w 5432769"/>
                  <a:gd name="connsiteY1997" fmla="*/ 2427049 h 3125148"/>
                  <a:gd name="connsiteX1998" fmla="*/ 3758377 w 5432769"/>
                  <a:gd name="connsiteY1998" fmla="*/ 2424440 h 3125148"/>
                  <a:gd name="connsiteX1999" fmla="*/ 3759236 w 5432769"/>
                  <a:gd name="connsiteY1999" fmla="*/ 2423292 h 3125148"/>
                  <a:gd name="connsiteX2000" fmla="*/ 3760201 w 5432769"/>
                  <a:gd name="connsiteY2000" fmla="*/ 2422014 h 3125148"/>
                  <a:gd name="connsiteX2001" fmla="*/ 3760592 w 5432769"/>
                  <a:gd name="connsiteY2001" fmla="*/ 2421545 h 3125148"/>
                  <a:gd name="connsiteX2002" fmla="*/ 3761661 w 5432769"/>
                  <a:gd name="connsiteY2002" fmla="*/ 2420266 h 3125148"/>
                  <a:gd name="connsiteX2003" fmla="*/ 3761765 w 5432769"/>
                  <a:gd name="connsiteY2003" fmla="*/ 2419979 h 3125148"/>
                  <a:gd name="connsiteX2004" fmla="*/ 3762391 w 5432769"/>
                  <a:gd name="connsiteY2004" fmla="*/ 2418232 h 3125148"/>
                  <a:gd name="connsiteX2005" fmla="*/ 3763981 w 5432769"/>
                  <a:gd name="connsiteY2005" fmla="*/ 2409728 h 3125148"/>
                  <a:gd name="connsiteX2006" fmla="*/ 3770680 w 5432769"/>
                  <a:gd name="connsiteY2006" fmla="*/ 2407302 h 3125148"/>
                  <a:gd name="connsiteX2007" fmla="*/ 3779204 w 5432769"/>
                  <a:gd name="connsiteY2007" fmla="*/ 2407302 h 3125148"/>
                  <a:gd name="connsiteX2008" fmla="*/ 3783453 w 5432769"/>
                  <a:gd name="connsiteY2008" fmla="*/ 2413406 h 3125148"/>
                  <a:gd name="connsiteX2009" fmla="*/ 3792602 w 5432769"/>
                  <a:gd name="connsiteY2009" fmla="*/ 2415232 h 3125148"/>
                  <a:gd name="connsiteX2010" fmla="*/ 3795027 w 5432769"/>
                  <a:gd name="connsiteY2010" fmla="*/ 2412180 h 3125148"/>
                  <a:gd name="connsiteX2011" fmla="*/ 3811475 w 5432769"/>
                  <a:gd name="connsiteY2011" fmla="*/ 2412780 h 3125148"/>
                  <a:gd name="connsiteX2012" fmla="*/ 3815125 w 5432769"/>
                  <a:gd name="connsiteY2012" fmla="*/ 2415232 h 3125148"/>
                  <a:gd name="connsiteX2013" fmla="*/ 3819999 w 5432769"/>
                  <a:gd name="connsiteY2013" fmla="*/ 2416432 h 3125148"/>
                  <a:gd name="connsiteX2014" fmla="*/ 3830347 w 5432769"/>
                  <a:gd name="connsiteY2014" fmla="*/ 2407302 h 3125148"/>
                  <a:gd name="connsiteX2015" fmla="*/ 3838871 w 5432769"/>
                  <a:gd name="connsiteY2015" fmla="*/ 2406702 h 3125148"/>
                  <a:gd name="connsiteX2016" fmla="*/ 3843746 w 5432769"/>
                  <a:gd name="connsiteY2016" fmla="*/ 2407928 h 3125148"/>
                  <a:gd name="connsiteX2017" fmla="*/ 3847761 w 5432769"/>
                  <a:gd name="connsiteY2017" fmla="*/ 2407928 h 3125148"/>
                  <a:gd name="connsiteX2018" fmla="*/ 3850446 w 5432769"/>
                  <a:gd name="connsiteY2018" fmla="*/ 2407928 h 3125148"/>
                  <a:gd name="connsiteX2019" fmla="*/ 3852244 w 5432769"/>
                  <a:gd name="connsiteY2019" fmla="*/ 2406310 h 3125148"/>
                  <a:gd name="connsiteX2020" fmla="*/ 3855919 w 5432769"/>
                  <a:gd name="connsiteY2020" fmla="*/ 2403050 h 3125148"/>
                  <a:gd name="connsiteX2021" fmla="*/ 3864443 w 5432769"/>
                  <a:gd name="connsiteY2021" fmla="*/ 2403050 h 3125148"/>
                  <a:gd name="connsiteX2022" fmla="*/ 3871821 w 5432769"/>
                  <a:gd name="connsiteY2022" fmla="*/ 2399998 h 3125148"/>
                  <a:gd name="connsiteX2023" fmla="*/ 3874792 w 5432769"/>
                  <a:gd name="connsiteY2023" fmla="*/ 2398771 h 3125148"/>
                  <a:gd name="connsiteX2024" fmla="*/ 3873020 w 5432769"/>
                  <a:gd name="connsiteY2024" fmla="*/ 2394128 h 3125148"/>
                  <a:gd name="connsiteX2025" fmla="*/ 3871768 w 5432769"/>
                  <a:gd name="connsiteY2025" fmla="*/ 2390842 h 3125148"/>
                  <a:gd name="connsiteX2026" fmla="*/ 3887487 w 5432769"/>
                  <a:gd name="connsiteY2026" fmla="*/ 2384190 h 3125148"/>
                  <a:gd name="connsiteX2027" fmla="*/ 3887591 w 5432769"/>
                  <a:gd name="connsiteY2027" fmla="*/ 2384137 h 3125148"/>
                  <a:gd name="connsiteX2028" fmla="*/ 3890094 w 5432769"/>
                  <a:gd name="connsiteY2028" fmla="*/ 2383407 h 3125148"/>
                  <a:gd name="connsiteX2029" fmla="*/ 3897940 w 5432769"/>
                  <a:gd name="connsiteY2029" fmla="*/ 2381112 h 3125148"/>
                  <a:gd name="connsiteX2030" fmla="*/ 3893664 w 5432769"/>
                  <a:gd name="connsiteY2030" fmla="*/ 2377460 h 3125148"/>
                  <a:gd name="connsiteX2031" fmla="*/ 3893664 w 5432769"/>
                  <a:gd name="connsiteY2031" fmla="*/ 2374720 h 3125148"/>
                  <a:gd name="connsiteX2032" fmla="*/ 3893664 w 5432769"/>
                  <a:gd name="connsiteY2032" fmla="*/ 2371486 h 3125148"/>
                  <a:gd name="connsiteX2033" fmla="*/ 3893664 w 5432769"/>
                  <a:gd name="connsiteY2033" fmla="*/ 2351217 h 3125148"/>
                  <a:gd name="connsiteX2034" fmla="*/ 3893664 w 5432769"/>
                  <a:gd name="connsiteY2034" fmla="*/ 2344487 h 3125148"/>
                  <a:gd name="connsiteX2035" fmla="*/ 3893664 w 5432769"/>
                  <a:gd name="connsiteY2035" fmla="*/ 2342113 h 3125148"/>
                  <a:gd name="connsiteX2036" fmla="*/ 3893612 w 5432769"/>
                  <a:gd name="connsiteY2036" fmla="*/ 2341931 h 3125148"/>
                  <a:gd name="connsiteX2037" fmla="*/ 3893664 w 5432769"/>
                  <a:gd name="connsiteY2037" fmla="*/ 2341383 h 3125148"/>
                  <a:gd name="connsiteX2038" fmla="*/ 3893664 w 5432769"/>
                  <a:gd name="connsiteY2038" fmla="*/ 2334183 h 3125148"/>
                  <a:gd name="connsiteX2039" fmla="*/ 3893664 w 5432769"/>
                  <a:gd name="connsiteY2039" fmla="*/ 2331131 h 3125148"/>
                  <a:gd name="connsiteX2040" fmla="*/ 3892700 w 5432769"/>
                  <a:gd name="connsiteY2040" fmla="*/ 2330166 h 3125148"/>
                  <a:gd name="connsiteX2041" fmla="*/ 3890641 w 5432769"/>
                  <a:gd name="connsiteY2041" fmla="*/ 2328105 h 3125148"/>
                  <a:gd name="connsiteX2042" fmla="*/ 3890641 w 5432769"/>
                  <a:gd name="connsiteY2042" fmla="*/ 2326931 h 3125148"/>
                  <a:gd name="connsiteX2043" fmla="*/ 3890641 w 5432769"/>
                  <a:gd name="connsiteY2043" fmla="*/ 2325001 h 3125148"/>
                  <a:gd name="connsiteX2044" fmla="*/ 3890641 w 5432769"/>
                  <a:gd name="connsiteY2044" fmla="*/ 2323775 h 3125148"/>
                  <a:gd name="connsiteX2045" fmla="*/ 3890641 w 5432769"/>
                  <a:gd name="connsiteY2045" fmla="*/ 2321427 h 3125148"/>
                  <a:gd name="connsiteX2046" fmla="*/ 3890641 w 5432769"/>
                  <a:gd name="connsiteY2046" fmla="*/ 2321401 h 3125148"/>
                  <a:gd name="connsiteX2047" fmla="*/ 3895515 w 5432769"/>
                  <a:gd name="connsiteY2047" fmla="*/ 2315297 h 3125148"/>
                  <a:gd name="connsiteX2048" fmla="*/ 3895985 w 5432769"/>
                  <a:gd name="connsiteY2048" fmla="*/ 2313314 h 3125148"/>
                  <a:gd name="connsiteX2049" fmla="*/ 3896115 w 5432769"/>
                  <a:gd name="connsiteY2049" fmla="*/ 2312871 h 3125148"/>
                  <a:gd name="connsiteX2050" fmla="*/ 3894264 w 5432769"/>
                  <a:gd name="connsiteY2050" fmla="*/ 2307367 h 3125148"/>
                  <a:gd name="connsiteX2051" fmla="*/ 3893664 w 5432769"/>
                  <a:gd name="connsiteY2051" fmla="*/ 2305541 h 3125148"/>
                  <a:gd name="connsiteX2052" fmla="*/ 3894290 w 5432769"/>
                  <a:gd name="connsiteY2052" fmla="*/ 2295811 h 3125148"/>
                  <a:gd name="connsiteX2053" fmla="*/ 3899139 w 5432769"/>
                  <a:gd name="connsiteY2053" fmla="*/ 2269047 h 3125148"/>
                  <a:gd name="connsiteX2054" fmla="*/ 3897366 w 5432769"/>
                  <a:gd name="connsiteY2054" fmla="*/ 2268995 h 3125148"/>
                  <a:gd name="connsiteX2055" fmla="*/ 3854095 w 5432769"/>
                  <a:gd name="connsiteY2055" fmla="*/ 2268995 h 3125148"/>
                  <a:gd name="connsiteX2056" fmla="*/ 3850159 w 5432769"/>
                  <a:gd name="connsiteY2056" fmla="*/ 2268395 h 3125148"/>
                  <a:gd name="connsiteX2057" fmla="*/ 3849012 w 5432769"/>
                  <a:gd name="connsiteY2057" fmla="*/ 2268447 h 3125148"/>
                  <a:gd name="connsiteX2058" fmla="*/ 3848360 w 5432769"/>
                  <a:gd name="connsiteY2058" fmla="*/ 2268134 h 3125148"/>
                  <a:gd name="connsiteX2059" fmla="*/ 3834128 w 5432769"/>
                  <a:gd name="connsiteY2059" fmla="*/ 2265995 h 3125148"/>
                  <a:gd name="connsiteX2060" fmla="*/ 3827011 w 5432769"/>
                  <a:gd name="connsiteY2060" fmla="*/ 2264639 h 3125148"/>
                  <a:gd name="connsiteX2061" fmla="*/ 3814473 w 5432769"/>
                  <a:gd name="connsiteY2061" fmla="*/ 2261925 h 3125148"/>
                  <a:gd name="connsiteX2062" fmla="*/ 3795574 w 5432769"/>
                  <a:gd name="connsiteY2062" fmla="*/ 2258691 h 3125148"/>
                  <a:gd name="connsiteX2063" fmla="*/ 3762339 w 5432769"/>
                  <a:gd name="connsiteY2063" fmla="*/ 2272647 h 3125148"/>
                  <a:gd name="connsiteX2064" fmla="*/ 3760227 w 5432769"/>
                  <a:gd name="connsiteY2064" fmla="*/ 2273534 h 3125148"/>
                  <a:gd name="connsiteX2065" fmla="*/ 3758220 w 5432769"/>
                  <a:gd name="connsiteY2065" fmla="*/ 2273716 h 3125148"/>
                  <a:gd name="connsiteX2066" fmla="*/ 3755692 w 5432769"/>
                  <a:gd name="connsiteY2066" fmla="*/ 2273925 h 3125148"/>
                  <a:gd name="connsiteX2067" fmla="*/ 3753294 w 5432769"/>
                  <a:gd name="connsiteY2067" fmla="*/ 2273742 h 3125148"/>
                  <a:gd name="connsiteX2068" fmla="*/ 3724411 w 5432769"/>
                  <a:gd name="connsiteY2068" fmla="*/ 2265343 h 3125148"/>
                  <a:gd name="connsiteX2069" fmla="*/ 3705539 w 5432769"/>
                  <a:gd name="connsiteY2069" fmla="*/ 2264117 h 3125148"/>
                  <a:gd name="connsiteX2070" fmla="*/ 3695920 w 5432769"/>
                  <a:gd name="connsiteY2070" fmla="*/ 2262525 h 3125148"/>
                  <a:gd name="connsiteX2071" fmla="*/ 3687266 w 5432769"/>
                  <a:gd name="connsiteY2071" fmla="*/ 2261456 h 3125148"/>
                  <a:gd name="connsiteX2072" fmla="*/ 3682678 w 5432769"/>
                  <a:gd name="connsiteY2072" fmla="*/ 2261247 h 3125148"/>
                  <a:gd name="connsiteX2073" fmla="*/ 3677907 w 5432769"/>
                  <a:gd name="connsiteY2073" fmla="*/ 2258456 h 3125148"/>
                  <a:gd name="connsiteX2074" fmla="*/ 3667637 w 5432769"/>
                  <a:gd name="connsiteY2074" fmla="*/ 2252404 h 3125148"/>
                  <a:gd name="connsiteX2075" fmla="*/ 3661824 w 5432769"/>
                  <a:gd name="connsiteY2075" fmla="*/ 2251752 h 3125148"/>
                  <a:gd name="connsiteX2076" fmla="*/ 3659686 w 5432769"/>
                  <a:gd name="connsiteY2076" fmla="*/ 2251517 h 3125148"/>
                  <a:gd name="connsiteX2077" fmla="*/ 3652284 w 5432769"/>
                  <a:gd name="connsiteY2077" fmla="*/ 2245752 h 3125148"/>
                  <a:gd name="connsiteX2078" fmla="*/ 3643786 w 5432769"/>
                  <a:gd name="connsiteY2078" fmla="*/ 2239153 h 3125148"/>
                  <a:gd name="connsiteX2079" fmla="*/ 3641831 w 5432769"/>
                  <a:gd name="connsiteY2079" fmla="*/ 2238787 h 3125148"/>
                  <a:gd name="connsiteX2080" fmla="*/ 3638728 w 5432769"/>
                  <a:gd name="connsiteY2080" fmla="*/ 2238135 h 3125148"/>
                  <a:gd name="connsiteX2081" fmla="*/ 3637999 w 5432769"/>
                  <a:gd name="connsiteY2081" fmla="*/ 2238083 h 3125148"/>
                  <a:gd name="connsiteX2082" fmla="*/ 3636330 w 5432769"/>
                  <a:gd name="connsiteY2082" fmla="*/ 2237979 h 3125148"/>
                  <a:gd name="connsiteX2083" fmla="*/ 3635653 w 5432769"/>
                  <a:gd name="connsiteY2083" fmla="*/ 2237666 h 3125148"/>
                  <a:gd name="connsiteX2084" fmla="*/ 3634063 w 5432769"/>
                  <a:gd name="connsiteY2084" fmla="*/ 2237379 h 3125148"/>
                  <a:gd name="connsiteX2085" fmla="*/ 3632786 w 5432769"/>
                  <a:gd name="connsiteY2085" fmla="*/ 2236309 h 3125148"/>
                  <a:gd name="connsiteX2086" fmla="*/ 3632629 w 5432769"/>
                  <a:gd name="connsiteY2086" fmla="*/ 2236231 h 3125148"/>
                  <a:gd name="connsiteX2087" fmla="*/ 3631925 w 5432769"/>
                  <a:gd name="connsiteY2087" fmla="*/ 2235605 h 3125148"/>
                  <a:gd name="connsiteX2088" fmla="*/ 3630413 w 5432769"/>
                  <a:gd name="connsiteY2088" fmla="*/ 2234196 h 3125148"/>
                  <a:gd name="connsiteX2089" fmla="*/ 3629397 w 5432769"/>
                  <a:gd name="connsiteY2089" fmla="*/ 2233492 h 3125148"/>
                  <a:gd name="connsiteX2090" fmla="*/ 3628641 w 5432769"/>
                  <a:gd name="connsiteY2090" fmla="*/ 2232944 h 3125148"/>
                  <a:gd name="connsiteX2091" fmla="*/ 3622463 w 5432769"/>
                  <a:gd name="connsiteY2091" fmla="*/ 2232631 h 3125148"/>
                  <a:gd name="connsiteX2092" fmla="*/ 3616415 w 5432769"/>
                  <a:gd name="connsiteY2092" fmla="*/ 2232344 h 3125148"/>
                  <a:gd name="connsiteX2093" fmla="*/ 3611072 w 5432769"/>
                  <a:gd name="connsiteY2093" fmla="*/ 2232057 h 3125148"/>
                  <a:gd name="connsiteX2094" fmla="*/ 3607526 w 5432769"/>
                  <a:gd name="connsiteY2094" fmla="*/ 2230283 h 3125148"/>
                  <a:gd name="connsiteX2095" fmla="*/ 3601192 w 5432769"/>
                  <a:gd name="connsiteY2095" fmla="*/ 2231718 h 3125148"/>
                  <a:gd name="connsiteX2096" fmla="*/ 3600566 w 5432769"/>
                  <a:gd name="connsiteY2096" fmla="*/ 2231979 h 3125148"/>
                  <a:gd name="connsiteX2097" fmla="*/ 3600097 w 5432769"/>
                  <a:gd name="connsiteY2097" fmla="*/ 2231953 h 3125148"/>
                  <a:gd name="connsiteX2098" fmla="*/ 3599576 w 5432769"/>
                  <a:gd name="connsiteY2098" fmla="*/ 2232057 h 3125148"/>
                  <a:gd name="connsiteX2099" fmla="*/ 3596240 w 5432769"/>
                  <a:gd name="connsiteY2099" fmla="*/ 2231901 h 3125148"/>
                  <a:gd name="connsiteX2100" fmla="*/ 3589671 w 5432769"/>
                  <a:gd name="connsiteY2100" fmla="*/ 2231562 h 3125148"/>
                  <a:gd name="connsiteX2101" fmla="*/ 3581355 w 5432769"/>
                  <a:gd name="connsiteY2101" fmla="*/ 2231144 h 3125148"/>
                  <a:gd name="connsiteX2102" fmla="*/ 3547416 w 5432769"/>
                  <a:gd name="connsiteY2102" fmla="*/ 2229397 h 3125148"/>
                  <a:gd name="connsiteX2103" fmla="*/ 3501433 w 5432769"/>
                  <a:gd name="connsiteY2103" fmla="*/ 2238266 h 3125148"/>
                  <a:gd name="connsiteX2104" fmla="*/ 3501121 w 5432769"/>
                  <a:gd name="connsiteY2104" fmla="*/ 2238500 h 3125148"/>
                  <a:gd name="connsiteX2105" fmla="*/ 3481987 w 5432769"/>
                  <a:gd name="connsiteY2105" fmla="*/ 2253291 h 3125148"/>
                  <a:gd name="connsiteX2106" fmla="*/ 3457875 w 5432769"/>
                  <a:gd name="connsiteY2106" fmla="*/ 2264273 h 3125148"/>
                  <a:gd name="connsiteX2107" fmla="*/ 3457797 w 5432769"/>
                  <a:gd name="connsiteY2107" fmla="*/ 2264325 h 3125148"/>
                  <a:gd name="connsiteX2108" fmla="*/ 3455530 w 5432769"/>
                  <a:gd name="connsiteY2108" fmla="*/ 2265551 h 3125148"/>
                  <a:gd name="connsiteX2109" fmla="*/ 3454617 w 5432769"/>
                  <a:gd name="connsiteY2109" fmla="*/ 2265734 h 3125148"/>
                  <a:gd name="connsiteX2110" fmla="*/ 3452167 w 5432769"/>
                  <a:gd name="connsiteY2110" fmla="*/ 2266256 h 3125148"/>
                  <a:gd name="connsiteX2111" fmla="*/ 3442782 w 5432769"/>
                  <a:gd name="connsiteY2111" fmla="*/ 2261560 h 3125148"/>
                  <a:gd name="connsiteX2112" fmla="*/ 3442496 w 5432769"/>
                  <a:gd name="connsiteY2112" fmla="*/ 2260569 h 3125148"/>
                  <a:gd name="connsiteX2113" fmla="*/ 3442521 w 5432769"/>
                  <a:gd name="connsiteY2113" fmla="*/ 2260152 h 3125148"/>
                  <a:gd name="connsiteX2114" fmla="*/ 3443591 w 5432769"/>
                  <a:gd name="connsiteY2114" fmla="*/ 2256343 h 3125148"/>
                  <a:gd name="connsiteX2115" fmla="*/ 3445493 w 5432769"/>
                  <a:gd name="connsiteY2115" fmla="*/ 2249691 h 3125148"/>
                  <a:gd name="connsiteX2116" fmla="*/ 3445285 w 5432769"/>
                  <a:gd name="connsiteY2116" fmla="*/ 2248622 h 3125148"/>
                  <a:gd name="connsiteX2117" fmla="*/ 3437778 w 5432769"/>
                  <a:gd name="connsiteY2117" fmla="*/ 2244448 h 3125148"/>
                  <a:gd name="connsiteX2118" fmla="*/ 3436266 w 5432769"/>
                  <a:gd name="connsiteY2118" fmla="*/ 2244891 h 3125148"/>
                  <a:gd name="connsiteX2119" fmla="*/ 3431599 w 5432769"/>
                  <a:gd name="connsiteY2119" fmla="*/ 2246222 h 3125148"/>
                  <a:gd name="connsiteX2120" fmla="*/ 3427168 w 5432769"/>
                  <a:gd name="connsiteY2120" fmla="*/ 2245335 h 3125148"/>
                  <a:gd name="connsiteX2121" fmla="*/ 3422997 w 5432769"/>
                  <a:gd name="connsiteY2121" fmla="*/ 2243248 h 3125148"/>
                  <a:gd name="connsiteX2122" fmla="*/ 3420104 w 5432769"/>
                  <a:gd name="connsiteY2122" fmla="*/ 2241787 h 3125148"/>
                  <a:gd name="connsiteX2123" fmla="*/ 3397999 w 5432769"/>
                  <a:gd name="connsiteY2123" fmla="*/ 2240013 h 3125148"/>
                  <a:gd name="connsiteX2124" fmla="*/ 3391404 w 5432769"/>
                  <a:gd name="connsiteY2124" fmla="*/ 2240744 h 3125148"/>
                  <a:gd name="connsiteX2125" fmla="*/ 3387155 w 5432769"/>
                  <a:gd name="connsiteY2125" fmla="*/ 2241187 h 3125148"/>
                  <a:gd name="connsiteX2126" fmla="*/ 3375165 w 5432769"/>
                  <a:gd name="connsiteY2126" fmla="*/ 2242466 h 3125148"/>
                  <a:gd name="connsiteX2127" fmla="*/ 3373236 w 5432769"/>
                  <a:gd name="connsiteY2127" fmla="*/ 2242674 h 3125148"/>
                  <a:gd name="connsiteX2128" fmla="*/ 3367735 w 5432769"/>
                  <a:gd name="connsiteY2128" fmla="*/ 2244787 h 3125148"/>
                  <a:gd name="connsiteX2129" fmla="*/ 3366771 w 5432769"/>
                  <a:gd name="connsiteY2129" fmla="*/ 2245126 h 3125148"/>
                  <a:gd name="connsiteX2130" fmla="*/ 3366588 w 5432769"/>
                  <a:gd name="connsiteY2130" fmla="*/ 2245231 h 3125148"/>
                  <a:gd name="connsiteX2131" fmla="*/ 3350244 w 5432769"/>
                  <a:gd name="connsiteY2131" fmla="*/ 2251517 h 3125148"/>
                  <a:gd name="connsiteX2132" fmla="*/ 3349045 w 5432769"/>
                  <a:gd name="connsiteY2132" fmla="*/ 2254543 h 3125148"/>
                  <a:gd name="connsiteX2133" fmla="*/ 3347481 w 5432769"/>
                  <a:gd name="connsiteY2133" fmla="*/ 2258430 h 3125148"/>
                  <a:gd name="connsiteX2134" fmla="*/ 3346725 w 5432769"/>
                  <a:gd name="connsiteY2134" fmla="*/ 2260387 h 3125148"/>
                  <a:gd name="connsiteX2135" fmla="*/ 3339583 w 5432769"/>
                  <a:gd name="connsiteY2135" fmla="*/ 2265134 h 3125148"/>
                  <a:gd name="connsiteX2136" fmla="*/ 3338749 w 5432769"/>
                  <a:gd name="connsiteY2136" fmla="*/ 2265682 h 3125148"/>
                  <a:gd name="connsiteX2137" fmla="*/ 3329417 w 5432769"/>
                  <a:gd name="connsiteY2137" fmla="*/ 2267664 h 3125148"/>
                  <a:gd name="connsiteX2138" fmla="*/ 3321961 w 5432769"/>
                  <a:gd name="connsiteY2138" fmla="*/ 2269230 h 3125148"/>
                  <a:gd name="connsiteX2139" fmla="*/ 3319459 w 5432769"/>
                  <a:gd name="connsiteY2139" fmla="*/ 2272099 h 3125148"/>
                  <a:gd name="connsiteX2140" fmla="*/ 3311613 w 5432769"/>
                  <a:gd name="connsiteY2140" fmla="*/ 2281177 h 3125148"/>
                  <a:gd name="connsiteX2141" fmla="*/ 3305826 w 5432769"/>
                  <a:gd name="connsiteY2141" fmla="*/ 2287829 h 3125148"/>
                  <a:gd name="connsiteX2142" fmla="*/ 3298971 w 5432769"/>
                  <a:gd name="connsiteY2142" fmla="*/ 2295759 h 3125148"/>
                  <a:gd name="connsiteX2143" fmla="*/ 3283435 w 5432769"/>
                  <a:gd name="connsiteY2143" fmla="*/ 2302254 h 3125148"/>
                  <a:gd name="connsiteX2144" fmla="*/ 3268316 w 5432769"/>
                  <a:gd name="connsiteY2144" fmla="*/ 2308541 h 3125148"/>
                  <a:gd name="connsiteX2145" fmla="*/ 3268237 w 5432769"/>
                  <a:gd name="connsiteY2145" fmla="*/ 2308567 h 3125148"/>
                  <a:gd name="connsiteX2146" fmla="*/ 3266777 w 5432769"/>
                  <a:gd name="connsiteY2146" fmla="*/ 2308932 h 3125148"/>
                  <a:gd name="connsiteX2147" fmla="*/ 3252024 w 5432769"/>
                  <a:gd name="connsiteY2147" fmla="*/ 2304497 h 3125148"/>
                  <a:gd name="connsiteX2148" fmla="*/ 3251424 w 5432769"/>
                  <a:gd name="connsiteY2148" fmla="*/ 2304132 h 3125148"/>
                  <a:gd name="connsiteX2149" fmla="*/ 3250459 w 5432769"/>
                  <a:gd name="connsiteY2149" fmla="*/ 2304028 h 3125148"/>
                  <a:gd name="connsiteX2150" fmla="*/ 3247748 w 5432769"/>
                  <a:gd name="connsiteY2150" fmla="*/ 2303715 h 3125148"/>
                  <a:gd name="connsiteX2151" fmla="*/ 3247253 w 5432769"/>
                  <a:gd name="connsiteY2151" fmla="*/ 2303663 h 3125148"/>
                  <a:gd name="connsiteX2152" fmla="*/ 3243552 w 5432769"/>
                  <a:gd name="connsiteY2152" fmla="*/ 2303663 h 3125148"/>
                  <a:gd name="connsiteX2153" fmla="*/ 3243134 w 5432769"/>
                  <a:gd name="connsiteY2153" fmla="*/ 2303715 h 3125148"/>
                  <a:gd name="connsiteX2154" fmla="*/ 3228798 w 5432769"/>
                  <a:gd name="connsiteY2154" fmla="*/ 2303715 h 3125148"/>
                  <a:gd name="connsiteX2155" fmla="*/ 3218527 w 5432769"/>
                  <a:gd name="connsiteY2155" fmla="*/ 2303715 h 3125148"/>
                  <a:gd name="connsiteX2156" fmla="*/ 3200828 w 5432769"/>
                  <a:gd name="connsiteY2156" fmla="*/ 2310810 h 3125148"/>
                  <a:gd name="connsiteX2157" fmla="*/ 3195510 w 5432769"/>
                  <a:gd name="connsiteY2157" fmla="*/ 2321192 h 3125148"/>
                  <a:gd name="connsiteX2158" fmla="*/ 3193529 w 5432769"/>
                  <a:gd name="connsiteY2158" fmla="*/ 2325027 h 3125148"/>
                  <a:gd name="connsiteX2159" fmla="*/ 3192408 w 5432769"/>
                  <a:gd name="connsiteY2159" fmla="*/ 2327271 h 3125148"/>
                  <a:gd name="connsiteX2160" fmla="*/ 3192356 w 5432769"/>
                  <a:gd name="connsiteY2160" fmla="*/ 2327714 h 3125148"/>
                  <a:gd name="connsiteX2161" fmla="*/ 3191913 w 5432769"/>
                  <a:gd name="connsiteY2161" fmla="*/ 2328210 h 3125148"/>
                  <a:gd name="connsiteX2162" fmla="*/ 3183154 w 5432769"/>
                  <a:gd name="connsiteY2162" fmla="*/ 2345322 h 3125148"/>
                  <a:gd name="connsiteX2163" fmla="*/ 3169000 w 5432769"/>
                  <a:gd name="connsiteY2163" fmla="*/ 2348843 h 3125148"/>
                  <a:gd name="connsiteX2164" fmla="*/ 3156618 w 5432769"/>
                  <a:gd name="connsiteY2164" fmla="*/ 2354165 h 3125148"/>
                  <a:gd name="connsiteX2165" fmla="*/ 3150440 w 5432769"/>
                  <a:gd name="connsiteY2165" fmla="*/ 2363895 h 3125148"/>
                  <a:gd name="connsiteX2166" fmla="*/ 3151326 w 5432769"/>
                  <a:gd name="connsiteY2166" fmla="*/ 2377173 h 3125148"/>
                  <a:gd name="connsiteX2167" fmla="*/ 3152760 w 5432769"/>
                  <a:gd name="connsiteY2167" fmla="*/ 2377877 h 3125148"/>
                  <a:gd name="connsiteX2168" fmla="*/ 3153620 w 5432769"/>
                  <a:gd name="connsiteY2168" fmla="*/ 2378059 h 3125148"/>
                  <a:gd name="connsiteX2169" fmla="*/ 3153959 w 5432769"/>
                  <a:gd name="connsiteY2169" fmla="*/ 2378477 h 3125148"/>
                  <a:gd name="connsiteX2170" fmla="*/ 3156618 w 5432769"/>
                  <a:gd name="connsiteY2170" fmla="*/ 2379807 h 3125148"/>
                  <a:gd name="connsiteX2171" fmla="*/ 3147781 w 5432769"/>
                  <a:gd name="connsiteY2171" fmla="*/ 2389563 h 3125148"/>
                  <a:gd name="connsiteX2172" fmla="*/ 3143350 w 5432769"/>
                  <a:gd name="connsiteY2172" fmla="*/ 2397519 h 3125148"/>
                  <a:gd name="connsiteX2173" fmla="*/ 3122131 w 5432769"/>
                  <a:gd name="connsiteY2173" fmla="*/ 2405476 h 3125148"/>
                  <a:gd name="connsiteX2174" fmla="*/ 3118768 w 5432769"/>
                  <a:gd name="connsiteY2174" fmla="*/ 2406441 h 3125148"/>
                  <a:gd name="connsiteX2175" fmla="*/ 3117752 w 5432769"/>
                  <a:gd name="connsiteY2175" fmla="*/ 2406910 h 3125148"/>
                  <a:gd name="connsiteX2176" fmla="*/ 3117309 w 5432769"/>
                  <a:gd name="connsiteY2176" fmla="*/ 2406884 h 3125148"/>
                  <a:gd name="connsiteX2177" fmla="*/ 3109854 w 5432769"/>
                  <a:gd name="connsiteY2177" fmla="*/ 2409023 h 3125148"/>
                  <a:gd name="connsiteX2178" fmla="*/ 3109697 w 5432769"/>
                  <a:gd name="connsiteY2178" fmla="*/ 2409128 h 3125148"/>
                  <a:gd name="connsiteX2179" fmla="*/ 3109019 w 5432769"/>
                  <a:gd name="connsiteY2179" fmla="*/ 2409258 h 3125148"/>
                  <a:gd name="connsiteX2180" fmla="*/ 3106022 w 5432769"/>
                  <a:gd name="connsiteY2180" fmla="*/ 2409858 h 3125148"/>
                  <a:gd name="connsiteX2181" fmla="*/ 3105683 w 5432769"/>
                  <a:gd name="connsiteY2181" fmla="*/ 2410223 h 3125148"/>
                  <a:gd name="connsiteX2182" fmla="*/ 3095048 w 5432769"/>
                  <a:gd name="connsiteY2182" fmla="*/ 2413301 h 3125148"/>
                  <a:gd name="connsiteX2183" fmla="*/ 3094656 w 5432769"/>
                  <a:gd name="connsiteY2183" fmla="*/ 2413301 h 3125148"/>
                  <a:gd name="connsiteX2184" fmla="*/ 3094422 w 5432769"/>
                  <a:gd name="connsiteY2184" fmla="*/ 2413484 h 3125148"/>
                  <a:gd name="connsiteX2185" fmla="*/ 3086941 w 5432769"/>
                  <a:gd name="connsiteY2185" fmla="*/ 2415649 h 3125148"/>
                  <a:gd name="connsiteX2186" fmla="*/ 3080267 w 5432769"/>
                  <a:gd name="connsiteY2186" fmla="*/ 2417553 h 3125148"/>
                  <a:gd name="connsiteX2187" fmla="*/ 3076175 w 5432769"/>
                  <a:gd name="connsiteY2187" fmla="*/ 2418753 h 3125148"/>
                  <a:gd name="connsiteX2188" fmla="*/ 3073073 w 5432769"/>
                  <a:gd name="connsiteY2188" fmla="*/ 2418571 h 3125148"/>
                  <a:gd name="connsiteX2189" fmla="*/ 3061135 w 5432769"/>
                  <a:gd name="connsiteY2189" fmla="*/ 2417866 h 3125148"/>
                  <a:gd name="connsiteX2190" fmla="*/ 3050734 w 5432769"/>
                  <a:gd name="connsiteY2190" fmla="*/ 2420031 h 3125148"/>
                  <a:gd name="connsiteX2191" fmla="*/ 3037075 w 5432769"/>
                  <a:gd name="connsiteY2191" fmla="*/ 2422849 h 3125148"/>
                  <a:gd name="connsiteX2192" fmla="*/ 3025761 w 5432769"/>
                  <a:gd name="connsiteY2192" fmla="*/ 2425196 h 3125148"/>
                  <a:gd name="connsiteX2193" fmla="*/ 3025683 w 5432769"/>
                  <a:gd name="connsiteY2193" fmla="*/ 2425222 h 3125148"/>
                  <a:gd name="connsiteX2194" fmla="*/ 3025500 w 5432769"/>
                  <a:gd name="connsiteY2194" fmla="*/ 2425249 h 3125148"/>
                  <a:gd name="connsiteX2195" fmla="*/ 3009860 w 5432769"/>
                  <a:gd name="connsiteY2195" fmla="*/ 2428483 h 3125148"/>
                  <a:gd name="connsiteX2196" fmla="*/ 3007749 w 5432769"/>
                  <a:gd name="connsiteY2196" fmla="*/ 2430127 h 3125148"/>
                  <a:gd name="connsiteX2197" fmla="*/ 3003109 w 5432769"/>
                  <a:gd name="connsiteY2197" fmla="*/ 2433726 h 3125148"/>
                  <a:gd name="connsiteX2198" fmla="*/ 3000529 w 5432769"/>
                  <a:gd name="connsiteY2198" fmla="*/ 2434744 h 3125148"/>
                  <a:gd name="connsiteX2199" fmla="*/ 3000529 w 5432769"/>
                  <a:gd name="connsiteY2199" fmla="*/ 2434744 h 3125148"/>
                  <a:gd name="connsiteX2200" fmla="*/ 3000268 w 5432769"/>
                  <a:gd name="connsiteY2200" fmla="*/ 2434848 h 3125148"/>
                  <a:gd name="connsiteX2201" fmla="*/ 2999720 w 5432769"/>
                  <a:gd name="connsiteY2201" fmla="*/ 2434770 h 3125148"/>
                  <a:gd name="connsiteX2202" fmla="*/ 2995341 w 5432769"/>
                  <a:gd name="connsiteY2202" fmla="*/ 2434979 h 3125148"/>
                  <a:gd name="connsiteX2203" fmla="*/ 2989450 w 5432769"/>
                  <a:gd name="connsiteY2203" fmla="*/ 2435265 h 3125148"/>
                  <a:gd name="connsiteX2204" fmla="*/ 2989215 w 5432769"/>
                  <a:gd name="connsiteY2204" fmla="*/ 2435161 h 3125148"/>
                  <a:gd name="connsiteX2205" fmla="*/ 2988903 w 5432769"/>
                  <a:gd name="connsiteY2205" fmla="*/ 2435292 h 3125148"/>
                  <a:gd name="connsiteX2206" fmla="*/ 2988746 w 5432769"/>
                  <a:gd name="connsiteY2206" fmla="*/ 2435370 h 3125148"/>
                  <a:gd name="connsiteX2207" fmla="*/ 2988016 w 5432769"/>
                  <a:gd name="connsiteY2207" fmla="*/ 2435344 h 3125148"/>
                  <a:gd name="connsiteX2208" fmla="*/ 2986270 w 5432769"/>
                  <a:gd name="connsiteY2208" fmla="*/ 2435292 h 3125148"/>
                  <a:gd name="connsiteX2209" fmla="*/ 2985044 w 5432769"/>
                  <a:gd name="connsiteY2209" fmla="*/ 2435474 h 3125148"/>
                  <a:gd name="connsiteX2210" fmla="*/ 2983324 w 5432769"/>
                  <a:gd name="connsiteY2210" fmla="*/ 2435553 h 3125148"/>
                  <a:gd name="connsiteX2211" fmla="*/ 2974878 w 5432769"/>
                  <a:gd name="connsiteY2211" fmla="*/ 2440065 h 3125148"/>
                  <a:gd name="connsiteX2212" fmla="*/ 2971803 w 5432769"/>
                  <a:gd name="connsiteY2212" fmla="*/ 2441709 h 3125148"/>
                  <a:gd name="connsiteX2213" fmla="*/ 2971151 w 5432769"/>
                  <a:gd name="connsiteY2213" fmla="*/ 2442335 h 3125148"/>
                  <a:gd name="connsiteX2214" fmla="*/ 2970317 w 5432769"/>
                  <a:gd name="connsiteY2214" fmla="*/ 2442517 h 3125148"/>
                  <a:gd name="connsiteX2215" fmla="*/ 2970082 w 5432769"/>
                  <a:gd name="connsiteY2215" fmla="*/ 2442648 h 3125148"/>
                  <a:gd name="connsiteX2216" fmla="*/ 2966146 w 5432769"/>
                  <a:gd name="connsiteY2216" fmla="*/ 2446561 h 3125148"/>
                  <a:gd name="connsiteX2217" fmla="*/ 2965964 w 5432769"/>
                  <a:gd name="connsiteY2217" fmla="*/ 2446874 h 3125148"/>
                  <a:gd name="connsiteX2218" fmla="*/ 2965703 w 5432769"/>
                  <a:gd name="connsiteY2218" fmla="*/ 2447004 h 3125148"/>
                  <a:gd name="connsiteX2219" fmla="*/ 2962887 w 5432769"/>
                  <a:gd name="connsiteY2219" fmla="*/ 2449822 h 3125148"/>
                  <a:gd name="connsiteX2220" fmla="*/ 2960333 w 5432769"/>
                  <a:gd name="connsiteY2220" fmla="*/ 2452378 h 3125148"/>
                  <a:gd name="connsiteX2221" fmla="*/ 2956293 w 5432769"/>
                  <a:gd name="connsiteY2221" fmla="*/ 2455195 h 3125148"/>
                  <a:gd name="connsiteX2222" fmla="*/ 2956188 w 5432769"/>
                  <a:gd name="connsiteY2222" fmla="*/ 2455195 h 3125148"/>
                  <a:gd name="connsiteX2223" fmla="*/ 2955980 w 5432769"/>
                  <a:gd name="connsiteY2223" fmla="*/ 2455404 h 3125148"/>
                  <a:gd name="connsiteX2224" fmla="*/ 2953347 w 5432769"/>
                  <a:gd name="connsiteY2224" fmla="*/ 2457230 h 3125148"/>
                  <a:gd name="connsiteX2225" fmla="*/ 2951314 w 5432769"/>
                  <a:gd name="connsiteY2225" fmla="*/ 2458612 h 3125148"/>
                  <a:gd name="connsiteX2226" fmla="*/ 2949046 w 5432769"/>
                  <a:gd name="connsiteY2226" fmla="*/ 2460204 h 3125148"/>
                  <a:gd name="connsiteX2227" fmla="*/ 2948863 w 5432769"/>
                  <a:gd name="connsiteY2227" fmla="*/ 2460334 h 3125148"/>
                  <a:gd name="connsiteX2228" fmla="*/ 2947065 w 5432769"/>
                  <a:gd name="connsiteY2228" fmla="*/ 2462838 h 3125148"/>
                  <a:gd name="connsiteX2229" fmla="*/ 2944640 w 5432769"/>
                  <a:gd name="connsiteY2229" fmla="*/ 2466229 h 3125148"/>
                  <a:gd name="connsiteX2230" fmla="*/ 2944432 w 5432769"/>
                  <a:gd name="connsiteY2230" fmla="*/ 2466516 h 3125148"/>
                  <a:gd name="connsiteX2231" fmla="*/ 2941721 w 5432769"/>
                  <a:gd name="connsiteY2231" fmla="*/ 2468290 h 3125148"/>
                  <a:gd name="connsiteX2232" fmla="*/ 2937498 w 5432769"/>
                  <a:gd name="connsiteY2232" fmla="*/ 2471003 h 3125148"/>
                  <a:gd name="connsiteX2233" fmla="*/ 2932598 w 5432769"/>
                  <a:gd name="connsiteY2233" fmla="*/ 2474159 h 3125148"/>
                  <a:gd name="connsiteX2234" fmla="*/ 2910076 w 5432769"/>
                  <a:gd name="connsiteY2234" fmla="*/ 2488741 h 3125148"/>
                  <a:gd name="connsiteX2235" fmla="*/ 2909111 w 5432769"/>
                  <a:gd name="connsiteY2235" fmla="*/ 2488950 h 3125148"/>
                  <a:gd name="connsiteX2236" fmla="*/ 2907912 w 5432769"/>
                  <a:gd name="connsiteY2236" fmla="*/ 2489785 h 3125148"/>
                  <a:gd name="connsiteX2237" fmla="*/ 2906191 w 5432769"/>
                  <a:gd name="connsiteY2237" fmla="*/ 2491246 h 3125148"/>
                  <a:gd name="connsiteX2238" fmla="*/ 2905618 w 5432769"/>
                  <a:gd name="connsiteY2238" fmla="*/ 2491741 h 3125148"/>
                  <a:gd name="connsiteX2239" fmla="*/ 2903037 w 5432769"/>
                  <a:gd name="connsiteY2239" fmla="*/ 2493306 h 3125148"/>
                  <a:gd name="connsiteX2240" fmla="*/ 2902933 w 5432769"/>
                  <a:gd name="connsiteY2240" fmla="*/ 2493332 h 3125148"/>
                  <a:gd name="connsiteX2241" fmla="*/ 2901291 w 5432769"/>
                  <a:gd name="connsiteY2241" fmla="*/ 2494011 h 3125148"/>
                  <a:gd name="connsiteX2242" fmla="*/ 2900796 w 5432769"/>
                  <a:gd name="connsiteY2242" fmla="*/ 2494220 h 3125148"/>
                  <a:gd name="connsiteX2243" fmla="*/ 2899336 w 5432769"/>
                  <a:gd name="connsiteY2243" fmla="*/ 2494220 h 3125148"/>
                  <a:gd name="connsiteX2244" fmla="*/ 2899284 w 5432769"/>
                  <a:gd name="connsiteY2244" fmla="*/ 2494220 h 3125148"/>
                  <a:gd name="connsiteX2245" fmla="*/ 2895843 w 5432769"/>
                  <a:gd name="connsiteY2245" fmla="*/ 2494559 h 3125148"/>
                  <a:gd name="connsiteX2246" fmla="*/ 2895165 w 5432769"/>
                  <a:gd name="connsiteY2246" fmla="*/ 2494872 h 3125148"/>
                  <a:gd name="connsiteX2247" fmla="*/ 2893080 w 5432769"/>
                  <a:gd name="connsiteY2247" fmla="*/ 2494872 h 3125148"/>
                  <a:gd name="connsiteX2248" fmla="*/ 2891385 w 5432769"/>
                  <a:gd name="connsiteY2248" fmla="*/ 2495759 h 3125148"/>
                  <a:gd name="connsiteX2249" fmla="*/ 2877596 w 5432769"/>
                  <a:gd name="connsiteY2249" fmla="*/ 2503037 h 3125148"/>
                  <a:gd name="connsiteX2250" fmla="*/ 2876163 w 5432769"/>
                  <a:gd name="connsiteY2250" fmla="*/ 2503637 h 3125148"/>
                  <a:gd name="connsiteX2251" fmla="*/ 2871183 w 5432769"/>
                  <a:gd name="connsiteY2251" fmla="*/ 2502332 h 3125148"/>
                  <a:gd name="connsiteX2252" fmla="*/ 2870506 w 5432769"/>
                  <a:gd name="connsiteY2252" fmla="*/ 2501915 h 3125148"/>
                  <a:gd name="connsiteX2253" fmla="*/ 2870011 w 5432769"/>
                  <a:gd name="connsiteY2253" fmla="*/ 2501628 h 3125148"/>
                  <a:gd name="connsiteX2254" fmla="*/ 2869255 w 5432769"/>
                  <a:gd name="connsiteY2254" fmla="*/ 2501836 h 3125148"/>
                  <a:gd name="connsiteX2255" fmla="*/ 2858046 w 5432769"/>
                  <a:gd name="connsiteY2255" fmla="*/ 2498941 h 3125148"/>
                  <a:gd name="connsiteX2256" fmla="*/ 2852494 w 5432769"/>
                  <a:gd name="connsiteY2256" fmla="*/ 2497506 h 3125148"/>
                  <a:gd name="connsiteX2257" fmla="*/ 2849261 w 5432769"/>
                  <a:gd name="connsiteY2257" fmla="*/ 2497663 h 3125148"/>
                  <a:gd name="connsiteX2258" fmla="*/ 2835680 w 5432769"/>
                  <a:gd name="connsiteY2258" fmla="*/ 2498367 h 3125148"/>
                  <a:gd name="connsiteX2259" fmla="*/ 2834221 w 5432769"/>
                  <a:gd name="connsiteY2259" fmla="*/ 2499463 h 3125148"/>
                  <a:gd name="connsiteX2260" fmla="*/ 2815348 w 5432769"/>
                  <a:gd name="connsiteY2260" fmla="*/ 2513419 h 3125148"/>
                  <a:gd name="connsiteX2261" fmla="*/ 2806876 w 5432769"/>
                  <a:gd name="connsiteY2261" fmla="*/ 2520827 h 3125148"/>
                  <a:gd name="connsiteX2262" fmla="*/ 2806798 w 5432769"/>
                  <a:gd name="connsiteY2262" fmla="*/ 2521531 h 3125148"/>
                  <a:gd name="connsiteX2263" fmla="*/ 2802940 w 5432769"/>
                  <a:gd name="connsiteY2263" fmla="*/ 2524270 h 3125148"/>
                  <a:gd name="connsiteX2264" fmla="*/ 2801246 w 5432769"/>
                  <a:gd name="connsiteY2264" fmla="*/ 2525496 h 3125148"/>
                  <a:gd name="connsiteX2265" fmla="*/ 2800985 w 5432769"/>
                  <a:gd name="connsiteY2265" fmla="*/ 2525992 h 3125148"/>
                  <a:gd name="connsiteX2266" fmla="*/ 2794129 w 5432769"/>
                  <a:gd name="connsiteY2266" fmla="*/ 2531992 h 3125148"/>
                  <a:gd name="connsiteX2267" fmla="*/ 2793817 w 5432769"/>
                  <a:gd name="connsiteY2267" fmla="*/ 2532435 h 3125148"/>
                  <a:gd name="connsiteX2268" fmla="*/ 2792278 w 5432769"/>
                  <a:gd name="connsiteY2268" fmla="*/ 2533739 h 3125148"/>
                  <a:gd name="connsiteX2269" fmla="*/ 2792018 w 5432769"/>
                  <a:gd name="connsiteY2269" fmla="*/ 2534835 h 3125148"/>
                  <a:gd name="connsiteX2270" fmla="*/ 2789490 w 5432769"/>
                  <a:gd name="connsiteY2270" fmla="*/ 2538200 h 3125148"/>
                  <a:gd name="connsiteX2271" fmla="*/ 2783989 w 5432769"/>
                  <a:gd name="connsiteY2271" fmla="*/ 2545530 h 3125148"/>
                  <a:gd name="connsiteX2272" fmla="*/ 2781982 w 5432769"/>
                  <a:gd name="connsiteY2272" fmla="*/ 2548217 h 3125148"/>
                  <a:gd name="connsiteX2273" fmla="*/ 2780861 w 5432769"/>
                  <a:gd name="connsiteY2273" fmla="*/ 2549704 h 3125148"/>
                  <a:gd name="connsiteX2274" fmla="*/ 2780705 w 5432769"/>
                  <a:gd name="connsiteY2274" fmla="*/ 2550434 h 3125148"/>
                  <a:gd name="connsiteX2275" fmla="*/ 2780653 w 5432769"/>
                  <a:gd name="connsiteY2275" fmla="*/ 2552417 h 3125148"/>
                  <a:gd name="connsiteX2276" fmla="*/ 2780340 w 5432769"/>
                  <a:gd name="connsiteY2276" fmla="*/ 2552887 h 3125148"/>
                  <a:gd name="connsiteX2277" fmla="*/ 2780027 w 5432769"/>
                  <a:gd name="connsiteY2277" fmla="*/ 2553330 h 3125148"/>
                  <a:gd name="connsiteX2278" fmla="*/ 2778958 w 5432769"/>
                  <a:gd name="connsiteY2278" fmla="*/ 2557999 h 3125148"/>
                  <a:gd name="connsiteX2279" fmla="*/ 2778385 w 5432769"/>
                  <a:gd name="connsiteY2279" fmla="*/ 2560503 h 3125148"/>
                  <a:gd name="connsiteX2280" fmla="*/ 2778229 w 5432769"/>
                  <a:gd name="connsiteY2280" fmla="*/ 2561208 h 3125148"/>
                  <a:gd name="connsiteX2281" fmla="*/ 2776482 w 5432769"/>
                  <a:gd name="connsiteY2281" fmla="*/ 2561782 h 3125148"/>
                  <a:gd name="connsiteX2282" fmla="*/ 2775570 w 5432769"/>
                  <a:gd name="connsiteY2282" fmla="*/ 2562069 h 3125148"/>
                  <a:gd name="connsiteX2283" fmla="*/ 2773406 w 5432769"/>
                  <a:gd name="connsiteY2283" fmla="*/ 2567521 h 3125148"/>
                  <a:gd name="connsiteX2284" fmla="*/ 2772416 w 5432769"/>
                  <a:gd name="connsiteY2284" fmla="*/ 2569346 h 3125148"/>
                  <a:gd name="connsiteX2285" fmla="*/ 2772442 w 5432769"/>
                  <a:gd name="connsiteY2285" fmla="*/ 2569920 h 3125148"/>
                  <a:gd name="connsiteX2286" fmla="*/ 2768479 w 5432769"/>
                  <a:gd name="connsiteY2286" fmla="*/ 2579781 h 3125148"/>
                  <a:gd name="connsiteX2287" fmla="*/ 2767880 w 5432769"/>
                  <a:gd name="connsiteY2287" fmla="*/ 2580433 h 3125148"/>
                  <a:gd name="connsiteX2288" fmla="*/ 2767671 w 5432769"/>
                  <a:gd name="connsiteY2288" fmla="*/ 2581842 h 3125148"/>
                  <a:gd name="connsiteX2289" fmla="*/ 2764960 w 5432769"/>
                  <a:gd name="connsiteY2289" fmla="*/ 2588624 h 3125148"/>
                  <a:gd name="connsiteX2290" fmla="*/ 2764204 w 5432769"/>
                  <a:gd name="connsiteY2290" fmla="*/ 2589902 h 3125148"/>
                  <a:gd name="connsiteX2291" fmla="*/ 2763449 w 5432769"/>
                  <a:gd name="connsiteY2291" fmla="*/ 2590998 h 3125148"/>
                  <a:gd name="connsiteX2292" fmla="*/ 2762640 w 5432769"/>
                  <a:gd name="connsiteY2292" fmla="*/ 2592537 h 3125148"/>
                  <a:gd name="connsiteX2293" fmla="*/ 2760034 w 5432769"/>
                  <a:gd name="connsiteY2293" fmla="*/ 2596919 h 3125148"/>
                  <a:gd name="connsiteX2294" fmla="*/ 2759851 w 5432769"/>
                  <a:gd name="connsiteY2294" fmla="*/ 2597050 h 3125148"/>
                  <a:gd name="connsiteX2295" fmla="*/ 2759747 w 5432769"/>
                  <a:gd name="connsiteY2295" fmla="*/ 2597441 h 3125148"/>
                  <a:gd name="connsiteX2296" fmla="*/ 2753699 w 5432769"/>
                  <a:gd name="connsiteY2296" fmla="*/ 2607614 h 3125148"/>
                  <a:gd name="connsiteX2297" fmla="*/ 2746844 w 5432769"/>
                  <a:gd name="connsiteY2297" fmla="*/ 2619144 h 3125148"/>
                  <a:gd name="connsiteX2298" fmla="*/ 2746818 w 5432769"/>
                  <a:gd name="connsiteY2298" fmla="*/ 2619223 h 3125148"/>
                  <a:gd name="connsiteX2299" fmla="*/ 2746349 w 5432769"/>
                  <a:gd name="connsiteY2299" fmla="*/ 2621179 h 3125148"/>
                  <a:gd name="connsiteX2300" fmla="*/ 2745514 w 5432769"/>
                  <a:gd name="connsiteY2300" fmla="*/ 2624909 h 3125148"/>
                  <a:gd name="connsiteX2301" fmla="*/ 2737877 w 5432769"/>
                  <a:gd name="connsiteY2301" fmla="*/ 2631144 h 3125148"/>
                  <a:gd name="connsiteX2302" fmla="*/ 2735791 w 5432769"/>
                  <a:gd name="connsiteY2302" fmla="*/ 2632865 h 3125148"/>
                  <a:gd name="connsiteX2303" fmla="*/ 2733341 w 5432769"/>
                  <a:gd name="connsiteY2303" fmla="*/ 2636178 h 3125148"/>
                  <a:gd name="connsiteX2304" fmla="*/ 2730395 w 5432769"/>
                  <a:gd name="connsiteY2304" fmla="*/ 2640169 h 3125148"/>
                  <a:gd name="connsiteX2305" fmla="*/ 2723305 w 5432769"/>
                  <a:gd name="connsiteY2305" fmla="*/ 2649769 h 3125148"/>
                  <a:gd name="connsiteX2306" fmla="*/ 2722210 w 5432769"/>
                  <a:gd name="connsiteY2306" fmla="*/ 2650656 h 3125148"/>
                  <a:gd name="connsiteX2307" fmla="*/ 2721897 w 5432769"/>
                  <a:gd name="connsiteY2307" fmla="*/ 2651673 h 3125148"/>
                  <a:gd name="connsiteX2308" fmla="*/ 2721819 w 5432769"/>
                  <a:gd name="connsiteY2308" fmla="*/ 2651778 h 3125148"/>
                  <a:gd name="connsiteX2309" fmla="*/ 2720203 w 5432769"/>
                  <a:gd name="connsiteY2309" fmla="*/ 2656656 h 3125148"/>
                  <a:gd name="connsiteX2310" fmla="*/ 2719525 w 5432769"/>
                  <a:gd name="connsiteY2310" fmla="*/ 2657595 h 3125148"/>
                  <a:gd name="connsiteX2311" fmla="*/ 2718926 w 5432769"/>
                  <a:gd name="connsiteY2311" fmla="*/ 2658273 h 3125148"/>
                  <a:gd name="connsiteX2312" fmla="*/ 2711132 w 5432769"/>
                  <a:gd name="connsiteY2312" fmla="*/ 2663464 h 3125148"/>
                  <a:gd name="connsiteX2313" fmla="*/ 2703963 w 5432769"/>
                  <a:gd name="connsiteY2313" fmla="*/ 2668264 h 3125148"/>
                  <a:gd name="connsiteX2314" fmla="*/ 2702451 w 5432769"/>
                  <a:gd name="connsiteY2314" fmla="*/ 2671472 h 3125148"/>
                  <a:gd name="connsiteX2315" fmla="*/ 2700627 w 5432769"/>
                  <a:gd name="connsiteY2315" fmla="*/ 2675359 h 3125148"/>
                  <a:gd name="connsiteX2316" fmla="*/ 2701383 w 5432769"/>
                  <a:gd name="connsiteY2316" fmla="*/ 2675490 h 3125148"/>
                  <a:gd name="connsiteX2317" fmla="*/ 2701409 w 5432769"/>
                  <a:gd name="connsiteY2317" fmla="*/ 2675620 h 3125148"/>
                  <a:gd name="connsiteX2318" fmla="*/ 2703077 w 5432769"/>
                  <a:gd name="connsiteY2318" fmla="*/ 2675777 h 3125148"/>
                  <a:gd name="connsiteX2319" fmla="*/ 2703442 w 5432769"/>
                  <a:gd name="connsiteY2319" fmla="*/ 2675829 h 3125148"/>
                  <a:gd name="connsiteX2320" fmla="*/ 2703207 w 5432769"/>
                  <a:gd name="connsiteY2320" fmla="*/ 2679559 h 3125148"/>
                  <a:gd name="connsiteX2321" fmla="*/ 2703181 w 5432769"/>
                  <a:gd name="connsiteY2321" fmla="*/ 2679611 h 3125148"/>
                  <a:gd name="connsiteX2322" fmla="*/ 2703181 w 5432769"/>
                  <a:gd name="connsiteY2322" fmla="*/ 2679663 h 3125148"/>
                  <a:gd name="connsiteX2323" fmla="*/ 2703077 w 5432769"/>
                  <a:gd name="connsiteY2323" fmla="*/ 2681515 h 3125148"/>
                  <a:gd name="connsiteX2324" fmla="*/ 2697968 w 5432769"/>
                  <a:gd name="connsiteY2324" fmla="*/ 2685950 h 3125148"/>
                  <a:gd name="connsiteX2325" fmla="*/ 2697290 w 5432769"/>
                  <a:gd name="connsiteY2325" fmla="*/ 2687463 h 3125148"/>
                  <a:gd name="connsiteX2326" fmla="*/ 2695439 w 5432769"/>
                  <a:gd name="connsiteY2326" fmla="*/ 2691402 h 3125148"/>
                  <a:gd name="connsiteX2327" fmla="*/ 2691555 w 5432769"/>
                  <a:gd name="connsiteY2327" fmla="*/ 2692785 h 3125148"/>
                  <a:gd name="connsiteX2328" fmla="*/ 2689158 w 5432769"/>
                  <a:gd name="connsiteY2328" fmla="*/ 2693645 h 3125148"/>
                  <a:gd name="connsiteX2329" fmla="*/ 2687046 w 5432769"/>
                  <a:gd name="connsiteY2329" fmla="*/ 2695471 h 3125148"/>
                  <a:gd name="connsiteX2330" fmla="*/ 2682744 w 5432769"/>
                  <a:gd name="connsiteY2330" fmla="*/ 2699228 h 3125148"/>
                  <a:gd name="connsiteX2331" fmla="*/ 2676541 w 5432769"/>
                  <a:gd name="connsiteY2331" fmla="*/ 2722235 h 3125148"/>
                  <a:gd name="connsiteX2332" fmla="*/ 2675654 w 5432769"/>
                  <a:gd name="connsiteY2332" fmla="*/ 2734600 h 3125148"/>
                  <a:gd name="connsiteX2333" fmla="*/ 2665931 w 5432769"/>
                  <a:gd name="connsiteY2333" fmla="*/ 2734600 h 3125148"/>
                  <a:gd name="connsiteX2334" fmla="*/ 2662777 w 5432769"/>
                  <a:gd name="connsiteY2334" fmla="*/ 2736713 h 3125148"/>
                  <a:gd name="connsiteX2335" fmla="*/ 2661213 w 5432769"/>
                  <a:gd name="connsiteY2335" fmla="*/ 2739687 h 3125148"/>
                  <a:gd name="connsiteX2336" fmla="*/ 2661083 w 5432769"/>
                  <a:gd name="connsiteY2336" fmla="*/ 2739817 h 3125148"/>
                  <a:gd name="connsiteX2337" fmla="*/ 2660561 w 5432769"/>
                  <a:gd name="connsiteY2337" fmla="*/ 2740208 h 3125148"/>
                  <a:gd name="connsiteX2338" fmla="*/ 2659962 w 5432769"/>
                  <a:gd name="connsiteY2338" fmla="*/ 2740652 h 3125148"/>
                  <a:gd name="connsiteX2339" fmla="*/ 2657720 w 5432769"/>
                  <a:gd name="connsiteY2339" fmla="*/ 2740287 h 3125148"/>
                  <a:gd name="connsiteX2340" fmla="*/ 2657017 w 5432769"/>
                  <a:gd name="connsiteY2340" fmla="*/ 2740156 h 3125148"/>
                  <a:gd name="connsiteX2341" fmla="*/ 2655505 w 5432769"/>
                  <a:gd name="connsiteY2341" fmla="*/ 2739922 h 3125148"/>
                  <a:gd name="connsiteX2342" fmla="*/ 2653837 w 5432769"/>
                  <a:gd name="connsiteY2342" fmla="*/ 2738904 h 3125148"/>
                  <a:gd name="connsiteX2343" fmla="*/ 2653497 w 5432769"/>
                  <a:gd name="connsiteY2343" fmla="*/ 2738669 h 3125148"/>
                  <a:gd name="connsiteX2344" fmla="*/ 2652741 w 5432769"/>
                  <a:gd name="connsiteY2344" fmla="*/ 2738226 h 3125148"/>
                  <a:gd name="connsiteX2345" fmla="*/ 2651412 w 5432769"/>
                  <a:gd name="connsiteY2345" fmla="*/ 2736765 h 3125148"/>
                  <a:gd name="connsiteX2346" fmla="*/ 2651152 w 5432769"/>
                  <a:gd name="connsiteY2346" fmla="*/ 2736504 h 3125148"/>
                  <a:gd name="connsiteX2347" fmla="*/ 2650474 w 5432769"/>
                  <a:gd name="connsiteY2347" fmla="*/ 2736400 h 3125148"/>
                  <a:gd name="connsiteX2348" fmla="*/ 2649327 w 5432769"/>
                  <a:gd name="connsiteY2348" fmla="*/ 2736243 h 3125148"/>
                  <a:gd name="connsiteX2349" fmla="*/ 2647580 w 5432769"/>
                  <a:gd name="connsiteY2349" fmla="*/ 2736687 h 3125148"/>
                  <a:gd name="connsiteX2350" fmla="*/ 2646694 w 5432769"/>
                  <a:gd name="connsiteY2350" fmla="*/ 2736922 h 3125148"/>
                  <a:gd name="connsiteX2351" fmla="*/ 2645703 w 5432769"/>
                  <a:gd name="connsiteY2351" fmla="*/ 2737313 h 3125148"/>
                  <a:gd name="connsiteX2352" fmla="*/ 2644400 w 5432769"/>
                  <a:gd name="connsiteY2352" fmla="*/ 2737835 h 3125148"/>
                  <a:gd name="connsiteX2353" fmla="*/ 2640933 w 5432769"/>
                  <a:gd name="connsiteY2353" fmla="*/ 2738278 h 3125148"/>
                  <a:gd name="connsiteX2354" fmla="*/ 2639890 w 5432769"/>
                  <a:gd name="connsiteY2354" fmla="*/ 2738017 h 3125148"/>
                  <a:gd name="connsiteX2355" fmla="*/ 2638744 w 5432769"/>
                  <a:gd name="connsiteY2355" fmla="*/ 2737757 h 3125148"/>
                  <a:gd name="connsiteX2356" fmla="*/ 2638118 w 5432769"/>
                  <a:gd name="connsiteY2356" fmla="*/ 2737626 h 3125148"/>
                  <a:gd name="connsiteX2357" fmla="*/ 2635642 w 5432769"/>
                  <a:gd name="connsiteY2357" fmla="*/ 2735226 h 3125148"/>
                  <a:gd name="connsiteX2358" fmla="*/ 2634677 w 5432769"/>
                  <a:gd name="connsiteY2358" fmla="*/ 2734470 h 3125148"/>
                  <a:gd name="connsiteX2359" fmla="*/ 2634312 w 5432769"/>
                  <a:gd name="connsiteY2359" fmla="*/ 2733974 h 3125148"/>
                  <a:gd name="connsiteX2360" fmla="*/ 2632409 w 5432769"/>
                  <a:gd name="connsiteY2360" fmla="*/ 2732174 h 3125148"/>
                  <a:gd name="connsiteX2361" fmla="*/ 2630220 w 5432769"/>
                  <a:gd name="connsiteY2361" fmla="*/ 2728574 h 3125148"/>
                  <a:gd name="connsiteX2362" fmla="*/ 2626492 w 5432769"/>
                  <a:gd name="connsiteY2362" fmla="*/ 2728131 h 3125148"/>
                  <a:gd name="connsiteX2363" fmla="*/ 2625684 w 5432769"/>
                  <a:gd name="connsiteY2363" fmla="*/ 2728183 h 3125148"/>
                  <a:gd name="connsiteX2364" fmla="*/ 2614215 w 5432769"/>
                  <a:gd name="connsiteY2364" fmla="*/ 2726905 h 3125148"/>
                  <a:gd name="connsiteX2365" fmla="*/ 2612963 w 5432769"/>
                  <a:gd name="connsiteY2365" fmla="*/ 2726774 h 3125148"/>
                  <a:gd name="connsiteX2366" fmla="*/ 2609183 w 5432769"/>
                  <a:gd name="connsiteY2366" fmla="*/ 2729122 h 3125148"/>
                  <a:gd name="connsiteX2367" fmla="*/ 2606994 w 5432769"/>
                  <a:gd name="connsiteY2367" fmla="*/ 2730113 h 3125148"/>
                  <a:gd name="connsiteX2368" fmla="*/ 2604935 w 5432769"/>
                  <a:gd name="connsiteY2368" fmla="*/ 2731026 h 3125148"/>
                  <a:gd name="connsiteX2369" fmla="*/ 2603839 w 5432769"/>
                  <a:gd name="connsiteY2369" fmla="*/ 2731026 h 3125148"/>
                  <a:gd name="connsiteX2370" fmla="*/ 2600242 w 5432769"/>
                  <a:gd name="connsiteY2370" fmla="*/ 2731026 h 3125148"/>
                  <a:gd name="connsiteX2371" fmla="*/ 2598626 w 5432769"/>
                  <a:gd name="connsiteY2371" fmla="*/ 2732931 h 3125148"/>
                  <a:gd name="connsiteX2372" fmla="*/ 2597871 w 5432769"/>
                  <a:gd name="connsiteY2372" fmla="*/ 2733844 h 3125148"/>
                  <a:gd name="connsiteX2373" fmla="*/ 2593752 w 5432769"/>
                  <a:gd name="connsiteY2373" fmla="*/ 2736400 h 3125148"/>
                  <a:gd name="connsiteX2374" fmla="*/ 2588669 w 5432769"/>
                  <a:gd name="connsiteY2374" fmla="*/ 2739530 h 3125148"/>
                  <a:gd name="connsiteX2375" fmla="*/ 2587965 w 5432769"/>
                  <a:gd name="connsiteY2375" fmla="*/ 2739974 h 3125148"/>
                  <a:gd name="connsiteX2376" fmla="*/ 2585202 w 5432769"/>
                  <a:gd name="connsiteY2376" fmla="*/ 2740313 h 3125148"/>
                  <a:gd name="connsiteX2377" fmla="*/ 2584211 w 5432769"/>
                  <a:gd name="connsiteY2377" fmla="*/ 2740443 h 3125148"/>
                  <a:gd name="connsiteX2378" fmla="*/ 2580171 w 5432769"/>
                  <a:gd name="connsiteY2378" fmla="*/ 2744852 h 3125148"/>
                  <a:gd name="connsiteX2379" fmla="*/ 2579024 w 5432769"/>
                  <a:gd name="connsiteY2379" fmla="*/ 2746104 h 3125148"/>
                  <a:gd name="connsiteX2380" fmla="*/ 2577303 w 5432769"/>
                  <a:gd name="connsiteY2380" fmla="*/ 2746600 h 3125148"/>
                  <a:gd name="connsiteX2381" fmla="*/ 2571569 w 5432769"/>
                  <a:gd name="connsiteY2381" fmla="*/ 2748295 h 3125148"/>
                  <a:gd name="connsiteX2382" fmla="*/ 2567711 w 5432769"/>
                  <a:gd name="connsiteY2382" fmla="*/ 2749417 h 3125148"/>
                  <a:gd name="connsiteX2383" fmla="*/ 2563827 w 5432769"/>
                  <a:gd name="connsiteY2383" fmla="*/ 2746704 h 3125148"/>
                  <a:gd name="connsiteX2384" fmla="*/ 2562992 w 5432769"/>
                  <a:gd name="connsiteY2384" fmla="*/ 2746104 h 3125148"/>
                  <a:gd name="connsiteX2385" fmla="*/ 2562158 w 5432769"/>
                  <a:gd name="connsiteY2385" fmla="*/ 2746261 h 3125148"/>
                  <a:gd name="connsiteX2386" fmla="*/ 2557857 w 5432769"/>
                  <a:gd name="connsiteY2386" fmla="*/ 2747043 h 3125148"/>
                  <a:gd name="connsiteX2387" fmla="*/ 2557753 w 5432769"/>
                  <a:gd name="connsiteY2387" fmla="*/ 2747147 h 3125148"/>
                  <a:gd name="connsiteX2388" fmla="*/ 2555459 w 5432769"/>
                  <a:gd name="connsiteY2388" fmla="*/ 2750826 h 3125148"/>
                  <a:gd name="connsiteX2389" fmla="*/ 2552149 w 5432769"/>
                  <a:gd name="connsiteY2389" fmla="*/ 2752704 h 3125148"/>
                  <a:gd name="connsiteX2390" fmla="*/ 2550898 w 5432769"/>
                  <a:gd name="connsiteY2390" fmla="*/ 2752469 h 3125148"/>
                  <a:gd name="connsiteX2391" fmla="*/ 2547431 w 5432769"/>
                  <a:gd name="connsiteY2391" fmla="*/ 2751765 h 3125148"/>
                  <a:gd name="connsiteX2392" fmla="*/ 2545059 w 5432769"/>
                  <a:gd name="connsiteY2392" fmla="*/ 2752521 h 3125148"/>
                  <a:gd name="connsiteX2393" fmla="*/ 2540862 w 5432769"/>
                  <a:gd name="connsiteY2393" fmla="*/ 2753877 h 3125148"/>
                  <a:gd name="connsiteX2394" fmla="*/ 2536847 w 5432769"/>
                  <a:gd name="connsiteY2394" fmla="*/ 2755156 h 3125148"/>
                  <a:gd name="connsiteX2395" fmla="*/ 2535648 w 5432769"/>
                  <a:gd name="connsiteY2395" fmla="*/ 2755547 h 3125148"/>
                  <a:gd name="connsiteX2396" fmla="*/ 2522458 w 5432769"/>
                  <a:gd name="connsiteY2396" fmla="*/ 2757895 h 3125148"/>
                  <a:gd name="connsiteX2397" fmla="*/ 2513986 w 5432769"/>
                  <a:gd name="connsiteY2397" fmla="*/ 2757425 h 3125148"/>
                  <a:gd name="connsiteX2398" fmla="*/ 2512292 w 5432769"/>
                  <a:gd name="connsiteY2398" fmla="*/ 2758573 h 3125148"/>
                  <a:gd name="connsiteX2399" fmla="*/ 2509738 w 5432769"/>
                  <a:gd name="connsiteY2399" fmla="*/ 2760269 h 3125148"/>
                  <a:gd name="connsiteX2400" fmla="*/ 2507913 w 5432769"/>
                  <a:gd name="connsiteY2400" fmla="*/ 2760269 h 3125148"/>
                  <a:gd name="connsiteX2401" fmla="*/ 2506166 w 5432769"/>
                  <a:gd name="connsiteY2401" fmla="*/ 2760269 h 3125148"/>
                  <a:gd name="connsiteX2402" fmla="*/ 2505958 w 5432769"/>
                  <a:gd name="connsiteY2402" fmla="*/ 2760269 h 3125148"/>
                  <a:gd name="connsiteX2403" fmla="*/ 2503612 w 5432769"/>
                  <a:gd name="connsiteY2403" fmla="*/ 2761677 h 3125148"/>
                  <a:gd name="connsiteX2404" fmla="*/ 2496391 w 5432769"/>
                  <a:gd name="connsiteY2404" fmla="*/ 2759956 h 3125148"/>
                  <a:gd name="connsiteX2405" fmla="*/ 2496235 w 5432769"/>
                  <a:gd name="connsiteY2405" fmla="*/ 2759877 h 3125148"/>
                  <a:gd name="connsiteX2406" fmla="*/ 2495974 w 5432769"/>
                  <a:gd name="connsiteY2406" fmla="*/ 2759851 h 3125148"/>
                  <a:gd name="connsiteX2407" fmla="*/ 2491829 w 5432769"/>
                  <a:gd name="connsiteY2407" fmla="*/ 2758834 h 3125148"/>
                  <a:gd name="connsiteX2408" fmla="*/ 2486903 w 5432769"/>
                  <a:gd name="connsiteY2408" fmla="*/ 2760008 h 3125148"/>
                  <a:gd name="connsiteX2409" fmla="*/ 2483801 w 5432769"/>
                  <a:gd name="connsiteY2409" fmla="*/ 2760738 h 3125148"/>
                  <a:gd name="connsiteX2410" fmla="*/ 2481455 w 5432769"/>
                  <a:gd name="connsiteY2410" fmla="*/ 2760269 h 3125148"/>
                  <a:gd name="connsiteX2411" fmla="*/ 2476033 w 5432769"/>
                  <a:gd name="connsiteY2411" fmla="*/ 2761625 h 3125148"/>
                  <a:gd name="connsiteX2412" fmla="*/ 2475798 w 5432769"/>
                  <a:gd name="connsiteY2412" fmla="*/ 2761677 h 3125148"/>
                  <a:gd name="connsiteX2413" fmla="*/ 2467248 w 5432769"/>
                  <a:gd name="connsiteY2413" fmla="*/ 2761677 h 3125148"/>
                  <a:gd name="connsiteX2414" fmla="*/ 2466362 w 5432769"/>
                  <a:gd name="connsiteY2414" fmla="*/ 2761651 h 3125148"/>
                  <a:gd name="connsiteX2415" fmla="*/ 2466284 w 5432769"/>
                  <a:gd name="connsiteY2415" fmla="*/ 2761677 h 3125148"/>
                  <a:gd name="connsiteX2416" fmla="*/ 2460236 w 5432769"/>
                  <a:gd name="connsiteY2416" fmla="*/ 2761677 h 3125148"/>
                  <a:gd name="connsiteX2417" fmla="*/ 2457421 w 5432769"/>
                  <a:gd name="connsiteY2417" fmla="*/ 2764025 h 3125148"/>
                  <a:gd name="connsiteX2418" fmla="*/ 2452676 w 5432769"/>
                  <a:gd name="connsiteY2418" fmla="*/ 2767051 h 3125148"/>
                  <a:gd name="connsiteX2419" fmla="*/ 2452312 w 5432769"/>
                  <a:gd name="connsiteY2419" fmla="*/ 2767207 h 3125148"/>
                  <a:gd name="connsiteX2420" fmla="*/ 2450852 w 5432769"/>
                  <a:gd name="connsiteY2420" fmla="*/ 2766946 h 3125148"/>
                  <a:gd name="connsiteX2421" fmla="*/ 2442120 w 5432769"/>
                  <a:gd name="connsiteY2421" fmla="*/ 2764390 h 3125148"/>
                  <a:gd name="connsiteX2422" fmla="*/ 2440920 w 5432769"/>
                  <a:gd name="connsiteY2422" fmla="*/ 2764025 h 3125148"/>
                  <a:gd name="connsiteX2423" fmla="*/ 2440347 w 5432769"/>
                  <a:gd name="connsiteY2423" fmla="*/ 2763320 h 3125148"/>
                  <a:gd name="connsiteX2424" fmla="*/ 2437141 w 5432769"/>
                  <a:gd name="connsiteY2424" fmla="*/ 2759330 h 3125148"/>
                  <a:gd name="connsiteX2425" fmla="*/ 2435081 w 5432769"/>
                  <a:gd name="connsiteY2425" fmla="*/ 2758573 h 3125148"/>
                  <a:gd name="connsiteX2426" fmla="*/ 2430572 w 5432769"/>
                  <a:gd name="connsiteY2426" fmla="*/ 2756982 h 3125148"/>
                  <a:gd name="connsiteX2427" fmla="*/ 2430103 w 5432769"/>
                  <a:gd name="connsiteY2427" fmla="*/ 2757008 h 3125148"/>
                  <a:gd name="connsiteX2428" fmla="*/ 2428069 w 5432769"/>
                  <a:gd name="connsiteY2428" fmla="*/ 2757112 h 3125148"/>
                  <a:gd name="connsiteX2429" fmla="*/ 2425984 w 5432769"/>
                  <a:gd name="connsiteY2429" fmla="*/ 2757373 h 3125148"/>
                  <a:gd name="connsiteX2430" fmla="*/ 2425358 w 5432769"/>
                  <a:gd name="connsiteY2430" fmla="*/ 2757425 h 3125148"/>
                  <a:gd name="connsiteX2431" fmla="*/ 2419702 w 5432769"/>
                  <a:gd name="connsiteY2431" fmla="*/ 2755547 h 3125148"/>
                  <a:gd name="connsiteX2432" fmla="*/ 2411699 w 5432769"/>
                  <a:gd name="connsiteY2432" fmla="*/ 2751295 h 3125148"/>
                  <a:gd name="connsiteX2433" fmla="*/ 2408858 w 5432769"/>
                  <a:gd name="connsiteY2433" fmla="*/ 2751295 h 3125148"/>
                  <a:gd name="connsiteX2434" fmla="*/ 2407346 w 5432769"/>
                  <a:gd name="connsiteY2434" fmla="*/ 2751686 h 3125148"/>
                  <a:gd name="connsiteX2435" fmla="*/ 2405104 w 5432769"/>
                  <a:gd name="connsiteY2435" fmla="*/ 2752234 h 3125148"/>
                  <a:gd name="connsiteX2436" fmla="*/ 2403358 w 5432769"/>
                  <a:gd name="connsiteY2436" fmla="*/ 2752104 h 3125148"/>
                  <a:gd name="connsiteX2437" fmla="*/ 2398979 w 5432769"/>
                  <a:gd name="connsiteY2437" fmla="*/ 2751765 h 3125148"/>
                  <a:gd name="connsiteX2438" fmla="*/ 2394260 w 5432769"/>
                  <a:gd name="connsiteY2438" fmla="*/ 2753043 h 3125148"/>
                  <a:gd name="connsiteX2439" fmla="*/ 2393791 w 5432769"/>
                  <a:gd name="connsiteY2439" fmla="*/ 2753199 h 3125148"/>
                  <a:gd name="connsiteX2440" fmla="*/ 2391915 w 5432769"/>
                  <a:gd name="connsiteY2440" fmla="*/ 2751765 h 3125148"/>
                  <a:gd name="connsiteX2441" fmla="*/ 2381800 w 5432769"/>
                  <a:gd name="connsiteY2441" fmla="*/ 2753382 h 3125148"/>
                  <a:gd name="connsiteX2442" fmla="*/ 2380106 w 5432769"/>
                  <a:gd name="connsiteY2442" fmla="*/ 2753669 h 3125148"/>
                  <a:gd name="connsiteX2443" fmla="*/ 2379793 w 5432769"/>
                  <a:gd name="connsiteY2443" fmla="*/ 2754034 h 3125148"/>
                  <a:gd name="connsiteX2444" fmla="*/ 2376926 w 5432769"/>
                  <a:gd name="connsiteY2444" fmla="*/ 2757269 h 3125148"/>
                  <a:gd name="connsiteX2445" fmla="*/ 2376353 w 5432769"/>
                  <a:gd name="connsiteY2445" fmla="*/ 2757895 h 3125148"/>
                  <a:gd name="connsiteX2446" fmla="*/ 2375414 w 5432769"/>
                  <a:gd name="connsiteY2446" fmla="*/ 2761208 h 3125148"/>
                  <a:gd name="connsiteX2447" fmla="*/ 2372103 w 5432769"/>
                  <a:gd name="connsiteY2447" fmla="*/ 2763086 h 3125148"/>
                  <a:gd name="connsiteX2448" fmla="*/ 2370696 w 5432769"/>
                  <a:gd name="connsiteY2448" fmla="*/ 2762616 h 3125148"/>
                  <a:gd name="connsiteX2449" fmla="*/ 2368506 w 5432769"/>
                  <a:gd name="connsiteY2449" fmla="*/ 2763999 h 3125148"/>
                  <a:gd name="connsiteX2450" fmla="*/ 2366681 w 5432769"/>
                  <a:gd name="connsiteY2450" fmla="*/ 2765173 h 3125148"/>
                  <a:gd name="connsiteX2451" fmla="*/ 2365795 w 5432769"/>
                  <a:gd name="connsiteY2451" fmla="*/ 2765747 h 3125148"/>
                  <a:gd name="connsiteX2452" fmla="*/ 2365508 w 5432769"/>
                  <a:gd name="connsiteY2452" fmla="*/ 2765929 h 3125148"/>
                  <a:gd name="connsiteX2453" fmla="*/ 2361286 w 5432769"/>
                  <a:gd name="connsiteY2453" fmla="*/ 2765929 h 3125148"/>
                  <a:gd name="connsiteX2454" fmla="*/ 2354196 w 5432769"/>
                  <a:gd name="connsiteY2454" fmla="*/ 2765929 h 3125148"/>
                  <a:gd name="connsiteX2455" fmla="*/ 2352944 w 5432769"/>
                  <a:gd name="connsiteY2455" fmla="*/ 2766529 h 3125148"/>
                  <a:gd name="connsiteX2456" fmla="*/ 2346662 w 5432769"/>
                  <a:gd name="connsiteY2456" fmla="*/ 2769686 h 3125148"/>
                  <a:gd name="connsiteX2457" fmla="*/ 2346610 w 5432769"/>
                  <a:gd name="connsiteY2457" fmla="*/ 2769712 h 3125148"/>
                  <a:gd name="connsiteX2458" fmla="*/ 2343638 w 5432769"/>
                  <a:gd name="connsiteY2458" fmla="*/ 2770598 h 3125148"/>
                  <a:gd name="connsiteX2459" fmla="*/ 2335818 w 5432769"/>
                  <a:gd name="connsiteY2459" fmla="*/ 2772998 h 3125148"/>
                  <a:gd name="connsiteX2460" fmla="*/ 2335271 w 5432769"/>
                  <a:gd name="connsiteY2460" fmla="*/ 2772816 h 3125148"/>
                  <a:gd name="connsiteX2461" fmla="*/ 2330161 w 5432769"/>
                  <a:gd name="connsiteY2461" fmla="*/ 2771120 h 3125148"/>
                  <a:gd name="connsiteX2462" fmla="*/ 2324036 w 5432769"/>
                  <a:gd name="connsiteY2462" fmla="*/ 2772059 h 3125148"/>
                  <a:gd name="connsiteX2463" fmla="*/ 2319083 w 5432769"/>
                  <a:gd name="connsiteY2463" fmla="*/ 2770155 h 3125148"/>
                  <a:gd name="connsiteX2464" fmla="*/ 2318223 w 5432769"/>
                  <a:gd name="connsiteY2464" fmla="*/ 2769816 h 3125148"/>
                  <a:gd name="connsiteX2465" fmla="*/ 2317910 w 5432769"/>
                  <a:gd name="connsiteY2465" fmla="*/ 2769686 h 3125148"/>
                  <a:gd name="connsiteX2466" fmla="*/ 2302348 w 5432769"/>
                  <a:gd name="connsiteY2466" fmla="*/ 2770651 h 3125148"/>
                  <a:gd name="connsiteX2467" fmla="*/ 2300654 w 5432769"/>
                  <a:gd name="connsiteY2467" fmla="*/ 2773207 h 3125148"/>
                  <a:gd name="connsiteX2468" fmla="*/ 2297630 w 5432769"/>
                  <a:gd name="connsiteY2468" fmla="*/ 2777720 h 3125148"/>
                  <a:gd name="connsiteX2469" fmla="*/ 2295258 w 5432769"/>
                  <a:gd name="connsiteY2469" fmla="*/ 2779311 h 3125148"/>
                  <a:gd name="connsiteX2470" fmla="*/ 2294137 w 5432769"/>
                  <a:gd name="connsiteY2470" fmla="*/ 2780068 h 3125148"/>
                  <a:gd name="connsiteX2471" fmla="*/ 2291973 w 5432769"/>
                  <a:gd name="connsiteY2471" fmla="*/ 2781476 h 3125148"/>
                  <a:gd name="connsiteX2472" fmla="*/ 2291322 w 5432769"/>
                  <a:gd name="connsiteY2472" fmla="*/ 2781529 h 3125148"/>
                  <a:gd name="connsiteX2473" fmla="*/ 2290096 w 5432769"/>
                  <a:gd name="connsiteY2473" fmla="*/ 2781580 h 3125148"/>
                  <a:gd name="connsiteX2474" fmla="*/ 2282798 w 5432769"/>
                  <a:gd name="connsiteY2474" fmla="*/ 2781946 h 3125148"/>
                  <a:gd name="connsiteX2475" fmla="*/ 2282537 w 5432769"/>
                  <a:gd name="connsiteY2475" fmla="*/ 2781972 h 3125148"/>
                  <a:gd name="connsiteX2476" fmla="*/ 2279044 w 5432769"/>
                  <a:gd name="connsiteY2476" fmla="*/ 2783928 h 3125148"/>
                  <a:gd name="connsiteX2477" fmla="*/ 2275030 w 5432769"/>
                  <a:gd name="connsiteY2477" fmla="*/ 2786198 h 3125148"/>
                  <a:gd name="connsiteX2478" fmla="*/ 2269816 w 5432769"/>
                  <a:gd name="connsiteY2478" fmla="*/ 2786667 h 3125148"/>
                  <a:gd name="connsiteX2479" fmla="*/ 2269529 w 5432769"/>
                  <a:gd name="connsiteY2479" fmla="*/ 2786954 h 3125148"/>
                  <a:gd name="connsiteX2480" fmla="*/ 2267939 w 5432769"/>
                  <a:gd name="connsiteY2480" fmla="*/ 2788572 h 3125148"/>
                  <a:gd name="connsiteX2481" fmla="*/ 2263690 w 5432769"/>
                  <a:gd name="connsiteY2481" fmla="*/ 2790450 h 3125148"/>
                  <a:gd name="connsiteX2482" fmla="*/ 2258999 w 5432769"/>
                  <a:gd name="connsiteY2482" fmla="*/ 2790919 h 3125148"/>
                  <a:gd name="connsiteX2483" fmla="*/ 2257096 w 5432769"/>
                  <a:gd name="connsiteY2483" fmla="*/ 2793267 h 3125148"/>
                  <a:gd name="connsiteX2484" fmla="*/ 2249093 w 5432769"/>
                  <a:gd name="connsiteY2484" fmla="*/ 2797519 h 3125148"/>
                  <a:gd name="connsiteX2485" fmla="*/ 2249562 w 5432769"/>
                  <a:gd name="connsiteY2485" fmla="*/ 2800832 h 3125148"/>
                  <a:gd name="connsiteX2486" fmla="*/ 2237780 w 5432769"/>
                  <a:gd name="connsiteY2486" fmla="*/ 2806492 h 3125148"/>
                  <a:gd name="connsiteX2487" fmla="*/ 2230247 w 5432769"/>
                  <a:gd name="connsiteY2487" fmla="*/ 2812153 h 3125148"/>
                  <a:gd name="connsiteX2488" fmla="*/ 2222687 w 5432769"/>
                  <a:gd name="connsiteY2488" fmla="*/ 2816379 h 3125148"/>
                  <a:gd name="connsiteX2489" fmla="*/ 2222348 w 5432769"/>
                  <a:gd name="connsiteY2489" fmla="*/ 2816353 h 3125148"/>
                  <a:gd name="connsiteX2490" fmla="*/ 2218933 w 5432769"/>
                  <a:gd name="connsiteY2490" fmla="*/ 2815909 h 3125148"/>
                  <a:gd name="connsiteX2491" fmla="*/ 2218829 w 5432769"/>
                  <a:gd name="connsiteY2491" fmla="*/ 2815962 h 3125148"/>
                  <a:gd name="connsiteX2492" fmla="*/ 2210904 w 5432769"/>
                  <a:gd name="connsiteY2492" fmla="*/ 2818283 h 3125148"/>
                  <a:gd name="connsiteX2493" fmla="*/ 2200400 w 5432769"/>
                  <a:gd name="connsiteY2493" fmla="*/ 2818727 h 3125148"/>
                  <a:gd name="connsiteX2494" fmla="*/ 2199592 w 5432769"/>
                  <a:gd name="connsiteY2494" fmla="*/ 2818753 h 3125148"/>
                  <a:gd name="connsiteX2495" fmla="*/ 2197167 w 5432769"/>
                  <a:gd name="connsiteY2495" fmla="*/ 2819953 h 3125148"/>
                  <a:gd name="connsiteX2496" fmla="*/ 2193831 w 5432769"/>
                  <a:gd name="connsiteY2496" fmla="*/ 2821648 h 3125148"/>
                  <a:gd name="connsiteX2497" fmla="*/ 2191120 w 5432769"/>
                  <a:gd name="connsiteY2497" fmla="*/ 2822979 h 3125148"/>
                  <a:gd name="connsiteX2498" fmla="*/ 2189321 w 5432769"/>
                  <a:gd name="connsiteY2498" fmla="*/ 2826579 h 3125148"/>
                  <a:gd name="connsiteX2499" fmla="*/ 2187809 w 5432769"/>
                  <a:gd name="connsiteY2499" fmla="*/ 2829605 h 3125148"/>
                  <a:gd name="connsiteX2500" fmla="*/ 2182622 w 5432769"/>
                  <a:gd name="connsiteY2500" fmla="*/ 2834431 h 3125148"/>
                  <a:gd name="connsiteX2501" fmla="*/ 2182439 w 5432769"/>
                  <a:gd name="connsiteY2501" fmla="*/ 2834613 h 3125148"/>
                  <a:gd name="connsiteX2502" fmla="*/ 2182413 w 5432769"/>
                  <a:gd name="connsiteY2502" fmla="*/ 2834613 h 3125148"/>
                  <a:gd name="connsiteX2503" fmla="*/ 2181214 w 5432769"/>
                  <a:gd name="connsiteY2503" fmla="*/ 2835735 h 3125148"/>
                  <a:gd name="connsiteX2504" fmla="*/ 2178008 w 5432769"/>
                  <a:gd name="connsiteY2504" fmla="*/ 2837118 h 3125148"/>
                  <a:gd name="connsiteX2505" fmla="*/ 2174828 w 5432769"/>
                  <a:gd name="connsiteY2505" fmla="*/ 2838473 h 3125148"/>
                  <a:gd name="connsiteX2506" fmla="*/ 2174541 w 5432769"/>
                  <a:gd name="connsiteY2506" fmla="*/ 2838578 h 3125148"/>
                  <a:gd name="connsiteX2507" fmla="*/ 2168624 w 5432769"/>
                  <a:gd name="connsiteY2507" fmla="*/ 2839230 h 3125148"/>
                  <a:gd name="connsiteX2508" fmla="*/ 2154626 w 5432769"/>
                  <a:gd name="connsiteY2508" fmla="*/ 2840822 h 3125148"/>
                  <a:gd name="connsiteX2509" fmla="*/ 2153870 w 5432769"/>
                  <a:gd name="connsiteY2509" fmla="*/ 2840926 h 3125148"/>
                  <a:gd name="connsiteX2510" fmla="*/ 2153270 w 5432769"/>
                  <a:gd name="connsiteY2510" fmla="*/ 2841604 h 3125148"/>
                  <a:gd name="connsiteX2511" fmla="*/ 2148630 w 5432769"/>
                  <a:gd name="connsiteY2511" fmla="*/ 2846977 h 3125148"/>
                  <a:gd name="connsiteX2512" fmla="*/ 2147744 w 5432769"/>
                  <a:gd name="connsiteY2512" fmla="*/ 2847995 h 3125148"/>
                  <a:gd name="connsiteX2513" fmla="*/ 2146858 w 5432769"/>
                  <a:gd name="connsiteY2513" fmla="*/ 2852012 h 3125148"/>
                  <a:gd name="connsiteX2514" fmla="*/ 2146675 w 5432769"/>
                  <a:gd name="connsiteY2514" fmla="*/ 2852560 h 3125148"/>
                  <a:gd name="connsiteX2515" fmla="*/ 2145163 w 5432769"/>
                  <a:gd name="connsiteY2515" fmla="*/ 2856081 h 3125148"/>
                  <a:gd name="connsiteX2516" fmla="*/ 2143990 w 5432769"/>
                  <a:gd name="connsiteY2516" fmla="*/ 2858847 h 3125148"/>
                  <a:gd name="connsiteX2517" fmla="*/ 2141983 w 5432769"/>
                  <a:gd name="connsiteY2517" fmla="*/ 2860516 h 3125148"/>
                  <a:gd name="connsiteX2518" fmla="*/ 2138334 w 5432769"/>
                  <a:gd name="connsiteY2518" fmla="*/ 2863568 h 3125148"/>
                  <a:gd name="connsiteX2519" fmla="*/ 2131869 w 5432769"/>
                  <a:gd name="connsiteY2519" fmla="*/ 2866151 h 3125148"/>
                  <a:gd name="connsiteX2520" fmla="*/ 2129237 w 5432769"/>
                  <a:gd name="connsiteY2520" fmla="*/ 2867194 h 3125148"/>
                  <a:gd name="connsiteX2521" fmla="*/ 2128897 w 5432769"/>
                  <a:gd name="connsiteY2521" fmla="*/ 2867324 h 3125148"/>
                  <a:gd name="connsiteX2522" fmla="*/ 2126343 w 5432769"/>
                  <a:gd name="connsiteY2522" fmla="*/ 2869464 h 3125148"/>
                  <a:gd name="connsiteX2523" fmla="*/ 2125431 w 5432769"/>
                  <a:gd name="connsiteY2523" fmla="*/ 2869959 h 3125148"/>
                  <a:gd name="connsiteX2524" fmla="*/ 2110520 w 5432769"/>
                  <a:gd name="connsiteY2524" fmla="*/ 2876298 h 3125148"/>
                  <a:gd name="connsiteX2525" fmla="*/ 2110416 w 5432769"/>
                  <a:gd name="connsiteY2525" fmla="*/ 2876376 h 3125148"/>
                  <a:gd name="connsiteX2526" fmla="*/ 2109921 w 5432769"/>
                  <a:gd name="connsiteY2526" fmla="*/ 2876559 h 3125148"/>
                  <a:gd name="connsiteX2527" fmla="*/ 2108435 w 5432769"/>
                  <a:gd name="connsiteY2527" fmla="*/ 2877628 h 3125148"/>
                  <a:gd name="connsiteX2528" fmla="*/ 2102518 w 5432769"/>
                  <a:gd name="connsiteY2528" fmla="*/ 2881489 h 3125148"/>
                  <a:gd name="connsiteX2529" fmla="*/ 2097800 w 5432769"/>
                  <a:gd name="connsiteY2529" fmla="*/ 2886184 h 3125148"/>
                  <a:gd name="connsiteX2530" fmla="*/ 2092612 w 5432769"/>
                  <a:gd name="connsiteY2530" fmla="*/ 2889497 h 3125148"/>
                  <a:gd name="connsiteX2531" fmla="*/ 2089302 w 5432769"/>
                  <a:gd name="connsiteY2531" fmla="*/ 2893280 h 3125148"/>
                  <a:gd name="connsiteX2532" fmla="*/ 2086956 w 5432769"/>
                  <a:gd name="connsiteY2532" fmla="*/ 2894219 h 3125148"/>
                  <a:gd name="connsiteX2533" fmla="*/ 2085548 w 5432769"/>
                  <a:gd name="connsiteY2533" fmla="*/ 2892810 h 3125148"/>
                  <a:gd name="connsiteX2534" fmla="*/ 2079761 w 5432769"/>
                  <a:gd name="connsiteY2534" fmla="*/ 2893436 h 3125148"/>
                  <a:gd name="connsiteX2535" fmla="*/ 2077181 w 5432769"/>
                  <a:gd name="connsiteY2535" fmla="*/ 2893724 h 3125148"/>
                  <a:gd name="connsiteX2536" fmla="*/ 2076972 w 5432769"/>
                  <a:gd name="connsiteY2536" fmla="*/ 2893880 h 3125148"/>
                  <a:gd name="connsiteX2537" fmla="*/ 2076112 w 5432769"/>
                  <a:gd name="connsiteY2537" fmla="*/ 2895158 h 3125148"/>
                  <a:gd name="connsiteX2538" fmla="*/ 2075173 w 5432769"/>
                  <a:gd name="connsiteY2538" fmla="*/ 2899410 h 3125148"/>
                  <a:gd name="connsiteX2539" fmla="*/ 2073479 w 5432769"/>
                  <a:gd name="connsiteY2539" fmla="*/ 2899515 h 3125148"/>
                  <a:gd name="connsiteX2540" fmla="*/ 2068109 w 5432769"/>
                  <a:gd name="connsiteY2540" fmla="*/ 2899879 h 3125148"/>
                  <a:gd name="connsiteX2541" fmla="*/ 2063522 w 5432769"/>
                  <a:gd name="connsiteY2541" fmla="*/ 2902514 h 3125148"/>
                  <a:gd name="connsiteX2542" fmla="*/ 2062322 w 5432769"/>
                  <a:gd name="connsiteY2542" fmla="*/ 2903088 h 3125148"/>
                  <a:gd name="connsiteX2543" fmla="*/ 2057317 w 5432769"/>
                  <a:gd name="connsiteY2543" fmla="*/ 2906062 h 3125148"/>
                  <a:gd name="connsiteX2544" fmla="*/ 2057265 w 5432769"/>
                  <a:gd name="connsiteY2544" fmla="*/ 2906140 h 3125148"/>
                  <a:gd name="connsiteX2545" fmla="*/ 2055857 w 5432769"/>
                  <a:gd name="connsiteY2545" fmla="*/ 2906949 h 3125148"/>
                  <a:gd name="connsiteX2546" fmla="*/ 2052547 w 5432769"/>
                  <a:gd name="connsiteY2546" fmla="*/ 2914018 h 3125148"/>
                  <a:gd name="connsiteX2547" fmla="*/ 2052339 w 5432769"/>
                  <a:gd name="connsiteY2547" fmla="*/ 2915427 h 3125148"/>
                  <a:gd name="connsiteX2548" fmla="*/ 2051140 w 5432769"/>
                  <a:gd name="connsiteY2548" fmla="*/ 2922992 h 3125148"/>
                  <a:gd name="connsiteX2549" fmla="*/ 2047359 w 5432769"/>
                  <a:gd name="connsiteY2549" fmla="*/ 2927217 h 3125148"/>
                  <a:gd name="connsiteX2550" fmla="*/ 2047359 w 5432769"/>
                  <a:gd name="connsiteY2550" fmla="*/ 2927243 h 3125148"/>
                  <a:gd name="connsiteX2551" fmla="*/ 2047359 w 5432769"/>
                  <a:gd name="connsiteY2551" fmla="*/ 2928652 h 3125148"/>
                  <a:gd name="connsiteX2552" fmla="*/ 2045483 w 5432769"/>
                  <a:gd name="connsiteY2552" fmla="*/ 2932408 h 3125148"/>
                  <a:gd name="connsiteX2553" fmla="*/ 2043867 w 5432769"/>
                  <a:gd name="connsiteY2553" fmla="*/ 2933217 h 3125148"/>
                  <a:gd name="connsiteX2554" fmla="*/ 2042642 w 5432769"/>
                  <a:gd name="connsiteY2554" fmla="*/ 2933843 h 3125148"/>
                  <a:gd name="connsiteX2555" fmla="*/ 2032736 w 5432769"/>
                  <a:gd name="connsiteY2555" fmla="*/ 2932878 h 3125148"/>
                  <a:gd name="connsiteX2556" fmla="*/ 2027575 w 5432769"/>
                  <a:gd name="connsiteY2556" fmla="*/ 2935721 h 3125148"/>
                  <a:gd name="connsiteX2557" fmla="*/ 2021449 w 5432769"/>
                  <a:gd name="connsiteY2557" fmla="*/ 2938539 h 3125148"/>
                  <a:gd name="connsiteX2558" fmla="*/ 2016731 w 5432769"/>
                  <a:gd name="connsiteY2558" fmla="*/ 2939504 h 3125148"/>
                  <a:gd name="connsiteX2559" fmla="*/ 2012482 w 5432769"/>
                  <a:gd name="connsiteY2559" fmla="*/ 2936661 h 3125148"/>
                  <a:gd name="connsiteX2560" fmla="*/ 2009667 w 5432769"/>
                  <a:gd name="connsiteY2560" fmla="*/ 2937130 h 3125148"/>
                  <a:gd name="connsiteX2561" fmla="*/ 2007712 w 5432769"/>
                  <a:gd name="connsiteY2561" fmla="*/ 2937861 h 3125148"/>
                  <a:gd name="connsiteX2562" fmla="*/ 2005913 w 5432769"/>
                  <a:gd name="connsiteY2562" fmla="*/ 2938356 h 3125148"/>
                  <a:gd name="connsiteX2563" fmla="*/ 2004610 w 5432769"/>
                  <a:gd name="connsiteY2563" fmla="*/ 2938695 h 3125148"/>
                  <a:gd name="connsiteX2564" fmla="*/ 2002238 w 5432769"/>
                  <a:gd name="connsiteY2564" fmla="*/ 2938956 h 3125148"/>
                  <a:gd name="connsiteX2565" fmla="*/ 2001090 w 5432769"/>
                  <a:gd name="connsiteY2565" fmla="*/ 2938487 h 3125148"/>
                  <a:gd name="connsiteX2566" fmla="*/ 2000231 w 5432769"/>
                  <a:gd name="connsiteY2566" fmla="*/ 2937599 h 3125148"/>
                  <a:gd name="connsiteX2567" fmla="*/ 1999318 w 5432769"/>
                  <a:gd name="connsiteY2567" fmla="*/ 2937730 h 3125148"/>
                  <a:gd name="connsiteX2568" fmla="*/ 1998015 w 5432769"/>
                  <a:gd name="connsiteY2568" fmla="*/ 2937939 h 3125148"/>
                  <a:gd name="connsiteX2569" fmla="*/ 1996920 w 5432769"/>
                  <a:gd name="connsiteY2569" fmla="*/ 2938069 h 3125148"/>
                  <a:gd name="connsiteX2570" fmla="*/ 1993167 w 5432769"/>
                  <a:gd name="connsiteY2570" fmla="*/ 2939504 h 3125148"/>
                  <a:gd name="connsiteX2571" fmla="*/ 1989856 w 5432769"/>
                  <a:gd name="connsiteY2571" fmla="*/ 2942321 h 3125148"/>
                  <a:gd name="connsiteX2572" fmla="*/ 1983730 w 5432769"/>
                  <a:gd name="connsiteY2572" fmla="*/ 2946103 h 3125148"/>
                  <a:gd name="connsiteX2573" fmla="*/ 1982557 w 5432769"/>
                  <a:gd name="connsiteY2573" fmla="*/ 2947643 h 3125148"/>
                  <a:gd name="connsiteX2574" fmla="*/ 1982140 w 5432769"/>
                  <a:gd name="connsiteY2574" fmla="*/ 2947982 h 3125148"/>
                  <a:gd name="connsiteX2575" fmla="*/ 1978543 w 5432769"/>
                  <a:gd name="connsiteY2575" fmla="*/ 2947982 h 3125148"/>
                  <a:gd name="connsiteX2576" fmla="*/ 1978490 w 5432769"/>
                  <a:gd name="connsiteY2576" fmla="*/ 2948034 h 3125148"/>
                  <a:gd name="connsiteX2577" fmla="*/ 1975519 w 5432769"/>
                  <a:gd name="connsiteY2577" fmla="*/ 2950591 h 3125148"/>
                  <a:gd name="connsiteX2578" fmla="*/ 1975206 w 5432769"/>
                  <a:gd name="connsiteY2578" fmla="*/ 2951268 h 3125148"/>
                  <a:gd name="connsiteX2579" fmla="*/ 1974789 w 5432769"/>
                  <a:gd name="connsiteY2579" fmla="*/ 2957425 h 3125148"/>
                  <a:gd name="connsiteX2580" fmla="*/ 1973746 w 5432769"/>
                  <a:gd name="connsiteY2580" fmla="*/ 2958051 h 3125148"/>
                  <a:gd name="connsiteX2581" fmla="*/ 1971010 w 5432769"/>
                  <a:gd name="connsiteY2581" fmla="*/ 2959772 h 3125148"/>
                  <a:gd name="connsiteX2582" fmla="*/ 1968194 w 5432769"/>
                  <a:gd name="connsiteY2582" fmla="*/ 2960242 h 3125148"/>
                  <a:gd name="connsiteX2583" fmla="*/ 1967099 w 5432769"/>
                  <a:gd name="connsiteY2583" fmla="*/ 2961051 h 3125148"/>
                  <a:gd name="connsiteX2584" fmla="*/ 1963007 w 5432769"/>
                  <a:gd name="connsiteY2584" fmla="*/ 2964025 h 3125148"/>
                  <a:gd name="connsiteX2585" fmla="*/ 1954691 w 5432769"/>
                  <a:gd name="connsiteY2585" fmla="*/ 2964494 h 3125148"/>
                  <a:gd name="connsiteX2586" fmla="*/ 1954535 w 5432769"/>
                  <a:gd name="connsiteY2586" fmla="*/ 2964520 h 3125148"/>
                  <a:gd name="connsiteX2587" fmla="*/ 1954405 w 5432769"/>
                  <a:gd name="connsiteY2587" fmla="*/ 2964546 h 3125148"/>
                  <a:gd name="connsiteX2588" fmla="*/ 1951693 w 5432769"/>
                  <a:gd name="connsiteY2588" fmla="*/ 2965903 h 3125148"/>
                  <a:gd name="connsiteX2589" fmla="*/ 1945073 w 5432769"/>
                  <a:gd name="connsiteY2589" fmla="*/ 2968746 h 3125148"/>
                  <a:gd name="connsiteX2590" fmla="*/ 1943196 w 5432769"/>
                  <a:gd name="connsiteY2590" fmla="*/ 2969216 h 3125148"/>
                  <a:gd name="connsiteX2591" fmla="*/ 1940380 w 5432769"/>
                  <a:gd name="connsiteY2591" fmla="*/ 2971563 h 3125148"/>
                  <a:gd name="connsiteX2592" fmla="*/ 1939416 w 5432769"/>
                  <a:gd name="connsiteY2592" fmla="*/ 2973467 h 3125148"/>
                  <a:gd name="connsiteX2593" fmla="*/ 1935193 w 5432769"/>
                  <a:gd name="connsiteY2593" fmla="*/ 2976285 h 3125148"/>
                  <a:gd name="connsiteX2594" fmla="*/ 1935141 w 5432769"/>
                  <a:gd name="connsiteY2594" fmla="*/ 2976650 h 3125148"/>
                  <a:gd name="connsiteX2595" fmla="*/ 1934724 w 5432769"/>
                  <a:gd name="connsiteY2595" fmla="*/ 2980067 h 3125148"/>
                  <a:gd name="connsiteX2596" fmla="*/ 1932352 w 5432769"/>
                  <a:gd name="connsiteY2596" fmla="*/ 2982415 h 3125148"/>
                  <a:gd name="connsiteX2597" fmla="*/ 1931413 w 5432769"/>
                  <a:gd name="connsiteY2597" fmla="*/ 2986667 h 3125148"/>
                  <a:gd name="connsiteX2598" fmla="*/ 1929198 w 5432769"/>
                  <a:gd name="connsiteY2598" fmla="*/ 2987580 h 3125148"/>
                  <a:gd name="connsiteX2599" fmla="*/ 1921039 w 5432769"/>
                  <a:gd name="connsiteY2599" fmla="*/ 2990919 h 3125148"/>
                  <a:gd name="connsiteX2600" fmla="*/ 1920022 w 5432769"/>
                  <a:gd name="connsiteY2600" fmla="*/ 2991545 h 3125148"/>
                  <a:gd name="connsiteX2601" fmla="*/ 1917285 w 5432769"/>
                  <a:gd name="connsiteY2601" fmla="*/ 2993267 h 3125148"/>
                  <a:gd name="connsiteX2602" fmla="*/ 1907379 w 5432769"/>
                  <a:gd name="connsiteY2602" fmla="*/ 3005058 h 3125148"/>
                  <a:gd name="connsiteX2603" fmla="*/ 1907145 w 5432769"/>
                  <a:gd name="connsiteY2603" fmla="*/ 3005058 h 3125148"/>
                  <a:gd name="connsiteX2604" fmla="*/ 1903469 w 5432769"/>
                  <a:gd name="connsiteY2604" fmla="*/ 3005058 h 3125148"/>
                  <a:gd name="connsiteX2605" fmla="*/ 1901723 w 5432769"/>
                  <a:gd name="connsiteY2605" fmla="*/ 3005058 h 3125148"/>
                  <a:gd name="connsiteX2606" fmla="*/ 1892756 w 5432769"/>
                  <a:gd name="connsiteY2606" fmla="*/ 3011892 h 3125148"/>
                  <a:gd name="connsiteX2607" fmla="*/ 1892130 w 5432769"/>
                  <a:gd name="connsiteY2607" fmla="*/ 3012440 h 3125148"/>
                  <a:gd name="connsiteX2608" fmla="*/ 1889159 w 5432769"/>
                  <a:gd name="connsiteY2608" fmla="*/ 3014970 h 3125148"/>
                  <a:gd name="connsiteX2609" fmla="*/ 1881443 w 5432769"/>
                  <a:gd name="connsiteY2609" fmla="*/ 3024387 h 3125148"/>
                  <a:gd name="connsiteX2610" fmla="*/ 1878158 w 5432769"/>
                  <a:gd name="connsiteY2610" fmla="*/ 3027700 h 3125148"/>
                  <a:gd name="connsiteX2611" fmla="*/ 1875786 w 5432769"/>
                  <a:gd name="connsiteY2611" fmla="*/ 3031457 h 3125148"/>
                  <a:gd name="connsiteX2612" fmla="*/ 1867314 w 5432769"/>
                  <a:gd name="connsiteY2612" fmla="*/ 3033830 h 3125148"/>
                  <a:gd name="connsiteX2613" fmla="*/ 1858843 w 5432769"/>
                  <a:gd name="connsiteY2613" fmla="*/ 3038082 h 3125148"/>
                  <a:gd name="connsiteX2614" fmla="*/ 1854594 w 5432769"/>
                  <a:gd name="connsiteY2614" fmla="*/ 3042308 h 3125148"/>
                  <a:gd name="connsiteX2615" fmla="*/ 1846096 w 5432769"/>
                  <a:gd name="connsiteY2615" fmla="*/ 3043743 h 3125148"/>
                  <a:gd name="connsiteX2616" fmla="*/ 1827719 w 5432769"/>
                  <a:gd name="connsiteY2616" fmla="*/ 3049403 h 3125148"/>
                  <a:gd name="connsiteX2617" fmla="*/ 1819247 w 5432769"/>
                  <a:gd name="connsiteY2617" fmla="*/ 3056003 h 3125148"/>
                  <a:gd name="connsiteX2618" fmla="*/ 1811844 w 5432769"/>
                  <a:gd name="connsiteY2618" fmla="*/ 3056916 h 3125148"/>
                  <a:gd name="connsiteX2619" fmla="*/ 1811348 w 5432769"/>
                  <a:gd name="connsiteY2619" fmla="*/ 3057568 h 3125148"/>
                  <a:gd name="connsiteX2620" fmla="*/ 1805092 w 5432769"/>
                  <a:gd name="connsiteY2620" fmla="*/ 3069203 h 3125148"/>
                  <a:gd name="connsiteX2621" fmla="*/ 1800869 w 5432769"/>
                  <a:gd name="connsiteY2621" fmla="*/ 3074863 h 3125148"/>
                  <a:gd name="connsiteX2622" fmla="*/ 1788618 w 5432769"/>
                  <a:gd name="connsiteY2622" fmla="*/ 3082872 h 3125148"/>
                  <a:gd name="connsiteX2623" fmla="*/ 1785307 w 5432769"/>
                  <a:gd name="connsiteY2623" fmla="*/ 3087123 h 3125148"/>
                  <a:gd name="connsiteX2624" fmla="*/ 1777774 w 5432769"/>
                  <a:gd name="connsiteY2624" fmla="*/ 3090436 h 3125148"/>
                  <a:gd name="connsiteX2625" fmla="*/ 1773056 w 5432769"/>
                  <a:gd name="connsiteY2625" fmla="*/ 3096567 h 3125148"/>
                  <a:gd name="connsiteX2626" fmla="*/ 1772300 w 5432769"/>
                  <a:gd name="connsiteY2626" fmla="*/ 3097740 h 3125148"/>
                  <a:gd name="connsiteX2627" fmla="*/ 1771778 w 5432769"/>
                  <a:gd name="connsiteY2627" fmla="*/ 3099149 h 3125148"/>
                  <a:gd name="connsiteX2628" fmla="*/ 1770606 w 5432769"/>
                  <a:gd name="connsiteY2628" fmla="*/ 3100375 h 3125148"/>
                  <a:gd name="connsiteX2629" fmla="*/ 1769902 w 5432769"/>
                  <a:gd name="connsiteY2629" fmla="*/ 3101106 h 3125148"/>
                  <a:gd name="connsiteX2630" fmla="*/ 1764897 w 5432769"/>
                  <a:gd name="connsiteY2630" fmla="*/ 3103375 h 3125148"/>
                  <a:gd name="connsiteX2631" fmla="*/ 1759866 w 5432769"/>
                  <a:gd name="connsiteY2631" fmla="*/ 3104366 h 3125148"/>
                  <a:gd name="connsiteX2632" fmla="*/ 1757233 w 5432769"/>
                  <a:gd name="connsiteY2632" fmla="*/ 3106297 h 3125148"/>
                  <a:gd name="connsiteX2633" fmla="*/ 1753949 w 5432769"/>
                  <a:gd name="connsiteY2633" fmla="*/ 3109296 h 3125148"/>
                  <a:gd name="connsiteX2634" fmla="*/ 1752932 w 5432769"/>
                  <a:gd name="connsiteY2634" fmla="*/ 3109948 h 3125148"/>
                  <a:gd name="connsiteX2635" fmla="*/ 1749570 w 5432769"/>
                  <a:gd name="connsiteY2635" fmla="*/ 3110027 h 3125148"/>
                  <a:gd name="connsiteX2636" fmla="*/ 1748188 w 5432769"/>
                  <a:gd name="connsiteY2636" fmla="*/ 3111409 h 3125148"/>
                  <a:gd name="connsiteX2637" fmla="*/ 1746989 w 5432769"/>
                  <a:gd name="connsiteY2637" fmla="*/ 3112609 h 3125148"/>
                  <a:gd name="connsiteX2638" fmla="*/ 1744304 w 5432769"/>
                  <a:gd name="connsiteY2638" fmla="*/ 3116835 h 3125148"/>
                  <a:gd name="connsiteX2639" fmla="*/ 1738647 w 5432769"/>
                  <a:gd name="connsiteY2639" fmla="*/ 3114957 h 3125148"/>
                  <a:gd name="connsiteX2640" fmla="*/ 1736744 w 5432769"/>
                  <a:gd name="connsiteY2640" fmla="*/ 3115896 h 3125148"/>
                  <a:gd name="connsiteX2641" fmla="*/ 1727803 w 5432769"/>
                  <a:gd name="connsiteY2641" fmla="*/ 3116365 h 3125148"/>
                  <a:gd name="connsiteX2642" fmla="*/ 1719801 w 5432769"/>
                  <a:gd name="connsiteY2642" fmla="*/ 3113549 h 3125148"/>
                  <a:gd name="connsiteX2643" fmla="*/ 1711303 w 5432769"/>
                  <a:gd name="connsiteY2643" fmla="*/ 3114957 h 3125148"/>
                  <a:gd name="connsiteX2644" fmla="*/ 1693864 w 5432769"/>
                  <a:gd name="connsiteY2644" fmla="*/ 3120618 h 3125148"/>
                  <a:gd name="connsiteX2645" fmla="*/ 1680205 w 5432769"/>
                  <a:gd name="connsiteY2645" fmla="*/ 3121556 h 3125148"/>
                  <a:gd name="connsiteX2646" fmla="*/ 1667015 w 5432769"/>
                  <a:gd name="connsiteY2646" fmla="*/ 3120618 h 3125148"/>
                  <a:gd name="connsiteX2647" fmla="*/ 1658517 w 5432769"/>
                  <a:gd name="connsiteY2647" fmla="*/ 3118740 h 3125148"/>
                  <a:gd name="connsiteX2648" fmla="*/ 1653799 w 5432769"/>
                  <a:gd name="connsiteY2648" fmla="*/ 3117774 h 3125148"/>
                  <a:gd name="connsiteX2649" fmla="*/ 1642017 w 5432769"/>
                  <a:gd name="connsiteY2649" fmla="*/ 3121087 h 3125148"/>
                  <a:gd name="connsiteX2650" fmla="*/ 1637403 w 5432769"/>
                  <a:gd name="connsiteY2650" fmla="*/ 3121244 h 3125148"/>
                  <a:gd name="connsiteX2651" fmla="*/ 1634249 w 5432769"/>
                  <a:gd name="connsiteY2651" fmla="*/ 3121453 h 3125148"/>
                  <a:gd name="connsiteX2652" fmla="*/ 1632294 w 5432769"/>
                  <a:gd name="connsiteY2652" fmla="*/ 3121427 h 3125148"/>
                  <a:gd name="connsiteX2653" fmla="*/ 1630756 w 5432769"/>
                  <a:gd name="connsiteY2653" fmla="*/ 3121400 h 3125148"/>
                  <a:gd name="connsiteX2654" fmla="*/ 1629087 w 5432769"/>
                  <a:gd name="connsiteY2654" fmla="*/ 3121530 h 3125148"/>
                  <a:gd name="connsiteX2655" fmla="*/ 1628358 w 5432769"/>
                  <a:gd name="connsiteY2655" fmla="*/ 3121556 h 3125148"/>
                  <a:gd name="connsiteX2656" fmla="*/ 1618400 w 5432769"/>
                  <a:gd name="connsiteY2656" fmla="*/ 3120409 h 3125148"/>
                  <a:gd name="connsiteX2657" fmla="*/ 1617905 w 5432769"/>
                  <a:gd name="connsiteY2657" fmla="*/ 3120252 h 3125148"/>
                  <a:gd name="connsiteX2658" fmla="*/ 1617175 w 5432769"/>
                  <a:gd name="connsiteY2658" fmla="*/ 3120070 h 3125148"/>
                  <a:gd name="connsiteX2659" fmla="*/ 1616549 w 5432769"/>
                  <a:gd name="connsiteY2659" fmla="*/ 3120200 h 3125148"/>
                  <a:gd name="connsiteX2660" fmla="*/ 1616523 w 5432769"/>
                  <a:gd name="connsiteY2660" fmla="*/ 3120200 h 3125148"/>
                  <a:gd name="connsiteX2661" fmla="*/ 1614959 w 5432769"/>
                  <a:gd name="connsiteY2661" fmla="*/ 3120513 h 3125148"/>
                  <a:gd name="connsiteX2662" fmla="*/ 1614177 w 5432769"/>
                  <a:gd name="connsiteY2662" fmla="*/ 3120696 h 3125148"/>
                  <a:gd name="connsiteX2663" fmla="*/ 1613004 w 5432769"/>
                  <a:gd name="connsiteY2663" fmla="*/ 3121165 h 3125148"/>
                  <a:gd name="connsiteX2664" fmla="*/ 1606201 w 5432769"/>
                  <a:gd name="connsiteY2664" fmla="*/ 3123435 h 3125148"/>
                  <a:gd name="connsiteX2665" fmla="*/ 1597416 w 5432769"/>
                  <a:gd name="connsiteY2665" fmla="*/ 3125287 h 3125148"/>
                  <a:gd name="connsiteX2666" fmla="*/ 1596425 w 5432769"/>
                  <a:gd name="connsiteY2666" fmla="*/ 3125052 h 3125148"/>
                  <a:gd name="connsiteX2667" fmla="*/ 1587823 w 5432769"/>
                  <a:gd name="connsiteY2667" fmla="*/ 3122026 h 3125148"/>
                  <a:gd name="connsiteX2668" fmla="*/ 1578387 w 5432769"/>
                  <a:gd name="connsiteY2668" fmla="*/ 3119183 h 3125148"/>
                  <a:gd name="connsiteX2669" fmla="*/ 1569915 w 5432769"/>
                  <a:gd name="connsiteY2669" fmla="*/ 3119183 h 3125148"/>
                  <a:gd name="connsiteX2670" fmla="*/ 1564728 w 5432769"/>
                  <a:gd name="connsiteY2670" fmla="*/ 3121087 h 3125148"/>
                  <a:gd name="connsiteX2671" fmla="*/ 1563998 w 5432769"/>
                  <a:gd name="connsiteY2671" fmla="*/ 3122156 h 3125148"/>
                  <a:gd name="connsiteX2672" fmla="*/ 1562851 w 5432769"/>
                  <a:gd name="connsiteY2672" fmla="*/ 3123905 h 3125148"/>
                  <a:gd name="connsiteX2673" fmla="*/ 1561678 w 5432769"/>
                  <a:gd name="connsiteY2673" fmla="*/ 3124426 h 3125148"/>
                  <a:gd name="connsiteX2674" fmla="*/ 1559619 w 5432769"/>
                  <a:gd name="connsiteY2674" fmla="*/ 3125287 h 3125148"/>
                  <a:gd name="connsiteX2675" fmla="*/ 1559462 w 5432769"/>
                  <a:gd name="connsiteY2675" fmla="*/ 3125287 h 3125148"/>
                  <a:gd name="connsiteX2676" fmla="*/ 1549661 w 5432769"/>
                  <a:gd name="connsiteY2676" fmla="*/ 3120148 h 3125148"/>
                  <a:gd name="connsiteX2677" fmla="*/ 1545881 w 5432769"/>
                  <a:gd name="connsiteY2677" fmla="*/ 3114957 h 3125148"/>
                  <a:gd name="connsiteX2678" fmla="*/ 1537383 w 5432769"/>
                  <a:gd name="connsiteY2678" fmla="*/ 3109296 h 3125148"/>
                  <a:gd name="connsiteX2679" fmla="*/ 1527973 w 5432769"/>
                  <a:gd name="connsiteY2679" fmla="*/ 3105514 h 3125148"/>
                  <a:gd name="connsiteX2680" fmla="*/ 1515696 w 5432769"/>
                  <a:gd name="connsiteY2680" fmla="*/ 3105045 h 3125148"/>
                  <a:gd name="connsiteX2681" fmla="*/ 1511577 w 5432769"/>
                  <a:gd name="connsiteY2681" fmla="*/ 3103323 h 3125148"/>
                  <a:gd name="connsiteX2682" fmla="*/ 1510743 w 5432769"/>
                  <a:gd name="connsiteY2682" fmla="*/ 3102618 h 3125148"/>
                  <a:gd name="connsiteX2683" fmla="*/ 1510013 w 5432769"/>
                  <a:gd name="connsiteY2683" fmla="*/ 3101914 h 3125148"/>
                  <a:gd name="connsiteX2684" fmla="*/ 1509257 w 5432769"/>
                  <a:gd name="connsiteY2684" fmla="*/ 3101184 h 3125148"/>
                  <a:gd name="connsiteX2685" fmla="*/ 1506364 w 5432769"/>
                  <a:gd name="connsiteY2685" fmla="*/ 3097584 h 3125148"/>
                  <a:gd name="connsiteX2686" fmla="*/ 1505581 w 5432769"/>
                  <a:gd name="connsiteY2686" fmla="*/ 3096619 h 3125148"/>
                  <a:gd name="connsiteX2687" fmla="*/ 1500394 w 5432769"/>
                  <a:gd name="connsiteY2687" fmla="*/ 3086237 h 3125148"/>
                  <a:gd name="connsiteX2688" fmla="*/ 1498570 w 5432769"/>
                  <a:gd name="connsiteY2688" fmla="*/ 3082584 h 3125148"/>
                  <a:gd name="connsiteX2689" fmla="*/ 1497318 w 5432769"/>
                  <a:gd name="connsiteY2689" fmla="*/ 3080054 h 3125148"/>
                  <a:gd name="connsiteX2690" fmla="*/ 1496250 w 5432769"/>
                  <a:gd name="connsiteY2690" fmla="*/ 3077967 h 3125148"/>
                  <a:gd name="connsiteX2691" fmla="*/ 1488117 w 5432769"/>
                  <a:gd name="connsiteY2691" fmla="*/ 3074342 h 3125148"/>
                  <a:gd name="connsiteX2692" fmla="*/ 1487413 w 5432769"/>
                  <a:gd name="connsiteY2692" fmla="*/ 3074028 h 3125148"/>
                  <a:gd name="connsiteX2693" fmla="*/ 1481782 w 5432769"/>
                  <a:gd name="connsiteY2693" fmla="*/ 3068394 h 3125148"/>
                  <a:gd name="connsiteX2694" fmla="*/ 1481548 w 5432769"/>
                  <a:gd name="connsiteY2694" fmla="*/ 3068133 h 3125148"/>
                  <a:gd name="connsiteX2695" fmla="*/ 1475422 w 5432769"/>
                  <a:gd name="connsiteY2695" fmla="*/ 3066098 h 3125148"/>
                  <a:gd name="connsiteX2696" fmla="*/ 1474171 w 5432769"/>
                  <a:gd name="connsiteY2696" fmla="*/ 3065681 h 3125148"/>
                  <a:gd name="connsiteX2697" fmla="*/ 1469062 w 5432769"/>
                  <a:gd name="connsiteY2697" fmla="*/ 3059733 h 3125148"/>
                  <a:gd name="connsiteX2698" fmla="*/ 1468280 w 5432769"/>
                  <a:gd name="connsiteY2698" fmla="*/ 3058821 h 3125148"/>
                  <a:gd name="connsiteX2699" fmla="*/ 1467732 w 5432769"/>
                  <a:gd name="connsiteY2699" fmla="*/ 3058586 h 3125148"/>
                  <a:gd name="connsiteX2700" fmla="*/ 1467576 w 5432769"/>
                  <a:gd name="connsiteY2700" fmla="*/ 3058429 h 3125148"/>
                  <a:gd name="connsiteX2701" fmla="*/ 1465855 w 5432769"/>
                  <a:gd name="connsiteY2701" fmla="*/ 3057803 h 3125148"/>
                  <a:gd name="connsiteX2702" fmla="*/ 1463353 w 5432769"/>
                  <a:gd name="connsiteY2702" fmla="*/ 3056864 h 3125148"/>
                  <a:gd name="connsiteX2703" fmla="*/ 1463118 w 5432769"/>
                  <a:gd name="connsiteY2703" fmla="*/ 3056655 h 3125148"/>
                  <a:gd name="connsiteX2704" fmla="*/ 1462388 w 5432769"/>
                  <a:gd name="connsiteY2704" fmla="*/ 3056368 h 3125148"/>
                  <a:gd name="connsiteX2705" fmla="*/ 1459573 w 5432769"/>
                  <a:gd name="connsiteY2705" fmla="*/ 3053264 h 3125148"/>
                  <a:gd name="connsiteX2706" fmla="*/ 1457123 w 5432769"/>
                  <a:gd name="connsiteY2706" fmla="*/ 3050577 h 3125148"/>
                  <a:gd name="connsiteX2707" fmla="*/ 1453239 w 5432769"/>
                  <a:gd name="connsiteY2707" fmla="*/ 3046299 h 3125148"/>
                  <a:gd name="connsiteX2708" fmla="*/ 1452770 w 5432769"/>
                  <a:gd name="connsiteY2708" fmla="*/ 3045804 h 3125148"/>
                  <a:gd name="connsiteX2709" fmla="*/ 1452092 w 5432769"/>
                  <a:gd name="connsiteY2709" fmla="*/ 3045073 h 3125148"/>
                  <a:gd name="connsiteX2710" fmla="*/ 1451518 w 5432769"/>
                  <a:gd name="connsiteY2710" fmla="*/ 3044212 h 3125148"/>
                  <a:gd name="connsiteX2711" fmla="*/ 1450345 w 5432769"/>
                  <a:gd name="connsiteY2711" fmla="*/ 3042543 h 3125148"/>
                  <a:gd name="connsiteX2712" fmla="*/ 1438198 w 5432769"/>
                  <a:gd name="connsiteY2712" fmla="*/ 3024883 h 3125148"/>
                  <a:gd name="connsiteX2713" fmla="*/ 1437833 w 5432769"/>
                  <a:gd name="connsiteY2713" fmla="*/ 3024465 h 3125148"/>
                  <a:gd name="connsiteX2714" fmla="*/ 1437755 w 5432769"/>
                  <a:gd name="connsiteY2714" fmla="*/ 3024231 h 3125148"/>
                  <a:gd name="connsiteX2715" fmla="*/ 1436895 w 5432769"/>
                  <a:gd name="connsiteY2715" fmla="*/ 3022979 h 3125148"/>
                  <a:gd name="connsiteX2716" fmla="*/ 1436400 w 5432769"/>
                  <a:gd name="connsiteY2716" fmla="*/ 3016092 h 3125148"/>
                  <a:gd name="connsiteX2717" fmla="*/ 1432959 w 5432769"/>
                  <a:gd name="connsiteY2717" fmla="*/ 3010196 h 3125148"/>
                  <a:gd name="connsiteX2718" fmla="*/ 1433037 w 5432769"/>
                  <a:gd name="connsiteY2718" fmla="*/ 3008709 h 3125148"/>
                  <a:gd name="connsiteX2719" fmla="*/ 1433454 w 5432769"/>
                  <a:gd name="connsiteY2719" fmla="*/ 2998927 h 3125148"/>
                  <a:gd name="connsiteX2720" fmla="*/ 1429752 w 5432769"/>
                  <a:gd name="connsiteY2720" fmla="*/ 2993814 h 3125148"/>
                  <a:gd name="connsiteX2721" fmla="*/ 1429544 w 5432769"/>
                  <a:gd name="connsiteY2721" fmla="*/ 2993502 h 3125148"/>
                  <a:gd name="connsiteX2722" fmla="*/ 1424617 w 5432769"/>
                  <a:gd name="connsiteY2722" fmla="*/ 2990554 h 3125148"/>
                  <a:gd name="connsiteX2723" fmla="*/ 1423887 w 5432769"/>
                  <a:gd name="connsiteY2723" fmla="*/ 2982859 h 3125148"/>
                  <a:gd name="connsiteX2724" fmla="*/ 1423157 w 5432769"/>
                  <a:gd name="connsiteY2724" fmla="*/ 2975346 h 3125148"/>
                  <a:gd name="connsiteX2725" fmla="*/ 1422245 w 5432769"/>
                  <a:gd name="connsiteY2725" fmla="*/ 2973285 h 3125148"/>
                  <a:gd name="connsiteX2726" fmla="*/ 1416067 w 5432769"/>
                  <a:gd name="connsiteY2726" fmla="*/ 2959277 h 3125148"/>
                  <a:gd name="connsiteX2727" fmla="*/ 1415781 w 5432769"/>
                  <a:gd name="connsiteY2727" fmla="*/ 2958651 h 3125148"/>
                  <a:gd name="connsiteX2728" fmla="*/ 1415389 w 5432769"/>
                  <a:gd name="connsiteY2728" fmla="*/ 2958442 h 3125148"/>
                  <a:gd name="connsiteX2729" fmla="*/ 1410385 w 5432769"/>
                  <a:gd name="connsiteY2729" fmla="*/ 2955703 h 3125148"/>
                  <a:gd name="connsiteX2730" fmla="*/ 1407934 w 5432769"/>
                  <a:gd name="connsiteY2730" fmla="*/ 2949312 h 3125148"/>
                  <a:gd name="connsiteX2731" fmla="*/ 1408925 w 5432769"/>
                  <a:gd name="connsiteY2731" fmla="*/ 2940417 h 3125148"/>
                  <a:gd name="connsiteX2732" fmla="*/ 1409108 w 5432769"/>
                  <a:gd name="connsiteY2732" fmla="*/ 2938748 h 3125148"/>
                  <a:gd name="connsiteX2733" fmla="*/ 1409785 w 5432769"/>
                  <a:gd name="connsiteY2733" fmla="*/ 2932669 h 3125148"/>
                  <a:gd name="connsiteX2734" fmla="*/ 1409863 w 5432769"/>
                  <a:gd name="connsiteY2734" fmla="*/ 2931600 h 3125148"/>
                  <a:gd name="connsiteX2735" fmla="*/ 1406970 w 5432769"/>
                  <a:gd name="connsiteY2735" fmla="*/ 2927713 h 3125148"/>
                  <a:gd name="connsiteX2736" fmla="*/ 1401079 w 5432769"/>
                  <a:gd name="connsiteY2736" fmla="*/ 2925757 h 3125148"/>
                  <a:gd name="connsiteX2737" fmla="*/ 1393806 w 5432769"/>
                  <a:gd name="connsiteY2737" fmla="*/ 2917670 h 3125148"/>
                  <a:gd name="connsiteX2738" fmla="*/ 1392242 w 5432769"/>
                  <a:gd name="connsiteY2738" fmla="*/ 2915949 h 3125148"/>
                  <a:gd name="connsiteX2739" fmla="*/ 1392242 w 5432769"/>
                  <a:gd name="connsiteY2739" fmla="*/ 2911696 h 3125148"/>
                  <a:gd name="connsiteX2740" fmla="*/ 1392242 w 5432769"/>
                  <a:gd name="connsiteY2740" fmla="*/ 2911018 h 3125148"/>
                  <a:gd name="connsiteX2741" fmla="*/ 1394745 w 5432769"/>
                  <a:gd name="connsiteY2741" fmla="*/ 2907262 h 3125148"/>
                  <a:gd name="connsiteX2742" fmla="*/ 1395187 w 5432769"/>
                  <a:gd name="connsiteY2742" fmla="*/ 2906610 h 3125148"/>
                  <a:gd name="connsiteX2743" fmla="*/ 1394979 w 5432769"/>
                  <a:gd name="connsiteY2743" fmla="*/ 2906167 h 3125148"/>
                  <a:gd name="connsiteX2744" fmla="*/ 1392242 w 5432769"/>
                  <a:gd name="connsiteY2744" fmla="*/ 2899723 h 3125148"/>
                  <a:gd name="connsiteX2745" fmla="*/ 1385360 w 5432769"/>
                  <a:gd name="connsiteY2745" fmla="*/ 2896306 h 3125148"/>
                  <a:gd name="connsiteX2746" fmla="*/ 1383405 w 5432769"/>
                  <a:gd name="connsiteY2746" fmla="*/ 2891872 h 3125148"/>
                  <a:gd name="connsiteX2747" fmla="*/ 1383431 w 5432769"/>
                  <a:gd name="connsiteY2747" fmla="*/ 2891506 h 3125148"/>
                  <a:gd name="connsiteX2748" fmla="*/ 1383901 w 5432769"/>
                  <a:gd name="connsiteY2748" fmla="*/ 2884515 h 3125148"/>
                  <a:gd name="connsiteX2749" fmla="*/ 1383197 w 5432769"/>
                  <a:gd name="connsiteY2749" fmla="*/ 2883733 h 3125148"/>
                  <a:gd name="connsiteX2750" fmla="*/ 1375559 w 5432769"/>
                  <a:gd name="connsiteY2750" fmla="*/ 2875176 h 3125148"/>
                  <a:gd name="connsiteX2751" fmla="*/ 1374099 w 5432769"/>
                  <a:gd name="connsiteY2751" fmla="*/ 2871263 h 3125148"/>
                  <a:gd name="connsiteX2752" fmla="*/ 1367713 w 5432769"/>
                  <a:gd name="connsiteY2752" fmla="*/ 2864873 h 3125148"/>
                  <a:gd name="connsiteX2753" fmla="*/ 1367713 w 5432769"/>
                  <a:gd name="connsiteY2753" fmla="*/ 2862316 h 3125148"/>
                  <a:gd name="connsiteX2754" fmla="*/ 1367713 w 5432769"/>
                  <a:gd name="connsiteY2754" fmla="*/ 2860934 h 3125148"/>
                  <a:gd name="connsiteX2755" fmla="*/ 1363464 w 5432769"/>
                  <a:gd name="connsiteY2755" fmla="*/ 2859290 h 3125148"/>
                  <a:gd name="connsiteX2756" fmla="*/ 1352490 w 5432769"/>
                  <a:gd name="connsiteY2756" fmla="*/ 2855064 h 3125148"/>
                  <a:gd name="connsiteX2757" fmla="*/ 1352307 w 5432769"/>
                  <a:gd name="connsiteY2757" fmla="*/ 2849664 h 3125148"/>
                  <a:gd name="connsiteX2758" fmla="*/ 1352151 w 5432769"/>
                  <a:gd name="connsiteY2758" fmla="*/ 2845543 h 3125148"/>
                  <a:gd name="connsiteX2759" fmla="*/ 1352047 w 5432769"/>
                  <a:gd name="connsiteY2759" fmla="*/ 2842961 h 3125148"/>
                  <a:gd name="connsiteX2760" fmla="*/ 1351994 w 5432769"/>
                  <a:gd name="connsiteY2760" fmla="*/ 2841786 h 3125148"/>
                  <a:gd name="connsiteX2761" fmla="*/ 1349544 w 5432769"/>
                  <a:gd name="connsiteY2761" fmla="*/ 2837873 h 3125148"/>
                  <a:gd name="connsiteX2762" fmla="*/ 1349127 w 5432769"/>
                  <a:gd name="connsiteY2762" fmla="*/ 2837013 h 3125148"/>
                  <a:gd name="connsiteX2763" fmla="*/ 1348084 w 5432769"/>
                  <a:gd name="connsiteY2763" fmla="*/ 2834952 h 3125148"/>
                  <a:gd name="connsiteX2764" fmla="*/ 1348084 w 5432769"/>
                  <a:gd name="connsiteY2764" fmla="*/ 2834926 h 3125148"/>
                  <a:gd name="connsiteX2765" fmla="*/ 1341698 w 5432769"/>
                  <a:gd name="connsiteY2765" fmla="*/ 2832970 h 3125148"/>
                  <a:gd name="connsiteX2766" fmla="*/ 1335338 w 5432769"/>
                  <a:gd name="connsiteY2766" fmla="*/ 2828039 h 3125148"/>
                  <a:gd name="connsiteX2767" fmla="*/ 1333435 w 5432769"/>
                  <a:gd name="connsiteY2767" fmla="*/ 2823500 h 3125148"/>
                  <a:gd name="connsiteX2768" fmla="*/ 1330229 w 5432769"/>
                  <a:gd name="connsiteY2768" fmla="*/ 2815701 h 3125148"/>
                  <a:gd name="connsiteX2769" fmla="*/ 1330202 w 5432769"/>
                  <a:gd name="connsiteY2769" fmla="*/ 2815648 h 3125148"/>
                  <a:gd name="connsiteX2770" fmla="*/ 1330202 w 5432769"/>
                  <a:gd name="connsiteY2770" fmla="*/ 2815648 h 3125148"/>
                  <a:gd name="connsiteX2771" fmla="*/ 1329446 w 5432769"/>
                  <a:gd name="connsiteY2771" fmla="*/ 2813822 h 3125148"/>
                  <a:gd name="connsiteX2772" fmla="*/ 1329186 w 5432769"/>
                  <a:gd name="connsiteY2772" fmla="*/ 2812284 h 3125148"/>
                  <a:gd name="connsiteX2773" fmla="*/ 1328951 w 5432769"/>
                  <a:gd name="connsiteY2773" fmla="*/ 2810875 h 3125148"/>
                  <a:gd name="connsiteX2774" fmla="*/ 1324051 w 5432769"/>
                  <a:gd name="connsiteY2774" fmla="*/ 2807432 h 3125148"/>
                  <a:gd name="connsiteX2775" fmla="*/ 1323060 w 5432769"/>
                  <a:gd name="connsiteY2775" fmla="*/ 2798093 h 3125148"/>
                  <a:gd name="connsiteX2776" fmla="*/ 1326501 w 5432769"/>
                  <a:gd name="connsiteY2776" fmla="*/ 2785832 h 3125148"/>
                  <a:gd name="connsiteX2777" fmla="*/ 1328951 w 5432769"/>
                  <a:gd name="connsiteY2777" fmla="*/ 2782885 h 3125148"/>
                  <a:gd name="connsiteX2778" fmla="*/ 1330411 w 5432769"/>
                  <a:gd name="connsiteY2778" fmla="*/ 2776494 h 3125148"/>
                  <a:gd name="connsiteX2779" fmla="*/ 1328951 w 5432769"/>
                  <a:gd name="connsiteY2779" fmla="*/ 2774537 h 3125148"/>
                  <a:gd name="connsiteX2780" fmla="*/ 1328899 w 5432769"/>
                  <a:gd name="connsiteY2780" fmla="*/ 2774042 h 3125148"/>
                  <a:gd name="connsiteX2781" fmla="*/ 1328873 w 5432769"/>
                  <a:gd name="connsiteY2781" fmla="*/ 2773990 h 3125148"/>
                  <a:gd name="connsiteX2782" fmla="*/ 1328899 w 5432769"/>
                  <a:gd name="connsiteY2782" fmla="*/ 2773781 h 3125148"/>
                  <a:gd name="connsiteX2783" fmla="*/ 1328300 w 5432769"/>
                  <a:gd name="connsiteY2783" fmla="*/ 2766268 h 3125148"/>
                  <a:gd name="connsiteX2784" fmla="*/ 1328065 w 5432769"/>
                  <a:gd name="connsiteY2784" fmla="*/ 2763503 h 3125148"/>
                  <a:gd name="connsiteX2785" fmla="*/ 1327961 w 5432769"/>
                  <a:gd name="connsiteY2785" fmla="*/ 2762251 h 3125148"/>
                  <a:gd name="connsiteX2786" fmla="*/ 1326918 w 5432769"/>
                  <a:gd name="connsiteY2786" fmla="*/ 2757790 h 3125148"/>
                  <a:gd name="connsiteX2787" fmla="*/ 1326006 w 5432769"/>
                  <a:gd name="connsiteY2787" fmla="*/ 2754008 h 3125148"/>
                  <a:gd name="connsiteX2788" fmla="*/ 1325510 w 5432769"/>
                  <a:gd name="connsiteY2788" fmla="*/ 2751947 h 3125148"/>
                  <a:gd name="connsiteX2789" fmla="*/ 1321105 w 5432769"/>
                  <a:gd name="connsiteY2789" fmla="*/ 2748008 h 3125148"/>
                  <a:gd name="connsiteX2790" fmla="*/ 1320297 w 5432769"/>
                  <a:gd name="connsiteY2790" fmla="*/ 2745817 h 3125148"/>
                  <a:gd name="connsiteX2791" fmla="*/ 1318628 w 5432769"/>
                  <a:gd name="connsiteY2791" fmla="*/ 2741147 h 3125148"/>
                  <a:gd name="connsiteX2792" fmla="*/ 1318628 w 5432769"/>
                  <a:gd name="connsiteY2792" fmla="*/ 2736426 h 3125148"/>
                  <a:gd name="connsiteX2793" fmla="*/ 1318628 w 5432769"/>
                  <a:gd name="connsiteY2793" fmla="*/ 2736243 h 3125148"/>
                  <a:gd name="connsiteX2794" fmla="*/ 1321105 w 5432769"/>
                  <a:gd name="connsiteY2794" fmla="*/ 2733296 h 3125148"/>
                  <a:gd name="connsiteX2795" fmla="*/ 1316361 w 5432769"/>
                  <a:gd name="connsiteY2795" fmla="*/ 2726409 h 3125148"/>
                  <a:gd name="connsiteX2796" fmla="*/ 1314067 w 5432769"/>
                  <a:gd name="connsiteY2796" fmla="*/ 2724661 h 3125148"/>
                  <a:gd name="connsiteX2797" fmla="*/ 1310157 w 5432769"/>
                  <a:gd name="connsiteY2797" fmla="*/ 2721688 h 3125148"/>
                  <a:gd name="connsiteX2798" fmla="*/ 1303379 w 5432769"/>
                  <a:gd name="connsiteY2798" fmla="*/ 2716497 h 3125148"/>
                  <a:gd name="connsiteX2799" fmla="*/ 1299495 w 5432769"/>
                  <a:gd name="connsiteY2799" fmla="*/ 2714149 h 3125148"/>
                  <a:gd name="connsiteX2800" fmla="*/ 1294595 w 5432769"/>
                  <a:gd name="connsiteY2800" fmla="*/ 2704810 h 3125148"/>
                  <a:gd name="connsiteX2801" fmla="*/ 1293213 w 5432769"/>
                  <a:gd name="connsiteY2801" fmla="*/ 2701836 h 3125148"/>
                  <a:gd name="connsiteX2802" fmla="*/ 1287531 w 5432769"/>
                  <a:gd name="connsiteY2802" fmla="*/ 2696306 h 3125148"/>
                  <a:gd name="connsiteX2803" fmla="*/ 1286097 w 5432769"/>
                  <a:gd name="connsiteY2803" fmla="*/ 2694897 h 3125148"/>
                  <a:gd name="connsiteX2804" fmla="*/ 1285758 w 5432769"/>
                  <a:gd name="connsiteY2804" fmla="*/ 2694584 h 3125148"/>
                  <a:gd name="connsiteX2805" fmla="*/ 1285341 w 5432769"/>
                  <a:gd name="connsiteY2805" fmla="*/ 2689498 h 3125148"/>
                  <a:gd name="connsiteX2806" fmla="*/ 1285002 w 5432769"/>
                  <a:gd name="connsiteY2806" fmla="*/ 2685689 h 3125148"/>
                  <a:gd name="connsiteX2807" fmla="*/ 1284950 w 5432769"/>
                  <a:gd name="connsiteY2807" fmla="*/ 2685115 h 3125148"/>
                  <a:gd name="connsiteX2808" fmla="*/ 1283360 w 5432769"/>
                  <a:gd name="connsiteY2808" fmla="*/ 2678672 h 3125148"/>
                  <a:gd name="connsiteX2809" fmla="*/ 1284064 w 5432769"/>
                  <a:gd name="connsiteY2809" fmla="*/ 2678098 h 3125148"/>
                  <a:gd name="connsiteX2810" fmla="*/ 1286488 w 5432769"/>
                  <a:gd name="connsiteY2810" fmla="*/ 2676220 h 3125148"/>
                  <a:gd name="connsiteX2811" fmla="*/ 1286983 w 5432769"/>
                  <a:gd name="connsiteY2811" fmla="*/ 2675855 h 3125148"/>
                  <a:gd name="connsiteX2812" fmla="*/ 1287791 w 5432769"/>
                  <a:gd name="connsiteY2812" fmla="*/ 2671238 h 3125148"/>
                  <a:gd name="connsiteX2813" fmla="*/ 1288391 w 5432769"/>
                  <a:gd name="connsiteY2813" fmla="*/ 2667925 h 3125148"/>
                  <a:gd name="connsiteX2814" fmla="*/ 1289798 w 5432769"/>
                  <a:gd name="connsiteY2814" fmla="*/ 2659942 h 3125148"/>
                  <a:gd name="connsiteX2815" fmla="*/ 1292770 w 5432769"/>
                  <a:gd name="connsiteY2815" fmla="*/ 2658064 h 3125148"/>
                  <a:gd name="connsiteX2816" fmla="*/ 1295351 w 5432769"/>
                  <a:gd name="connsiteY2816" fmla="*/ 2656447 h 3125148"/>
                  <a:gd name="connsiteX2817" fmla="*/ 1296993 w 5432769"/>
                  <a:gd name="connsiteY2817" fmla="*/ 2655403 h 3125148"/>
                  <a:gd name="connsiteX2818" fmla="*/ 1299052 w 5432769"/>
                  <a:gd name="connsiteY2818" fmla="*/ 2654099 h 3125148"/>
                  <a:gd name="connsiteX2819" fmla="*/ 1299548 w 5432769"/>
                  <a:gd name="connsiteY2819" fmla="*/ 2652717 h 3125148"/>
                  <a:gd name="connsiteX2820" fmla="*/ 1301476 w 5432769"/>
                  <a:gd name="connsiteY2820" fmla="*/ 2647448 h 3125148"/>
                  <a:gd name="connsiteX2821" fmla="*/ 1299261 w 5432769"/>
                  <a:gd name="connsiteY2821" fmla="*/ 2643404 h 3125148"/>
                  <a:gd name="connsiteX2822" fmla="*/ 1301659 w 5432769"/>
                  <a:gd name="connsiteY2822" fmla="*/ 2637378 h 3125148"/>
                  <a:gd name="connsiteX2823" fmla="*/ 1296628 w 5432769"/>
                  <a:gd name="connsiteY2823" fmla="*/ 2627518 h 3125148"/>
                  <a:gd name="connsiteX2824" fmla="*/ 1298009 w 5432769"/>
                  <a:gd name="connsiteY2824" fmla="*/ 2625535 h 3125148"/>
                  <a:gd name="connsiteX2825" fmla="*/ 1298922 w 5432769"/>
                  <a:gd name="connsiteY2825" fmla="*/ 2624231 h 3125148"/>
                  <a:gd name="connsiteX2826" fmla="*/ 1301059 w 5432769"/>
                  <a:gd name="connsiteY2826" fmla="*/ 2621179 h 3125148"/>
                  <a:gd name="connsiteX2827" fmla="*/ 1301268 w 5432769"/>
                  <a:gd name="connsiteY2827" fmla="*/ 2620866 h 3125148"/>
                  <a:gd name="connsiteX2828" fmla="*/ 1301138 w 5432769"/>
                  <a:gd name="connsiteY2828" fmla="*/ 2620788 h 3125148"/>
                  <a:gd name="connsiteX2829" fmla="*/ 1298453 w 5432769"/>
                  <a:gd name="connsiteY2829" fmla="*/ 2619249 h 3125148"/>
                  <a:gd name="connsiteX2830" fmla="*/ 1297853 w 5432769"/>
                  <a:gd name="connsiteY2830" fmla="*/ 2613197 h 3125148"/>
                  <a:gd name="connsiteX2831" fmla="*/ 1301868 w 5432769"/>
                  <a:gd name="connsiteY2831" fmla="*/ 2609988 h 3125148"/>
                  <a:gd name="connsiteX2832" fmla="*/ 1301659 w 5432769"/>
                  <a:gd name="connsiteY2832" fmla="*/ 2600728 h 3125148"/>
                  <a:gd name="connsiteX2833" fmla="*/ 1301998 w 5432769"/>
                  <a:gd name="connsiteY2833" fmla="*/ 2600180 h 3125148"/>
                  <a:gd name="connsiteX2834" fmla="*/ 1303014 w 5432769"/>
                  <a:gd name="connsiteY2834" fmla="*/ 2598432 h 3125148"/>
                  <a:gd name="connsiteX2835" fmla="*/ 1305673 w 5432769"/>
                  <a:gd name="connsiteY2835" fmla="*/ 2593867 h 3125148"/>
                  <a:gd name="connsiteX2836" fmla="*/ 1306820 w 5432769"/>
                  <a:gd name="connsiteY2836" fmla="*/ 2591911 h 3125148"/>
                  <a:gd name="connsiteX2837" fmla="*/ 1308514 w 5432769"/>
                  <a:gd name="connsiteY2837" fmla="*/ 2589041 h 3125148"/>
                  <a:gd name="connsiteX2838" fmla="*/ 1304292 w 5432769"/>
                  <a:gd name="connsiteY2838" fmla="*/ 2577120 h 3125148"/>
                  <a:gd name="connsiteX2839" fmla="*/ 1301998 w 5432769"/>
                  <a:gd name="connsiteY2839" fmla="*/ 2570703 h 3125148"/>
                  <a:gd name="connsiteX2840" fmla="*/ 1301998 w 5432769"/>
                  <a:gd name="connsiteY2840" fmla="*/ 2570625 h 3125148"/>
                  <a:gd name="connsiteX2841" fmla="*/ 1301894 w 5432769"/>
                  <a:gd name="connsiteY2841" fmla="*/ 2570259 h 3125148"/>
                  <a:gd name="connsiteX2842" fmla="*/ 1305778 w 5432769"/>
                  <a:gd name="connsiteY2842" fmla="*/ 2560112 h 3125148"/>
                  <a:gd name="connsiteX2843" fmla="*/ 1306898 w 5432769"/>
                  <a:gd name="connsiteY2843" fmla="*/ 2557217 h 3125148"/>
                  <a:gd name="connsiteX2844" fmla="*/ 1307342 w 5432769"/>
                  <a:gd name="connsiteY2844" fmla="*/ 2557165 h 3125148"/>
                  <a:gd name="connsiteX2845" fmla="*/ 1313884 w 5432769"/>
                  <a:gd name="connsiteY2845" fmla="*/ 2556382 h 3125148"/>
                  <a:gd name="connsiteX2846" fmla="*/ 1315240 w 5432769"/>
                  <a:gd name="connsiteY2846" fmla="*/ 2556225 h 3125148"/>
                  <a:gd name="connsiteX2847" fmla="*/ 1315370 w 5432769"/>
                  <a:gd name="connsiteY2847" fmla="*/ 2556199 h 3125148"/>
                  <a:gd name="connsiteX2848" fmla="*/ 1318576 w 5432769"/>
                  <a:gd name="connsiteY2848" fmla="*/ 2554660 h 3125148"/>
                  <a:gd name="connsiteX2849" fmla="*/ 1320297 w 5432769"/>
                  <a:gd name="connsiteY2849" fmla="*/ 2553826 h 3125148"/>
                  <a:gd name="connsiteX2850" fmla="*/ 1320427 w 5432769"/>
                  <a:gd name="connsiteY2850" fmla="*/ 2553539 h 3125148"/>
                  <a:gd name="connsiteX2851" fmla="*/ 1321470 w 5432769"/>
                  <a:gd name="connsiteY2851" fmla="*/ 2545661 h 3125148"/>
                  <a:gd name="connsiteX2852" fmla="*/ 1317012 w 5432769"/>
                  <a:gd name="connsiteY2852" fmla="*/ 2538722 h 3125148"/>
                  <a:gd name="connsiteX2853" fmla="*/ 1314015 w 5432769"/>
                  <a:gd name="connsiteY2853" fmla="*/ 2534027 h 3125148"/>
                  <a:gd name="connsiteX2854" fmla="*/ 1311747 w 5432769"/>
                  <a:gd name="connsiteY2854" fmla="*/ 2530479 h 3125148"/>
                  <a:gd name="connsiteX2855" fmla="*/ 1311877 w 5432769"/>
                  <a:gd name="connsiteY2855" fmla="*/ 2529905 h 3125148"/>
                  <a:gd name="connsiteX2856" fmla="*/ 1314197 w 5432769"/>
                  <a:gd name="connsiteY2856" fmla="*/ 2519966 h 3125148"/>
                  <a:gd name="connsiteX2857" fmla="*/ 1314380 w 5432769"/>
                  <a:gd name="connsiteY2857" fmla="*/ 2519105 h 3125148"/>
                  <a:gd name="connsiteX2858" fmla="*/ 1317456 w 5432769"/>
                  <a:gd name="connsiteY2858" fmla="*/ 2516262 h 3125148"/>
                  <a:gd name="connsiteX2859" fmla="*/ 1319723 w 5432769"/>
                  <a:gd name="connsiteY2859" fmla="*/ 2514149 h 3125148"/>
                  <a:gd name="connsiteX2860" fmla="*/ 1326345 w 5432769"/>
                  <a:gd name="connsiteY2860" fmla="*/ 2508019 h 3125148"/>
                  <a:gd name="connsiteX2861" fmla="*/ 1326579 w 5432769"/>
                  <a:gd name="connsiteY2861" fmla="*/ 2507784 h 3125148"/>
                  <a:gd name="connsiteX2862" fmla="*/ 1326761 w 5432769"/>
                  <a:gd name="connsiteY2862" fmla="*/ 2507602 h 3125148"/>
                  <a:gd name="connsiteX2863" fmla="*/ 1336615 w 5432769"/>
                  <a:gd name="connsiteY2863" fmla="*/ 2504889 h 3125148"/>
                  <a:gd name="connsiteX2864" fmla="*/ 1339665 w 5432769"/>
                  <a:gd name="connsiteY2864" fmla="*/ 2504054 h 3125148"/>
                  <a:gd name="connsiteX2865" fmla="*/ 1340212 w 5432769"/>
                  <a:gd name="connsiteY2865" fmla="*/ 2502749 h 3125148"/>
                  <a:gd name="connsiteX2866" fmla="*/ 1341437 w 5432769"/>
                  <a:gd name="connsiteY2866" fmla="*/ 2499854 h 3125148"/>
                  <a:gd name="connsiteX2867" fmla="*/ 1344513 w 5432769"/>
                  <a:gd name="connsiteY2867" fmla="*/ 2492602 h 3125148"/>
                  <a:gd name="connsiteX2868" fmla="*/ 1344748 w 5432769"/>
                  <a:gd name="connsiteY2868" fmla="*/ 2492028 h 3125148"/>
                  <a:gd name="connsiteX2869" fmla="*/ 1345399 w 5432769"/>
                  <a:gd name="connsiteY2869" fmla="*/ 2483889 h 3125148"/>
                  <a:gd name="connsiteX2870" fmla="*/ 1346025 w 5432769"/>
                  <a:gd name="connsiteY2870" fmla="*/ 2475986 h 3125148"/>
                  <a:gd name="connsiteX2871" fmla="*/ 1346338 w 5432769"/>
                  <a:gd name="connsiteY2871" fmla="*/ 2471734 h 3125148"/>
                  <a:gd name="connsiteX2872" fmla="*/ 1346494 w 5432769"/>
                  <a:gd name="connsiteY2872" fmla="*/ 2469855 h 3125148"/>
                  <a:gd name="connsiteX2873" fmla="*/ 1351317 w 5432769"/>
                  <a:gd name="connsiteY2873" fmla="*/ 2465577 h 3125148"/>
                  <a:gd name="connsiteX2874" fmla="*/ 1352333 w 5432769"/>
                  <a:gd name="connsiteY2874" fmla="*/ 2464690 h 3125148"/>
                  <a:gd name="connsiteX2875" fmla="*/ 1351708 w 5432769"/>
                  <a:gd name="connsiteY2875" fmla="*/ 2460751 h 3125148"/>
                  <a:gd name="connsiteX2876" fmla="*/ 1350404 w 5432769"/>
                  <a:gd name="connsiteY2876" fmla="*/ 2452508 h 3125148"/>
                  <a:gd name="connsiteX2877" fmla="*/ 1354471 w 5432769"/>
                  <a:gd name="connsiteY2877" fmla="*/ 2446274 h 3125148"/>
                  <a:gd name="connsiteX2878" fmla="*/ 1356973 w 5432769"/>
                  <a:gd name="connsiteY2878" fmla="*/ 2442387 h 3125148"/>
                  <a:gd name="connsiteX2879" fmla="*/ 1357338 w 5432769"/>
                  <a:gd name="connsiteY2879" fmla="*/ 2441839 h 3125148"/>
                  <a:gd name="connsiteX2880" fmla="*/ 1357104 w 5432769"/>
                  <a:gd name="connsiteY2880" fmla="*/ 2440561 h 3125148"/>
                  <a:gd name="connsiteX2881" fmla="*/ 1356504 w 5432769"/>
                  <a:gd name="connsiteY2881" fmla="*/ 2436857 h 3125148"/>
                  <a:gd name="connsiteX2882" fmla="*/ 1354862 w 5432769"/>
                  <a:gd name="connsiteY2882" fmla="*/ 2426970 h 3125148"/>
                  <a:gd name="connsiteX2883" fmla="*/ 1354575 w 5432769"/>
                  <a:gd name="connsiteY2883" fmla="*/ 2425249 h 3125148"/>
                  <a:gd name="connsiteX2884" fmla="*/ 1355644 w 5432769"/>
                  <a:gd name="connsiteY2884" fmla="*/ 2424649 h 3125148"/>
                  <a:gd name="connsiteX2885" fmla="*/ 1365784 w 5432769"/>
                  <a:gd name="connsiteY2885" fmla="*/ 2418936 h 3125148"/>
                  <a:gd name="connsiteX2886" fmla="*/ 1366410 w 5432769"/>
                  <a:gd name="connsiteY2886" fmla="*/ 2417449 h 3125148"/>
                  <a:gd name="connsiteX2887" fmla="*/ 1370320 w 5432769"/>
                  <a:gd name="connsiteY2887" fmla="*/ 2408110 h 3125148"/>
                  <a:gd name="connsiteX2888" fmla="*/ 1366618 w 5432769"/>
                  <a:gd name="connsiteY2888" fmla="*/ 2405006 h 3125148"/>
                  <a:gd name="connsiteX2889" fmla="*/ 1357416 w 5432769"/>
                  <a:gd name="connsiteY2889" fmla="*/ 2397232 h 3125148"/>
                  <a:gd name="connsiteX2890" fmla="*/ 1350248 w 5432769"/>
                  <a:gd name="connsiteY2890" fmla="*/ 2391181 h 3125148"/>
                  <a:gd name="connsiteX2891" fmla="*/ 1348580 w 5432769"/>
                  <a:gd name="connsiteY2891" fmla="*/ 2385624 h 3125148"/>
                  <a:gd name="connsiteX2892" fmla="*/ 1348684 w 5432769"/>
                  <a:gd name="connsiteY2892" fmla="*/ 2385285 h 3125148"/>
                  <a:gd name="connsiteX2893" fmla="*/ 1349153 w 5432769"/>
                  <a:gd name="connsiteY2893" fmla="*/ 2383642 h 3125148"/>
                  <a:gd name="connsiteX2894" fmla="*/ 1351212 w 5432769"/>
                  <a:gd name="connsiteY2894" fmla="*/ 2376286 h 3125148"/>
                  <a:gd name="connsiteX2895" fmla="*/ 1352985 w 5432769"/>
                  <a:gd name="connsiteY2895" fmla="*/ 2370025 h 3125148"/>
                  <a:gd name="connsiteX2896" fmla="*/ 1354106 w 5432769"/>
                  <a:gd name="connsiteY2896" fmla="*/ 2366112 h 3125148"/>
                  <a:gd name="connsiteX2897" fmla="*/ 1352828 w 5432769"/>
                  <a:gd name="connsiteY2897" fmla="*/ 2360165 h 3125148"/>
                  <a:gd name="connsiteX2898" fmla="*/ 1352907 w 5432769"/>
                  <a:gd name="connsiteY2898" fmla="*/ 2359799 h 3125148"/>
                  <a:gd name="connsiteX2899" fmla="*/ 1353272 w 5432769"/>
                  <a:gd name="connsiteY2899" fmla="*/ 2358208 h 3125148"/>
                  <a:gd name="connsiteX2900" fmla="*/ 1354106 w 5432769"/>
                  <a:gd name="connsiteY2900" fmla="*/ 2354634 h 3125148"/>
                  <a:gd name="connsiteX2901" fmla="*/ 1357051 w 5432769"/>
                  <a:gd name="connsiteY2901" fmla="*/ 2350382 h 3125148"/>
                  <a:gd name="connsiteX2902" fmla="*/ 1357912 w 5432769"/>
                  <a:gd name="connsiteY2902" fmla="*/ 2349130 h 3125148"/>
                  <a:gd name="connsiteX2903" fmla="*/ 1357807 w 5432769"/>
                  <a:gd name="connsiteY2903" fmla="*/ 2349026 h 3125148"/>
                  <a:gd name="connsiteX2904" fmla="*/ 1354106 w 5432769"/>
                  <a:gd name="connsiteY2904" fmla="*/ 2344878 h 3125148"/>
                  <a:gd name="connsiteX2905" fmla="*/ 1352828 w 5432769"/>
                  <a:gd name="connsiteY2905" fmla="*/ 2338096 h 3125148"/>
                  <a:gd name="connsiteX2906" fmla="*/ 1349440 w 5432769"/>
                  <a:gd name="connsiteY2906" fmla="*/ 2334705 h 3125148"/>
                  <a:gd name="connsiteX2907" fmla="*/ 1341385 w 5432769"/>
                  <a:gd name="connsiteY2907" fmla="*/ 2333844 h 3125148"/>
                  <a:gd name="connsiteX2908" fmla="*/ 1340447 w 5432769"/>
                  <a:gd name="connsiteY2908" fmla="*/ 2332905 h 3125148"/>
                  <a:gd name="connsiteX2909" fmla="*/ 1335442 w 5432769"/>
                  <a:gd name="connsiteY2909" fmla="*/ 2327923 h 3125148"/>
                  <a:gd name="connsiteX2910" fmla="*/ 1336015 w 5432769"/>
                  <a:gd name="connsiteY2910" fmla="*/ 2325627 h 3125148"/>
                  <a:gd name="connsiteX2911" fmla="*/ 1336276 w 5432769"/>
                  <a:gd name="connsiteY2911" fmla="*/ 2324531 h 3125148"/>
                  <a:gd name="connsiteX2912" fmla="*/ 1335859 w 5432769"/>
                  <a:gd name="connsiteY2912" fmla="*/ 2320697 h 3125148"/>
                  <a:gd name="connsiteX2913" fmla="*/ 1336145 w 5432769"/>
                  <a:gd name="connsiteY2913" fmla="*/ 2320175 h 3125148"/>
                  <a:gd name="connsiteX2914" fmla="*/ 1336928 w 5432769"/>
                  <a:gd name="connsiteY2914" fmla="*/ 2318584 h 3125148"/>
                  <a:gd name="connsiteX2915" fmla="*/ 1337553 w 5432769"/>
                  <a:gd name="connsiteY2915" fmla="*/ 2317306 h 3125148"/>
                  <a:gd name="connsiteX2916" fmla="*/ 1336719 w 5432769"/>
                  <a:gd name="connsiteY2916" fmla="*/ 2311802 h 3125148"/>
                  <a:gd name="connsiteX2917" fmla="*/ 1337996 w 5432769"/>
                  <a:gd name="connsiteY2917" fmla="*/ 2309376 h 3125148"/>
                  <a:gd name="connsiteX2918" fmla="*/ 1338101 w 5432769"/>
                  <a:gd name="connsiteY2918" fmla="*/ 2309350 h 3125148"/>
                  <a:gd name="connsiteX2919" fmla="*/ 1339248 w 5432769"/>
                  <a:gd name="connsiteY2919" fmla="*/ 2308958 h 3125148"/>
                  <a:gd name="connsiteX2920" fmla="*/ 1339248 w 5432769"/>
                  <a:gd name="connsiteY2920" fmla="*/ 2307393 h 3125148"/>
                  <a:gd name="connsiteX2921" fmla="*/ 1341724 w 5432769"/>
                  <a:gd name="connsiteY2921" fmla="*/ 2305958 h 3125148"/>
                  <a:gd name="connsiteX2922" fmla="*/ 1342636 w 5432769"/>
                  <a:gd name="connsiteY2922" fmla="*/ 2305437 h 3125148"/>
                  <a:gd name="connsiteX2923" fmla="*/ 1343601 w 5432769"/>
                  <a:gd name="connsiteY2923" fmla="*/ 2305698 h 3125148"/>
                  <a:gd name="connsiteX2924" fmla="*/ 1347328 w 5432769"/>
                  <a:gd name="connsiteY2924" fmla="*/ 2306715 h 3125148"/>
                  <a:gd name="connsiteX2925" fmla="*/ 1347928 w 5432769"/>
                  <a:gd name="connsiteY2925" fmla="*/ 2306741 h 3125148"/>
                  <a:gd name="connsiteX2926" fmla="*/ 1354106 w 5432769"/>
                  <a:gd name="connsiteY2926" fmla="*/ 2307132 h 3125148"/>
                  <a:gd name="connsiteX2927" fmla="*/ 1358433 w 5432769"/>
                  <a:gd name="connsiteY2927" fmla="*/ 2305776 h 3125148"/>
                  <a:gd name="connsiteX2928" fmla="*/ 1359632 w 5432769"/>
                  <a:gd name="connsiteY2928" fmla="*/ 2305306 h 3125148"/>
                  <a:gd name="connsiteX2929" fmla="*/ 1360466 w 5432769"/>
                  <a:gd name="connsiteY2929" fmla="*/ 2301185 h 3125148"/>
                  <a:gd name="connsiteX2930" fmla="*/ 1358876 w 5432769"/>
                  <a:gd name="connsiteY2930" fmla="*/ 2298002 h 3125148"/>
                  <a:gd name="connsiteX2931" fmla="*/ 1358016 w 5432769"/>
                  <a:gd name="connsiteY2931" fmla="*/ 2296281 h 3125148"/>
                  <a:gd name="connsiteX2932" fmla="*/ 1357912 w 5432769"/>
                  <a:gd name="connsiteY2932" fmla="*/ 2296098 h 3125148"/>
                  <a:gd name="connsiteX2933" fmla="*/ 1358094 w 5432769"/>
                  <a:gd name="connsiteY2933" fmla="*/ 2290515 h 3125148"/>
                  <a:gd name="connsiteX2934" fmla="*/ 1358251 w 5432769"/>
                  <a:gd name="connsiteY2934" fmla="*/ 2285663 h 3125148"/>
                  <a:gd name="connsiteX2935" fmla="*/ 1358329 w 5432769"/>
                  <a:gd name="connsiteY2935" fmla="*/ 2283368 h 3125148"/>
                  <a:gd name="connsiteX2936" fmla="*/ 1359736 w 5432769"/>
                  <a:gd name="connsiteY2936" fmla="*/ 2281151 h 3125148"/>
                  <a:gd name="connsiteX2937" fmla="*/ 1360570 w 5432769"/>
                  <a:gd name="connsiteY2937" fmla="*/ 2279716 h 3125148"/>
                  <a:gd name="connsiteX2938" fmla="*/ 1360701 w 5432769"/>
                  <a:gd name="connsiteY2938" fmla="*/ 2279638 h 3125148"/>
                  <a:gd name="connsiteX2939" fmla="*/ 1364272 w 5432769"/>
                  <a:gd name="connsiteY2939" fmla="*/ 2274029 h 3125148"/>
                  <a:gd name="connsiteX2940" fmla="*/ 1363933 w 5432769"/>
                  <a:gd name="connsiteY2940" fmla="*/ 2269699 h 3125148"/>
                  <a:gd name="connsiteX2941" fmla="*/ 1363855 w 5432769"/>
                  <a:gd name="connsiteY2941" fmla="*/ 2268499 h 3125148"/>
                  <a:gd name="connsiteX2942" fmla="*/ 1367244 w 5432769"/>
                  <a:gd name="connsiteY2942" fmla="*/ 2263412 h 3125148"/>
                  <a:gd name="connsiteX2943" fmla="*/ 1367661 w 5432769"/>
                  <a:gd name="connsiteY2943" fmla="*/ 2254517 h 3125148"/>
                  <a:gd name="connsiteX2944" fmla="*/ 1370398 w 5432769"/>
                  <a:gd name="connsiteY2944" fmla="*/ 2252509 h 3125148"/>
                  <a:gd name="connsiteX2945" fmla="*/ 1378453 w 5432769"/>
                  <a:gd name="connsiteY2945" fmla="*/ 2246613 h 3125148"/>
                  <a:gd name="connsiteX2946" fmla="*/ 1386742 w 5432769"/>
                  <a:gd name="connsiteY2946" fmla="*/ 2240509 h 3125148"/>
                  <a:gd name="connsiteX2947" fmla="*/ 1386794 w 5432769"/>
                  <a:gd name="connsiteY2947" fmla="*/ 2239387 h 3125148"/>
                  <a:gd name="connsiteX2948" fmla="*/ 1387159 w 5432769"/>
                  <a:gd name="connsiteY2948" fmla="*/ 2231588 h 3125148"/>
                  <a:gd name="connsiteX2949" fmla="*/ 1391330 w 5432769"/>
                  <a:gd name="connsiteY2949" fmla="*/ 2227805 h 3125148"/>
                  <a:gd name="connsiteX2950" fmla="*/ 1391851 w 5432769"/>
                  <a:gd name="connsiteY2950" fmla="*/ 2227362 h 3125148"/>
                  <a:gd name="connsiteX2951" fmla="*/ 1391825 w 5432769"/>
                  <a:gd name="connsiteY2951" fmla="*/ 2226840 h 3125148"/>
                  <a:gd name="connsiteX2952" fmla="*/ 1391616 w 5432769"/>
                  <a:gd name="connsiteY2952" fmla="*/ 2222379 h 3125148"/>
                  <a:gd name="connsiteX2953" fmla="*/ 1391564 w 5432769"/>
                  <a:gd name="connsiteY2953" fmla="*/ 2221701 h 3125148"/>
                  <a:gd name="connsiteX2954" fmla="*/ 1390834 w 5432769"/>
                  <a:gd name="connsiteY2954" fmla="*/ 2221232 h 3125148"/>
                  <a:gd name="connsiteX2955" fmla="*/ 1387055 w 5432769"/>
                  <a:gd name="connsiteY2955" fmla="*/ 2218832 h 3125148"/>
                  <a:gd name="connsiteX2956" fmla="*/ 1380355 w 5432769"/>
                  <a:gd name="connsiteY2956" fmla="*/ 2206702 h 3125148"/>
                  <a:gd name="connsiteX2957" fmla="*/ 1379704 w 5432769"/>
                  <a:gd name="connsiteY2957" fmla="*/ 2206102 h 3125148"/>
                  <a:gd name="connsiteX2958" fmla="*/ 1379052 w 5432769"/>
                  <a:gd name="connsiteY2958" fmla="*/ 2204928 h 3125148"/>
                  <a:gd name="connsiteX2959" fmla="*/ 1377227 w 5432769"/>
                  <a:gd name="connsiteY2959" fmla="*/ 2201746 h 3125148"/>
                  <a:gd name="connsiteX2960" fmla="*/ 1375611 w 5432769"/>
                  <a:gd name="connsiteY2960" fmla="*/ 2200546 h 3125148"/>
                  <a:gd name="connsiteX2961" fmla="*/ 1373682 w 5432769"/>
                  <a:gd name="connsiteY2961" fmla="*/ 2199085 h 3125148"/>
                  <a:gd name="connsiteX2962" fmla="*/ 1371701 w 5432769"/>
                  <a:gd name="connsiteY2962" fmla="*/ 2194546 h 3125148"/>
                  <a:gd name="connsiteX2963" fmla="*/ 1371206 w 5432769"/>
                  <a:gd name="connsiteY2963" fmla="*/ 2193659 h 3125148"/>
                  <a:gd name="connsiteX2964" fmla="*/ 1371154 w 5432769"/>
                  <a:gd name="connsiteY2964" fmla="*/ 2193320 h 3125148"/>
                  <a:gd name="connsiteX2965" fmla="*/ 1370580 w 5432769"/>
                  <a:gd name="connsiteY2965" fmla="*/ 2191990 h 3125148"/>
                  <a:gd name="connsiteX2966" fmla="*/ 1366592 w 5432769"/>
                  <a:gd name="connsiteY2966" fmla="*/ 2187998 h 3125148"/>
                  <a:gd name="connsiteX2967" fmla="*/ 1367035 w 5432769"/>
                  <a:gd name="connsiteY2967" fmla="*/ 2184425 h 3125148"/>
                  <a:gd name="connsiteX2968" fmla="*/ 1368808 w 5432769"/>
                  <a:gd name="connsiteY2968" fmla="*/ 2179547 h 3125148"/>
                  <a:gd name="connsiteX2969" fmla="*/ 1367895 w 5432769"/>
                  <a:gd name="connsiteY2969" fmla="*/ 2172451 h 3125148"/>
                  <a:gd name="connsiteX2970" fmla="*/ 1365236 w 5432769"/>
                  <a:gd name="connsiteY2970" fmla="*/ 2168903 h 3125148"/>
                  <a:gd name="connsiteX2971" fmla="*/ 1361248 w 5432769"/>
                  <a:gd name="connsiteY2971" fmla="*/ 2168017 h 3125148"/>
                  <a:gd name="connsiteX2972" fmla="*/ 1358146 w 5432769"/>
                  <a:gd name="connsiteY2972" fmla="*/ 2164886 h 3125148"/>
                  <a:gd name="connsiteX2973" fmla="*/ 1356817 w 5432769"/>
                  <a:gd name="connsiteY2973" fmla="*/ 2159565 h 3125148"/>
                  <a:gd name="connsiteX2974" fmla="*/ 1356374 w 5432769"/>
                  <a:gd name="connsiteY2974" fmla="*/ 2155130 h 3125148"/>
                  <a:gd name="connsiteX2975" fmla="*/ 1358590 w 5432769"/>
                  <a:gd name="connsiteY2975" fmla="*/ 2148922 h 3125148"/>
                  <a:gd name="connsiteX2976" fmla="*/ 1358146 w 5432769"/>
                  <a:gd name="connsiteY2976" fmla="*/ 2147148 h 3125148"/>
                  <a:gd name="connsiteX2977" fmla="*/ 1360362 w 5432769"/>
                  <a:gd name="connsiteY2977" fmla="*/ 2143157 h 3125148"/>
                  <a:gd name="connsiteX2978" fmla="*/ 1363177 w 5432769"/>
                  <a:gd name="connsiteY2978" fmla="*/ 2142035 h 3125148"/>
                  <a:gd name="connsiteX2979" fmla="*/ 1364793 w 5432769"/>
                  <a:gd name="connsiteY2979" fmla="*/ 2141383 h 3125148"/>
                  <a:gd name="connsiteX2980" fmla="*/ 1365002 w 5432769"/>
                  <a:gd name="connsiteY2980" fmla="*/ 2140053 h 3125148"/>
                  <a:gd name="connsiteX2981" fmla="*/ 1365158 w 5432769"/>
                  <a:gd name="connsiteY2981" fmla="*/ 2138931 h 3125148"/>
                  <a:gd name="connsiteX2982" fmla="*/ 1365236 w 5432769"/>
                  <a:gd name="connsiteY2982" fmla="*/ 2138253 h 3125148"/>
                  <a:gd name="connsiteX2983" fmla="*/ 1364845 w 5432769"/>
                  <a:gd name="connsiteY2983" fmla="*/ 2137261 h 3125148"/>
                  <a:gd name="connsiteX2984" fmla="*/ 1364350 w 5432769"/>
                  <a:gd name="connsiteY2984" fmla="*/ 2136035 h 3125148"/>
                  <a:gd name="connsiteX2985" fmla="*/ 1364793 w 5432769"/>
                  <a:gd name="connsiteY2985" fmla="*/ 2128940 h 3125148"/>
                  <a:gd name="connsiteX2986" fmla="*/ 1365158 w 5432769"/>
                  <a:gd name="connsiteY2986" fmla="*/ 2127062 h 3125148"/>
                  <a:gd name="connsiteX2987" fmla="*/ 1365497 w 5432769"/>
                  <a:gd name="connsiteY2987" fmla="*/ 2125445 h 3125148"/>
                  <a:gd name="connsiteX2988" fmla="*/ 1368339 w 5432769"/>
                  <a:gd name="connsiteY2988" fmla="*/ 2110732 h 3125148"/>
                  <a:gd name="connsiteX2989" fmla="*/ 1368469 w 5432769"/>
                  <a:gd name="connsiteY2989" fmla="*/ 2110497 h 3125148"/>
                  <a:gd name="connsiteX2990" fmla="*/ 1370137 w 5432769"/>
                  <a:gd name="connsiteY2990" fmla="*/ 2107185 h 3125148"/>
                  <a:gd name="connsiteX2991" fmla="*/ 1370580 w 5432769"/>
                  <a:gd name="connsiteY2991" fmla="*/ 2098759 h 3125148"/>
                  <a:gd name="connsiteX2992" fmla="*/ 1369720 w 5432769"/>
                  <a:gd name="connsiteY2992" fmla="*/ 2095837 h 3125148"/>
                  <a:gd name="connsiteX2993" fmla="*/ 1368339 w 5432769"/>
                  <a:gd name="connsiteY2993" fmla="*/ 2091194 h 3125148"/>
                  <a:gd name="connsiteX2994" fmla="*/ 1367895 w 5432769"/>
                  <a:gd name="connsiteY2994" fmla="*/ 2084542 h 3125148"/>
                  <a:gd name="connsiteX2995" fmla="*/ 1372353 w 5432769"/>
                  <a:gd name="connsiteY2995" fmla="*/ 2080108 h 3125148"/>
                  <a:gd name="connsiteX2996" fmla="*/ 1376263 w 5432769"/>
                  <a:gd name="connsiteY2996" fmla="*/ 2078673 h 3125148"/>
                  <a:gd name="connsiteX2997" fmla="*/ 1377227 w 5432769"/>
                  <a:gd name="connsiteY2997" fmla="*/ 2078334 h 3125148"/>
                  <a:gd name="connsiteX2998" fmla="*/ 1377566 w 5432769"/>
                  <a:gd name="connsiteY2998" fmla="*/ 2075543 h 3125148"/>
                  <a:gd name="connsiteX2999" fmla="*/ 1377670 w 5432769"/>
                  <a:gd name="connsiteY2999" fmla="*/ 2074786 h 3125148"/>
                  <a:gd name="connsiteX3000" fmla="*/ 1377957 w 5432769"/>
                  <a:gd name="connsiteY3000" fmla="*/ 2074577 h 3125148"/>
                  <a:gd name="connsiteX3001" fmla="*/ 1384318 w 5432769"/>
                  <a:gd name="connsiteY3001" fmla="*/ 2070325 h 3125148"/>
                  <a:gd name="connsiteX3002" fmla="*/ 1387420 w 5432769"/>
                  <a:gd name="connsiteY3002" fmla="*/ 2061456 h 3125148"/>
                  <a:gd name="connsiteX3003" fmla="*/ 1390470 w 5432769"/>
                  <a:gd name="connsiteY3003" fmla="*/ 2057700 h 3125148"/>
                  <a:gd name="connsiteX3004" fmla="*/ 1392920 w 5432769"/>
                  <a:gd name="connsiteY3004" fmla="*/ 2054700 h 3125148"/>
                  <a:gd name="connsiteX3005" fmla="*/ 1393206 w 5432769"/>
                  <a:gd name="connsiteY3005" fmla="*/ 2054361 h 3125148"/>
                  <a:gd name="connsiteX3006" fmla="*/ 1394536 w 5432769"/>
                  <a:gd name="connsiteY3006" fmla="*/ 2052143 h 3125148"/>
                  <a:gd name="connsiteX3007" fmla="*/ 1394536 w 5432769"/>
                  <a:gd name="connsiteY3007" fmla="*/ 2049926 h 3125148"/>
                  <a:gd name="connsiteX3008" fmla="*/ 1394458 w 5432769"/>
                  <a:gd name="connsiteY3008" fmla="*/ 2049796 h 3125148"/>
                  <a:gd name="connsiteX3009" fmla="*/ 1391877 w 5432769"/>
                  <a:gd name="connsiteY3009" fmla="*/ 2045466 h 3125148"/>
                  <a:gd name="connsiteX3010" fmla="*/ 1392112 w 5432769"/>
                  <a:gd name="connsiteY3010" fmla="*/ 2043274 h 3125148"/>
                  <a:gd name="connsiteX3011" fmla="*/ 1392294 w 5432769"/>
                  <a:gd name="connsiteY3011" fmla="*/ 2041553 h 3125148"/>
                  <a:gd name="connsiteX3012" fmla="*/ 1392294 w 5432769"/>
                  <a:gd name="connsiteY3012" fmla="*/ 2041474 h 3125148"/>
                  <a:gd name="connsiteX3013" fmla="*/ 1392998 w 5432769"/>
                  <a:gd name="connsiteY3013" fmla="*/ 2038318 h 3125148"/>
                  <a:gd name="connsiteX3014" fmla="*/ 1393206 w 5432769"/>
                  <a:gd name="connsiteY3014" fmla="*/ 2037483 h 3125148"/>
                  <a:gd name="connsiteX3015" fmla="*/ 1393024 w 5432769"/>
                  <a:gd name="connsiteY3015" fmla="*/ 2036596 h 3125148"/>
                  <a:gd name="connsiteX3016" fmla="*/ 1391877 w 5432769"/>
                  <a:gd name="connsiteY3016" fmla="*/ 2030831 h 3125148"/>
                  <a:gd name="connsiteX3017" fmla="*/ 1392086 w 5432769"/>
                  <a:gd name="connsiteY3017" fmla="*/ 2030283 h 3125148"/>
                  <a:gd name="connsiteX3018" fmla="*/ 1394093 w 5432769"/>
                  <a:gd name="connsiteY3018" fmla="*/ 2025484 h 3125148"/>
                  <a:gd name="connsiteX3019" fmla="*/ 1393910 w 5432769"/>
                  <a:gd name="connsiteY3019" fmla="*/ 2024649 h 3125148"/>
                  <a:gd name="connsiteX3020" fmla="*/ 1393650 w 5432769"/>
                  <a:gd name="connsiteY3020" fmla="*/ 2023267 h 3125148"/>
                  <a:gd name="connsiteX3021" fmla="*/ 1391877 w 5432769"/>
                  <a:gd name="connsiteY3021" fmla="*/ 2019275 h 3125148"/>
                  <a:gd name="connsiteX3022" fmla="*/ 1391564 w 5432769"/>
                  <a:gd name="connsiteY3022" fmla="*/ 2015858 h 3125148"/>
                  <a:gd name="connsiteX3023" fmla="*/ 1391434 w 5432769"/>
                  <a:gd name="connsiteY3023" fmla="*/ 2014397 h 3125148"/>
                  <a:gd name="connsiteX3024" fmla="*/ 1392737 w 5432769"/>
                  <a:gd name="connsiteY3024" fmla="*/ 2009519 h 3125148"/>
                  <a:gd name="connsiteX3025" fmla="*/ 1396309 w 5432769"/>
                  <a:gd name="connsiteY3025" fmla="*/ 2005528 h 3125148"/>
                  <a:gd name="connsiteX3026" fmla="*/ 1400297 w 5432769"/>
                  <a:gd name="connsiteY3026" fmla="*/ 2003728 h 3125148"/>
                  <a:gd name="connsiteX3027" fmla="*/ 1404728 w 5432769"/>
                  <a:gd name="connsiteY3027" fmla="*/ 1996633 h 3125148"/>
                  <a:gd name="connsiteX3028" fmla="*/ 1409603 w 5432769"/>
                  <a:gd name="connsiteY3028" fmla="*/ 1989094 h 3125148"/>
                  <a:gd name="connsiteX3029" fmla="*/ 1411375 w 5432769"/>
                  <a:gd name="connsiteY3029" fmla="*/ 1981086 h 3125148"/>
                  <a:gd name="connsiteX3030" fmla="*/ 1414034 w 5432769"/>
                  <a:gd name="connsiteY3030" fmla="*/ 1975764 h 3125148"/>
                  <a:gd name="connsiteX3031" fmla="*/ 1415389 w 5432769"/>
                  <a:gd name="connsiteY3031" fmla="*/ 1968669 h 3125148"/>
                  <a:gd name="connsiteX3032" fmla="*/ 1420264 w 5432769"/>
                  <a:gd name="connsiteY3032" fmla="*/ 1964678 h 3125148"/>
                  <a:gd name="connsiteX3033" fmla="*/ 1419378 w 5432769"/>
                  <a:gd name="connsiteY3033" fmla="*/ 1963426 h 3125148"/>
                  <a:gd name="connsiteX3034" fmla="*/ 1418048 w 5432769"/>
                  <a:gd name="connsiteY3034" fmla="*/ 1961574 h 3125148"/>
                  <a:gd name="connsiteX3035" fmla="*/ 1417501 w 5432769"/>
                  <a:gd name="connsiteY3035" fmla="*/ 1958887 h 3125148"/>
                  <a:gd name="connsiteX3036" fmla="*/ 1417162 w 5432769"/>
                  <a:gd name="connsiteY3036" fmla="*/ 1957113 h 3125148"/>
                  <a:gd name="connsiteX3037" fmla="*/ 1418935 w 5432769"/>
                  <a:gd name="connsiteY3037" fmla="*/ 1952678 h 3125148"/>
                  <a:gd name="connsiteX3038" fmla="*/ 1420707 w 5432769"/>
                  <a:gd name="connsiteY3038" fmla="*/ 1949131 h 3125148"/>
                  <a:gd name="connsiteX3039" fmla="*/ 1419847 w 5432769"/>
                  <a:gd name="connsiteY3039" fmla="*/ 1948061 h 3125148"/>
                  <a:gd name="connsiteX3040" fmla="*/ 1418935 w 5432769"/>
                  <a:gd name="connsiteY3040" fmla="*/ 1946913 h 3125148"/>
                  <a:gd name="connsiteX3041" fmla="*/ 1418935 w 5432769"/>
                  <a:gd name="connsiteY3041" fmla="*/ 1946027 h 3125148"/>
                  <a:gd name="connsiteX3042" fmla="*/ 1418935 w 5432769"/>
                  <a:gd name="connsiteY3042" fmla="*/ 1943366 h 3125148"/>
                  <a:gd name="connsiteX3043" fmla="*/ 1420264 w 5432769"/>
                  <a:gd name="connsiteY3043" fmla="*/ 1940262 h 3125148"/>
                  <a:gd name="connsiteX3044" fmla="*/ 1419821 w 5432769"/>
                  <a:gd name="connsiteY3044" fmla="*/ 1937157 h 3125148"/>
                  <a:gd name="connsiteX3045" fmla="*/ 1418596 w 5432769"/>
                  <a:gd name="connsiteY3045" fmla="*/ 1935931 h 3125148"/>
                  <a:gd name="connsiteX3046" fmla="*/ 1417605 w 5432769"/>
                  <a:gd name="connsiteY3046" fmla="*/ 1934940 h 3125148"/>
                  <a:gd name="connsiteX3047" fmla="*/ 1417266 w 5432769"/>
                  <a:gd name="connsiteY3047" fmla="*/ 1933297 h 3125148"/>
                  <a:gd name="connsiteX3048" fmla="*/ 1416719 w 5432769"/>
                  <a:gd name="connsiteY3048" fmla="*/ 1930479 h 3125148"/>
                  <a:gd name="connsiteX3049" fmla="*/ 1415155 w 5432769"/>
                  <a:gd name="connsiteY3049" fmla="*/ 1929592 h 3125148"/>
                  <a:gd name="connsiteX3050" fmla="*/ 1413591 w 5432769"/>
                  <a:gd name="connsiteY3050" fmla="*/ 1928706 h 3125148"/>
                  <a:gd name="connsiteX3051" fmla="*/ 1412965 w 5432769"/>
                  <a:gd name="connsiteY3051" fmla="*/ 1927897 h 3125148"/>
                  <a:gd name="connsiteX3052" fmla="*/ 1410880 w 5432769"/>
                  <a:gd name="connsiteY3052" fmla="*/ 1925236 h 3125148"/>
                  <a:gd name="connsiteX3053" fmla="*/ 1409394 w 5432769"/>
                  <a:gd name="connsiteY3053" fmla="*/ 1923384 h 3125148"/>
                  <a:gd name="connsiteX3054" fmla="*/ 1406944 w 5432769"/>
                  <a:gd name="connsiteY3054" fmla="*/ 1920280 h 3125148"/>
                  <a:gd name="connsiteX3055" fmla="*/ 1403842 w 5432769"/>
                  <a:gd name="connsiteY3055" fmla="*/ 1914071 h 3125148"/>
                  <a:gd name="connsiteX3056" fmla="*/ 1400766 w 5432769"/>
                  <a:gd name="connsiteY3056" fmla="*/ 1911906 h 3125148"/>
                  <a:gd name="connsiteX3057" fmla="*/ 1399410 w 5432769"/>
                  <a:gd name="connsiteY3057" fmla="*/ 1910941 h 3125148"/>
                  <a:gd name="connsiteX3058" fmla="*/ 1399332 w 5432769"/>
                  <a:gd name="connsiteY3058" fmla="*/ 1910211 h 3125148"/>
                  <a:gd name="connsiteX3059" fmla="*/ 1398993 w 5432769"/>
                  <a:gd name="connsiteY3059" fmla="*/ 1907159 h 3125148"/>
                  <a:gd name="connsiteX3060" fmla="*/ 1398967 w 5432769"/>
                  <a:gd name="connsiteY3060" fmla="*/ 1906950 h 3125148"/>
                  <a:gd name="connsiteX3061" fmla="*/ 1399932 w 5432769"/>
                  <a:gd name="connsiteY3061" fmla="*/ 1906272 h 3125148"/>
                  <a:gd name="connsiteX3062" fmla="*/ 1406944 w 5432769"/>
                  <a:gd name="connsiteY3062" fmla="*/ 1901185 h 3125148"/>
                  <a:gd name="connsiteX3063" fmla="*/ 1411844 w 5432769"/>
                  <a:gd name="connsiteY3063" fmla="*/ 1900298 h 3125148"/>
                  <a:gd name="connsiteX3064" fmla="*/ 1414947 w 5432769"/>
                  <a:gd name="connsiteY3064" fmla="*/ 1898081 h 3125148"/>
                  <a:gd name="connsiteX3065" fmla="*/ 1419378 w 5432769"/>
                  <a:gd name="connsiteY3065" fmla="*/ 1893203 h 3125148"/>
                  <a:gd name="connsiteX3066" fmla="*/ 1420264 w 5432769"/>
                  <a:gd name="connsiteY3066" fmla="*/ 1889212 h 3125148"/>
                  <a:gd name="connsiteX3067" fmla="*/ 1420316 w 5432769"/>
                  <a:gd name="connsiteY3067" fmla="*/ 1889133 h 3125148"/>
                  <a:gd name="connsiteX3068" fmla="*/ 1421593 w 5432769"/>
                  <a:gd name="connsiteY3068" fmla="*/ 1887881 h 3125148"/>
                  <a:gd name="connsiteX3069" fmla="*/ 1423366 w 5432769"/>
                  <a:gd name="connsiteY3069" fmla="*/ 1887438 h 3125148"/>
                  <a:gd name="connsiteX3070" fmla="*/ 1425139 w 5432769"/>
                  <a:gd name="connsiteY3070" fmla="*/ 1884751 h 3125148"/>
                  <a:gd name="connsiteX3071" fmla="*/ 1427797 w 5432769"/>
                  <a:gd name="connsiteY3071" fmla="*/ 1881647 h 3125148"/>
                  <a:gd name="connsiteX3072" fmla="*/ 1435774 w 5432769"/>
                  <a:gd name="connsiteY3072" fmla="*/ 1881647 h 3125148"/>
                  <a:gd name="connsiteX3073" fmla="*/ 1444402 w 5432769"/>
                  <a:gd name="connsiteY3073" fmla="*/ 1879247 h 3125148"/>
                  <a:gd name="connsiteX3074" fmla="*/ 1446879 w 5432769"/>
                  <a:gd name="connsiteY3074" fmla="*/ 1878543 h 3125148"/>
                  <a:gd name="connsiteX3075" fmla="*/ 1447504 w 5432769"/>
                  <a:gd name="connsiteY3075" fmla="*/ 1877786 h 3125148"/>
                  <a:gd name="connsiteX3076" fmla="*/ 1449094 w 5432769"/>
                  <a:gd name="connsiteY3076" fmla="*/ 1875882 h 3125148"/>
                  <a:gd name="connsiteX3077" fmla="*/ 1455298 w 5432769"/>
                  <a:gd name="connsiteY3077" fmla="*/ 1874160 h 3125148"/>
                  <a:gd name="connsiteX3078" fmla="*/ 1465073 w 5432769"/>
                  <a:gd name="connsiteY3078" fmla="*/ 1871447 h 3125148"/>
                  <a:gd name="connsiteX3079" fmla="*/ 1469505 w 5432769"/>
                  <a:gd name="connsiteY3079" fmla="*/ 1863439 h 3125148"/>
                  <a:gd name="connsiteX3080" fmla="*/ 1469765 w 5432769"/>
                  <a:gd name="connsiteY3080" fmla="*/ 1858274 h 3125148"/>
                  <a:gd name="connsiteX3081" fmla="*/ 1468175 w 5432769"/>
                  <a:gd name="connsiteY3081" fmla="*/ 1855665 h 3125148"/>
                  <a:gd name="connsiteX3082" fmla="*/ 1467836 w 5432769"/>
                  <a:gd name="connsiteY3082" fmla="*/ 1855013 h 3125148"/>
                  <a:gd name="connsiteX3083" fmla="*/ 1467706 w 5432769"/>
                  <a:gd name="connsiteY3083" fmla="*/ 1853839 h 3125148"/>
                  <a:gd name="connsiteX3084" fmla="*/ 1467784 w 5432769"/>
                  <a:gd name="connsiteY3084" fmla="*/ 1852561 h 3125148"/>
                  <a:gd name="connsiteX3085" fmla="*/ 1465986 w 5432769"/>
                  <a:gd name="connsiteY3085" fmla="*/ 1847083 h 3125148"/>
                  <a:gd name="connsiteX3086" fmla="*/ 1463275 w 5432769"/>
                  <a:gd name="connsiteY3086" fmla="*/ 1842831 h 3125148"/>
                  <a:gd name="connsiteX3087" fmla="*/ 1461398 w 5432769"/>
                  <a:gd name="connsiteY3087" fmla="*/ 1840431 h 3125148"/>
                  <a:gd name="connsiteX3088" fmla="*/ 1462050 w 5432769"/>
                  <a:gd name="connsiteY3088" fmla="*/ 1836310 h 3125148"/>
                  <a:gd name="connsiteX3089" fmla="*/ 1461059 w 5432769"/>
                  <a:gd name="connsiteY3089" fmla="*/ 1831614 h 3125148"/>
                  <a:gd name="connsiteX3090" fmla="*/ 1458087 w 5432769"/>
                  <a:gd name="connsiteY3090" fmla="*/ 1817476 h 3125148"/>
                  <a:gd name="connsiteX3091" fmla="*/ 1457931 w 5432769"/>
                  <a:gd name="connsiteY3091" fmla="*/ 1816667 h 3125148"/>
                  <a:gd name="connsiteX3092" fmla="*/ 1459339 w 5432769"/>
                  <a:gd name="connsiteY3092" fmla="*/ 1809702 h 3125148"/>
                  <a:gd name="connsiteX3093" fmla="*/ 1461007 w 5432769"/>
                  <a:gd name="connsiteY3093" fmla="*/ 1807380 h 3125148"/>
                  <a:gd name="connsiteX3094" fmla="*/ 1463405 w 5432769"/>
                  <a:gd name="connsiteY3094" fmla="*/ 1804015 h 3125148"/>
                  <a:gd name="connsiteX3095" fmla="*/ 1465282 w 5432769"/>
                  <a:gd name="connsiteY3095" fmla="*/ 1801407 h 3125148"/>
                  <a:gd name="connsiteX3096" fmla="*/ 1465569 w 5432769"/>
                  <a:gd name="connsiteY3096" fmla="*/ 1798563 h 3125148"/>
                  <a:gd name="connsiteX3097" fmla="*/ 1465621 w 5432769"/>
                  <a:gd name="connsiteY3097" fmla="*/ 1798120 h 3125148"/>
                  <a:gd name="connsiteX3098" fmla="*/ 1466272 w 5432769"/>
                  <a:gd name="connsiteY3098" fmla="*/ 1796920 h 3125148"/>
                  <a:gd name="connsiteX3099" fmla="*/ 1469244 w 5432769"/>
                  <a:gd name="connsiteY3099" fmla="*/ 1791703 h 3125148"/>
                  <a:gd name="connsiteX3100" fmla="*/ 1469375 w 5432769"/>
                  <a:gd name="connsiteY3100" fmla="*/ 1791442 h 3125148"/>
                  <a:gd name="connsiteX3101" fmla="*/ 1471486 w 5432769"/>
                  <a:gd name="connsiteY3101" fmla="*/ 1786199 h 3125148"/>
                  <a:gd name="connsiteX3102" fmla="*/ 1472085 w 5432769"/>
                  <a:gd name="connsiteY3102" fmla="*/ 1781529 h 3125148"/>
                  <a:gd name="connsiteX3103" fmla="*/ 1472059 w 5432769"/>
                  <a:gd name="connsiteY3103" fmla="*/ 1781373 h 3125148"/>
                  <a:gd name="connsiteX3104" fmla="*/ 1467367 w 5432769"/>
                  <a:gd name="connsiteY3104" fmla="*/ 1777277 h 3125148"/>
                  <a:gd name="connsiteX3105" fmla="*/ 1466794 w 5432769"/>
                  <a:gd name="connsiteY3105" fmla="*/ 1776756 h 3125148"/>
                  <a:gd name="connsiteX3106" fmla="*/ 1464813 w 5432769"/>
                  <a:gd name="connsiteY3106" fmla="*/ 1775034 h 3125148"/>
                  <a:gd name="connsiteX3107" fmla="*/ 1464291 w 5432769"/>
                  <a:gd name="connsiteY3107" fmla="*/ 1773573 h 3125148"/>
                  <a:gd name="connsiteX3108" fmla="*/ 1462493 w 5432769"/>
                  <a:gd name="connsiteY3108" fmla="*/ 1768591 h 3125148"/>
                  <a:gd name="connsiteX3109" fmla="*/ 1462336 w 5432769"/>
                  <a:gd name="connsiteY3109" fmla="*/ 1768173 h 3125148"/>
                  <a:gd name="connsiteX3110" fmla="*/ 1462388 w 5432769"/>
                  <a:gd name="connsiteY3110" fmla="*/ 1768069 h 3125148"/>
                  <a:gd name="connsiteX3111" fmla="*/ 1463301 w 5432769"/>
                  <a:gd name="connsiteY3111" fmla="*/ 1765617 h 3125148"/>
                  <a:gd name="connsiteX3112" fmla="*/ 1463222 w 5432769"/>
                  <a:gd name="connsiteY3112" fmla="*/ 1765539 h 3125148"/>
                  <a:gd name="connsiteX3113" fmla="*/ 1459495 w 5432769"/>
                  <a:gd name="connsiteY3113" fmla="*/ 1763113 h 3125148"/>
                  <a:gd name="connsiteX3114" fmla="*/ 1459938 w 5432769"/>
                  <a:gd name="connsiteY3114" fmla="*/ 1753905 h 3125148"/>
                  <a:gd name="connsiteX3115" fmla="*/ 1459938 w 5432769"/>
                  <a:gd name="connsiteY3115" fmla="*/ 1753800 h 3125148"/>
                  <a:gd name="connsiteX3116" fmla="*/ 1461346 w 5432769"/>
                  <a:gd name="connsiteY3116" fmla="*/ 1750513 h 3125148"/>
                  <a:gd name="connsiteX3117" fmla="*/ 1465699 w 5432769"/>
                  <a:gd name="connsiteY3117" fmla="*/ 1740366 h 3125148"/>
                  <a:gd name="connsiteX3118" fmla="*/ 1463275 w 5432769"/>
                  <a:gd name="connsiteY3118" fmla="*/ 1730688 h 3125148"/>
                  <a:gd name="connsiteX3119" fmla="*/ 1463040 w 5432769"/>
                  <a:gd name="connsiteY3119" fmla="*/ 1729749 h 3125148"/>
                  <a:gd name="connsiteX3120" fmla="*/ 1455220 w 5432769"/>
                  <a:gd name="connsiteY3120" fmla="*/ 1722393 h 3125148"/>
                  <a:gd name="connsiteX3121" fmla="*/ 1452170 w 5432769"/>
                  <a:gd name="connsiteY3121" fmla="*/ 1719523 h 3125148"/>
                  <a:gd name="connsiteX3122" fmla="*/ 1448912 w 5432769"/>
                  <a:gd name="connsiteY3122" fmla="*/ 1716472 h 3125148"/>
                  <a:gd name="connsiteX3123" fmla="*/ 1433793 w 5432769"/>
                  <a:gd name="connsiteY3123" fmla="*/ 1713185 h 3125148"/>
                  <a:gd name="connsiteX3124" fmla="*/ 1416198 w 5432769"/>
                  <a:gd name="connsiteY3124" fmla="*/ 1709376 h 3125148"/>
                  <a:gd name="connsiteX3125" fmla="*/ 1409994 w 5432769"/>
                  <a:gd name="connsiteY3125" fmla="*/ 1708515 h 3125148"/>
                  <a:gd name="connsiteX3126" fmla="*/ 1406475 w 5432769"/>
                  <a:gd name="connsiteY3126" fmla="*/ 1704081 h 3125148"/>
                  <a:gd name="connsiteX3127" fmla="*/ 1393206 w 5432769"/>
                  <a:gd name="connsiteY3127" fmla="*/ 1705854 h 3125148"/>
                  <a:gd name="connsiteX3128" fmla="*/ 1383483 w 5432769"/>
                  <a:gd name="connsiteY3128" fmla="*/ 1696124 h 3125148"/>
                  <a:gd name="connsiteX3129" fmla="*/ 1370215 w 5432769"/>
                  <a:gd name="connsiteY3129" fmla="*/ 1697012 h 3125148"/>
                  <a:gd name="connsiteX3130" fmla="*/ 1365184 w 5432769"/>
                  <a:gd name="connsiteY3130" fmla="*/ 1697012 h 3125148"/>
                  <a:gd name="connsiteX3131" fmla="*/ 1364689 w 5432769"/>
                  <a:gd name="connsiteY3131" fmla="*/ 1697168 h 3125148"/>
                  <a:gd name="connsiteX3132" fmla="*/ 1359241 w 5432769"/>
                  <a:gd name="connsiteY3132" fmla="*/ 1701055 h 3125148"/>
                  <a:gd name="connsiteX3133" fmla="*/ 1358720 w 5432769"/>
                  <a:gd name="connsiteY3133" fmla="*/ 1701420 h 3125148"/>
                  <a:gd name="connsiteX3134" fmla="*/ 1355175 w 5432769"/>
                  <a:gd name="connsiteY3134" fmla="*/ 1706742 h 3125148"/>
                  <a:gd name="connsiteX3135" fmla="*/ 1350431 w 5432769"/>
                  <a:gd name="connsiteY3135" fmla="*/ 1710133 h 3125148"/>
                  <a:gd name="connsiteX3136" fmla="*/ 1348997 w 5432769"/>
                  <a:gd name="connsiteY3136" fmla="*/ 1711150 h 3125148"/>
                  <a:gd name="connsiteX3137" fmla="*/ 1341933 w 5432769"/>
                  <a:gd name="connsiteY3137" fmla="*/ 1711150 h 3125148"/>
                  <a:gd name="connsiteX3138" fmla="*/ 1333956 w 5432769"/>
                  <a:gd name="connsiteY3138" fmla="*/ 1714698 h 3125148"/>
                  <a:gd name="connsiteX3139" fmla="*/ 1323373 w 5432769"/>
                  <a:gd name="connsiteY3139" fmla="*/ 1723541 h 3125148"/>
                  <a:gd name="connsiteX3140" fmla="*/ 1309609 w 5432769"/>
                  <a:gd name="connsiteY3140" fmla="*/ 1726984 h 3125148"/>
                  <a:gd name="connsiteX3141" fmla="*/ 1309218 w 5432769"/>
                  <a:gd name="connsiteY3141" fmla="*/ 1727088 h 3125148"/>
                  <a:gd name="connsiteX3142" fmla="*/ 1297723 w 5432769"/>
                  <a:gd name="connsiteY3142" fmla="*/ 1728862 h 3125148"/>
                  <a:gd name="connsiteX3143" fmla="*/ 1296471 w 5432769"/>
                  <a:gd name="connsiteY3143" fmla="*/ 1729306 h 3125148"/>
                  <a:gd name="connsiteX3144" fmla="*/ 1285341 w 5432769"/>
                  <a:gd name="connsiteY3144" fmla="*/ 1733271 h 3125148"/>
                  <a:gd name="connsiteX3145" fmla="*/ 1281822 w 5432769"/>
                  <a:gd name="connsiteY3145" fmla="*/ 1735045 h 3125148"/>
                  <a:gd name="connsiteX3146" fmla="*/ 1278277 w 5432769"/>
                  <a:gd name="connsiteY3146" fmla="*/ 1736818 h 3125148"/>
                  <a:gd name="connsiteX3147" fmla="*/ 1275618 w 5432769"/>
                  <a:gd name="connsiteY3147" fmla="*/ 1742114 h 3125148"/>
                  <a:gd name="connsiteX3148" fmla="*/ 1271056 w 5432769"/>
                  <a:gd name="connsiteY3148" fmla="*/ 1744722 h 3125148"/>
                  <a:gd name="connsiteX3149" fmla="*/ 1269414 w 5432769"/>
                  <a:gd name="connsiteY3149" fmla="*/ 1745661 h 3125148"/>
                  <a:gd name="connsiteX3150" fmla="*/ 1261464 w 5432769"/>
                  <a:gd name="connsiteY3150" fmla="*/ 1744775 h 3125148"/>
                  <a:gd name="connsiteX3151" fmla="*/ 1257058 w 5432769"/>
                  <a:gd name="connsiteY3151" fmla="*/ 1746549 h 3125148"/>
                  <a:gd name="connsiteX3152" fmla="*/ 1253826 w 5432769"/>
                  <a:gd name="connsiteY3152" fmla="*/ 1746549 h 3125148"/>
                  <a:gd name="connsiteX3153" fmla="*/ 1246449 w 5432769"/>
                  <a:gd name="connsiteY3153" fmla="*/ 1746549 h 3125148"/>
                  <a:gd name="connsiteX3154" fmla="*/ 1236622 w 5432769"/>
                  <a:gd name="connsiteY3154" fmla="*/ 1748244 h 3125148"/>
                  <a:gd name="connsiteX3155" fmla="*/ 1226090 w 5432769"/>
                  <a:gd name="connsiteY3155" fmla="*/ 1750096 h 3125148"/>
                  <a:gd name="connsiteX3156" fmla="*/ 1212118 w 5432769"/>
                  <a:gd name="connsiteY3156" fmla="*/ 1755261 h 3125148"/>
                  <a:gd name="connsiteX3157" fmla="*/ 1202239 w 5432769"/>
                  <a:gd name="connsiteY3157" fmla="*/ 1758939 h 3125148"/>
                  <a:gd name="connsiteX3158" fmla="*/ 1196113 w 5432769"/>
                  <a:gd name="connsiteY3158" fmla="*/ 1762200 h 3125148"/>
                  <a:gd name="connsiteX3159" fmla="*/ 1188971 w 5432769"/>
                  <a:gd name="connsiteY3159" fmla="*/ 1766008 h 3125148"/>
                  <a:gd name="connsiteX3160" fmla="*/ 1174817 w 5432769"/>
                  <a:gd name="connsiteY3160" fmla="*/ 1772217 h 3125148"/>
                  <a:gd name="connsiteX3161" fmla="*/ 1174373 w 5432769"/>
                  <a:gd name="connsiteY3161" fmla="*/ 1771747 h 3125148"/>
                  <a:gd name="connsiteX3162" fmla="*/ 1170203 w 5432769"/>
                  <a:gd name="connsiteY3162" fmla="*/ 1767574 h 3125148"/>
                  <a:gd name="connsiteX3163" fmla="*/ 1169525 w 5432769"/>
                  <a:gd name="connsiteY3163" fmla="*/ 1766895 h 3125148"/>
                  <a:gd name="connsiteX3164" fmla="*/ 1166866 w 5432769"/>
                  <a:gd name="connsiteY3164" fmla="*/ 1759826 h 3125148"/>
                  <a:gd name="connsiteX3165" fmla="*/ 1165980 w 5432769"/>
                  <a:gd name="connsiteY3165" fmla="*/ 1756278 h 3125148"/>
                  <a:gd name="connsiteX3166" fmla="*/ 1165172 w 5432769"/>
                  <a:gd name="connsiteY3166" fmla="*/ 1752157 h 3125148"/>
                  <a:gd name="connsiteX3167" fmla="*/ 1165093 w 5432769"/>
                  <a:gd name="connsiteY3167" fmla="*/ 1751844 h 3125148"/>
                  <a:gd name="connsiteX3168" fmla="*/ 1157143 w 5432769"/>
                  <a:gd name="connsiteY3168" fmla="*/ 1742114 h 3125148"/>
                  <a:gd name="connsiteX3169" fmla="*/ 1156283 w 5432769"/>
                  <a:gd name="connsiteY3169" fmla="*/ 1738227 h 3125148"/>
                  <a:gd name="connsiteX3170" fmla="*/ 1155423 w 5432769"/>
                  <a:gd name="connsiteY3170" fmla="*/ 1734419 h 3125148"/>
                  <a:gd name="connsiteX3171" fmla="*/ 1154458 w 5432769"/>
                  <a:gd name="connsiteY3171" fmla="*/ 1733766 h 3125148"/>
                  <a:gd name="connsiteX3172" fmla="*/ 1149193 w 5432769"/>
                  <a:gd name="connsiteY3172" fmla="*/ 1731497 h 3125148"/>
                  <a:gd name="connsiteX3173" fmla="*/ 1142102 w 5432769"/>
                  <a:gd name="connsiteY3173" fmla="*/ 1724428 h 3125148"/>
                  <a:gd name="connsiteX3174" fmla="*/ 1136811 w 5432769"/>
                  <a:gd name="connsiteY3174" fmla="*/ 1719132 h 3125148"/>
                  <a:gd name="connsiteX3175" fmla="*/ 1128834 w 5432769"/>
                  <a:gd name="connsiteY3175" fmla="*/ 1719132 h 3125148"/>
                  <a:gd name="connsiteX3176" fmla="*/ 1127062 w 5432769"/>
                  <a:gd name="connsiteY3176" fmla="*/ 1722680 h 3125148"/>
                  <a:gd name="connsiteX3177" fmla="*/ 1125315 w 5432769"/>
                  <a:gd name="connsiteY3177" fmla="*/ 1726201 h 3125148"/>
                  <a:gd name="connsiteX3178" fmla="*/ 1122656 w 5432769"/>
                  <a:gd name="connsiteY3178" fmla="*/ 1727975 h 3125148"/>
                  <a:gd name="connsiteX3179" fmla="*/ 1117365 w 5432769"/>
                  <a:gd name="connsiteY3179" fmla="*/ 1733271 h 3125148"/>
                  <a:gd name="connsiteX3180" fmla="*/ 1110275 w 5432769"/>
                  <a:gd name="connsiteY3180" fmla="*/ 1731497 h 3125148"/>
                  <a:gd name="connsiteX3181" fmla="*/ 1100551 w 5432769"/>
                  <a:gd name="connsiteY3181" fmla="*/ 1731497 h 3125148"/>
                  <a:gd name="connsiteX3182" fmla="*/ 1094530 w 5432769"/>
                  <a:gd name="connsiteY3182" fmla="*/ 1730740 h 3125148"/>
                  <a:gd name="connsiteX3183" fmla="*/ 1093487 w 5432769"/>
                  <a:gd name="connsiteY3183" fmla="*/ 1730610 h 3125148"/>
                  <a:gd name="connsiteX3184" fmla="*/ 1093122 w 5432769"/>
                  <a:gd name="connsiteY3184" fmla="*/ 1730114 h 3125148"/>
                  <a:gd name="connsiteX3185" fmla="*/ 1090489 w 5432769"/>
                  <a:gd name="connsiteY3185" fmla="*/ 1726436 h 3125148"/>
                  <a:gd name="connsiteX3186" fmla="*/ 1089056 w 5432769"/>
                  <a:gd name="connsiteY3186" fmla="*/ 1724428 h 3125148"/>
                  <a:gd name="connsiteX3187" fmla="*/ 1086397 w 5432769"/>
                  <a:gd name="connsiteY3187" fmla="*/ 1722654 h 3125148"/>
                  <a:gd name="connsiteX3188" fmla="*/ 1086788 w 5432769"/>
                  <a:gd name="connsiteY3188" fmla="*/ 1721923 h 3125148"/>
                  <a:gd name="connsiteX3189" fmla="*/ 1087283 w 5432769"/>
                  <a:gd name="connsiteY3189" fmla="*/ 1720880 h 3125148"/>
                  <a:gd name="connsiteX3190" fmla="*/ 1089942 w 5432769"/>
                  <a:gd name="connsiteY3190" fmla="*/ 1718558 h 3125148"/>
                  <a:gd name="connsiteX3191" fmla="*/ 1094373 w 5432769"/>
                  <a:gd name="connsiteY3191" fmla="*/ 1714698 h 3125148"/>
                  <a:gd name="connsiteX3192" fmla="*/ 1095703 w 5432769"/>
                  <a:gd name="connsiteY3192" fmla="*/ 1714306 h 3125148"/>
                  <a:gd name="connsiteX3193" fmla="*/ 1097476 w 5432769"/>
                  <a:gd name="connsiteY3193" fmla="*/ 1713811 h 3125148"/>
                  <a:gd name="connsiteX3194" fmla="*/ 1100551 w 5432769"/>
                  <a:gd name="connsiteY3194" fmla="*/ 1712924 h 3125148"/>
                  <a:gd name="connsiteX3195" fmla="*/ 1101438 w 5432769"/>
                  <a:gd name="connsiteY3195" fmla="*/ 1706742 h 3125148"/>
                  <a:gd name="connsiteX3196" fmla="*/ 1098779 w 5432769"/>
                  <a:gd name="connsiteY3196" fmla="*/ 1704081 h 3125148"/>
                  <a:gd name="connsiteX3197" fmla="*/ 1099274 w 5432769"/>
                  <a:gd name="connsiteY3197" fmla="*/ 1702594 h 3125148"/>
                  <a:gd name="connsiteX3198" fmla="*/ 1099665 w 5432769"/>
                  <a:gd name="connsiteY3198" fmla="*/ 1701420 h 3125148"/>
                  <a:gd name="connsiteX3199" fmla="*/ 1100395 w 5432769"/>
                  <a:gd name="connsiteY3199" fmla="*/ 1696385 h 3125148"/>
                  <a:gd name="connsiteX3200" fmla="*/ 1100551 w 5432769"/>
                  <a:gd name="connsiteY3200" fmla="*/ 1695238 h 3125148"/>
                  <a:gd name="connsiteX3201" fmla="*/ 1103497 w 5432769"/>
                  <a:gd name="connsiteY3201" fmla="*/ 1692577 h 3125148"/>
                  <a:gd name="connsiteX3202" fmla="*/ 1109388 w 5432769"/>
                  <a:gd name="connsiteY3202" fmla="*/ 1687281 h 3125148"/>
                  <a:gd name="connsiteX3203" fmla="*/ 1110248 w 5432769"/>
                  <a:gd name="connsiteY3203" fmla="*/ 1684464 h 3125148"/>
                  <a:gd name="connsiteX3204" fmla="*/ 1111786 w 5432769"/>
                  <a:gd name="connsiteY3204" fmla="*/ 1679325 h 3125148"/>
                  <a:gd name="connsiteX3205" fmla="*/ 1112047 w 5432769"/>
                  <a:gd name="connsiteY3205" fmla="*/ 1678412 h 3125148"/>
                  <a:gd name="connsiteX3206" fmla="*/ 1111786 w 5432769"/>
                  <a:gd name="connsiteY3206" fmla="*/ 1677578 h 3125148"/>
                  <a:gd name="connsiteX3207" fmla="*/ 1109388 w 5432769"/>
                  <a:gd name="connsiteY3207" fmla="*/ 1669569 h 3125148"/>
                  <a:gd name="connsiteX3208" fmla="*/ 1107642 w 5432769"/>
                  <a:gd name="connsiteY3208" fmla="*/ 1666909 h 3125148"/>
                  <a:gd name="connsiteX3209" fmla="*/ 1104097 w 5432769"/>
                  <a:gd name="connsiteY3209" fmla="*/ 1661613 h 3125148"/>
                  <a:gd name="connsiteX3210" fmla="*/ 1106078 w 5432769"/>
                  <a:gd name="connsiteY3210" fmla="*/ 1653631 h 3125148"/>
                  <a:gd name="connsiteX3211" fmla="*/ 1106729 w 5432769"/>
                  <a:gd name="connsiteY3211" fmla="*/ 1650996 h 3125148"/>
                  <a:gd name="connsiteX3212" fmla="*/ 1107459 w 5432769"/>
                  <a:gd name="connsiteY3212" fmla="*/ 1650918 h 3125148"/>
                  <a:gd name="connsiteX3213" fmla="*/ 1111239 w 5432769"/>
                  <a:gd name="connsiteY3213" fmla="*/ 1650553 h 3125148"/>
                  <a:gd name="connsiteX3214" fmla="*/ 1115592 w 5432769"/>
                  <a:gd name="connsiteY3214" fmla="*/ 1650109 h 3125148"/>
                  <a:gd name="connsiteX3215" fmla="*/ 1116479 w 5432769"/>
                  <a:gd name="connsiteY3215" fmla="*/ 1646561 h 3125148"/>
                  <a:gd name="connsiteX3216" fmla="*/ 1113820 w 5432769"/>
                  <a:gd name="connsiteY3216" fmla="*/ 1642153 h 3125148"/>
                  <a:gd name="connsiteX3217" fmla="*/ 1113820 w 5432769"/>
                  <a:gd name="connsiteY3217" fmla="*/ 1641762 h 3125148"/>
                  <a:gd name="connsiteX3218" fmla="*/ 1113820 w 5432769"/>
                  <a:gd name="connsiteY3218" fmla="*/ 1637718 h 3125148"/>
                  <a:gd name="connsiteX3219" fmla="*/ 1119424 w 5432769"/>
                  <a:gd name="connsiteY3219" fmla="*/ 1632893 h 3125148"/>
                  <a:gd name="connsiteX3220" fmla="*/ 1119998 w 5432769"/>
                  <a:gd name="connsiteY3220" fmla="*/ 1632423 h 3125148"/>
                  <a:gd name="connsiteX3221" fmla="*/ 1130607 w 5432769"/>
                  <a:gd name="connsiteY3221" fmla="*/ 1627102 h 3125148"/>
                  <a:gd name="connsiteX3222" fmla="*/ 1134152 w 5432769"/>
                  <a:gd name="connsiteY3222" fmla="*/ 1622693 h 3125148"/>
                  <a:gd name="connsiteX3223" fmla="*/ 1132379 w 5432769"/>
                  <a:gd name="connsiteY3223" fmla="*/ 1616484 h 3125148"/>
                  <a:gd name="connsiteX3224" fmla="*/ 1133996 w 5432769"/>
                  <a:gd name="connsiteY3224" fmla="*/ 1608476 h 3125148"/>
                  <a:gd name="connsiteX3225" fmla="*/ 1134152 w 5432769"/>
                  <a:gd name="connsiteY3225" fmla="*/ 1607642 h 3125148"/>
                  <a:gd name="connsiteX3226" fmla="*/ 1125784 w 5432769"/>
                  <a:gd name="connsiteY3226" fmla="*/ 1607642 h 3125148"/>
                  <a:gd name="connsiteX3227" fmla="*/ 1125315 w 5432769"/>
                  <a:gd name="connsiteY3227" fmla="*/ 1607642 h 3125148"/>
                  <a:gd name="connsiteX3228" fmla="*/ 1125133 w 5432769"/>
                  <a:gd name="connsiteY3228" fmla="*/ 1607381 h 3125148"/>
                  <a:gd name="connsiteX3229" fmla="*/ 1122161 w 5432769"/>
                  <a:gd name="connsiteY3229" fmla="*/ 1602920 h 3125148"/>
                  <a:gd name="connsiteX3230" fmla="*/ 1121770 w 5432769"/>
                  <a:gd name="connsiteY3230" fmla="*/ 1602320 h 3125148"/>
                  <a:gd name="connsiteX3231" fmla="*/ 1121822 w 5432769"/>
                  <a:gd name="connsiteY3231" fmla="*/ 1602007 h 3125148"/>
                  <a:gd name="connsiteX3232" fmla="*/ 1122578 w 5432769"/>
                  <a:gd name="connsiteY3232" fmla="*/ 1596764 h 3125148"/>
                  <a:gd name="connsiteX3233" fmla="*/ 1122656 w 5432769"/>
                  <a:gd name="connsiteY3233" fmla="*/ 1596138 h 3125148"/>
                  <a:gd name="connsiteX3234" fmla="*/ 1127661 w 5432769"/>
                  <a:gd name="connsiteY3234" fmla="*/ 1596138 h 3125148"/>
                  <a:gd name="connsiteX3235" fmla="*/ 1128834 w 5432769"/>
                  <a:gd name="connsiteY3235" fmla="*/ 1596138 h 3125148"/>
                  <a:gd name="connsiteX3236" fmla="*/ 1131363 w 5432769"/>
                  <a:gd name="connsiteY3236" fmla="*/ 1593608 h 3125148"/>
                  <a:gd name="connsiteX3237" fmla="*/ 1131545 w 5432769"/>
                  <a:gd name="connsiteY3237" fmla="*/ 1593555 h 3125148"/>
                  <a:gd name="connsiteX3238" fmla="*/ 1131728 w 5432769"/>
                  <a:gd name="connsiteY3238" fmla="*/ 1593555 h 3125148"/>
                  <a:gd name="connsiteX3239" fmla="*/ 1135168 w 5432769"/>
                  <a:gd name="connsiteY3239" fmla="*/ 1594703 h 3125148"/>
                  <a:gd name="connsiteX3240" fmla="*/ 1139470 w 5432769"/>
                  <a:gd name="connsiteY3240" fmla="*/ 1596138 h 3125148"/>
                  <a:gd name="connsiteX3241" fmla="*/ 1144162 w 5432769"/>
                  <a:gd name="connsiteY3241" fmla="*/ 1594573 h 3125148"/>
                  <a:gd name="connsiteX3242" fmla="*/ 1144761 w 5432769"/>
                  <a:gd name="connsiteY3242" fmla="*/ 1594364 h 3125148"/>
                  <a:gd name="connsiteX3243" fmla="*/ 1145100 w 5432769"/>
                  <a:gd name="connsiteY3243" fmla="*/ 1593686 h 3125148"/>
                  <a:gd name="connsiteX3244" fmla="*/ 1150939 w 5432769"/>
                  <a:gd name="connsiteY3244" fmla="*/ 1581973 h 3125148"/>
                  <a:gd name="connsiteX3245" fmla="*/ 1151095 w 5432769"/>
                  <a:gd name="connsiteY3245" fmla="*/ 1581086 h 3125148"/>
                  <a:gd name="connsiteX3246" fmla="*/ 1151304 w 5432769"/>
                  <a:gd name="connsiteY3246" fmla="*/ 1578686 h 3125148"/>
                  <a:gd name="connsiteX3247" fmla="*/ 1151591 w 5432769"/>
                  <a:gd name="connsiteY3247" fmla="*/ 1578139 h 3125148"/>
                  <a:gd name="connsiteX3248" fmla="*/ 1152008 w 5432769"/>
                  <a:gd name="connsiteY3248" fmla="*/ 1577304 h 3125148"/>
                  <a:gd name="connsiteX3249" fmla="*/ 1152581 w 5432769"/>
                  <a:gd name="connsiteY3249" fmla="*/ 1576156 h 3125148"/>
                  <a:gd name="connsiteX3250" fmla="*/ 1160428 w 5432769"/>
                  <a:gd name="connsiteY3250" fmla="*/ 1570652 h 3125148"/>
                  <a:gd name="connsiteX3251" fmla="*/ 1160688 w 5432769"/>
                  <a:gd name="connsiteY3251" fmla="*/ 1570469 h 3125148"/>
                  <a:gd name="connsiteX3252" fmla="*/ 1163269 w 5432769"/>
                  <a:gd name="connsiteY3252" fmla="*/ 1567026 h 3125148"/>
                  <a:gd name="connsiteX3253" fmla="*/ 1163321 w 5432769"/>
                  <a:gd name="connsiteY3253" fmla="*/ 1566661 h 3125148"/>
                  <a:gd name="connsiteX3254" fmla="*/ 1163321 w 5432769"/>
                  <a:gd name="connsiteY3254" fmla="*/ 1561574 h 3125148"/>
                  <a:gd name="connsiteX3255" fmla="*/ 1163321 w 5432769"/>
                  <a:gd name="connsiteY3255" fmla="*/ 1555444 h 3125148"/>
                  <a:gd name="connsiteX3256" fmla="*/ 1163686 w 5432769"/>
                  <a:gd name="connsiteY3256" fmla="*/ 1549575 h 3125148"/>
                  <a:gd name="connsiteX3257" fmla="*/ 1164207 w 5432769"/>
                  <a:gd name="connsiteY3257" fmla="*/ 1541279 h 3125148"/>
                  <a:gd name="connsiteX3258" fmla="*/ 1163217 w 5432769"/>
                  <a:gd name="connsiteY3258" fmla="*/ 1538931 h 3125148"/>
                  <a:gd name="connsiteX3259" fmla="*/ 1161574 w 5432769"/>
                  <a:gd name="connsiteY3259" fmla="*/ 1535097 h 3125148"/>
                  <a:gd name="connsiteX3260" fmla="*/ 1161574 w 5432769"/>
                  <a:gd name="connsiteY3260" fmla="*/ 1532201 h 3125148"/>
                  <a:gd name="connsiteX3261" fmla="*/ 1161574 w 5432769"/>
                  <a:gd name="connsiteY3261" fmla="*/ 1531549 h 3125148"/>
                  <a:gd name="connsiteX3262" fmla="*/ 1166866 w 5432769"/>
                  <a:gd name="connsiteY3262" fmla="*/ 1530662 h 3125148"/>
                  <a:gd name="connsiteX3263" fmla="*/ 1169525 w 5432769"/>
                  <a:gd name="connsiteY3263" fmla="*/ 1528002 h 3125148"/>
                  <a:gd name="connsiteX3264" fmla="*/ 1169551 w 5432769"/>
                  <a:gd name="connsiteY3264" fmla="*/ 1527819 h 3125148"/>
                  <a:gd name="connsiteX3265" fmla="*/ 1170307 w 5432769"/>
                  <a:gd name="connsiteY3265" fmla="*/ 1522576 h 3125148"/>
                  <a:gd name="connsiteX3266" fmla="*/ 1170411 w 5432769"/>
                  <a:gd name="connsiteY3266" fmla="*/ 1521819 h 3125148"/>
                  <a:gd name="connsiteX3267" fmla="*/ 1173044 w 5432769"/>
                  <a:gd name="connsiteY3267" fmla="*/ 1518272 h 3125148"/>
                  <a:gd name="connsiteX3268" fmla="*/ 1181333 w 5432769"/>
                  <a:gd name="connsiteY3268" fmla="*/ 1515793 h 3125148"/>
                  <a:gd name="connsiteX3269" fmla="*/ 1181907 w 5432769"/>
                  <a:gd name="connsiteY3269" fmla="*/ 1515637 h 3125148"/>
                  <a:gd name="connsiteX3270" fmla="*/ 1183288 w 5432769"/>
                  <a:gd name="connsiteY3270" fmla="*/ 1499673 h 3125148"/>
                  <a:gd name="connsiteX3271" fmla="*/ 1183653 w 5432769"/>
                  <a:gd name="connsiteY3271" fmla="*/ 1495264 h 3125148"/>
                  <a:gd name="connsiteX3272" fmla="*/ 1186625 w 5432769"/>
                  <a:gd name="connsiteY3272" fmla="*/ 1493073 h 3125148"/>
                  <a:gd name="connsiteX3273" fmla="*/ 1187199 w 5432769"/>
                  <a:gd name="connsiteY3273" fmla="*/ 1492629 h 3125148"/>
                  <a:gd name="connsiteX3274" fmla="*/ 1187329 w 5432769"/>
                  <a:gd name="connsiteY3274" fmla="*/ 1492081 h 3125148"/>
                  <a:gd name="connsiteX3275" fmla="*/ 1189857 w 5432769"/>
                  <a:gd name="connsiteY3275" fmla="*/ 1482012 h 3125148"/>
                  <a:gd name="connsiteX3276" fmla="*/ 1195149 w 5432769"/>
                  <a:gd name="connsiteY3276" fmla="*/ 1477578 h 3125148"/>
                  <a:gd name="connsiteX3277" fmla="*/ 1196061 w 5432769"/>
                  <a:gd name="connsiteY3277" fmla="*/ 1477578 h 3125148"/>
                  <a:gd name="connsiteX3278" fmla="*/ 1203073 w 5432769"/>
                  <a:gd name="connsiteY3278" fmla="*/ 1477578 h 3125148"/>
                  <a:gd name="connsiteX3279" fmla="*/ 1203125 w 5432769"/>
                  <a:gd name="connsiteY3279" fmla="*/ 1477578 h 3125148"/>
                  <a:gd name="connsiteX3280" fmla="*/ 1211362 w 5432769"/>
                  <a:gd name="connsiteY3280" fmla="*/ 1476900 h 3125148"/>
                  <a:gd name="connsiteX3281" fmla="*/ 1213735 w 5432769"/>
                  <a:gd name="connsiteY3281" fmla="*/ 1476691 h 3125148"/>
                  <a:gd name="connsiteX3282" fmla="*/ 1214386 w 5432769"/>
                  <a:gd name="connsiteY3282" fmla="*/ 1475230 h 3125148"/>
                  <a:gd name="connsiteX3283" fmla="*/ 1217254 w 5432769"/>
                  <a:gd name="connsiteY3283" fmla="*/ 1468735 h 3125148"/>
                  <a:gd name="connsiteX3284" fmla="*/ 1224996 w 5432769"/>
                  <a:gd name="connsiteY3284" fmla="*/ 1463570 h 3125148"/>
                  <a:gd name="connsiteX3285" fmla="*/ 1225230 w 5432769"/>
                  <a:gd name="connsiteY3285" fmla="*/ 1463413 h 3125148"/>
                  <a:gd name="connsiteX3286" fmla="*/ 1215090 w 5432769"/>
                  <a:gd name="connsiteY3286" fmla="*/ 1449379 h 3125148"/>
                  <a:gd name="connsiteX3287" fmla="*/ 1213735 w 5432769"/>
                  <a:gd name="connsiteY3287" fmla="*/ 1447501 h 3125148"/>
                  <a:gd name="connsiteX3288" fmla="*/ 1213474 w 5432769"/>
                  <a:gd name="connsiteY3288" fmla="*/ 1440275 h 3125148"/>
                  <a:gd name="connsiteX3289" fmla="*/ 1213448 w 5432769"/>
                  <a:gd name="connsiteY3289" fmla="*/ 1439884 h 3125148"/>
                  <a:gd name="connsiteX3290" fmla="*/ 1213474 w 5432769"/>
                  <a:gd name="connsiteY3290" fmla="*/ 1439779 h 3125148"/>
                  <a:gd name="connsiteX3291" fmla="*/ 1213187 w 5432769"/>
                  <a:gd name="connsiteY3291" fmla="*/ 1431693 h 3125148"/>
                  <a:gd name="connsiteX3292" fmla="*/ 1212875 w 5432769"/>
                  <a:gd name="connsiteY3292" fmla="*/ 1422589 h 3125148"/>
                  <a:gd name="connsiteX3293" fmla="*/ 1212848 w 5432769"/>
                  <a:gd name="connsiteY3293" fmla="*/ 1421832 h 3125148"/>
                  <a:gd name="connsiteX3294" fmla="*/ 1215637 w 5432769"/>
                  <a:gd name="connsiteY3294" fmla="*/ 1419902 h 3125148"/>
                  <a:gd name="connsiteX3295" fmla="*/ 1226977 w 5432769"/>
                  <a:gd name="connsiteY3295" fmla="*/ 1412102 h 3125148"/>
                  <a:gd name="connsiteX3296" fmla="*/ 1226977 w 5432769"/>
                  <a:gd name="connsiteY3296" fmla="*/ 1411555 h 3125148"/>
                  <a:gd name="connsiteX3297" fmla="*/ 1226977 w 5432769"/>
                  <a:gd name="connsiteY3297" fmla="*/ 1405920 h 3125148"/>
                  <a:gd name="connsiteX3298" fmla="*/ 1221685 w 5432769"/>
                  <a:gd name="connsiteY3298" fmla="*/ 1400599 h 3125148"/>
                  <a:gd name="connsiteX3299" fmla="*/ 1214621 w 5432769"/>
                  <a:gd name="connsiteY3299" fmla="*/ 1397077 h 3125148"/>
                  <a:gd name="connsiteX3300" fmla="*/ 1214152 w 5432769"/>
                  <a:gd name="connsiteY3300" fmla="*/ 1394260 h 3125148"/>
                  <a:gd name="connsiteX3301" fmla="*/ 1213943 w 5432769"/>
                  <a:gd name="connsiteY3301" fmla="*/ 1393790 h 3125148"/>
                  <a:gd name="connsiteX3302" fmla="*/ 1214021 w 5432769"/>
                  <a:gd name="connsiteY3302" fmla="*/ 1393477 h 3125148"/>
                  <a:gd name="connsiteX3303" fmla="*/ 1213735 w 5432769"/>
                  <a:gd name="connsiteY3303" fmla="*/ 1391756 h 3125148"/>
                  <a:gd name="connsiteX3304" fmla="*/ 1217254 w 5432769"/>
                  <a:gd name="connsiteY3304" fmla="*/ 1385573 h 3125148"/>
                  <a:gd name="connsiteX3305" fmla="*/ 1217254 w 5432769"/>
                  <a:gd name="connsiteY3305" fmla="*/ 1377591 h 3125148"/>
                  <a:gd name="connsiteX3306" fmla="*/ 1219782 w 5432769"/>
                  <a:gd name="connsiteY3306" fmla="*/ 1374226 h 3125148"/>
                  <a:gd name="connsiteX3307" fmla="*/ 1219912 w 5432769"/>
                  <a:gd name="connsiteY3307" fmla="*/ 1373991 h 3125148"/>
                  <a:gd name="connsiteX3308" fmla="*/ 1220799 w 5432769"/>
                  <a:gd name="connsiteY3308" fmla="*/ 1358131 h 3125148"/>
                  <a:gd name="connsiteX3309" fmla="*/ 1211962 w 5432769"/>
                  <a:gd name="connsiteY3309" fmla="*/ 1347514 h 3125148"/>
                  <a:gd name="connsiteX3310" fmla="*/ 1204012 w 5432769"/>
                  <a:gd name="connsiteY3310" fmla="*/ 1343992 h 3125148"/>
                  <a:gd name="connsiteX3311" fmla="*/ 1189857 w 5432769"/>
                  <a:gd name="connsiteY3311" fmla="*/ 1342219 h 3125148"/>
                  <a:gd name="connsiteX3312" fmla="*/ 1182376 w 5432769"/>
                  <a:gd name="connsiteY3312" fmla="*/ 1341645 h 3125148"/>
                  <a:gd name="connsiteX3313" fmla="*/ 1178362 w 5432769"/>
                  <a:gd name="connsiteY3313" fmla="*/ 1341332 h 3125148"/>
                  <a:gd name="connsiteX3314" fmla="*/ 1177267 w 5432769"/>
                  <a:gd name="connsiteY3314" fmla="*/ 1340236 h 3125148"/>
                  <a:gd name="connsiteX3315" fmla="*/ 1174817 w 5432769"/>
                  <a:gd name="connsiteY3315" fmla="*/ 1337784 h 3125148"/>
                  <a:gd name="connsiteX3316" fmla="*/ 1175703 w 5432769"/>
                  <a:gd name="connsiteY3316" fmla="*/ 1329828 h 3125148"/>
                  <a:gd name="connsiteX3317" fmla="*/ 1172679 w 5432769"/>
                  <a:gd name="connsiteY3317" fmla="*/ 1327793 h 3125148"/>
                  <a:gd name="connsiteX3318" fmla="*/ 1170411 w 5432769"/>
                  <a:gd name="connsiteY3318" fmla="*/ 1326280 h 3125148"/>
                  <a:gd name="connsiteX3319" fmla="*/ 1174530 w 5432769"/>
                  <a:gd name="connsiteY3319" fmla="*/ 1320098 h 3125148"/>
                  <a:gd name="connsiteX3320" fmla="*/ 1177371 w 5432769"/>
                  <a:gd name="connsiteY3320" fmla="*/ 1315846 h 3125148"/>
                  <a:gd name="connsiteX3321" fmla="*/ 1177475 w 5432769"/>
                  <a:gd name="connsiteY3321" fmla="*/ 1315663 h 3125148"/>
                  <a:gd name="connsiteX3322" fmla="*/ 1174817 w 5432769"/>
                  <a:gd name="connsiteY3322" fmla="*/ 1310785 h 3125148"/>
                  <a:gd name="connsiteX3323" fmla="*/ 1172184 w 5432769"/>
                  <a:gd name="connsiteY3323" fmla="*/ 1305933 h 3125148"/>
                  <a:gd name="connsiteX3324" fmla="*/ 1160506 w 5432769"/>
                  <a:gd name="connsiteY3324" fmla="*/ 1304811 h 3125148"/>
                  <a:gd name="connsiteX3325" fmla="*/ 1153989 w 5432769"/>
                  <a:gd name="connsiteY3325" fmla="*/ 1304212 h 3125148"/>
                  <a:gd name="connsiteX3326" fmla="*/ 1153415 w 5432769"/>
                  <a:gd name="connsiteY3326" fmla="*/ 1304029 h 3125148"/>
                  <a:gd name="connsiteX3327" fmla="*/ 1140356 w 5432769"/>
                  <a:gd name="connsiteY3327" fmla="*/ 1295316 h 3125148"/>
                  <a:gd name="connsiteX3328" fmla="*/ 1137097 w 5432769"/>
                  <a:gd name="connsiteY3328" fmla="*/ 1295055 h 3125148"/>
                  <a:gd name="connsiteX3329" fmla="*/ 1129460 w 5432769"/>
                  <a:gd name="connsiteY3329" fmla="*/ 1294482 h 3125148"/>
                  <a:gd name="connsiteX3330" fmla="*/ 1119711 w 5432769"/>
                  <a:gd name="connsiteY3330" fmla="*/ 1293725 h 3125148"/>
                  <a:gd name="connsiteX3331" fmla="*/ 1117365 w 5432769"/>
                  <a:gd name="connsiteY3331" fmla="*/ 1293543 h 3125148"/>
                  <a:gd name="connsiteX3332" fmla="*/ 1114523 w 5432769"/>
                  <a:gd name="connsiteY3332" fmla="*/ 1294508 h 3125148"/>
                  <a:gd name="connsiteX3333" fmla="*/ 1109388 w 5432769"/>
                  <a:gd name="connsiteY3333" fmla="*/ 1296203 h 3125148"/>
                  <a:gd name="connsiteX3334" fmla="*/ 1105791 w 5432769"/>
                  <a:gd name="connsiteY3334" fmla="*/ 1295760 h 3125148"/>
                  <a:gd name="connsiteX3335" fmla="*/ 1102324 w 5432769"/>
                  <a:gd name="connsiteY3335" fmla="*/ 1295316 h 3125148"/>
                  <a:gd name="connsiteX3336" fmla="*/ 1099457 w 5432769"/>
                  <a:gd name="connsiteY3336" fmla="*/ 1296151 h 3125148"/>
                  <a:gd name="connsiteX3337" fmla="*/ 1092028 w 5432769"/>
                  <a:gd name="connsiteY3337" fmla="*/ 1298264 h 3125148"/>
                  <a:gd name="connsiteX3338" fmla="*/ 1089942 w 5432769"/>
                  <a:gd name="connsiteY3338" fmla="*/ 1298864 h 3125148"/>
                  <a:gd name="connsiteX3339" fmla="*/ 1088639 w 5432769"/>
                  <a:gd name="connsiteY3339" fmla="*/ 1298473 h 3125148"/>
                  <a:gd name="connsiteX3340" fmla="*/ 1088560 w 5432769"/>
                  <a:gd name="connsiteY3340" fmla="*/ 1298473 h 3125148"/>
                  <a:gd name="connsiteX3341" fmla="*/ 1088378 w 5432769"/>
                  <a:gd name="connsiteY3341" fmla="*/ 1298394 h 3125148"/>
                  <a:gd name="connsiteX3342" fmla="*/ 1081105 w 5432769"/>
                  <a:gd name="connsiteY3342" fmla="*/ 1296203 h 3125148"/>
                  <a:gd name="connsiteX3343" fmla="*/ 1078707 w 5432769"/>
                  <a:gd name="connsiteY3343" fmla="*/ 1289812 h 3125148"/>
                  <a:gd name="connsiteX3344" fmla="*/ 1078290 w 5432769"/>
                  <a:gd name="connsiteY3344" fmla="*/ 1289160 h 3125148"/>
                  <a:gd name="connsiteX3345" fmla="*/ 1078003 w 5432769"/>
                  <a:gd name="connsiteY3345" fmla="*/ 1289056 h 3125148"/>
                  <a:gd name="connsiteX3346" fmla="*/ 1057958 w 5432769"/>
                  <a:gd name="connsiteY3346" fmla="*/ 1285847 h 3125148"/>
                  <a:gd name="connsiteX3347" fmla="*/ 1056342 w 5432769"/>
                  <a:gd name="connsiteY3347" fmla="*/ 1285586 h 3125148"/>
                  <a:gd name="connsiteX3348" fmla="*/ 1055612 w 5432769"/>
                  <a:gd name="connsiteY3348" fmla="*/ 1285169 h 3125148"/>
                  <a:gd name="connsiteX3349" fmla="*/ 1042213 w 5432769"/>
                  <a:gd name="connsiteY3349" fmla="*/ 1277630 h 3125148"/>
                  <a:gd name="connsiteX3350" fmla="*/ 1037261 w 5432769"/>
                  <a:gd name="connsiteY3350" fmla="*/ 1272309 h 3125148"/>
                  <a:gd name="connsiteX3351" fmla="*/ 1034915 w 5432769"/>
                  <a:gd name="connsiteY3351" fmla="*/ 1269778 h 3125148"/>
                  <a:gd name="connsiteX3352" fmla="*/ 1030718 w 5432769"/>
                  <a:gd name="connsiteY3352" fmla="*/ 1265240 h 3125148"/>
                  <a:gd name="connsiteX3353" fmla="*/ 1022480 w 5432769"/>
                  <a:gd name="connsiteY3353" fmla="*/ 1261431 h 3125148"/>
                  <a:gd name="connsiteX3354" fmla="*/ 1019222 w 5432769"/>
                  <a:gd name="connsiteY3354" fmla="*/ 1259918 h 3125148"/>
                  <a:gd name="connsiteX3355" fmla="*/ 1011271 w 5432769"/>
                  <a:gd name="connsiteY3355" fmla="*/ 1258170 h 3125148"/>
                  <a:gd name="connsiteX3356" fmla="*/ 1009681 w 5432769"/>
                  <a:gd name="connsiteY3356" fmla="*/ 1253944 h 3125148"/>
                  <a:gd name="connsiteX3357" fmla="*/ 1008613 w 5432769"/>
                  <a:gd name="connsiteY3357" fmla="*/ 1251075 h 3125148"/>
                  <a:gd name="connsiteX3358" fmla="*/ 1008482 w 5432769"/>
                  <a:gd name="connsiteY3358" fmla="*/ 1250736 h 3125148"/>
                  <a:gd name="connsiteX3359" fmla="*/ 1004859 w 5432769"/>
                  <a:gd name="connsiteY3359" fmla="*/ 1241423 h 3125148"/>
                  <a:gd name="connsiteX3360" fmla="*/ 1004468 w 5432769"/>
                  <a:gd name="connsiteY3360" fmla="*/ 1240406 h 3125148"/>
                  <a:gd name="connsiteX3361" fmla="*/ 1002409 w 5432769"/>
                  <a:gd name="connsiteY3361" fmla="*/ 1235163 h 3125148"/>
                  <a:gd name="connsiteX3362" fmla="*/ 1001471 w 5432769"/>
                  <a:gd name="connsiteY3362" fmla="*/ 1233545 h 3125148"/>
                  <a:gd name="connsiteX3363" fmla="*/ 990939 w 5432769"/>
                  <a:gd name="connsiteY3363" fmla="*/ 1215703 h 3125148"/>
                  <a:gd name="connsiteX3364" fmla="*/ 986039 w 5432769"/>
                  <a:gd name="connsiteY3364" fmla="*/ 1211503 h 3125148"/>
                  <a:gd name="connsiteX3365" fmla="*/ 984735 w 5432769"/>
                  <a:gd name="connsiteY3365" fmla="*/ 1210381 h 3125148"/>
                  <a:gd name="connsiteX3366" fmla="*/ 972354 w 5432769"/>
                  <a:gd name="connsiteY3366" fmla="*/ 1209494 h 3125148"/>
                  <a:gd name="connsiteX3367" fmla="*/ 971884 w 5432769"/>
                  <a:gd name="connsiteY3367" fmla="*/ 1207146 h 3125148"/>
                  <a:gd name="connsiteX3368" fmla="*/ 970581 w 5432769"/>
                  <a:gd name="connsiteY3368" fmla="*/ 1200651 h 3125148"/>
                  <a:gd name="connsiteX3369" fmla="*/ 965498 w 5432769"/>
                  <a:gd name="connsiteY3369" fmla="*/ 1194703 h 3125148"/>
                  <a:gd name="connsiteX3370" fmla="*/ 965289 w 5432769"/>
                  <a:gd name="connsiteY3370" fmla="*/ 1194443 h 3125148"/>
                  <a:gd name="connsiteX3371" fmla="*/ 960858 w 5432769"/>
                  <a:gd name="connsiteY3371" fmla="*/ 1194443 h 3125148"/>
                  <a:gd name="connsiteX3372" fmla="*/ 955566 w 5432769"/>
                  <a:gd name="connsiteY3372" fmla="*/ 1199764 h 3125148"/>
                  <a:gd name="connsiteX3373" fmla="*/ 950249 w 5432769"/>
                  <a:gd name="connsiteY3373" fmla="*/ 1199764 h 3125148"/>
                  <a:gd name="connsiteX3374" fmla="*/ 946964 w 5432769"/>
                  <a:gd name="connsiteY3374" fmla="*/ 1196477 h 3125148"/>
                  <a:gd name="connsiteX3375" fmla="*/ 941777 w 5432769"/>
                  <a:gd name="connsiteY3375" fmla="*/ 1191286 h 3125148"/>
                  <a:gd name="connsiteX3376" fmla="*/ 941412 w 5432769"/>
                  <a:gd name="connsiteY3376" fmla="*/ 1190921 h 3125148"/>
                  <a:gd name="connsiteX3377" fmla="*/ 940995 w 5432769"/>
                  <a:gd name="connsiteY3377" fmla="*/ 1190947 h 3125148"/>
                  <a:gd name="connsiteX3378" fmla="*/ 926397 w 5432769"/>
                  <a:gd name="connsiteY3378" fmla="*/ 1191808 h 3125148"/>
                  <a:gd name="connsiteX3379" fmla="*/ 921966 w 5432769"/>
                  <a:gd name="connsiteY3379" fmla="*/ 1187373 h 3125148"/>
                  <a:gd name="connsiteX3380" fmla="*/ 921966 w 5432769"/>
                  <a:gd name="connsiteY3380" fmla="*/ 1186460 h 3125148"/>
                  <a:gd name="connsiteX3381" fmla="*/ 921940 w 5432769"/>
                  <a:gd name="connsiteY3381" fmla="*/ 1186434 h 3125148"/>
                  <a:gd name="connsiteX3382" fmla="*/ 921966 w 5432769"/>
                  <a:gd name="connsiteY3382" fmla="*/ 1186356 h 3125148"/>
                  <a:gd name="connsiteX3383" fmla="*/ 921966 w 5432769"/>
                  <a:gd name="connsiteY3383" fmla="*/ 1183826 h 3125148"/>
                  <a:gd name="connsiteX3384" fmla="*/ 925511 w 5432769"/>
                  <a:gd name="connsiteY3384" fmla="*/ 1176756 h 3125148"/>
                  <a:gd name="connsiteX3385" fmla="*/ 919307 w 5432769"/>
                  <a:gd name="connsiteY3385" fmla="*/ 1172113 h 3125148"/>
                  <a:gd name="connsiteX3386" fmla="*/ 918421 w 5432769"/>
                  <a:gd name="connsiteY3386" fmla="*/ 1171461 h 3125148"/>
                  <a:gd name="connsiteX3387" fmla="*/ 916101 w 5432769"/>
                  <a:gd name="connsiteY3387" fmla="*/ 1171461 h 3125148"/>
                  <a:gd name="connsiteX3388" fmla="*/ 909949 w 5432769"/>
                  <a:gd name="connsiteY3388" fmla="*/ 1171461 h 3125148"/>
                  <a:gd name="connsiteX3389" fmla="*/ 906065 w 5432769"/>
                  <a:gd name="connsiteY3389" fmla="*/ 1171461 h 3125148"/>
                  <a:gd name="connsiteX3390" fmla="*/ 895430 w 5432769"/>
                  <a:gd name="connsiteY3390" fmla="*/ 1176756 h 3125148"/>
                  <a:gd name="connsiteX3391" fmla="*/ 891024 w 5432769"/>
                  <a:gd name="connsiteY3391" fmla="*/ 1182078 h 3125148"/>
                  <a:gd name="connsiteX3392" fmla="*/ 883204 w 5432769"/>
                  <a:gd name="connsiteY3392" fmla="*/ 1182078 h 3125148"/>
                  <a:gd name="connsiteX3393" fmla="*/ 881301 w 5432769"/>
                  <a:gd name="connsiteY3393" fmla="*/ 1182078 h 3125148"/>
                  <a:gd name="connsiteX3394" fmla="*/ 878199 w 5432769"/>
                  <a:gd name="connsiteY3394" fmla="*/ 1183930 h 3125148"/>
                  <a:gd name="connsiteX3395" fmla="*/ 876870 w 5432769"/>
                  <a:gd name="connsiteY3395" fmla="*/ 1184713 h 3125148"/>
                  <a:gd name="connsiteX3396" fmla="*/ 881301 w 5432769"/>
                  <a:gd name="connsiteY3396" fmla="*/ 1190921 h 3125148"/>
                  <a:gd name="connsiteX3397" fmla="*/ 880415 w 5432769"/>
                  <a:gd name="connsiteY3397" fmla="*/ 1194443 h 3125148"/>
                  <a:gd name="connsiteX3398" fmla="*/ 873325 w 5432769"/>
                  <a:gd name="connsiteY3398" fmla="*/ 1199764 h 3125148"/>
                  <a:gd name="connsiteX3399" fmla="*/ 870171 w 5432769"/>
                  <a:gd name="connsiteY3399" fmla="*/ 1200286 h 3125148"/>
                  <a:gd name="connsiteX3400" fmla="*/ 868033 w 5432769"/>
                  <a:gd name="connsiteY3400" fmla="*/ 1200651 h 3125148"/>
                  <a:gd name="connsiteX3401" fmla="*/ 862012 w 5432769"/>
                  <a:gd name="connsiteY3401" fmla="*/ 1190321 h 3125148"/>
                  <a:gd name="connsiteX3402" fmla="*/ 861829 w 5432769"/>
                  <a:gd name="connsiteY3402" fmla="*/ 1190138 h 3125148"/>
                  <a:gd name="connsiteX3403" fmla="*/ 859509 w 5432769"/>
                  <a:gd name="connsiteY3403" fmla="*/ 1188626 h 3125148"/>
                  <a:gd name="connsiteX3404" fmla="*/ 859509 w 5432769"/>
                  <a:gd name="connsiteY3404" fmla="*/ 1188626 h 3125148"/>
                  <a:gd name="connsiteX3405" fmla="*/ 857424 w 5432769"/>
                  <a:gd name="connsiteY3405" fmla="*/ 1187373 h 3125148"/>
                  <a:gd name="connsiteX3406" fmla="*/ 857293 w 5432769"/>
                  <a:gd name="connsiteY3406" fmla="*/ 1186356 h 3125148"/>
                  <a:gd name="connsiteX3407" fmla="*/ 856642 w 5432769"/>
                  <a:gd name="connsiteY3407" fmla="*/ 1181087 h 3125148"/>
                  <a:gd name="connsiteX3408" fmla="*/ 855651 w 5432769"/>
                  <a:gd name="connsiteY3408" fmla="*/ 1173209 h 3125148"/>
                  <a:gd name="connsiteX3409" fmla="*/ 848587 w 5432769"/>
                  <a:gd name="connsiteY3409" fmla="*/ 1167913 h 3125148"/>
                  <a:gd name="connsiteX3410" fmla="*/ 847805 w 5432769"/>
                  <a:gd name="connsiteY3410" fmla="*/ 1162201 h 3125148"/>
                  <a:gd name="connsiteX3411" fmla="*/ 847023 w 5432769"/>
                  <a:gd name="connsiteY3411" fmla="*/ 1156566 h 3125148"/>
                  <a:gd name="connsiteX3412" fmla="*/ 845928 w 5432769"/>
                  <a:gd name="connsiteY3412" fmla="*/ 1148453 h 3125148"/>
                  <a:gd name="connsiteX3413" fmla="*/ 843582 w 5432769"/>
                  <a:gd name="connsiteY3413" fmla="*/ 1146079 h 3125148"/>
                  <a:gd name="connsiteX3414" fmla="*/ 838369 w 5432769"/>
                  <a:gd name="connsiteY3414" fmla="*/ 1140862 h 3125148"/>
                  <a:gd name="connsiteX3415" fmla="*/ 837978 w 5432769"/>
                  <a:gd name="connsiteY3415" fmla="*/ 1140471 h 3125148"/>
                  <a:gd name="connsiteX3416" fmla="*/ 838030 w 5432769"/>
                  <a:gd name="connsiteY3416" fmla="*/ 1140080 h 3125148"/>
                  <a:gd name="connsiteX3417" fmla="*/ 838603 w 5432769"/>
                  <a:gd name="connsiteY3417" fmla="*/ 1135671 h 3125148"/>
                  <a:gd name="connsiteX3418" fmla="*/ 839568 w 5432769"/>
                  <a:gd name="connsiteY3418" fmla="*/ 1128498 h 3125148"/>
                  <a:gd name="connsiteX3419" fmla="*/ 839750 w 5432769"/>
                  <a:gd name="connsiteY3419" fmla="*/ 1127220 h 3125148"/>
                  <a:gd name="connsiteX3420" fmla="*/ 829141 w 5432769"/>
                  <a:gd name="connsiteY3420" fmla="*/ 1121011 h 3125148"/>
                  <a:gd name="connsiteX3421" fmla="*/ 828959 w 5432769"/>
                  <a:gd name="connsiteY3421" fmla="*/ 1120985 h 3125148"/>
                  <a:gd name="connsiteX3422" fmla="*/ 828750 w 5432769"/>
                  <a:gd name="connsiteY3422" fmla="*/ 1120854 h 3125148"/>
                  <a:gd name="connsiteX3423" fmla="*/ 827212 w 5432769"/>
                  <a:gd name="connsiteY3423" fmla="*/ 1120672 h 3125148"/>
                  <a:gd name="connsiteX3424" fmla="*/ 819392 w 5432769"/>
                  <a:gd name="connsiteY3424" fmla="*/ 1119237 h 3125148"/>
                  <a:gd name="connsiteX3425" fmla="*/ 808783 w 5432769"/>
                  <a:gd name="connsiteY3425" fmla="*/ 1112168 h 3125148"/>
                  <a:gd name="connsiteX3426" fmla="*/ 806150 w 5432769"/>
                  <a:gd name="connsiteY3426" fmla="*/ 1108620 h 3125148"/>
                  <a:gd name="connsiteX3427" fmla="*/ 806437 w 5432769"/>
                  <a:gd name="connsiteY3427" fmla="*/ 1107394 h 3125148"/>
                  <a:gd name="connsiteX3428" fmla="*/ 806802 w 5432769"/>
                  <a:gd name="connsiteY3428" fmla="*/ 1105986 h 3125148"/>
                  <a:gd name="connsiteX3429" fmla="*/ 807036 w 5432769"/>
                  <a:gd name="connsiteY3429" fmla="*/ 1105099 h 3125148"/>
                  <a:gd name="connsiteX3430" fmla="*/ 802761 w 5432769"/>
                  <a:gd name="connsiteY3430" fmla="*/ 1099986 h 3125148"/>
                  <a:gd name="connsiteX3431" fmla="*/ 802683 w 5432769"/>
                  <a:gd name="connsiteY3431" fmla="*/ 1099803 h 3125148"/>
                  <a:gd name="connsiteX3432" fmla="*/ 802605 w 5432769"/>
                  <a:gd name="connsiteY3432" fmla="*/ 1099803 h 3125148"/>
                  <a:gd name="connsiteX3433" fmla="*/ 802605 w 5432769"/>
                  <a:gd name="connsiteY3433" fmla="*/ 1099777 h 3125148"/>
                  <a:gd name="connsiteX3434" fmla="*/ 800259 w 5432769"/>
                  <a:gd name="connsiteY3434" fmla="*/ 1099360 h 3125148"/>
                  <a:gd name="connsiteX3435" fmla="*/ 792882 w 5432769"/>
                  <a:gd name="connsiteY3435" fmla="*/ 1098004 h 3125148"/>
                  <a:gd name="connsiteX3436" fmla="*/ 791109 w 5432769"/>
                  <a:gd name="connsiteY3436" fmla="*/ 1100664 h 3125148"/>
                  <a:gd name="connsiteX3437" fmla="*/ 788450 w 5432769"/>
                  <a:gd name="connsiteY3437" fmla="*/ 1102438 h 3125148"/>
                  <a:gd name="connsiteX3438" fmla="*/ 784045 w 5432769"/>
                  <a:gd name="connsiteY3438" fmla="*/ 1108620 h 3125148"/>
                  <a:gd name="connsiteX3439" fmla="*/ 772549 w 5432769"/>
                  <a:gd name="connsiteY3439" fmla="*/ 1113055 h 3125148"/>
                  <a:gd name="connsiteX3440" fmla="*/ 771116 w 5432769"/>
                  <a:gd name="connsiteY3440" fmla="*/ 1113055 h 3125148"/>
                  <a:gd name="connsiteX3441" fmla="*/ 766345 w 5432769"/>
                  <a:gd name="connsiteY3441" fmla="*/ 1113055 h 3125148"/>
                  <a:gd name="connsiteX3442" fmla="*/ 761054 w 5432769"/>
                  <a:gd name="connsiteY3442" fmla="*/ 1111281 h 3125148"/>
                  <a:gd name="connsiteX3443" fmla="*/ 753963 w 5432769"/>
                  <a:gd name="connsiteY3443" fmla="*/ 1111281 h 3125148"/>
                  <a:gd name="connsiteX3444" fmla="*/ 753937 w 5432769"/>
                  <a:gd name="connsiteY3444" fmla="*/ 1111281 h 3125148"/>
                  <a:gd name="connsiteX3445" fmla="*/ 746587 w 5432769"/>
                  <a:gd name="connsiteY3445" fmla="*/ 1112038 h 3125148"/>
                  <a:gd name="connsiteX3446" fmla="*/ 745127 w 5432769"/>
                  <a:gd name="connsiteY3446" fmla="*/ 1112168 h 3125148"/>
                  <a:gd name="connsiteX3447" fmla="*/ 742494 w 5432769"/>
                  <a:gd name="connsiteY3447" fmla="*/ 1120124 h 3125148"/>
                  <a:gd name="connsiteX3448" fmla="*/ 742885 w 5432769"/>
                  <a:gd name="connsiteY3448" fmla="*/ 1120724 h 3125148"/>
                  <a:gd name="connsiteX3449" fmla="*/ 745804 w 5432769"/>
                  <a:gd name="connsiteY3449" fmla="*/ 1125133 h 3125148"/>
                  <a:gd name="connsiteX3450" fmla="*/ 746013 w 5432769"/>
                  <a:gd name="connsiteY3450" fmla="*/ 1125446 h 3125148"/>
                  <a:gd name="connsiteX3451" fmla="*/ 747212 w 5432769"/>
                  <a:gd name="connsiteY3451" fmla="*/ 1125889 h 3125148"/>
                  <a:gd name="connsiteX3452" fmla="*/ 753077 w 5432769"/>
                  <a:gd name="connsiteY3452" fmla="*/ 1128106 h 3125148"/>
                  <a:gd name="connsiteX3453" fmla="*/ 754120 w 5432769"/>
                  <a:gd name="connsiteY3453" fmla="*/ 1128550 h 3125148"/>
                  <a:gd name="connsiteX3454" fmla="*/ 761054 w 5432769"/>
                  <a:gd name="connsiteY3454" fmla="*/ 1131628 h 3125148"/>
                  <a:gd name="connsiteX3455" fmla="*/ 762826 w 5432769"/>
                  <a:gd name="connsiteY3455" fmla="*/ 1136949 h 3125148"/>
                  <a:gd name="connsiteX3456" fmla="*/ 761080 w 5432769"/>
                  <a:gd name="connsiteY3456" fmla="*/ 1140445 h 3125148"/>
                  <a:gd name="connsiteX3457" fmla="*/ 761054 w 5432769"/>
                  <a:gd name="connsiteY3457" fmla="*/ 1140471 h 3125148"/>
                  <a:gd name="connsiteX3458" fmla="*/ 759333 w 5432769"/>
                  <a:gd name="connsiteY3458" fmla="*/ 1143053 h 3125148"/>
                  <a:gd name="connsiteX3459" fmla="*/ 757509 w 5432769"/>
                  <a:gd name="connsiteY3459" fmla="*/ 1145793 h 3125148"/>
                  <a:gd name="connsiteX3460" fmla="*/ 756622 w 5432769"/>
                  <a:gd name="connsiteY3460" fmla="*/ 1152862 h 3125148"/>
                  <a:gd name="connsiteX3461" fmla="*/ 753963 w 5432769"/>
                  <a:gd name="connsiteY3461" fmla="*/ 1155523 h 3125148"/>
                  <a:gd name="connsiteX3462" fmla="*/ 753051 w 5432769"/>
                  <a:gd name="connsiteY3462" fmla="*/ 1155418 h 3125148"/>
                  <a:gd name="connsiteX3463" fmla="*/ 752191 w 5432769"/>
                  <a:gd name="connsiteY3463" fmla="*/ 1155314 h 3125148"/>
                  <a:gd name="connsiteX3464" fmla="*/ 746378 w 5432769"/>
                  <a:gd name="connsiteY3464" fmla="*/ 1154688 h 3125148"/>
                  <a:gd name="connsiteX3465" fmla="*/ 746013 w 5432769"/>
                  <a:gd name="connsiteY3465" fmla="*/ 1154636 h 3125148"/>
                  <a:gd name="connsiteX3466" fmla="*/ 742494 w 5432769"/>
                  <a:gd name="connsiteY3466" fmla="*/ 1150227 h 3125148"/>
                  <a:gd name="connsiteX3467" fmla="*/ 742494 w 5432769"/>
                  <a:gd name="connsiteY3467" fmla="*/ 1150201 h 3125148"/>
                  <a:gd name="connsiteX3468" fmla="*/ 739835 w 5432769"/>
                  <a:gd name="connsiteY3468" fmla="*/ 1150201 h 3125148"/>
                  <a:gd name="connsiteX3469" fmla="*/ 738480 w 5432769"/>
                  <a:gd name="connsiteY3469" fmla="*/ 1150827 h 3125148"/>
                  <a:gd name="connsiteX3470" fmla="*/ 731963 w 5432769"/>
                  <a:gd name="connsiteY3470" fmla="*/ 1153723 h 3125148"/>
                  <a:gd name="connsiteX3471" fmla="*/ 731859 w 5432769"/>
                  <a:gd name="connsiteY3471" fmla="*/ 1153749 h 3125148"/>
                  <a:gd name="connsiteX3472" fmla="*/ 730999 w 5432769"/>
                  <a:gd name="connsiteY3472" fmla="*/ 1159957 h 3125148"/>
                  <a:gd name="connsiteX3473" fmla="*/ 724795 w 5432769"/>
                  <a:gd name="connsiteY3473" fmla="*/ 1162592 h 3125148"/>
                  <a:gd name="connsiteX3474" fmla="*/ 719216 w 5432769"/>
                  <a:gd name="connsiteY3474" fmla="*/ 1162592 h 3125148"/>
                  <a:gd name="connsiteX3475" fmla="*/ 718617 w 5432769"/>
                  <a:gd name="connsiteY3475" fmla="*/ 1162592 h 3125148"/>
                  <a:gd name="connsiteX3476" fmla="*/ 718617 w 5432769"/>
                  <a:gd name="connsiteY3476" fmla="*/ 1159775 h 3125148"/>
                  <a:gd name="connsiteX3477" fmla="*/ 718617 w 5432769"/>
                  <a:gd name="connsiteY3477" fmla="*/ 1157297 h 3125148"/>
                  <a:gd name="connsiteX3478" fmla="*/ 713117 w 5432769"/>
                  <a:gd name="connsiteY3478" fmla="*/ 1157297 h 3125148"/>
                  <a:gd name="connsiteX3479" fmla="*/ 711526 w 5432769"/>
                  <a:gd name="connsiteY3479" fmla="*/ 1157297 h 3125148"/>
                  <a:gd name="connsiteX3480" fmla="*/ 710510 w 5432769"/>
                  <a:gd name="connsiteY3480" fmla="*/ 1156879 h 3125148"/>
                  <a:gd name="connsiteX3481" fmla="*/ 702690 w 5432769"/>
                  <a:gd name="connsiteY3481" fmla="*/ 1153749 h 3125148"/>
                  <a:gd name="connsiteX3482" fmla="*/ 702351 w 5432769"/>
                  <a:gd name="connsiteY3482" fmla="*/ 1152027 h 3125148"/>
                  <a:gd name="connsiteX3483" fmla="*/ 701829 w 5432769"/>
                  <a:gd name="connsiteY3483" fmla="*/ 1149419 h 3125148"/>
                  <a:gd name="connsiteX3484" fmla="*/ 701699 w 5432769"/>
                  <a:gd name="connsiteY3484" fmla="*/ 1149288 h 3125148"/>
                  <a:gd name="connsiteX3485" fmla="*/ 694739 w 5432769"/>
                  <a:gd name="connsiteY3485" fmla="*/ 1145793 h 3125148"/>
                  <a:gd name="connsiteX3486" fmla="*/ 694583 w 5432769"/>
                  <a:gd name="connsiteY3486" fmla="*/ 1145427 h 3125148"/>
                  <a:gd name="connsiteX3487" fmla="*/ 693618 w 5432769"/>
                  <a:gd name="connsiteY3487" fmla="*/ 1143002 h 3125148"/>
                  <a:gd name="connsiteX3488" fmla="*/ 692966 w 5432769"/>
                  <a:gd name="connsiteY3488" fmla="*/ 1141358 h 3125148"/>
                  <a:gd name="connsiteX3489" fmla="*/ 695625 w 5432769"/>
                  <a:gd name="connsiteY3489" fmla="*/ 1133402 h 3125148"/>
                  <a:gd name="connsiteX3490" fmla="*/ 694739 w 5432769"/>
                  <a:gd name="connsiteY3490" fmla="*/ 1131628 h 3125148"/>
                  <a:gd name="connsiteX3491" fmla="*/ 694244 w 5432769"/>
                  <a:gd name="connsiteY3491" fmla="*/ 1131106 h 3125148"/>
                  <a:gd name="connsiteX3492" fmla="*/ 686789 w 5432769"/>
                  <a:gd name="connsiteY3492" fmla="*/ 1122785 h 3125148"/>
                  <a:gd name="connsiteX3493" fmla="*/ 674980 w 5432769"/>
                  <a:gd name="connsiteY3493" fmla="*/ 1120829 h 3125148"/>
                  <a:gd name="connsiteX3494" fmla="*/ 672217 w 5432769"/>
                  <a:gd name="connsiteY3494" fmla="*/ 1120359 h 3125148"/>
                  <a:gd name="connsiteX3495" fmla="*/ 670862 w 5432769"/>
                  <a:gd name="connsiteY3495" fmla="*/ 1120124 h 3125148"/>
                  <a:gd name="connsiteX3496" fmla="*/ 667108 w 5432769"/>
                  <a:gd name="connsiteY3496" fmla="*/ 1120750 h 3125148"/>
                  <a:gd name="connsiteX3497" fmla="*/ 661660 w 5432769"/>
                  <a:gd name="connsiteY3497" fmla="*/ 1121663 h 3125148"/>
                  <a:gd name="connsiteX3498" fmla="*/ 660252 w 5432769"/>
                  <a:gd name="connsiteY3498" fmla="*/ 1121898 h 3125148"/>
                  <a:gd name="connsiteX3499" fmla="*/ 654075 w 5432769"/>
                  <a:gd name="connsiteY3499" fmla="*/ 1129854 h 3125148"/>
                  <a:gd name="connsiteX3500" fmla="*/ 646984 w 5432769"/>
                  <a:gd name="connsiteY3500" fmla="*/ 1130741 h 3125148"/>
                  <a:gd name="connsiteX3501" fmla="*/ 645238 w 5432769"/>
                  <a:gd name="connsiteY3501" fmla="*/ 1134289 h 3125148"/>
                  <a:gd name="connsiteX3502" fmla="*/ 645942 w 5432769"/>
                  <a:gd name="connsiteY3502" fmla="*/ 1135254 h 3125148"/>
                  <a:gd name="connsiteX3503" fmla="*/ 647375 w 5432769"/>
                  <a:gd name="connsiteY3503" fmla="*/ 1137158 h 3125148"/>
                  <a:gd name="connsiteX3504" fmla="*/ 650425 w 5432769"/>
                  <a:gd name="connsiteY3504" fmla="*/ 1141228 h 3125148"/>
                  <a:gd name="connsiteX3505" fmla="*/ 650530 w 5432769"/>
                  <a:gd name="connsiteY3505" fmla="*/ 1141358 h 3125148"/>
                  <a:gd name="connsiteX3506" fmla="*/ 646984 w 5432769"/>
                  <a:gd name="connsiteY3506" fmla="*/ 1145793 h 3125148"/>
                  <a:gd name="connsiteX3507" fmla="*/ 645942 w 5432769"/>
                  <a:gd name="connsiteY3507" fmla="*/ 1147906 h 3125148"/>
                  <a:gd name="connsiteX3508" fmla="*/ 644352 w 5432769"/>
                  <a:gd name="connsiteY3508" fmla="*/ 1151088 h 3125148"/>
                  <a:gd name="connsiteX3509" fmla="*/ 640806 w 5432769"/>
                  <a:gd name="connsiteY3509" fmla="*/ 1152862 h 3125148"/>
                  <a:gd name="connsiteX3510" fmla="*/ 632856 w 5432769"/>
                  <a:gd name="connsiteY3510" fmla="*/ 1154636 h 3125148"/>
                  <a:gd name="connsiteX3511" fmla="*/ 630197 w 5432769"/>
                  <a:gd name="connsiteY3511" fmla="*/ 1151975 h 3125148"/>
                  <a:gd name="connsiteX3512" fmla="*/ 630744 w 5432769"/>
                  <a:gd name="connsiteY3512" fmla="*/ 1148166 h 3125148"/>
                  <a:gd name="connsiteX3513" fmla="*/ 630953 w 5432769"/>
                  <a:gd name="connsiteY3513" fmla="*/ 1146679 h 3125148"/>
                  <a:gd name="connsiteX3514" fmla="*/ 631083 w 5432769"/>
                  <a:gd name="connsiteY3514" fmla="*/ 1145793 h 3125148"/>
                  <a:gd name="connsiteX3515" fmla="*/ 630197 w 5432769"/>
                  <a:gd name="connsiteY3515" fmla="*/ 1144019 h 3125148"/>
                  <a:gd name="connsiteX3516" fmla="*/ 614426 w 5432769"/>
                  <a:gd name="connsiteY3516" fmla="*/ 1139219 h 3125148"/>
                  <a:gd name="connsiteX3517" fmla="*/ 610960 w 5432769"/>
                  <a:gd name="connsiteY3517" fmla="*/ 1138175 h 3125148"/>
                  <a:gd name="connsiteX3518" fmla="*/ 609865 w 5432769"/>
                  <a:gd name="connsiteY3518" fmla="*/ 1137836 h 3125148"/>
                  <a:gd name="connsiteX3519" fmla="*/ 609526 w 5432769"/>
                  <a:gd name="connsiteY3519" fmla="*/ 1138280 h 3125148"/>
                  <a:gd name="connsiteX3520" fmla="*/ 607779 w 5432769"/>
                  <a:gd name="connsiteY3520" fmla="*/ 1140602 h 3125148"/>
                  <a:gd name="connsiteX3521" fmla="*/ 604547 w 5432769"/>
                  <a:gd name="connsiteY3521" fmla="*/ 1144906 h 3125148"/>
                  <a:gd name="connsiteX3522" fmla="*/ 595710 w 5432769"/>
                  <a:gd name="connsiteY3522" fmla="*/ 1147567 h 3125148"/>
                  <a:gd name="connsiteX3523" fmla="*/ 586874 w 5432769"/>
                  <a:gd name="connsiteY3523" fmla="*/ 1147567 h 3125148"/>
                  <a:gd name="connsiteX3524" fmla="*/ 580644 w 5432769"/>
                  <a:gd name="connsiteY3524" fmla="*/ 1143654 h 3125148"/>
                  <a:gd name="connsiteX3525" fmla="*/ 579810 w 5432769"/>
                  <a:gd name="connsiteY3525" fmla="*/ 1143132 h 3125148"/>
                  <a:gd name="connsiteX3526" fmla="*/ 572745 w 5432769"/>
                  <a:gd name="connsiteY3526" fmla="*/ 1143132 h 3125148"/>
                  <a:gd name="connsiteX3527" fmla="*/ 572172 w 5432769"/>
                  <a:gd name="connsiteY3527" fmla="*/ 1142897 h 3125148"/>
                  <a:gd name="connsiteX3528" fmla="*/ 568053 w 5432769"/>
                  <a:gd name="connsiteY3528" fmla="*/ 1141123 h 3125148"/>
                  <a:gd name="connsiteX3529" fmla="*/ 566541 w 5432769"/>
                  <a:gd name="connsiteY3529" fmla="*/ 1140471 h 3125148"/>
                  <a:gd name="connsiteX3530" fmla="*/ 566541 w 5432769"/>
                  <a:gd name="connsiteY3530" fmla="*/ 1135880 h 3125148"/>
                  <a:gd name="connsiteX3531" fmla="*/ 566541 w 5432769"/>
                  <a:gd name="connsiteY3531" fmla="*/ 1134289 h 3125148"/>
                  <a:gd name="connsiteX3532" fmla="*/ 558591 w 5432769"/>
                  <a:gd name="connsiteY3532" fmla="*/ 1136063 h 3125148"/>
                  <a:gd name="connsiteX3533" fmla="*/ 557366 w 5432769"/>
                  <a:gd name="connsiteY3533" fmla="*/ 1136063 h 3125148"/>
                  <a:gd name="connsiteX3534" fmla="*/ 549754 w 5432769"/>
                  <a:gd name="connsiteY3534" fmla="*/ 1136063 h 3125148"/>
                  <a:gd name="connsiteX3535" fmla="*/ 546496 w 5432769"/>
                  <a:gd name="connsiteY3535" fmla="*/ 1139949 h 3125148"/>
                  <a:gd name="connsiteX3536" fmla="*/ 545323 w 5432769"/>
                  <a:gd name="connsiteY3536" fmla="*/ 1141358 h 3125148"/>
                  <a:gd name="connsiteX3537" fmla="*/ 545323 w 5432769"/>
                  <a:gd name="connsiteY3537" fmla="*/ 1146679 h 3125148"/>
                  <a:gd name="connsiteX3538" fmla="*/ 539145 w 5432769"/>
                  <a:gd name="connsiteY3538" fmla="*/ 1151975 h 3125148"/>
                  <a:gd name="connsiteX3539" fmla="*/ 537633 w 5432769"/>
                  <a:gd name="connsiteY3539" fmla="*/ 1160974 h 3125148"/>
                  <a:gd name="connsiteX3540" fmla="*/ 537372 w 5432769"/>
                  <a:gd name="connsiteY3540" fmla="*/ 1162592 h 3125148"/>
                  <a:gd name="connsiteX3541" fmla="*/ 534583 w 5432769"/>
                  <a:gd name="connsiteY3541" fmla="*/ 1165383 h 3125148"/>
                  <a:gd name="connsiteX3542" fmla="*/ 532054 w 5432769"/>
                  <a:gd name="connsiteY3542" fmla="*/ 1167913 h 3125148"/>
                  <a:gd name="connsiteX3543" fmla="*/ 526398 w 5432769"/>
                  <a:gd name="connsiteY3543" fmla="*/ 1170757 h 3125148"/>
                  <a:gd name="connsiteX3544" fmla="*/ 523218 w 5432769"/>
                  <a:gd name="connsiteY3544" fmla="*/ 1172322 h 3125148"/>
                  <a:gd name="connsiteX3545" fmla="*/ 515267 w 5432769"/>
                  <a:gd name="connsiteY3545" fmla="*/ 1178530 h 3125148"/>
                  <a:gd name="connsiteX3546" fmla="*/ 502912 w 5432769"/>
                  <a:gd name="connsiteY3546" fmla="*/ 1180669 h 3125148"/>
                  <a:gd name="connsiteX3547" fmla="*/ 502442 w 5432769"/>
                  <a:gd name="connsiteY3547" fmla="*/ 1180930 h 3125148"/>
                  <a:gd name="connsiteX3548" fmla="*/ 499757 w 5432769"/>
                  <a:gd name="connsiteY3548" fmla="*/ 1181295 h 3125148"/>
                  <a:gd name="connsiteX3549" fmla="*/ 499314 w 5432769"/>
                  <a:gd name="connsiteY3549" fmla="*/ 1181295 h 3125148"/>
                  <a:gd name="connsiteX3550" fmla="*/ 494935 w 5432769"/>
                  <a:gd name="connsiteY3550" fmla="*/ 1182078 h 3125148"/>
                  <a:gd name="connsiteX3551" fmla="*/ 478122 w 5432769"/>
                  <a:gd name="connsiteY3551" fmla="*/ 1181191 h 3125148"/>
                  <a:gd name="connsiteX3552" fmla="*/ 473899 w 5432769"/>
                  <a:gd name="connsiteY3552" fmla="*/ 1178870 h 3125148"/>
                  <a:gd name="connsiteX3553" fmla="*/ 473065 w 5432769"/>
                  <a:gd name="connsiteY3553" fmla="*/ 1178478 h 3125148"/>
                  <a:gd name="connsiteX3554" fmla="*/ 472935 w 5432769"/>
                  <a:gd name="connsiteY3554" fmla="*/ 1178348 h 3125148"/>
                  <a:gd name="connsiteX3555" fmla="*/ 468399 w 5432769"/>
                  <a:gd name="connsiteY3555" fmla="*/ 1175870 h 3125148"/>
                  <a:gd name="connsiteX3556" fmla="*/ 466626 w 5432769"/>
                  <a:gd name="connsiteY3556" fmla="*/ 1176130 h 3125148"/>
                  <a:gd name="connsiteX3557" fmla="*/ 462221 w 5432769"/>
                  <a:gd name="connsiteY3557" fmla="*/ 1176756 h 3125148"/>
                  <a:gd name="connsiteX3558" fmla="*/ 450725 w 5432769"/>
                  <a:gd name="connsiteY3558" fmla="*/ 1185600 h 3125148"/>
                  <a:gd name="connsiteX3559" fmla="*/ 449813 w 5432769"/>
                  <a:gd name="connsiteY3559" fmla="*/ 1186330 h 3125148"/>
                  <a:gd name="connsiteX3560" fmla="*/ 442749 w 5432769"/>
                  <a:gd name="connsiteY3560" fmla="*/ 1191808 h 3125148"/>
                  <a:gd name="connsiteX3561" fmla="*/ 442332 w 5432769"/>
                  <a:gd name="connsiteY3561" fmla="*/ 1193530 h 3125148"/>
                  <a:gd name="connsiteX3562" fmla="*/ 441862 w 5432769"/>
                  <a:gd name="connsiteY3562" fmla="*/ 1195329 h 3125148"/>
                  <a:gd name="connsiteX3563" fmla="*/ 443635 w 5432769"/>
                  <a:gd name="connsiteY3563" fmla="*/ 1201538 h 3125148"/>
                  <a:gd name="connsiteX3564" fmla="*/ 442280 w 5432769"/>
                  <a:gd name="connsiteY3564" fmla="*/ 1207642 h 3125148"/>
                  <a:gd name="connsiteX3565" fmla="*/ 441862 w 5432769"/>
                  <a:gd name="connsiteY3565" fmla="*/ 1209494 h 3125148"/>
                  <a:gd name="connsiteX3566" fmla="*/ 443635 w 5432769"/>
                  <a:gd name="connsiteY3566" fmla="*/ 1211268 h 3125148"/>
                  <a:gd name="connsiteX3567" fmla="*/ 449839 w 5432769"/>
                  <a:gd name="connsiteY3567" fmla="*/ 1212155 h 3125148"/>
                  <a:gd name="connsiteX3568" fmla="*/ 451612 w 5432769"/>
                  <a:gd name="connsiteY3568" fmla="*/ 1211268 h 3125148"/>
                  <a:gd name="connsiteX3569" fmla="*/ 453098 w 5432769"/>
                  <a:gd name="connsiteY3569" fmla="*/ 1211268 h 3125148"/>
                  <a:gd name="connsiteX3570" fmla="*/ 459562 w 5432769"/>
                  <a:gd name="connsiteY3570" fmla="*/ 1211268 h 3125148"/>
                  <a:gd name="connsiteX3571" fmla="*/ 463967 w 5432769"/>
                  <a:gd name="connsiteY3571" fmla="*/ 1216563 h 3125148"/>
                  <a:gd name="connsiteX3572" fmla="*/ 463967 w 5432769"/>
                  <a:gd name="connsiteY3572" fmla="*/ 1225433 h 3125148"/>
                  <a:gd name="connsiteX3573" fmla="*/ 462143 w 5432769"/>
                  <a:gd name="connsiteY3573" fmla="*/ 1231615 h 3125148"/>
                  <a:gd name="connsiteX3574" fmla="*/ 461334 w 5432769"/>
                  <a:gd name="connsiteY3574" fmla="*/ 1234276 h 3125148"/>
                  <a:gd name="connsiteX3575" fmla="*/ 455339 w 5432769"/>
                  <a:gd name="connsiteY3575" fmla="*/ 1237041 h 3125148"/>
                  <a:gd name="connsiteX3576" fmla="*/ 451716 w 5432769"/>
                  <a:gd name="connsiteY3576" fmla="*/ 1238710 h 3125148"/>
                  <a:gd name="connsiteX3577" fmla="*/ 449839 w 5432769"/>
                  <a:gd name="connsiteY3577" fmla="*/ 1239571 h 3125148"/>
                  <a:gd name="connsiteX3578" fmla="*/ 441862 w 5432769"/>
                  <a:gd name="connsiteY3578" fmla="*/ 1240458 h 3125148"/>
                  <a:gd name="connsiteX3579" fmla="*/ 441159 w 5432769"/>
                  <a:gd name="connsiteY3579" fmla="*/ 1240797 h 3125148"/>
                  <a:gd name="connsiteX3580" fmla="*/ 435450 w 5432769"/>
                  <a:gd name="connsiteY3580" fmla="*/ 1243380 h 3125148"/>
                  <a:gd name="connsiteX3581" fmla="*/ 432166 w 5432769"/>
                  <a:gd name="connsiteY3581" fmla="*/ 1244892 h 3125148"/>
                  <a:gd name="connsiteX3582" fmla="*/ 430836 w 5432769"/>
                  <a:gd name="connsiteY3582" fmla="*/ 1247214 h 3125148"/>
                  <a:gd name="connsiteX3583" fmla="*/ 428620 w 5432769"/>
                  <a:gd name="connsiteY3583" fmla="*/ 1251075 h 3125148"/>
                  <a:gd name="connsiteX3584" fmla="*/ 424319 w 5432769"/>
                  <a:gd name="connsiteY3584" fmla="*/ 1252640 h 3125148"/>
                  <a:gd name="connsiteX3585" fmla="*/ 418897 w 5432769"/>
                  <a:gd name="connsiteY3585" fmla="*/ 1254622 h 3125148"/>
                  <a:gd name="connsiteX3586" fmla="*/ 417829 w 5432769"/>
                  <a:gd name="connsiteY3586" fmla="*/ 1254622 h 3125148"/>
                  <a:gd name="connsiteX3587" fmla="*/ 410061 w 5432769"/>
                  <a:gd name="connsiteY3587" fmla="*/ 1254622 h 3125148"/>
                  <a:gd name="connsiteX3588" fmla="*/ 401589 w 5432769"/>
                  <a:gd name="connsiteY3588" fmla="*/ 1251075 h 3125148"/>
                  <a:gd name="connsiteX3589" fmla="*/ 399712 w 5432769"/>
                  <a:gd name="connsiteY3589" fmla="*/ 1250292 h 3125148"/>
                  <a:gd name="connsiteX3590" fmla="*/ 399191 w 5432769"/>
                  <a:gd name="connsiteY3590" fmla="*/ 1250188 h 3125148"/>
                  <a:gd name="connsiteX3591" fmla="*/ 391475 w 5432769"/>
                  <a:gd name="connsiteY3591" fmla="*/ 1250188 h 3125148"/>
                  <a:gd name="connsiteX3592" fmla="*/ 380865 w 5432769"/>
                  <a:gd name="connsiteY3592" fmla="*/ 1252849 h 3125148"/>
                  <a:gd name="connsiteX3593" fmla="*/ 371507 w 5432769"/>
                  <a:gd name="connsiteY3593" fmla="*/ 1258822 h 3125148"/>
                  <a:gd name="connsiteX3594" fmla="*/ 371142 w 5432769"/>
                  <a:gd name="connsiteY3594" fmla="*/ 1259031 h 3125148"/>
                  <a:gd name="connsiteX3595" fmla="*/ 372029 w 5432769"/>
                  <a:gd name="connsiteY3595" fmla="*/ 1266126 h 3125148"/>
                  <a:gd name="connsiteX3596" fmla="*/ 371534 w 5432769"/>
                  <a:gd name="connsiteY3596" fmla="*/ 1270170 h 3125148"/>
                  <a:gd name="connsiteX3597" fmla="*/ 371247 w 5432769"/>
                  <a:gd name="connsiteY3597" fmla="*/ 1270848 h 3125148"/>
                  <a:gd name="connsiteX3598" fmla="*/ 371351 w 5432769"/>
                  <a:gd name="connsiteY3598" fmla="*/ 1271500 h 3125148"/>
                  <a:gd name="connsiteX3599" fmla="*/ 371142 w 5432769"/>
                  <a:gd name="connsiteY3599" fmla="*/ 1273196 h 3125148"/>
                  <a:gd name="connsiteX3600" fmla="*/ 371951 w 5432769"/>
                  <a:gd name="connsiteY3600" fmla="*/ 1274552 h 3125148"/>
                  <a:gd name="connsiteX3601" fmla="*/ 372003 w 5432769"/>
                  <a:gd name="connsiteY3601" fmla="*/ 1274761 h 3125148"/>
                  <a:gd name="connsiteX3602" fmla="*/ 372133 w 5432769"/>
                  <a:gd name="connsiteY3602" fmla="*/ 1274839 h 3125148"/>
                  <a:gd name="connsiteX3603" fmla="*/ 373801 w 5432769"/>
                  <a:gd name="connsiteY3603" fmla="*/ 1277630 h 3125148"/>
                  <a:gd name="connsiteX3604" fmla="*/ 374688 w 5432769"/>
                  <a:gd name="connsiteY3604" fmla="*/ 1283813 h 3125148"/>
                  <a:gd name="connsiteX3605" fmla="*/ 371142 w 5432769"/>
                  <a:gd name="connsiteY3605" fmla="*/ 1290882 h 3125148"/>
                  <a:gd name="connsiteX3606" fmla="*/ 368327 w 5432769"/>
                  <a:gd name="connsiteY3606" fmla="*/ 1293256 h 3125148"/>
                  <a:gd name="connsiteX3607" fmla="*/ 367337 w 5432769"/>
                  <a:gd name="connsiteY3607" fmla="*/ 1293960 h 3125148"/>
                  <a:gd name="connsiteX3608" fmla="*/ 367232 w 5432769"/>
                  <a:gd name="connsiteY3608" fmla="*/ 1294169 h 3125148"/>
                  <a:gd name="connsiteX3609" fmla="*/ 365851 w 5432769"/>
                  <a:gd name="connsiteY3609" fmla="*/ 1295316 h 3125148"/>
                  <a:gd name="connsiteX3610" fmla="*/ 365043 w 5432769"/>
                  <a:gd name="connsiteY3610" fmla="*/ 1303351 h 3125148"/>
                  <a:gd name="connsiteX3611" fmla="*/ 364965 w 5432769"/>
                  <a:gd name="connsiteY3611" fmla="*/ 1304159 h 3125148"/>
                  <a:gd name="connsiteX3612" fmla="*/ 367363 w 5432769"/>
                  <a:gd name="connsiteY3612" fmla="*/ 1308985 h 3125148"/>
                  <a:gd name="connsiteX3613" fmla="*/ 369370 w 5432769"/>
                  <a:gd name="connsiteY3613" fmla="*/ 1313002 h 3125148"/>
                  <a:gd name="connsiteX3614" fmla="*/ 367623 w 5432769"/>
                  <a:gd name="connsiteY3614" fmla="*/ 1319211 h 3125148"/>
                  <a:gd name="connsiteX3615" fmla="*/ 367206 w 5432769"/>
                  <a:gd name="connsiteY3615" fmla="*/ 1319811 h 3125148"/>
                  <a:gd name="connsiteX3616" fmla="*/ 366555 w 5432769"/>
                  <a:gd name="connsiteY3616" fmla="*/ 1320567 h 3125148"/>
                  <a:gd name="connsiteX3617" fmla="*/ 366502 w 5432769"/>
                  <a:gd name="connsiteY3617" fmla="*/ 1320854 h 3125148"/>
                  <a:gd name="connsiteX3618" fmla="*/ 365851 w 5432769"/>
                  <a:gd name="connsiteY3618" fmla="*/ 1321872 h 3125148"/>
                  <a:gd name="connsiteX3619" fmla="*/ 364078 w 5432769"/>
                  <a:gd name="connsiteY3619" fmla="*/ 1328941 h 3125148"/>
                  <a:gd name="connsiteX3620" fmla="*/ 356936 w 5432769"/>
                  <a:gd name="connsiteY3620" fmla="*/ 1332776 h 3125148"/>
                  <a:gd name="connsiteX3621" fmla="*/ 352583 w 5432769"/>
                  <a:gd name="connsiteY3621" fmla="*/ 1335123 h 3125148"/>
                  <a:gd name="connsiteX3622" fmla="*/ 332250 w 5432769"/>
                  <a:gd name="connsiteY3622" fmla="*/ 1340445 h 3125148"/>
                  <a:gd name="connsiteX3623" fmla="*/ 320755 w 5432769"/>
                  <a:gd name="connsiteY3623" fmla="*/ 1347514 h 3125148"/>
                  <a:gd name="connsiteX3624" fmla="*/ 319712 w 5432769"/>
                  <a:gd name="connsiteY3624" fmla="*/ 1348897 h 3125148"/>
                  <a:gd name="connsiteX3625" fmla="*/ 318096 w 5432769"/>
                  <a:gd name="connsiteY3625" fmla="*/ 1351062 h 3125148"/>
                  <a:gd name="connsiteX3626" fmla="*/ 316297 w 5432769"/>
                  <a:gd name="connsiteY3626" fmla="*/ 1352262 h 3125148"/>
                  <a:gd name="connsiteX3627" fmla="*/ 312022 w 5432769"/>
                  <a:gd name="connsiteY3627" fmla="*/ 1355105 h 3125148"/>
                  <a:gd name="connsiteX3628" fmla="*/ 310145 w 5432769"/>
                  <a:gd name="connsiteY3628" fmla="*/ 1356357 h 3125148"/>
                  <a:gd name="connsiteX3629" fmla="*/ 311032 w 5432769"/>
                  <a:gd name="connsiteY3629" fmla="*/ 1360792 h 3125148"/>
                  <a:gd name="connsiteX3630" fmla="*/ 308086 w 5432769"/>
                  <a:gd name="connsiteY3630" fmla="*/ 1363531 h 3125148"/>
                  <a:gd name="connsiteX3631" fmla="*/ 306679 w 5432769"/>
                  <a:gd name="connsiteY3631" fmla="*/ 1364835 h 3125148"/>
                  <a:gd name="connsiteX3632" fmla="*/ 302195 w 5432769"/>
                  <a:gd name="connsiteY3632" fmla="*/ 1369061 h 3125148"/>
                  <a:gd name="connsiteX3633" fmla="*/ 297764 w 5432769"/>
                  <a:gd name="connsiteY3633" fmla="*/ 1373183 h 3125148"/>
                  <a:gd name="connsiteX3634" fmla="*/ 296069 w 5432769"/>
                  <a:gd name="connsiteY3634" fmla="*/ 1378817 h 3125148"/>
                  <a:gd name="connsiteX3635" fmla="*/ 295105 w 5432769"/>
                  <a:gd name="connsiteY3635" fmla="*/ 1382026 h 3125148"/>
                  <a:gd name="connsiteX3636" fmla="*/ 293749 w 5432769"/>
                  <a:gd name="connsiteY3636" fmla="*/ 1385208 h 3125148"/>
                  <a:gd name="connsiteX3637" fmla="*/ 289813 w 5432769"/>
                  <a:gd name="connsiteY3637" fmla="*/ 1394416 h 3125148"/>
                  <a:gd name="connsiteX3638" fmla="*/ 289292 w 5432769"/>
                  <a:gd name="connsiteY3638" fmla="*/ 1398773 h 3125148"/>
                  <a:gd name="connsiteX3639" fmla="*/ 288041 w 5432769"/>
                  <a:gd name="connsiteY3639" fmla="*/ 1409442 h 3125148"/>
                  <a:gd name="connsiteX3640" fmla="*/ 281081 w 5432769"/>
                  <a:gd name="connsiteY3640" fmla="*/ 1418728 h 3125148"/>
                  <a:gd name="connsiteX3641" fmla="*/ 280090 w 5432769"/>
                  <a:gd name="connsiteY3641" fmla="*/ 1420059 h 3125148"/>
                  <a:gd name="connsiteX3642" fmla="*/ 278969 w 5432769"/>
                  <a:gd name="connsiteY3642" fmla="*/ 1420632 h 3125148"/>
                  <a:gd name="connsiteX3643" fmla="*/ 271227 w 5432769"/>
                  <a:gd name="connsiteY3643" fmla="*/ 1424493 h 3125148"/>
                  <a:gd name="connsiteX3644" fmla="*/ 270784 w 5432769"/>
                  <a:gd name="connsiteY3644" fmla="*/ 1425197 h 3125148"/>
                  <a:gd name="connsiteX3645" fmla="*/ 267708 w 5432769"/>
                  <a:gd name="connsiteY3645" fmla="*/ 1429789 h 3125148"/>
                  <a:gd name="connsiteX3646" fmla="*/ 267344 w 5432769"/>
                  <a:gd name="connsiteY3646" fmla="*/ 1432319 h 3125148"/>
                  <a:gd name="connsiteX3647" fmla="*/ 266848 w 5432769"/>
                  <a:gd name="connsiteY3647" fmla="*/ 1435815 h 3125148"/>
                  <a:gd name="connsiteX3648" fmla="*/ 266822 w 5432769"/>
                  <a:gd name="connsiteY3648" fmla="*/ 1435997 h 3125148"/>
                  <a:gd name="connsiteX3649" fmla="*/ 263616 w 5432769"/>
                  <a:gd name="connsiteY3649" fmla="*/ 1440275 h 3125148"/>
                  <a:gd name="connsiteX3650" fmla="*/ 261530 w 5432769"/>
                  <a:gd name="connsiteY3650" fmla="*/ 1443066 h 3125148"/>
                  <a:gd name="connsiteX3651" fmla="*/ 261217 w 5432769"/>
                  <a:gd name="connsiteY3651" fmla="*/ 1443484 h 3125148"/>
                  <a:gd name="connsiteX3652" fmla="*/ 258872 w 5432769"/>
                  <a:gd name="connsiteY3652" fmla="*/ 1446614 h 3125148"/>
                  <a:gd name="connsiteX3653" fmla="*/ 258715 w 5432769"/>
                  <a:gd name="connsiteY3653" fmla="*/ 1447110 h 3125148"/>
                  <a:gd name="connsiteX3654" fmla="*/ 257099 w 5432769"/>
                  <a:gd name="connsiteY3654" fmla="*/ 1452796 h 3125148"/>
                  <a:gd name="connsiteX3655" fmla="*/ 255665 w 5432769"/>
                  <a:gd name="connsiteY3655" fmla="*/ 1454596 h 3125148"/>
                  <a:gd name="connsiteX3656" fmla="*/ 253554 w 5432769"/>
                  <a:gd name="connsiteY3656" fmla="*/ 1457231 h 3125148"/>
                  <a:gd name="connsiteX3657" fmla="*/ 251781 w 5432769"/>
                  <a:gd name="connsiteY3657" fmla="*/ 1465187 h 3125148"/>
                  <a:gd name="connsiteX3658" fmla="*/ 251234 w 5432769"/>
                  <a:gd name="connsiteY3658" fmla="*/ 1469726 h 3125148"/>
                  <a:gd name="connsiteX3659" fmla="*/ 250895 w 5432769"/>
                  <a:gd name="connsiteY3659" fmla="*/ 1472256 h 3125148"/>
                  <a:gd name="connsiteX3660" fmla="*/ 247376 w 5432769"/>
                  <a:gd name="connsiteY3660" fmla="*/ 1481126 h 3125148"/>
                  <a:gd name="connsiteX3661" fmla="*/ 248262 w 5432769"/>
                  <a:gd name="connsiteY3661" fmla="*/ 1485534 h 3125148"/>
                  <a:gd name="connsiteX3662" fmla="*/ 249148 w 5432769"/>
                  <a:gd name="connsiteY3662" fmla="*/ 1494377 h 3125148"/>
                  <a:gd name="connsiteX3663" fmla="*/ 249878 w 5432769"/>
                  <a:gd name="connsiteY3663" fmla="*/ 1495290 h 3125148"/>
                  <a:gd name="connsiteX3664" fmla="*/ 251025 w 5432769"/>
                  <a:gd name="connsiteY3664" fmla="*/ 1496751 h 3125148"/>
                  <a:gd name="connsiteX3665" fmla="*/ 252668 w 5432769"/>
                  <a:gd name="connsiteY3665" fmla="*/ 1498812 h 3125148"/>
                  <a:gd name="connsiteX3666" fmla="*/ 252668 w 5432769"/>
                  <a:gd name="connsiteY3666" fmla="*/ 1507655 h 3125148"/>
                  <a:gd name="connsiteX3667" fmla="*/ 245603 w 5432769"/>
                  <a:gd name="connsiteY3667" fmla="*/ 1510315 h 3125148"/>
                  <a:gd name="connsiteX3668" fmla="*/ 240729 w 5432769"/>
                  <a:gd name="connsiteY3668" fmla="*/ 1508698 h 3125148"/>
                  <a:gd name="connsiteX3669" fmla="*/ 240312 w 5432769"/>
                  <a:gd name="connsiteY3669" fmla="*/ 1508542 h 3125148"/>
                  <a:gd name="connsiteX3670" fmla="*/ 225923 w 5432769"/>
                  <a:gd name="connsiteY3670" fmla="*/ 1516159 h 3125148"/>
                  <a:gd name="connsiteX3671" fmla="*/ 225271 w 5432769"/>
                  <a:gd name="connsiteY3671" fmla="*/ 1516498 h 3125148"/>
                  <a:gd name="connsiteX3672" fmla="*/ 223498 w 5432769"/>
                  <a:gd name="connsiteY3672" fmla="*/ 1520933 h 3125148"/>
                  <a:gd name="connsiteX3673" fmla="*/ 220787 w 5432769"/>
                  <a:gd name="connsiteY3673" fmla="*/ 1522211 h 3125148"/>
                  <a:gd name="connsiteX3674" fmla="*/ 218754 w 5432769"/>
                  <a:gd name="connsiteY3674" fmla="*/ 1523176 h 3125148"/>
                  <a:gd name="connsiteX3675" fmla="*/ 208223 w 5432769"/>
                  <a:gd name="connsiteY3675" fmla="*/ 1528158 h 3125148"/>
                  <a:gd name="connsiteX3676" fmla="*/ 206711 w 5432769"/>
                  <a:gd name="connsiteY3676" fmla="*/ 1528889 h 3125148"/>
                  <a:gd name="connsiteX3677" fmla="*/ 195216 w 5432769"/>
                  <a:gd name="connsiteY3677" fmla="*/ 1529775 h 3125148"/>
                  <a:gd name="connsiteX3678" fmla="*/ 191957 w 5432769"/>
                  <a:gd name="connsiteY3678" fmla="*/ 1530767 h 3125148"/>
                  <a:gd name="connsiteX3679" fmla="*/ 184424 w 5432769"/>
                  <a:gd name="connsiteY3679" fmla="*/ 1533088 h 3125148"/>
                  <a:gd name="connsiteX3680" fmla="*/ 183720 w 5432769"/>
                  <a:gd name="connsiteY3680" fmla="*/ 1533323 h 3125148"/>
                  <a:gd name="connsiteX3681" fmla="*/ 181583 w 5432769"/>
                  <a:gd name="connsiteY3681" fmla="*/ 1530480 h 3125148"/>
                  <a:gd name="connsiteX3682" fmla="*/ 181061 w 5432769"/>
                  <a:gd name="connsiteY3682" fmla="*/ 1529775 h 3125148"/>
                  <a:gd name="connsiteX3683" fmla="*/ 172824 w 5432769"/>
                  <a:gd name="connsiteY3683" fmla="*/ 1532775 h 3125148"/>
                  <a:gd name="connsiteX3684" fmla="*/ 172042 w 5432769"/>
                  <a:gd name="connsiteY3684" fmla="*/ 1532958 h 3125148"/>
                  <a:gd name="connsiteX3685" fmla="*/ 171834 w 5432769"/>
                  <a:gd name="connsiteY3685" fmla="*/ 1533141 h 3125148"/>
                  <a:gd name="connsiteX3686" fmla="*/ 171782 w 5432769"/>
                  <a:gd name="connsiteY3686" fmla="*/ 1533167 h 3125148"/>
                  <a:gd name="connsiteX3687" fmla="*/ 170322 w 5432769"/>
                  <a:gd name="connsiteY3687" fmla="*/ 1534314 h 3125148"/>
                  <a:gd name="connsiteX3688" fmla="*/ 169722 w 5432769"/>
                  <a:gd name="connsiteY3688" fmla="*/ 1534810 h 3125148"/>
                  <a:gd name="connsiteX3689" fmla="*/ 169435 w 5432769"/>
                  <a:gd name="connsiteY3689" fmla="*/ 1535227 h 3125148"/>
                  <a:gd name="connsiteX3690" fmla="*/ 166021 w 5432769"/>
                  <a:gd name="connsiteY3690" fmla="*/ 1538618 h 3125148"/>
                  <a:gd name="connsiteX3691" fmla="*/ 158956 w 5432769"/>
                  <a:gd name="connsiteY3691" fmla="*/ 1543940 h 3125148"/>
                  <a:gd name="connsiteX3692" fmla="*/ 152752 w 5432769"/>
                  <a:gd name="connsiteY3692" fmla="*/ 1559852 h 3125148"/>
                  <a:gd name="connsiteX3693" fmla="*/ 150276 w 5432769"/>
                  <a:gd name="connsiteY3693" fmla="*/ 1559852 h 3125148"/>
                  <a:gd name="connsiteX3694" fmla="*/ 143342 w 5432769"/>
                  <a:gd name="connsiteY3694" fmla="*/ 1559852 h 3125148"/>
                  <a:gd name="connsiteX3695" fmla="*/ 142169 w 5432769"/>
                  <a:gd name="connsiteY3695" fmla="*/ 1559852 h 3125148"/>
                  <a:gd name="connsiteX3696" fmla="*/ 134193 w 5432769"/>
                  <a:gd name="connsiteY3696" fmla="*/ 1568722 h 3125148"/>
                  <a:gd name="connsiteX3697" fmla="*/ 118292 w 5432769"/>
                  <a:gd name="connsiteY3697" fmla="*/ 1574017 h 3125148"/>
                  <a:gd name="connsiteX3698" fmla="*/ 117797 w 5432769"/>
                  <a:gd name="connsiteY3698" fmla="*/ 1574799 h 3125148"/>
                  <a:gd name="connsiteX3699" fmla="*/ 115112 w 5432769"/>
                  <a:gd name="connsiteY3699" fmla="*/ 1579078 h 3125148"/>
                  <a:gd name="connsiteX3700" fmla="*/ 113861 w 5432769"/>
                  <a:gd name="connsiteY3700" fmla="*/ 1581086 h 3125148"/>
                  <a:gd name="connsiteX3701" fmla="*/ 101348 w 5432769"/>
                  <a:gd name="connsiteY3701" fmla="*/ 1581791 h 3125148"/>
                  <a:gd name="connsiteX3702" fmla="*/ 100957 w 5432769"/>
                  <a:gd name="connsiteY3702" fmla="*/ 1581764 h 3125148"/>
                  <a:gd name="connsiteX3703" fmla="*/ 100644 w 5432769"/>
                  <a:gd name="connsiteY3703" fmla="*/ 1581843 h 3125148"/>
                  <a:gd name="connsiteX3704" fmla="*/ 97959 w 5432769"/>
                  <a:gd name="connsiteY3704" fmla="*/ 1581973 h 3125148"/>
                  <a:gd name="connsiteX3705" fmla="*/ 97595 w 5432769"/>
                  <a:gd name="connsiteY3705" fmla="*/ 1583017 h 3125148"/>
                  <a:gd name="connsiteX3706" fmla="*/ 96369 w 5432769"/>
                  <a:gd name="connsiteY3706" fmla="*/ 1586773 h 3125148"/>
                  <a:gd name="connsiteX3707" fmla="*/ 96213 w 5432769"/>
                  <a:gd name="connsiteY3707" fmla="*/ 1587321 h 3125148"/>
                  <a:gd name="connsiteX3708" fmla="*/ 99028 w 5432769"/>
                  <a:gd name="connsiteY3708" fmla="*/ 1590138 h 3125148"/>
                  <a:gd name="connsiteX3709" fmla="*/ 100618 w 5432769"/>
                  <a:gd name="connsiteY3709" fmla="*/ 1591703 h 3125148"/>
                  <a:gd name="connsiteX3710" fmla="*/ 99732 w 5432769"/>
                  <a:gd name="connsiteY3710" fmla="*/ 1600572 h 3125148"/>
                  <a:gd name="connsiteX3711" fmla="*/ 98064 w 5432769"/>
                  <a:gd name="connsiteY3711" fmla="*/ 1602216 h 3125148"/>
                  <a:gd name="connsiteX3712" fmla="*/ 97959 w 5432769"/>
                  <a:gd name="connsiteY3712" fmla="*/ 1602320 h 3125148"/>
                  <a:gd name="connsiteX3713" fmla="*/ 97073 w 5432769"/>
                  <a:gd name="connsiteY3713" fmla="*/ 1604511 h 3125148"/>
                  <a:gd name="connsiteX3714" fmla="*/ 94805 w 5432769"/>
                  <a:gd name="connsiteY3714" fmla="*/ 1610198 h 3125148"/>
                  <a:gd name="connsiteX3715" fmla="*/ 94414 w 5432769"/>
                  <a:gd name="connsiteY3715" fmla="*/ 1611189 h 3125148"/>
                  <a:gd name="connsiteX3716" fmla="*/ 93450 w 5432769"/>
                  <a:gd name="connsiteY3716" fmla="*/ 1611502 h 3125148"/>
                  <a:gd name="connsiteX3717" fmla="*/ 81146 w 5432769"/>
                  <a:gd name="connsiteY3717" fmla="*/ 1615598 h 3125148"/>
                  <a:gd name="connsiteX3718" fmla="*/ 80547 w 5432769"/>
                  <a:gd name="connsiteY3718" fmla="*/ 1616824 h 3125148"/>
                  <a:gd name="connsiteX3719" fmla="*/ 76741 w 5432769"/>
                  <a:gd name="connsiteY3719" fmla="*/ 1624441 h 3125148"/>
                  <a:gd name="connsiteX3720" fmla="*/ 72831 w 5432769"/>
                  <a:gd name="connsiteY3720" fmla="*/ 1625432 h 3125148"/>
                  <a:gd name="connsiteX3721" fmla="*/ 66132 w 5432769"/>
                  <a:gd name="connsiteY3721" fmla="*/ 1627102 h 3125148"/>
                  <a:gd name="connsiteX3722" fmla="*/ 65714 w 5432769"/>
                  <a:gd name="connsiteY3722" fmla="*/ 1628354 h 3125148"/>
                  <a:gd name="connsiteX3723" fmla="*/ 64463 w 5432769"/>
                  <a:gd name="connsiteY3723" fmla="*/ 1632058 h 3125148"/>
                  <a:gd name="connsiteX3724" fmla="*/ 62586 w 5432769"/>
                  <a:gd name="connsiteY3724" fmla="*/ 1637718 h 3125148"/>
                  <a:gd name="connsiteX3725" fmla="*/ 61414 w 5432769"/>
                  <a:gd name="connsiteY3725" fmla="*/ 1640092 h 3125148"/>
                  <a:gd name="connsiteX3726" fmla="*/ 59041 w 5432769"/>
                  <a:gd name="connsiteY3726" fmla="*/ 1644814 h 3125148"/>
                  <a:gd name="connsiteX3727" fmla="*/ 57868 w 5432769"/>
                  <a:gd name="connsiteY3727" fmla="*/ 1644814 h 3125148"/>
                  <a:gd name="connsiteX3728" fmla="*/ 47546 w 5432769"/>
                  <a:gd name="connsiteY3728" fmla="*/ 1644814 h 3125148"/>
                  <a:gd name="connsiteX3729" fmla="*/ 45486 w 5432769"/>
                  <a:gd name="connsiteY3729" fmla="*/ 1645205 h 3125148"/>
                  <a:gd name="connsiteX3730" fmla="*/ 41785 w 5432769"/>
                  <a:gd name="connsiteY3730" fmla="*/ 1645962 h 3125148"/>
                  <a:gd name="connsiteX3731" fmla="*/ 38709 w 5432769"/>
                  <a:gd name="connsiteY3731" fmla="*/ 1646561 h 3125148"/>
                  <a:gd name="connsiteX3732" fmla="*/ 36728 w 5432769"/>
                  <a:gd name="connsiteY3732" fmla="*/ 1648049 h 3125148"/>
                  <a:gd name="connsiteX3733" fmla="*/ 28778 w 5432769"/>
                  <a:gd name="connsiteY3733" fmla="*/ 1653892 h 3125148"/>
                  <a:gd name="connsiteX3734" fmla="*/ 22834 w 5432769"/>
                  <a:gd name="connsiteY3734" fmla="*/ 1658274 h 3125148"/>
                  <a:gd name="connsiteX3735" fmla="*/ 21609 w 5432769"/>
                  <a:gd name="connsiteY3735" fmla="*/ 1658900 h 3125148"/>
                  <a:gd name="connsiteX3736" fmla="*/ 21426 w 5432769"/>
                  <a:gd name="connsiteY3736" fmla="*/ 1658978 h 3125148"/>
                  <a:gd name="connsiteX3737" fmla="*/ 17334 w 5432769"/>
                  <a:gd name="connsiteY3737" fmla="*/ 1658144 h 3125148"/>
                  <a:gd name="connsiteX3738" fmla="*/ 17178 w 5432769"/>
                  <a:gd name="connsiteY3738" fmla="*/ 1658196 h 3125148"/>
                  <a:gd name="connsiteX3739" fmla="*/ 15275 w 5432769"/>
                  <a:gd name="connsiteY3739" fmla="*/ 1658535 h 3125148"/>
                  <a:gd name="connsiteX3740" fmla="*/ 15275 w 5432769"/>
                  <a:gd name="connsiteY3740" fmla="*/ 1658535 h 3125148"/>
                  <a:gd name="connsiteX3741" fmla="*/ 15249 w 5432769"/>
                  <a:gd name="connsiteY3741" fmla="*/ 1658509 h 3125148"/>
                  <a:gd name="connsiteX3742" fmla="*/ 2997 w 5432769"/>
                  <a:gd name="connsiteY3742" fmla="*/ 1644292 h 3125148"/>
                  <a:gd name="connsiteX3743" fmla="*/ -1 w 5432769"/>
                  <a:gd name="connsiteY3743" fmla="*/ 1624023 h 3125148"/>
                  <a:gd name="connsiteX3744" fmla="*/ 1016 w 5432769"/>
                  <a:gd name="connsiteY3744" fmla="*/ 1595251 h 3125148"/>
                  <a:gd name="connsiteX3745" fmla="*/ 8888 w 5432769"/>
                  <a:gd name="connsiteY3745" fmla="*/ 1576730 h 3125148"/>
                  <a:gd name="connsiteX3746" fmla="*/ 18950 w 5432769"/>
                  <a:gd name="connsiteY3746" fmla="*/ 1559931 h 3125148"/>
                  <a:gd name="connsiteX3747" fmla="*/ 45565 w 5432769"/>
                  <a:gd name="connsiteY3747" fmla="*/ 1522967 h 3125148"/>
                  <a:gd name="connsiteX3748" fmla="*/ 87402 w 5432769"/>
                  <a:gd name="connsiteY3748" fmla="*/ 1463674 h 3125148"/>
                  <a:gd name="connsiteX3749" fmla="*/ 87428 w 5432769"/>
                  <a:gd name="connsiteY3749" fmla="*/ 1461926 h 3125148"/>
                  <a:gd name="connsiteX3750" fmla="*/ 94284 w 5432769"/>
                  <a:gd name="connsiteY3750" fmla="*/ 1425250 h 3125148"/>
                  <a:gd name="connsiteX3751" fmla="*/ 97230 w 5432769"/>
                  <a:gd name="connsiteY3751" fmla="*/ 1383017 h 3125148"/>
                  <a:gd name="connsiteX3752" fmla="*/ 97934 w 5432769"/>
                  <a:gd name="connsiteY3752" fmla="*/ 1351114 h 3125148"/>
                  <a:gd name="connsiteX3753" fmla="*/ 105102 w 5432769"/>
                  <a:gd name="connsiteY3753" fmla="*/ 1319315 h 3125148"/>
                  <a:gd name="connsiteX3754" fmla="*/ 103773 w 5432769"/>
                  <a:gd name="connsiteY3754" fmla="*/ 1287204 h 3125148"/>
                  <a:gd name="connsiteX3755" fmla="*/ 95483 w 5432769"/>
                  <a:gd name="connsiteY3755" fmla="*/ 1274578 h 3125148"/>
                  <a:gd name="connsiteX3756" fmla="*/ 80547 w 5432769"/>
                  <a:gd name="connsiteY3756" fmla="*/ 1268917 h 3125148"/>
                  <a:gd name="connsiteX3757" fmla="*/ 67618 w 5432769"/>
                  <a:gd name="connsiteY3757" fmla="*/ 1266883 h 3125148"/>
                  <a:gd name="connsiteX3758" fmla="*/ 69937 w 5432769"/>
                  <a:gd name="connsiteY3758" fmla="*/ 1259840 h 3125148"/>
                  <a:gd name="connsiteX3759" fmla="*/ 67800 w 5432769"/>
                  <a:gd name="connsiteY3759" fmla="*/ 1258014 h 3125148"/>
                  <a:gd name="connsiteX3760" fmla="*/ 76976 w 5432769"/>
                  <a:gd name="connsiteY3760" fmla="*/ 1233362 h 3125148"/>
                  <a:gd name="connsiteX3761" fmla="*/ 88341 w 5432769"/>
                  <a:gd name="connsiteY3761" fmla="*/ 1208712 h 3125148"/>
                  <a:gd name="connsiteX3762" fmla="*/ 121811 w 5432769"/>
                  <a:gd name="connsiteY3762" fmla="*/ 1170209 h 3125148"/>
                  <a:gd name="connsiteX3763" fmla="*/ 132915 w 5432769"/>
                  <a:gd name="connsiteY3763" fmla="*/ 1161549 h 3125148"/>
                  <a:gd name="connsiteX3764" fmla="*/ 230041 w 5432769"/>
                  <a:gd name="connsiteY3764" fmla="*/ 1062527 h 3125148"/>
                  <a:gd name="connsiteX3765" fmla="*/ 253085 w 5432769"/>
                  <a:gd name="connsiteY3765" fmla="*/ 1043275 h 3125148"/>
                  <a:gd name="connsiteX3766" fmla="*/ 254936 w 5432769"/>
                  <a:gd name="connsiteY3766" fmla="*/ 1045232 h 3125148"/>
                  <a:gd name="connsiteX3767" fmla="*/ 256030 w 5432769"/>
                  <a:gd name="connsiteY3767" fmla="*/ 1041528 h 3125148"/>
                  <a:gd name="connsiteX3768" fmla="*/ 261817 w 5432769"/>
                  <a:gd name="connsiteY3768" fmla="*/ 1021781 h 3125148"/>
                  <a:gd name="connsiteX3769" fmla="*/ 262443 w 5432769"/>
                  <a:gd name="connsiteY3769" fmla="*/ 1019016 h 3125148"/>
                  <a:gd name="connsiteX3770" fmla="*/ 268542 w 5432769"/>
                  <a:gd name="connsiteY3770" fmla="*/ 1004225 h 3125148"/>
                  <a:gd name="connsiteX3771" fmla="*/ 269376 w 5432769"/>
                  <a:gd name="connsiteY3771" fmla="*/ 1002164 h 3125148"/>
                  <a:gd name="connsiteX3772" fmla="*/ 275919 w 5432769"/>
                  <a:gd name="connsiteY3772" fmla="*/ 991495 h 3125148"/>
                  <a:gd name="connsiteX3773" fmla="*/ 276988 w 5432769"/>
                  <a:gd name="connsiteY3773" fmla="*/ 989904 h 3125148"/>
                  <a:gd name="connsiteX3774" fmla="*/ 284000 w 5432769"/>
                  <a:gd name="connsiteY3774" fmla="*/ 982391 h 3125148"/>
                  <a:gd name="connsiteX3775" fmla="*/ 285382 w 5432769"/>
                  <a:gd name="connsiteY3775" fmla="*/ 981113 h 3125148"/>
                  <a:gd name="connsiteX3776" fmla="*/ 292915 w 5432769"/>
                  <a:gd name="connsiteY3776" fmla="*/ 975713 h 3125148"/>
                  <a:gd name="connsiteX3777" fmla="*/ 294714 w 5432769"/>
                  <a:gd name="connsiteY3777" fmla="*/ 974696 h 3125148"/>
                  <a:gd name="connsiteX3778" fmla="*/ 302925 w 5432769"/>
                  <a:gd name="connsiteY3778" fmla="*/ 970339 h 3125148"/>
                  <a:gd name="connsiteX3779" fmla="*/ 305062 w 5432769"/>
                  <a:gd name="connsiteY3779" fmla="*/ 969479 h 3125148"/>
                  <a:gd name="connsiteX3780" fmla="*/ 314160 w 5432769"/>
                  <a:gd name="connsiteY3780" fmla="*/ 965227 h 3125148"/>
                  <a:gd name="connsiteX3781" fmla="*/ 316428 w 5432769"/>
                  <a:gd name="connsiteY3781" fmla="*/ 964418 h 3125148"/>
                  <a:gd name="connsiteX3782" fmla="*/ 326828 w 5432769"/>
                  <a:gd name="connsiteY3782" fmla="*/ 959331 h 3125148"/>
                  <a:gd name="connsiteX3783" fmla="*/ 328836 w 5432769"/>
                  <a:gd name="connsiteY3783" fmla="*/ 958496 h 3125148"/>
                  <a:gd name="connsiteX3784" fmla="*/ 341139 w 5432769"/>
                  <a:gd name="connsiteY3784" fmla="*/ 951558 h 3125148"/>
                  <a:gd name="connsiteX3785" fmla="*/ 356988 w 5432769"/>
                  <a:gd name="connsiteY3785" fmla="*/ 940341 h 3125148"/>
                  <a:gd name="connsiteX3786" fmla="*/ 360221 w 5432769"/>
                  <a:gd name="connsiteY3786" fmla="*/ 913811 h 3125148"/>
                  <a:gd name="connsiteX3787" fmla="*/ 336995 w 5432769"/>
                  <a:gd name="connsiteY3787" fmla="*/ 869544 h 3125148"/>
                  <a:gd name="connsiteX3788" fmla="*/ 517196 w 5432769"/>
                  <a:gd name="connsiteY3788" fmla="*/ 779652 h 3125148"/>
                  <a:gd name="connsiteX3789" fmla="*/ 537555 w 5432769"/>
                  <a:gd name="connsiteY3789" fmla="*/ 772766 h 3125148"/>
                  <a:gd name="connsiteX3790" fmla="*/ 550536 w 5432769"/>
                  <a:gd name="connsiteY3790" fmla="*/ 783461 h 3125148"/>
                  <a:gd name="connsiteX3791" fmla="*/ 547408 w 5432769"/>
                  <a:gd name="connsiteY3791" fmla="*/ 809912 h 3125148"/>
                  <a:gd name="connsiteX3792" fmla="*/ 575665 w 5432769"/>
                  <a:gd name="connsiteY3792" fmla="*/ 826163 h 3125148"/>
                  <a:gd name="connsiteX3793" fmla="*/ 605851 w 5432769"/>
                  <a:gd name="connsiteY3793" fmla="*/ 846041 h 3125148"/>
                  <a:gd name="connsiteX3794" fmla="*/ 690230 w 5432769"/>
                  <a:gd name="connsiteY3794" fmla="*/ 809260 h 3125148"/>
                  <a:gd name="connsiteX3795" fmla="*/ 714602 w 5432769"/>
                  <a:gd name="connsiteY3795" fmla="*/ 798617 h 3125148"/>
                  <a:gd name="connsiteX3796" fmla="*/ 732536 w 5432769"/>
                  <a:gd name="connsiteY3796" fmla="*/ 784452 h 3125148"/>
                  <a:gd name="connsiteX3797" fmla="*/ 757926 w 5432769"/>
                  <a:gd name="connsiteY3797" fmla="*/ 780487 h 3125148"/>
                  <a:gd name="connsiteX3798" fmla="*/ 778023 w 5432769"/>
                  <a:gd name="connsiteY3798" fmla="*/ 780018 h 3125148"/>
                  <a:gd name="connsiteX3799" fmla="*/ 793820 w 5432769"/>
                  <a:gd name="connsiteY3799" fmla="*/ 782756 h 3125148"/>
                  <a:gd name="connsiteX3800" fmla="*/ 806306 w 5432769"/>
                  <a:gd name="connsiteY3800" fmla="*/ 788339 h 3125148"/>
                  <a:gd name="connsiteX3801" fmla="*/ 816472 w 5432769"/>
                  <a:gd name="connsiteY3801" fmla="*/ 796451 h 3125148"/>
                  <a:gd name="connsiteX3802" fmla="*/ 825309 w 5432769"/>
                  <a:gd name="connsiteY3802" fmla="*/ 806808 h 3125148"/>
                  <a:gd name="connsiteX3803" fmla="*/ 833833 w 5432769"/>
                  <a:gd name="connsiteY3803" fmla="*/ 819042 h 3125148"/>
                  <a:gd name="connsiteX3804" fmla="*/ 843035 w 5432769"/>
                  <a:gd name="connsiteY3804" fmla="*/ 832867 h 3125148"/>
                  <a:gd name="connsiteX3805" fmla="*/ 853905 w 5432769"/>
                  <a:gd name="connsiteY3805" fmla="*/ 847971 h 3125148"/>
                  <a:gd name="connsiteX3806" fmla="*/ 867434 w 5432769"/>
                  <a:gd name="connsiteY3806" fmla="*/ 863988 h 3125148"/>
                  <a:gd name="connsiteX3807" fmla="*/ 855156 w 5432769"/>
                  <a:gd name="connsiteY3807" fmla="*/ 901238 h 3125148"/>
                  <a:gd name="connsiteX3808" fmla="*/ 851898 w 5432769"/>
                  <a:gd name="connsiteY3808" fmla="*/ 931472 h 3125148"/>
                  <a:gd name="connsiteX3809" fmla="*/ 856720 w 5432769"/>
                  <a:gd name="connsiteY3809" fmla="*/ 981191 h 3125148"/>
                  <a:gd name="connsiteX3810" fmla="*/ 904735 w 5432769"/>
                  <a:gd name="connsiteY3810" fmla="*/ 984947 h 3125148"/>
                  <a:gd name="connsiteX3811" fmla="*/ 959893 w 5432769"/>
                  <a:gd name="connsiteY3811" fmla="*/ 988521 h 3125148"/>
                  <a:gd name="connsiteX3812" fmla="*/ 1008587 w 5432769"/>
                  <a:gd name="connsiteY3812" fmla="*/ 992904 h 3125148"/>
                  <a:gd name="connsiteX3813" fmla="*/ 1052223 w 5432769"/>
                  <a:gd name="connsiteY3813" fmla="*/ 1017007 h 3125148"/>
                  <a:gd name="connsiteX3814" fmla="*/ 1060043 w 5432769"/>
                  <a:gd name="connsiteY3814" fmla="*/ 1051466 h 3125148"/>
                  <a:gd name="connsiteX3815" fmla="*/ 1070626 w 5432769"/>
                  <a:gd name="connsiteY3815" fmla="*/ 1070378 h 3125148"/>
                  <a:gd name="connsiteX3816" fmla="*/ 1090515 w 5432769"/>
                  <a:gd name="connsiteY3816" fmla="*/ 1078987 h 3125148"/>
                  <a:gd name="connsiteX3817" fmla="*/ 1112595 w 5432769"/>
                  <a:gd name="connsiteY3817" fmla="*/ 1089395 h 3125148"/>
                  <a:gd name="connsiteX3818" fmla="*/ 1127583 w 5432769"/>
                  <a:gd name="connsiteY3818" fmla="*/ 1113498 h 3125148"/>
                  <a:gd name="connsiteX3819" fmla="*/ 1127140 w 5432769"/>
                  <a:gd name="connsiteY3819" fmla="*/ 1130819 h 3125148"/>
                  <a:gd name="connsiteX3820" fmla="*/ 1129329 w 5432769"/>
                  <a:gd name="connsiteY3820" fmla="*/ 1130637 h 3125148"/>
                  <a:gd name="connsiteX3821" fmla="*/ 1173018 w 5432769"/>
                  <a:gd name="connsiteY3821" fmla="*/ 1080083 h 3125148"/>
                  <a:gd name="connsiteX3822" fmla="*/ 1201613 w 5432769"/>
                  <a:gd name="connsiteY3822" fmla="*/ 1084152 h 3125148"/>
                  <a:gd name="connsiteX3823" fmla="*/ 1263731 w 5432769"/>
                  <a:gd name="connsiteY3823" fmla="*/ 1114959 h 3125148"/>
                  <a:gd name="connsiteX3824" fmla="*/ 1266338 w 5432769"/>
                  <a:gd name="connsiteY3824" fmla="*/ 1091117 h 3125148"/>
                  <a:gd name="connsiteX3825" fmla="*/ 1283621 w 5432769"/>
                  <a:gd name="connsiteY3825" fmla="*/ 1083108 h 3125148"/>
                  <a:gd name="connsiteX3826" fmla="*/ 1294699 w 5432769"/>
                  <a:gd name="connsiteY3826" fmla="*/ 1064666 h 3125148"/>
                  <a:gd name="connsiteX3827" fmla="*/ 1315970 w 5432769"/>
                  <a:gd name="connsiteY3827" fmla="*/ 1067066 h 3125148"/>
                  <a:gd name="connsiteX3828" fmla="*/ 1324311 w 5432769"/>
                  <a:gd name="connsiteY3828" fmla="*/ 1075856 h 3125148"/>
                  <a:gd name="connsiteX3829" fmla="*/ 1354132 w 5432769"/>
                  <a:gd name="connsiteY3829" fmla="*/ 1071787 h 3125148"/>
                  <a:gd name="connsiteX3830" fmla="*/ 1359059 w 5432769"/>
                  <a:gd name="connsiteY3830" fmla="*/ 1042910 h 3125148"/>
                  <a:gd name="connsiteX3831" fmla="*/ 1368052 w 5432769"/>
                  <a:gd name="connsiteY3831" fmla="*/ 1022746 h 3125148"/>
                  <a:gd name="connsiteX3832" fmla="*/ 1380824 w 5432769"/>
                  <a:gd name="connsiteY3832" fmla="*/ 1021520 h 3125148"/>
                  <a:gd name="connsiteX3833" fmla="*/ 1395970 w 5432769"/>
                  <a:gd name="connsiteY3833" fmla="*/ 1010146 h 3125148"/>
                  <a:gd name="connsiteX3834" fmla="*/ 1413043 w 5432769"/>
                  <a:gd name="connsiteY3834" fmla="*/ 1007433 h 3125148"/>
                  <a:gd name="connsiteX3835" fmla="*/ 1424200 w 5432769"/>
                  <a:gd name="connsiteY3835" fmla="*/ 987347 h 3125148"/>
                  <a:gd name="connsiteX3836" fmla="*/ 1439475 w 5432769"/>
                  <a:gd name="connsiteY3836" fmla="*/ 972583 h 3125148"/>
                  <a:gd name="connsiteX3837" fmla="*/ 1454594 w 5432769"/>
                  <a:gd name="connsiteY3837" fmla="*/ 964679 h 3125148"/>
                  <a:gd name="connsiteX3838" fmla="*/ 1465673 w 5432769"/>
                  <a:gd name="connsiteY3838" fmla="*/ 948010 h 3125148"/>
                  <a:gd name="connsiteX3839" fmla="*/ 1512880 w 5432769"/>
                  <a:gd name="connsiteY3839" fmla="*/ 939741 h 3125148"/>
                  <a:gd name="connsiteX3840" fmla="*/ 1521092 w 5432769"/>
                  <a:gd name="connsiteY3840" fmla="*/ 953749 h 3125148"/>
                  <a:gd name="connsiteX3841" fmla="*/ 1531805 w 5432769"/>
                  <a:gd name="connsiteY3841" fmla="*/ 954193 h 3125148"/>
                  <a:gd name="connsiteX3842" fmla="*/ 1549140 w 5432769"/>
                  <a:gd name="connsiteY3842" fmla="*/ 946341 h 3125148"/>
                  <a:gd name="connsiteX3843" fmla="*/ 1564311 w 5432769"/>
                  <a:gd name="connsiteY3843" fmla="*/ 940106 h 3125148"/>
                  <a:gd name="connsiteX3844" fmla="*/ 1581776 w 5432769"/>
                  <a:gd name="connsiteY3844" fmla="*/ 927115 h 3125148"/>
                  <a:gd name="connsiteX3845" fmla="*/ 1615924 w 5432769"/>
                  <a:gd name="connsiteY3845" fmla="*/ 937028 h 3125148"/>
                  <a:gd name="connsiteX3846" fmla="*/ 1626429 w 5432769"/>
                  <a:gd name="connsiteY3846" fmla="*/ 947723 h 3125148"/>
                  <a:gd name="connsiteX3847" fmla="*/ 1641704 w 5432769"/>
                  <a:gd name="connsiteY3847" fmla="*/ 939767 h 3125148"/>
                  <a:gd name="connsiteX3848" fmla="*/ 1648377 w 5432769"/>
                  <a:gd name="connsiteY3848" fmla="*/ 929750 h 3125148"/>
                  <a:gd name="connsiteX3849" fmla="*/ 1668110 w 5432769"/>
                  <a:gd name="connsiteY3849" fmla="*/ 915142 h 3125148"/>
                  <a:gd name="connsiteX3850" fmla="*/ 1694073 w 5432769"/>
                  <a:gd name="connsiteY3850" fmla="*/ 910994 h 3125148"/>
                  <a:gd name="connsiteX3851" fmla="*/ 1704995 w 5432769"/>
                  <a:gd name="connsiteY3851" fmla="*/ 904551 h 3125148"/>
                  <a:gd name="connsiteX3852" fmla="*/ 1727386 w 5432769"/>
                  <a:gd name="connsiteY3852" fmla="*/ 869492 h 3125148"/>
                  <a:gd name="connsiteX3853" fmla="*/ 1766617 w 5432769"/>
                  <a:gd name="connsiteY3853" fmla="*/ 852145 h 3125148"/>
                  <a:gd name="connsiteX3854" fmla="*/ 1779912 w 5432769"/>
                  <a:gd name="connsiteY3854" fmla="*/ 837250 h 3125148"/>
                  <a:gd name="connsiteX3855" fmla="*/ 1805848 w 5432769"/>
                  <a:gd name="connsiteY3855" fmla="*/ 836467 h 3125148"/>
                  <a:gd name="connsiteX3856" fmla="*/ 1838015 w 5432769"/>
                  <a:gd name="connsiteY3856" fmla="*/ 846171 h 3125148"/>
                  <a:gd name="connsiteX3857" fmla="*/ 1855610 w 5432769"/>
                  <a:gd name="connsiteY3857" fmla="*/ 833102 h 3125148"/>
                  <a:gd name="connsiteX3858" fmla="*/ 1889836 w 5432769"/>
                  <a:gd name="connsiteY3858" fmla="*/ 847971 h 3125148"/>
                  <a:gd name="connsiteX3859" fmla="*/ 1914157 w 5432769"/>
                  <a:gd name="connsiteY3859" fmla="*/ 826555 h 3125148"/>
                  <a:gd name="connsiteX3860" fmla="*/ 1938295 w 5432769"/>
                  <a:gd name="connsiteY3860" fmla="*/ 811973 h 3125148"/>
                  <a:gd name="connsiteX3861" fmla="*/ 1949634 w 5432769"/>
                  <a:gd name="connsiteY3861" fmla="*/ 790139 h 3125148"/>
                  <a:gd name="connsiteX3862" fmla="*/ 1986884 w 5432769"/>
                  <a:gd name="connsiteY3862" fmla="*/ 770835 h 3125148"/>
                  <a:gd name="connsiteX3863" fmla="*/ 2006591 w 5432769"/>
                  <a:gd name="connsiteY3863" fmla="*/ 762905 h 3125148"/>
                  <a:gd name="connsiteX3864" fmla="*/ 2011387 w 5432769"/>
                  <a:gd name="connsiteY3864" fmla="*/ 742558 h 3125148"/>
                  <a:gd name="connsiteX3865" fmla="*/ 2048142 w 5432769"/>
                  <a:gd name="connsiteY3865" fmla="*/ 748793 h 3125148"/>
                  <a:gd name="connsiteX3866" fmla="*/ 2071550 w 5432769"/>
                  <a:gd name="connsiteY3866" fmla="*/ 770027 h 3125148"/>
                  <a:gd name="connsiteX3867" fmla="*/ 2112866 w 5432769"/>
                  <a:gd name="connsiteY3867" fmla="*/ 771253 h 3125148"/>
                  <a:gd name="connsiteX3868" fmla="*/ 2087737 w 5432769"/>
                  <a:gd name="connsiteY3868" fmla="*/ 727742 h 3125148"/>
                  <a:gd name="connsiteX3869" fmla="*/ 2062531 w 5432769"/>
                  <a:gd name="connsiteY3869" fmla="*/ 686004 h 3125148"/>
                  <a:gd name="connsiteX3870" fmla="*/ 2045952 w 5432769"/>
                  <a:gd name="connsiteY3870" fmla="*/ 644554 h 3125148"/>
                  <a:gd name="connsiteX3871" fmla="*/ 2038028 w 5432769"/>
                  <a:gd name="connsiteY3871" fmla="*/ 603417 h 3125148"/>
                  <a:gd name="connsiteX3872" fmla="*/ 2027940 w 5432769"/>
                  <a:gd name="connsiteY3872" fmla="*/ 558888 h 3125148"/>
                  <a:gd name="connsiteX3873" fmla="*/ 2057005 w 5432769"/>
                  <a:gd name="connsiteY3873" fmla="*/ 505282 h 3125148"/>
                  <a:gd name="connsiteX3874" fmla="*/ 2053146 w 5432769"/>
                  <a:gd name="connsiteY3874" fmla="*/ 471214 h 3125148"/>
                  <a:gd name="connsiteX3875" fmla="*/ 2058047 w 5432769"/>
                  <a:gd name="connsiteY3875" fmla="*/ 427233 h 3125148"/>
                  <a:gd name="connsiteX3876" fmla="*/ 2106167 w 5432769"/>
                  <a:gd name="connsiteY3876" fmla="*/ 409599 h 3125148"/>
                  <a:gd name="connsiteX3877" fmla="*/ 2158666 w 5432769"/>
                  <a:gd name="connsiteY3877" fmla="*/ 398539 h 3125148"/>
                  <a:gd name="connsiteX3878" fmla="*/ 2165678 w 5432769"/>
                  <a:gd name="connsiteY3878" fmla="*/ 338646 h 3125148"/>
                  <a:gd name="connsiteX3879" fmla="*/ 2166043 w 5432769"/>
                  <a:gd name="connsiteY3879" fmla="*/ 335646 h 3125148"/>
                  <a:gd name="connsiteX3880" fmla="*/ 2172638 w 5432769"/>
                  <a:gd name="connsiteY3880" fmla="*/ 332307 h 3125148"/>
                  <a:gd name="connsiteX3881" fmla="*/ 2174228 w 5432769"/>
                  <a:gd name="connsiteY3881" fmla="*/ 329281 h 31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</a:cxnLst>
                <a:rect l="l" t="t" r="r" b="b"/>
                <a:pathLst>
                  <a:path w="5432769" h="3125148">
                    <a:moveTo>
                      <a:pt x="2174228" y="329281"/>
                    </a:moveTo>
                    <a:lnTo>
                      <a:pt x="2174281" y="329307"/>
                    </a:lnTo>
                    <a:lnTo>
                      <a:pt x="2174802" y="323047"/>
                    </a:lnTo>
                    <a:lnTo>
                      <a:pt x="2185776" y="327455"/>
                    </a:lnTo>
                    <a:lnTo>
                      <a:pt x="2195864" y="318847"/>
                    </a:lnTo>
                    <a:lnTo>
                      <a:pt x="2190364" y="297274"/>
                    </a:lnTo>
                    <a:lnTo>
                      <a:pt x="2213381" y="285587"/>
                    </a:lnTo>
                    <a:lnTo>
                      <a:pt x="2213016" y="279744"/>
                    </a:lnTo>
                    <a:lnTo>
                      <a:pt x="2221957" y="277501"/>
                    </a:lnTo>
                    <a:lnTo>
                      <a:pt x="2227640" y="276092"/>
                    </a:lnTo>
                    <a:lnTo>
                      <a:pt x="2227040" y="270197"/>
                    </a:lnTo>
                    <a:lnTo>
                      <a:pt x="2229986" y="266258"/>
                    </a:lnTo>
                    <a:lnTo>
                      <a:pt x="2235851" y="258432"/>
                    </a:lnTo>
                    <a:lnTo>
                      <a:pt x="2234573" y="255250"/>
                    </a:lnTo>
                    <a:lnTo>
                      <a:pt x="2245417" y="239129"/>
                    </a:lnTo>
                    <a:lnTo>
                      <a:pt x="2258659" y="219434"/>
                    </a:lnTo>
                    <a:lnTo>
                      <a:pt x="2257199" y="210878"/>
                    </a:lnTo>
                    <a:lnTo>
                      <a:pt x="2255766" y="202609"/>
                    </a:lnTo>
                    <a:lnTo>
                      <a:pt x="2261761" y="199922"/>
                    </a:lnTo>
                    <a:lnTo>
                      <a:pt x="2266349" y="197861"/>
                    </a:lnTo>
                    <a:lnTo>
                      <a:pt x="2270755" y="187974"/>
                    </a:lnTo>
                    <a:lnTo>
                      <a:pt x="2272553" y="183983"/>
                    </a:lnTo>
                    <a:lnTo>
                      <a:pt x="2267079" y="175714"/>
                    </a:lnTo>
                    <a:lnTo>
                      <a:pt x="2283580" y="175714"/>
                    </a:lnTo>
                    <a:lnTo>
                      <a:pt x="2286864" y="175714"/>
                    </a:lnTo>
                    <a:lnTo>
                      <a:pt x="2289966" y="171358"/>
                    </a:lnTo>
                    <a:lnTo>
                      <a:pt x="2297838" y="160323"/>
                    </a:lnTo>
                    <a:lnTo>
                      <a:pt x="2351432" y="158028"/>
                    </a:lnTo>
                    <a:lnTo>
                      <a:pt x="2361312" y="148533"/>
                    </a:lnTo>
                    <a:lnTo>
                      <a:pt x="2401481" y="146341"/>
                    </a:lnTo>
                    <a:lnTo>
                      <a:pt x="2408050" y="143055"/>
                    </a:lnTo>
                    <a:lnTo>
                      <a:pt x="2434456" y="141072"/>
                    </a:lnTo>
                    <a:lnTo>
                      <a:pt x="2452234" y="139768"/>
                    </a:lnTo>
                    <a:lnTo>
                      <a:pt x="2456639" y="133533"/>
                    </a:lnTo>
                    <a:lnTo>
                      <a:pt x="2446759" y="125499"/>
                    </a:lnTo>
                    <a:lnTo>
                      <a:pt x="2459193" y="108700"/>
                    </a:lnTo>
                    <a:lnTo>
                      <a:pt x="2516723" y="103874"/>
                    </a:lnTo>
                    <a:lnTo>
                      <a:pt x="2520034" y="104891"/>
                    </a:lnTo>
                    <a:lnTo>
                      <a:pt x="2524439" y="106221"/>
                    </a:lnTo>
                    <a:lnTo>
                      <a:pt x="2531686" y="107108"/>
                    </a:lnTo>
                    <a:lnTo>
                      <a:pt x="2533589" y="107943"/>
                    </a:lnTo>
                    <a:lnTo>
                      <a:pt x="2534554" y="109978"/>
                    </a:lnTo>
                    <a:lnTo>
                      <a:pt x="2533146" y="114126"/>
                    </a:lnTo>
                    <a:lnTo>
                      <a:pt x="2538307" y="121769"/>
                    </a:lnTo>
                    <a:lnTo>
                      <a:pt x="2538046" y="124325"/>
                    </a:lnTo>
                    <a:lnTo>
                      <a:pt x="2548187" y="127560"/>
                    </a:lnTo>
                    <a:lnTo>
                      <a:pt x="2548239" y="133116"/>
                    </a:lnTo>
                    <a:lnTo>
                      <a:pt x="2548786" y="133820"/>
                    </a:lnTo>
                    <a:lnTo>
                      <a:pt x="2551862" y="137890"/>
                    </a:lnTo>
                    <a:lnTo>
                      <a:pt x="2553400" y="138072"/>
                    </a:lnTo>
                    <a:lnTo>
                      <a:pt x="2562054" y="133690"/>
                    </a:lnTo>
                    <a:lnTo>
                      <a:pt x="2570083" y="133038"/>
                    </a:lnTo>
                    <a:lnTo>
                      <a:pt x="2579389" y="123647"/>
                    </a:lnTo>
                    <a:lnTo>
                      <a:pt x="2589607" y="120230"/>
                    </a:lnTo>
                    <a:lnTo>
                      <a:pt x="2593856" y="104030"/>
                    </a:lnTo>
                    <a:lnTo>
                      <a:pt x="2603240" y="92944"/>
                    </a:lnTo>
                    <a:lnTo>
                      <a:pt x="2603240" y="87831"/>
                    </a:lnTo>
                    <a:lnTo>
                      <a:pt x="2620288" y="89527"/>
                    </a:lnTo>
                    <a:lnTo>
                      <a:pt x="2633921" y="93779"/>
                    </a:lnTo>
                    <a:lnTo>
                      <a:pt x="2640751" y="95500"/>
                    </a:lnTo>
                    <a:lnTo>
                      <a:pt x="2651829" y="95500"/>
                    </a:lnTo>
                    <a:lnTo>
                      <a:pt x="2661187" y="92083"/>
                    </a:lnTo>
                    <a:lnTo>
                      <a:pt x="2667156" y="96335"/>
                    </a:lnTo>
                    <a:lnTo>
                      <a:pt x="2673126" y="96335"/>
                    </a:lnTo>
                    <a:lnTo>
                      <a:pt x="2688088" y="90596"/>
                    </a:lnTo>
                    <a:lnTo>
                      <a:pt x="2695283" y="87831"/>
                    </a:lnTo>
                    <a:lnTo>
                      <a:pt x="2700470" y="93935"/>
                    </a:lnTo>
                    <a:lnTo>
                      <a:pt x="2704667" y="98917"/>
                    </a:lnTo>
                    <a:lnTo>
                      <a:pt x="2719160" y="101474"/>
                    </a:lnTo>
                    <a:lnTo>
                      <a:pt x="2747287" y="114256"/>
                    </a:lnTo>
                    <a:lnTo>
                      <a:pt x="2754299" y="114256"/>
                    </a:lnTo>
                    <a:lnTo>
                      <a:pt x="2761259" y="115195"/>
                    </a:lnTo>
                    <a:lnTo>
                      <a:pt x="2767046" y="117334"/>
                    </a:lnTo>
                    <a:lnTo>
                      <a:pt x="2770956" y="118769"/>
                    </a:lnTo>
                    <a:lnTo>
                      <a:pt x="2774840" y="121116"/>
                    </a:lnTo>
                    <a:lnTo>
                      <a:pt x="2791601" y="123647"/>
                    </a:lnTo>
                    <a:lnTo>
                      <a:pt x="2794155" y="126203"/>
                    </a:lnTo>
                    <a:lnTo>
                      <a:pt x="2794651" y="135594"/>
                    </a:lnTo>
                    <a:lnTo>
                      <a:pt x="2795016" y="142402"/>
                    </a:lnTo>
                    <a:lnTo>
                      <a:pt x="2800985" y="143263"/>
                    </a:lnTo>
                    <a:lnTo>
                      <a:pt x="2831666" y="127064"/>
                    </a:lnTo>
                    <a:lnTo>
                      <a:pt x="2842171" y="125551"/>
                    </a:lnTo>
                    <a:lnTo>
                      <a:pt x="2849887" y="129725"/>
                    </a:lnTo>
                    <a:lnTo>
                      <a:pt x="2857264" y="132203"/>
                    </a:lnTo>
                    <a:lnTo>
                      <a:pt x="2860626" y="135568"/>
                    </a:lnTo>
                    <a:lnTo>
                      <a:pt x="2877674" y="136429"/>
                    </a:lnTo>
                    <a:lnTo>
                      <a:pt x="2887919" y="141568"/>
                    </a:lnTo>
                    <a:lnTo>
                      <a:pt x="2898997" y="143263"/>
                    </a:lnTo>
                    <a:lnTo>
                      <a:pt x="2911770" y="130455"/>
                    </a:lnTo>
                    <a:lnTo>
                      <a:pt x="2914559" y="128864"/>
                    </a:lnTo>
                    <a:lnTo>
                      <a:pt x="2929678" y="120230"/>
                    </a:lnTo>
                    <a:lnTo>
                      <a:pt x="2941617" y="117673"/>
                    </a:lnTo>
                    <a:lnTo>
                      <a:pt x="2949280" y="118534"/>
                    </a:lnTo>
                    <a:lnTo>
                      <a:pt x="2960359" y="113395"/>
                    </a:lnTo>
                    <a:lnTo>
                      <a:pt x="2968883" y="115117"/>
                    </a:lnTo>
                    <a:lnTo>
                      <a:pt x="2971437" y="128760"/>
                    </a:lnTo>
                    <a:lnTo>
                      <a:pt x="2979987" y="134811"/>
                    </a:lnTo>
                    <a:lnTo>
                      <a:pt x="2985931" y="138985"/>
                    </a:lnTo>
                    <a:lnTo>
                      <a:pt x="2990180" y="140707"/>
                    </a:lnTo>
                    <a:lnTo>
                      <a:pt x="2999564" y="132177"/>
                    </a:lnTo>
                    <a:lnTo>
                      <a:pt x="3010642" y="128760"/>
                    </a:lnTo>
                    <a:lnTo>
                      <a:pt x="3020027" y="130455"/>
                    </a:lnTo>
                    <a:lnTo>
                      <a:pt x="3031105" y="125342"/>
                    </a:lnTo>
                    <a:lnTo>
                      <a:pt x="3037075" y="126203"/>
                    </a:lnTo>
                    <a:lnTo>
                      <a:pt x="3042184" y="123647"/>
                    </a:lnTo>
                    <a:lnTo>
                      <a:pt x="3049847" y="125342"/>
                    </a:lnTo>
                    <a:lnTo>
                      <a:pt x="3054956" y="128760"/>
                    </a:lnTo>
                    <a:lnTo>
                      <a:pt x="3058371" y="130455"/>
                    </a:lnTo>
                    <a:lnTo>
                      <a:pt x="3068589" y="133872"/>
                    </a:lnTo>
                    <a:lnTo>
                      <a:pt x="3085663" y="135568"/>
                    </a:lnTo>
                    <a:lnTo>
                      <a:pt x="3101851" y="128760"/>
                    </a:lnTo>
                    <a:lnTo>
                      <a:pt x="3112070" y="128760"/>
                    </a:lnTo>
                    <a:lnTo>
                      <a:pt x="3112929" y="120230"/>
                    </a:lnTo>
                    <a:lnTo>
                      <a:pt x="3117179" y="117673"/>
                    </a:lnTo>
                    <a:lnTo>
                      <a:pt x="3135087" y="117673"/>
                    </a:lnTo>
                    <a:lnTo>
                      <a:pt x="3155523" y="110839"/>
                    </a:lnTo>
                    <a:lnTo>
                      <a:pt x="3165768" y="115117"/>
                    </a:lnTo>
                    <a:lnTo>
                      <a:pt x="3174239" y="115117"/>
                    </a:lnTo>
                    <a:lnTo>
                      <a:pt x="3175986" y="115117"/>
                    </a:lnTo>
                    <a:lnTo>
                      <a:pt x="3193034" y="122786"/>
                    </a:lnTo>
                    <a:lnTo>
                      <a:pt x="3196553" y="127481"/>
                    </a:lnTo>
                    <a:lnTo>
                      <a:pt x="3198143" y="129620"/>
                    </a:lnTo>
                    <a:lnTo>
                      <a:pt x="3203278" y="131316"/>
                    </a:lnTo>
                    <a:lnTo>
                      <a:pt x="3217745" y="136429"/>
                    </a:lnTo>
                    <a:lnTo>
                      <a:pt x="3242483" y="135568"/>
                    </a:lnTo>
                    <a:lnTo>
                      <a:pt x="3245872" y="137290"/>
                    </a:lnTo>
                    <a:lnTo>
                      <a:pt x="3262085" y="132177"/>
                    </a:lnTo>
                    <a:lnTo>
                      <a:pt x="3270297" y="127403"/>
                    </a:lnTo>
                    <a:lnTo>
                      <a:pt x="3278273" y="122786"/>
                    </a:lnTo>
                    <a:lnTo>
                      <a:pt x="3279498" y="123308"/>
                    </a:lnTo>
                    <a:lnTo>
                      <a:pt x="3292740" y="128760"/>
                    </a:lnTo>
                    <a:lnTo>
                      <a:pt x="3306399" y="125342"/>
                    </a:lnTo>
                    <a:lnTo>
                      <a:pt x="3312369" y="107448"/>
                    </a:lnTo>
                    <a:lnTo>
                      <a:pt x="3326002" y="100613"/>
                    </a:lnTo>
                    <a:lnTo>
                      <a:pt x="3338775" y="104891"/>
                    </a:lnTo>
                    <a:lnTo>
                      <a:pt x="3360932" y="100613"/>
                    </a:lnTo>
                    <a:lnTo>
                      <a:pt x="3363513" y="98057"/>
                    </a:lnTo>
                    <a:lnTo>
                      <a:pt x="3391639" y="103169"/>
                    </a:lnTo>
                    <a:lnTo>
                      <a:pt x="3395914" y="95291"/>
                    </a:lnTo>
                    <a:lnTo>
                      <a:pt x="3405037" y="93361"/>
                    </a:lnTo>
                    <a:lnTo>
                      <a:pt x="3429123" y="92083"/>
                    </a:lnTo>
                    <a:lnTo>
                      <a:pt x="3428550" y="85848"/>
                    </a:lnTo>
                    <a:lnTo>
                      <a:pt x="3428263" y="82692"/>
                    </a:lnTo>
                    <a:lnTo>
                      <a:pt x="3436917" y="76718"/>
                    </a:lnTo>
                    <a:lnTo>
                      <a:pt x="3439107" y="73745"/>
                    </a:lnTo>
                    <a:lnTo>
                      <a:pt x="3436787" y="61380"/>
                    </a:lnTo>
                    <a:lnTo>
                      <a:pt x="3427429" y="55412"/>
                    </a:lnTo>
                    <a:lnTo>
                      <a:pt x="3425708" y="49441"/>
                    </a:lnTo>
                    <a:lnTo>
                      <a:pt x="3431678" y="44322"/>
                    </a:lnTo>
                    <a:lnTo>
                      <a:pt x="3448726" y="46029"/>
                    </a:lnTo>
                    <a:lnTo>
                      <a:pt x="3455555" y="39199"/>
                    </a:lnTo>
                    <a:lnTo>
                      <a:pt x="3458970" y="35795"/>
                    </a:lnTo>
                    <a:lnTo>
                      <a:pt x="3467624" y="32892"/>
                    </a:lnTo>
                    <a:lnTo>
                      <a:pt x="3470492" y="30163"/>
                    </a:lnTo>
                    <a:lnTo>
                      <a:pt x="3470752" y="25301"/>
                    </a:lnTo>
                    <a:lnTo>
                      <a:pt x="3470857" y="23159"/>
                    </a:lnTo>
                    <a:lnTo>
                      <a:pt x="3481362" y="23550"/>
                    </a:lnTo>
                    <a:lnTo>
                      <a:pt x="3484985" y="24586"/>
                    </a:lnTo>
                    <a:lnTo>
                      <a:pt x="3491736" y="24197"/>
                    </a:lnTo>
                    <a:lnTo>
                      <a:pt x="3500339" y="25189"/>
                    </a:lnTo>
                    <a:lnTo>
                      <a:pt x="3505995" y="26469"/>
                    </a:lnTo>
                    <a:lnTo>
                      <a:pt x="3508237" y="27755"/>
                    </a:lnTo>
                    <a:lnTo>
                      <a:pt x="3516917" y="27755"/>
                    </a:lnTo>
                    <a:lnTo>
                      <a:pt x="3519471" y="26469"/>
                    </a:lnTo>
                    <a:lnTo>
                      <a:pt x="3520749" y="26209"/>
                    </a:lnTo>
                    <a:lnTo>
                      <a:pt x="3521453" y="25862"/>
                    </a:lnTo>
                    <a:lnTo>
                      <a:pt x="3525102" y="24083"/>
                    </a:lnTo>
                    <a:lnTo>
                      <a:pt x="3527840" y="22384"/>
                    </a:lnTo>
                    <a:lnTo>
                      <a:pt x="3528465" y="20050"/>
                    </a:lnTo>
                    <a:lnTo>
                      <a:pt x="3530707" y="15873"/>
                    </a:lnTo>
                    <a:lnTo>
                      <a:pt x="3535190" y="11700"/>
                    </a:lnTo>
                    <a:lnTo>
                      <a:pt x="3546842" y="10505"/>
                    </a:lnTo>
                    <a:lnTo>
                      <a:pt x="3547702" y="10416"/>
                    </a:lnTo>
                    <a:lnTo>
                      <a:pt x="3555418" y="11376"/>
                    </a:lnTo>
                    <a:lnTo>
                      <a:pt x="3557165" y="8115"/>
                    </a:lnTo>
                    <a:lnTo>
                      <a:pt x="3557973" y="6561"/>
                    </a:lnTo>
                    <a:lnTo>
                      <a:pt x="3566653" y="2708"/>
                    </a:lnTo>
                    <a:lnTo>
                      <a:pt x="3578514" y="4312"/>
                    </a:lnTo>
                    <a:lnTo>
                      <a:pt x="3581537" y="5661"/>
                    </a:lnTo>
                    <a:lnTo>
                      <a:pt x="3582945" y="5517"/>
                    </a:lnTo>
                    <a:lnTo>
                      <a:pt x="3586099" y="5705"/>
                    </a:lnTo>
                    <a:lnTo>
                      <a:pt x="3591678" y="2066"/>
                    </a:lnTo>
                    <a:lnTo>
                      <a:pt x="3598090" y="138"/>
                    </a:lnTo>
                    <a:lnTo>
                      <a:pt x="3602261" y="1104"/>
                    </a:lnTo>
                    <a:lnTo>
                      <a:pt x="3608360" y="138"/>
                    </a:lnTo>
                    <a:lnTo>
                      <a:pt x="3616050" y="5598"/>
                    </a:lnTo>
                    <a:lnTo>
                      <a:pt x="3619596" y="4312"/>
                    </a:lnTo>
                    <a:lnTo>
                      <a:pt x="3622802" y="3994"/>
                    </a:lnTo>
                    <a:lnTo>
                      <a:pt x="3626320" y="5922"/>
                    </a:lnTo>
                    <a:lnTo>
                      <a:pt x="3632420" y="10734"/>
                    </a:lnTo>
                    <a:lnTo>
                      <a:pt x="3636904" y="13627"/>
                    </a:lnTo>
                    <a:lnTo>
                      <a:pt x="3642691" y="14590"/>
                    </a:lnTo>
                    <a:lnTo>
                      <a:pt x="3647513" y="14590"/>
                    </a:lnTo>
                    <a:lnTo>
                      <a:pt x="3649755" y="15873"/>
                    </a:lnTo>
                    <a:lnTo>
                      <a:pt x="3653274" y="17801"/>
                    </a:lnTo>
                    <a:lnTo>
                      <a:pt x="3660990" y="19726"/>
                    </a:lnTo>
                    <a:lnTo>
                      <a:pt x="3667402" y="20050"/>
                    </a:lnTo>
                    <a:lnTo>
                      <a:pt x="3669644" y="19726"/>
                    </a:lnTo>
                    <a:lnTo>
                      <a:pt x="3672538" y="16194"/>
                    </a:lnTo>
                    <a:lnTo>
                      <a:pt x="3677021" y="12986"/>
                    </a:lnTo>
                    <a:lnTo>
                      <a:pt x="3679914" y="9454"/>
                    </a:lnTo>
                    <a:lnTo>
                      <a:pt x="3686327" y="7526"/>
                    </a:lnTo>
                    <a:lnTo>
                      <a:pt x="3692114" y="6561"/>
                    </a:lnTo>
                    <a:lnTo>
                      <a:pt x="3696598" y="9130"/>
                    </a:lnTo>
                    <a:lnTo>
                      <a:pt x="3699178" y="13627"/>
                    </a:lnTo>
                    <a:lnTo>
                      <a:pt x="3701160" y="15712"/>
                    </a:lnTo>
                    <a:lnTo>
                      <a:pt x="3702385" y="16627"/>
                    </a:lnTo>
                    <a:lnTo>
                      <a:pt x="3703453" y="16419"/>
                    </a:lnTo>
                    <a:lnTo>
                      <a:pt x="3703453" y="17428"/>
                    </a:lnTo>
                    <a:lnTo>
                      <a:pt x="3702906" y="18221"/>
                    </a:lnTo>
                    <a:lnTo>
                      <a:pt x="3701237" y="19171"/>
                    </a:lnTo>
                    <a:lnTo>
                      <a:pt x="3700585" y="19583"/>
                    </a:lnTo>
                    <a:lnTo>
                      <a:pt x="3698161" y="25671"/>
                    </a:lnTo>
                    <a:lnTo>
                      <a:pt x="3699022" y="28050"/>
                    </a:lnTo>
                    <a:lnTo>
                      <a:pt x="3700064" y="30270"/>
                    </a:lnTo>
                    <a:lnTo>
                      <a:pt x="3700534" y="31538"/>
                    </a:lnTo>
                    <a:lnTo>
                      <a:pt x="3700299" y="33124"/>
                    </a:lnTo>
                    <a:lnTo>
                      <a:pt x="3699986" y="34629"/>
                    </a:lnTo>
                    <a:lnTo>
                      <a:pt x="3698475" y="35500"/>
                    </a:lnTo>
                    <a:lnTo>
                      <a:pt x="3696259" y="36771"/>
                    </a:lnTo>
                    <a:lnTo>
                      <a:pt x="3695138" y="37801"/>
                    </a:lnTo>
                    <a:lnTo>
                      <a:pt x="3693808" y="39940"/>
                    </a:lnTo>
                    <a:lnTo>
                      <a:pt x="3693235" y="42001"/>
                    </a:lnTo>
                    <a:lnTo>
                      <a:pt x="3692922" y="43587"/>
                    </a:lnTo>
                    <a:lnTo>
                      <a:pt x="3693626" y="45569"/>
                    </a:lnTo>
                    <a:lnTo>
                      <a:pt x="3694903" y="47948"/>
                    </a:lnTo>
                    <a:lnTo>
                      <a:pt x="3696650" y="49850"/>
                    </a:lnTo>
                    <a:lnTo>
                      <a:pt x="3698865" y="51673"/>
                    </a:lnTo>
                    <a:lnTo>
                      <a:pt x="3699804" y="52704"/>
                    </a:lnTo>
                    <a:lnTo>
                      <a:pt x="3700221" y="53575"/>
                    </a:lnTo>
                    <a:lnTo>
                      <a:pt x="3698161" y="55239"/>
                    </a:lnTo>
                    <a:lnTo>
                      <a:pt x="3696337" y="56747"/>
                    </a:lnTo>
                    <a:lnTo>
                      <a:pt x="3695529" y="57856"/>
                    </a:lnTo>
                    <a:lnTo>
                      <a:pt x="3694591" y="59442"/>
                    </a:lnTo>
                    <a:lnTo>
                      <a:pt x="3693887" y="60947"/>
                    </a:lnTo>
                    <a:lnTo>
                      <a:pt x="3693808" y="63326"/>
                    </a:lnTo>
                    <a:lnTo>
                      <a:pt x="3694277" y="65783"/>
                    </a:lnTo>
                    <a:lnTo>
                      <a:pt x="3694356" y="66806"/>
                    </a:lnTo>
                    <a:lnTo>
                      <a:pt x="3694903" y="69597"/>
                    </a:lnTo>
                    <a:lnTo>
                      <a:pt x="3692609" y="69832"/>
                    </a:lnTo>
                    <a:lnTo>
                      <a:pt x="3690707" y="70927"/>
                    </a:lnTo>
                    <a:lnTo>
                      <a:pt x="3688100" y="72519"/>
                    </a:lnTo>
                    <a:lnTo>
                      <a:pt x="3685884" y="73640"/>
                    </a:lnTo>
                    <a:lnTo>
                      <a:pt x="3684059" y="74266"/>
                    </a:lnTo>
                    <a:lnTo>
                      <a:pt x="3680723" y="75206"/>
                    </a:lnTo>
                    <a:lnTo>
                      <a:pt x="3678742" y="75701"/>
                    </a:lnTo>
                    <a:lnTo>
                      <a:pt x="3677569" y="76249"/>
                    </a:lnTo>
                    <a:lnTo>
                      <a:pt x="3675588" y="76640"/>
                    </a:lnTo>
                    <a:lnTo>
                      <a:pt x="3674544" y="77449"/>
                    </a:lnTo>
                    <a:lnTo>
                      <a:pt x="3673841" y="78310"/>
                    </a:lnTo>
                    <a:lnTo>
                      <a:pt x="3672251" y="79327"/>
                    </a:lnTo>
                    <a:lnTo>
                      <a:pt x="3671782" y="79979"/>
                    </a:lnTo>
                    <a:lnTo>
                      <a:pt x="3671704" y="80918"/>
                    </a:lnTo>
                    <a:lnTo>
                      <a:pt x="3671547" y="82353"/>
                    </a:lnTo>
                    <a:lnTo>
                      <a:pt x="3671052" y="84962"/>
                    </a:lnTo>
                    <a:lnTo>
                      <a:pt x="3668132" y="85614"/>
                    </a:lnTo>
                    <a:lnTo>
                      <a:pt x="3665917" y="86240"/>
                    </a:lnTo>
                    <a:lnTo>
                      <a:pt x="3662502" y="86944"/>
                    </a:lnTo>
                    <a:lnTo>
                      <a:pt x="3660130" y="87674"/>
                    </a:lnTo>
                    <a:lnTo>
                      <a:pt x="3658305" y="88770"/>
                    </a:lnTo>
                    <a:lnTo>
                      <a:pt x="3656949" y="89396"/>
                    </a:lnTo>
                    <a:lnTo>
                      <a:pt x="3654030" y="88848"/>
                    </a:lnTo>
                    <a:lnTo>
                      <a:pt x="3649755" y="88457"/>
                    </a:lnTo>
                    <a:lnTo>
                      <a:pt x="3646992" y="89083"/>
                    </a:lnTo>
                    <a:lnTo>
                      <a:pt x="3644046" y="90674"/>
                    </a:lnTo>
                    <a:lnTo>
                      <a:pt x="3640788" y="91796"/>
                    </a:lnTo>
                    <a:lnTo>
                      <a:pt x="3638416" y="92109"/>
                    </a:lnTo>
                    <a:lnTo>
                      <a:pt x="3621472" y="91796"/>
                    </a:lnTo>
                    <a:lnTo>
                      <a:pt x="3617979" y="92735"/>
                    </a:lnTo>
                    <a:lnTo>
                      <a:pt x="3615816" y="97248"/>
                    </a:lnTo>
                    <a:lnTo>
                      <a:pt x="3614434" y="98213"/>
                    </a:lnTo>
                    <a:lnTo>
                      <a:pt x="3612192" y="98787"/>
                    </a:lnTo>
                    <a:lnTo>
                      <a:pt x="3611098" y="99074"/>
                    </a:lnTo>
                    <a:lnTo>
                      <a:pt x="3601583" y="100352"/>
                    </a:lnTo>
                    <a:lnTo>
                      <a:pt x="3596448" y="102178"/>
                    </a:lnTo>
                    <a:lnTo>
                      <a:pt x="3591365" y="102961"/>
                    </a:lnTo>
                    <a:lnTo>
                      <a:pt x="3591573" y="104030"/>
                    </a:lnTo>
                    <a:lnTo>
                      <a:pt x="3591755" y="105022"/>
                    </a:lnTo>
                    <a:lnTo>
                      <a:pt x="3593033" y="106769"/>
                    </a:lnTo>
                    <a:lnTo>
                      <a:pt x="3597777" y="108908"/>
                    </a:lnTo>
                    <a:lnTo>
                      <a:pt x="3601349" y="109534"/>
                    </a:lnTo>
                    <a:lnTo>
                      <a:pt x="3603330" y="110734"/>
                    </a:lnTo>
                    <a:lnTo>
                      <a:pt x="3604685" y="111282"/>
                    </a:lnTo>
                    <a:lnTo>
                      <a:pt x="3616233" y="110656"/>
                    </a:lnTo>
                    <a:lnTo>
                      <a:pt x="3618370" y="110969"/>
                    </a:lnTo>
                    <a:lnTo>
                      <a:pt x="3620273" y="111752"/>
                    </a:lnTo>
                    <a:lnTo>
                      <a:pt x="3621472" y="115012"/>
                    </a:lnTo>
                    <a:lnTo>
                      <a:pt x="3625825" y="116291"/>
                    </a:lnTo>
                    <a:lnTo>
                      <a:pt x="3628615" y="120647"/>
                    </a:lnTo>
                    <a:lnTo>
                      <a:pt x="3630413" y="120803"/>
                    </a:lnTo>
                    <a:lnTo>
                      <a:pt x="3636356" y="119995"/>
                    </a:lnTo>
                    <a:lnTo>
                      <a:pt x="3638181" y="123125"/>
                    </a:lnTo>
                    <a:lnTo>
                      <a:pt x="3639798" y="125160"/>
                    </a:lnTo>
                    <a:lnTo>
                      <a:pt x="3641439" y="126803"/>
                    </a:lnTo>
                    <a:lnTo>
                      <a:pt x="3641857" y="128029"/>
                    </a:lnTo>
                    <a:lnTo>
                      <a:pt x="3642300" y="130064"/>
                    </a:lnTo>
                    <a:lnTo>
                      <a:pt x="3642665" y="130221"/>
                    </a:lnTo>
                    <a:lnTo>
                      <a:pt x="3645193" y="129646"/>
                    </a:lnTo>
                    <a:lnTo>
                      <a:pt x="3647331" y="129542"/>
                    </a:lnTo>
                    <a:lnTo>
                      <a:pt x="3648217" y="129986"/>
                    </a:lnTo>
                    <a:lnTo>
                      <a:pt x="3649025" y="130820"/>
                    </a:lnTo>
                    <a:lnTo>
                      <a:pt x="3651033" y="130638"/>
                    </a:lnTo>
                    <a:lnTo>
                      <a:pt x="3652232" y="131003"/>
                    </a:lnTo>
                    <a:lnTo>
                      <a:pt x="3654082" y="131629"/>
                    </a:lnTo>
                    <a:lnTo>
                      <a:pt x="3655855" y="131812"/>
                    </a:lnTo>
                    <a:lnTo>
                      <a:pt x="3657080" y="132359"/>
                    </a:lnTo>
                    <a:lnTo>
                      <a:pt x="3657784" y="132855"/>
                    </a:lnTo>
                    <a:lnTo>
                      <a:pt x="3659999" y="134837"/>
                    </a:lnTo>
                    <a:lnTo>
                      <a:pt x="3661641" y="135412"/>
                    </a:lnTo>
                    <a:lnTo>
                      <a:pt x="3663023" y="136872"/>
                    </a:lnTo>
                    <a:lnTo>
                      <a:pt x="3664014" y="138437"/>
                    </a:lnTo>
                    <a:lnTo>
                      <a:pt x="3664561" y="140211"/>
                    </a:lnTo>
                    <a:lnTo>
                      <a:pt x="3665369" y="142689"/>
                    </a:lnTo>
                    <a:lnTo>
                      <a:pt x="3663075" y="143603"/>
                    </a:lnTo>
                    <a:lnTo>
                      <a:pt x="3660859" y="144542"/>
                    </a:lnTo>
                    <a:lnTo>
                      <a:pt x="3659791" y="145637"/>
                    </a:lnTo>
                    <a:lnTo>
                      <a:pt x="3658956" y="145898"/>
                    </a:lnTo>
                    <a:lnTo>
                      <a:pt x="3657419" y="145715"/>
                    </a:lnTo>
                    <a:lnTo>
                      <a:pt x="3656246" y="145455"/>
                    </a:lnTo>
                    <a:lnTo>
                      <a:pt x="3655255" y="145481"/>
                    </a:lnTo>
                    <a:lnTo>
                      <a:pt x="3654395" y="145272"/>
                    </a:lnTo>
                    <a:lnTo>
                      <a:pt x="3653821" y="145298"/>
                    </a:lnTo>
                    <a:lnTo>
                      <a:pt x="3653144" y="145585"/>
                    </a:lnTo>
                    <a:lnTo>
                      <a:pt x="3652205" y="147202"/>
                    </a:lnTo>
                    <a:lnTo>
                      <a:pt x="3651033" y="149472"/>
                    </a:lnTo>
                    <a:lnTo>
                      <a:pt x="3650303" y="150515"/>
                    </a:lnTo>
                    <a:lnTo>
                      <a:pt x="3649078" y="152002"/>
                    </a:lnTo>
                    <a:lnTo>
                      <a:pt x="3650303" y="152393"/>
                    </a:lnTo>
                    <a:lnTo>
                      <a:pt x="3651710" y="152889"/>
                    </a:lnTo>
                    <a:lnTo>
                      <a:pt x="3652909" y="153672"/>
                    </a:lnTo>
                    <a:lnTo>
                      <a:pt x="3654369" y="154924"/>
                    </a:lnTo>
                    <a:lnTo>
                      <a:pt x="3655438" y="156071"/>
                    </a:lnTo>
                    <a:lnTo>
                      <a:pt x="3656037" y="156280"/>
                    </a:lnTo>
                    <a:lnTo>
                      <a:pt x="3656663" y="156410"/>
                    </a:lnTo>
                    <a:lnTo>
                      <a:pt x="3658618" y="156254"/>
                    </a:lnTo>
                    <a:lnTo>
                      <a:pt x="3659061" y="156384"/>
                    </a:lnTo>
                    <a:lnTo>
                      <a:pt x="3659947" y="156750"/>
                    </a:lnTo>
                    <a:lnTo>
                      <a:pt x="3660599" y="156697"/>
                    </a:lnTo>
                    <a:lnTo>
                      <a:pt x="3661668" y="156697"/>
                    </a:lnTo>
                    <a:lnTo>
                      <a:pt x="3664613" y="156828"/>
                    </a:lnTo>
                    <a:lnTo>
                      <a:pt x="3666464" y="156828"/>
                    </a:lnTo>
                    <a:lnTo>
                      <a:pt x="3667585" y="156932"/>
                    </a:lnTo>
                    <a:lnTo>
                      <a:pt x="3671469" y="157454"/>
                    </a:lnTo>
                    <a:lnTo>
                      <a:pt x="3672381" y="158184"/>
                    </a:lnTo>
                    <a:lnTo>
                      <a:pt x="3673085" y="158810"/>
                    </a:lnTo>
                    <a:lnTo>
                      <a:pt x="3673554" y="159854"/>
                    </a:lnTo>
                    <a:lnTo>
                      <a:pt x="3673554" y="161888"/>
                    </a:lnTo>
                    <a:lnTo>
                      <a:pt x="3673554" y="164158"/>
                    </a:lnTo>
                    <a:lnTo>
                      <a:pt x="3673398" y="166140"/>
                    </a:lnTo>
                    <a:lnTo>
                      <a:pt x="3673580" y="169114"/>
                    </a:lnTo>
                    <a:lnTo>
                      <a:pt x="3672746" y="170836"/>
                    </a:lnTo>
                    <a:lnTo>
                      <a:pt x="3671599" y="172245"/>
                    </a:lnTo>
                    <a:lnTo>
                      <a:pt x="3671651" y="173184"/>
                    </a:lnTo>
                    <a:lnTo>
                      <a:pt x="3671886" y="174671"/>
                    </a:lnTo>
                    <a:lnTo>
                      <a:pt x="3670791" y="176027"/>
                    </a:lnTo>
                    <a:lnTo>
                      <a:pt x="3669253" y="177879"/>
                    </a:lnTo>
                    <a:lnTo>
                      <a:pt x="3668445" y="180044"/>
                    </a:lnTo>
                    <a:lnTo>
                      <a:pt x="3667637" y="181166"/>
                    </a:lnTo>
                    <a:lnTo>
                      <a:pt x="3664692" y="182757"/>
                    </a:lnTo>
                    <a:lnTo>
                      <a:pt x="3661120" y="185053"/>
                    </a:lnTo>
                    <a:lnTo>
                      <a:pt x="3660808" y="186201"/>
                    </a:lnTo>
                    <a:lnTo>
                      <a:pt x="3659739" y="188861"/>
                    </a:lnTo>
                    <a:lnTo>
                      <a:pt x="3659817" y="189983"/>
                    </a:lnTo>
                    <a:lnTo>
                      <a:pt x="3659869" y="191600"/>
                    </a:lnTo>
                    <a:lnTo>
                      <a:pt x="3658827" y="193139"/>
                    </a:lnTo>
                    <a:lnTo>
                      <a:pt x="3657210" y="195409"/>
                    </a:lnTo>
                    <a:lnTo>
                      <a:pt x="3654239" y="197574"/>
                    </a:lnTo>
                    <a:lnTo>
                      <a:pt x="3654056" y="199348"/>
                    </a:lnTo>
                    <a:lnTo>
                      <a:pt x="3652284" y="201591"/>
                    </a:lnTo>
                    <a:lnTo>
                      <a:pt x="3651371" y="203365"/>
                    </a:lnTo>
                    <a:lnTo>
                      <a:pt x="3649937" y="205243"/>
                    </a:lnTo>
                    <a:lnTo>
                      <a:pt x="3648686" y="206913"/>
                    </a:lnTo>
                    <a:lnTo>
                      <a:pt x="3646106" y="207878"/>
                    </a:lnTo>
                    <a:lnTo>
                      <a:pt x="3643708" y="209000"/>
                    </a:lnTo>
                    <a:lnTo>
                      <a:pt x="3642482" y="209678"/>
                    </a:lnTo>
                    <a:lnTo>
                      <a:pt x="3640996" y="210774"/>
                    </a:lnTo>
                    <a:lnTo>
                      <a:pt x="3639876" y="211400"/>
                    </a:lnTo>
                    <a:lnTo>
                      <a:pt x="3636721" y="214008"/>
                    </a:lnTo>
                    <a:lnTo>
                      <a:pt x="3634063" y="218573"/>
                    </a:lnTo>
                    <a:lnTo>
                      <a:pt x="3636435" y="218390"/>
                    </a:lnTo>
                    <a:lnTo>
                      <a:pt x="3638520" y="220973"/>
                    </a:lnTo>
                    <a:lnTo>
                      <a:pt x="3639198" y="221521"/>
                    </a:lnTo>
                    <a:lnTo>
                      <a:pt x="3640319" y="221782"/>
                    </a:lnTo>
                    <a:lnTo>
                      <a:pt x="3640293" y="221912"/>
                    </a:lnTo>
                    <a:lnTo>
                      <a:pt x="3640866" y="222225"/>
                    </a:lnTo>
                    <a:lnTo>
                      <a:pt x="3642404" y="222773"/>
                    </a:lnTo>
                    <a:lnTo>
                      <a:pt x="3644020" y="223634"/>
                    </a:lnTo>
                    <a:lnTo>
                      <a:pt x="3646158" y="224990"/>
                    </a:lnTo>
                    <a:lnTo>
                      <a:pt x="3647670" y="225095"/>
                    </a:lnTo>
                    <a:lnTo>
                      <a:pt x="3650355" y="225121"/>
                    </a:lnTo>
                    <a:lnTo>
                      <a:pt x="3652544" y="225303"/>
                    </a:lnTo>
                    <a:lnTo>
                      <a:pt x="3661459" y="225903"/>
                    </a:lnTo>
                    <a:lnTo>
                      <a:pt x="3663258" y="231590"/>
                    </a:lnTo>
                    <a:lnTo>
                      <a:pt x="3662476" y="232503"/>
                    </a:lnTo>
                    <a:lnTo>
                      <a:pt x="3662893" y="234668"/>
                    </a:lnTo>
                    <a:lnTo>
                      <a:pt x="3661824" y="237563"/>
                    </a:lnTo>
                    <a:lnTo>
                      <a:pt x="3661641" y="238085"/>
                    </a:lnTo>
                    <a:lnTo>
                      <a:pt x="3661459" y="240120"/>
                    </a:lnTo>
                    <a:lnTo>
                      <a:pt x="3662163" y="242233"/>
                    </a:lnTo>
                    <a:lnTo>
                      <a:pt x="3662215" y="242415"/>
                    </a:lnTo>
                    <a:lnTo>
                      <a:pt x="3662189" y="242807"/>
                    </a:lnTo>
                    <a:lnTo>
                      <a:pt x="3662033" y="245285"/>
                    </a:lnTo>
                    <a:lnTo>
                      <a:pt x="3661615" y="246250"/>
                    </a:lnTo>
                    <a:lnTo>
                      <a:pt x="3661303" y="246902"/>
                    </a:lnTo>
                    <a:lnTo>
                      <a:pt x="3660547" y="249511"/>
                    </a:lnTo>
                    <a:lnTo>
                      <a:pt x="3662945" y="249693"/>
                    </a:lnTo>
                    <a:lnTo>
                      <a:pt x="3665917" y="249380"/>
                    </a:lnTo>
                    <a:lnTo>
                      <a:pt x="3667272" y="251676"/>
                    </a:lnTo>
                    <a:lnTo>
                      <a:pt x="3668862" y="253998"/>
                    </a:lnTo>
                    <a:lnTo>
                      <a:pt x="3670244" y="256110"/>
                    </a:lnTo>
                    <a:lnTo>
                      <a:pt x="3672381" y="256841"/>
                    </a:lnTo>
                    <a:lnTo>
                      <a:pt x="3676083" y="257284"/>
                    </a:lnTo>
                    <a:lnTo>
                      <a:pt x="3678273" y="258693"/>
                    </a:lnTo>
                    <a:lnTo>
                      <a:pt x="3681140" y="260049"/>
                    </a:lnTo>
                    <a:lnTo>
                      <a:pt x="3683512" y="261041"/>
                    </a:lnTo>
                    <a:lnTo>
                      <a:pt x="3686510" y="261536"/>
                    </a:lnTo>
                    <a:lnTo>
                      <a:pt x="3690602" y="261171"/>
                    </a:lnTo>
                    <a:lnTo>
                      <a:pt x="3693939" y="259945"/>
                    </a:lnTo>
                    <a:lnTo>
                      <a:pt x="3695581" y="259058"/>
                    </a:lnTo>
                    <a:lnTo>
                      <a:pt x="3697640" y="258771"/>
                    </a:lnTo>
                    <a:lnTo>
                      <a:pt x="3700351" y="258197"/>
                    </a:lnTo>
                    <a:lnTo>
                      <a:pt x="3701837" y="257832"/>
                    </a:lnTo>
                    <a:lnTo>
                      <a:pt x="3704835" y="257519"/>
                    </a:lnTo>
                    <a:lnTo>
                      <a:pt x="3706581" y="256893"/>
                    </a:lnTo>
                    <a:lnTo>
                      <a:pt x="3708745" y="255928"/>
                    </a:lnTo>
                    <a:lnTo>
                      <a:pt x="3710231" y="254884"/>
                    </a:lnTo>
                    <a:lnTo>
                      <a:pt x="3712316" y="253945"/>
                    </a:lnTo>
                    <a:lnTo>
                      <a:pt x="3714610" y="253267"/>
                    </a:lnTo>
                    <a:lnTo>
                      <a:pt x="3717373" y="252850"/>
                    </a:lnTo>
                    <a:lnTo>
                      <a:pt x="3719954" y="252772"/>
                    </a:lnTo>
                    <a:lnTo>
                      <a:pt x="3720501" y="255041"/>
                    </a:lnTo>
                    <a:lnTo>
                      <a:pt x="3720162" y="257076"/>
                    </a:lnTo>
                    <a:lnTo>
                      <a:pt x="3720449" y="259136"/>
                    </a:lnTo>
                    <a:lnTo>
                      <a:pt x="3721674" y="260989"/>
                    </a:lnTo>
                    <a:lnTo>
                      <a:pt x="3723343" y="260362"/>
                    </a:lnTo>
                    <a:lnTo>
                      <a:pt x="3725454" y="260102"/>
                    </a:lnTo>
                    <a:lnTo>
                      <a:pt x="3727722" y="260128"/>
                    </a:lnTo>
                    <a:lnTo>
                      <a:pt x="3728608" y="260597"/>
                    </a:lnTo>
                    <a:lnTo>
                      <a:pt x="3728790" y="264301"/>
                    </a:lnTo>
                    <a:lnTo>
                      <a:pt x="3729025" y="266101"/>
                    </a:lnTo>
                    <a:lnTo>
                      <a:pt x="3729390" y="266545"/>
                    </a:lnTo>
                    <a:lnTo>
                      <a:pt x="3729703" y="266910"/>
                    </a:lnTo>
                    <a:lnTo>
                      <a:pt x="3730407" y="267040"/>
                    </a:lnTo>
                    <a:lnTo>
                      <a:pt x="3731736" y="267327"/>
                    </a:lnTo>
                    <a:lnTo>
                      <a:pt x="3733899" y="267849"/>
                    </a:lnTo>
                    <a:lnTo>
                      <a:pt x="3735802" y="268762"/>
                    </a:lnTo>
                    <a:lnTo>
                      <a:pt x="3738331" y="270849"/>
                    </a:lnTo>
                    <a:lnTo>
                      <a:pt x="3738931" y="271319"/>
                    </a:lnTo>
                    <a:lnTo>
                      <a:pt x="3741016" y="272962"/>
                    </a:lnTo>
                    <a:lnTo>
                      <a:pt x="3741798" y="274188"/>
                    </a:lnTo>
                    <a:lnTo>
                      <a:pt x="3742241" y="275414"/>
                    </a:lnTo>
                    <a:lnTo>
                      <a:pt x="3741198" y="276483"/>
                    </a:lnTo>
                    <a:lnTo>
                      <a:pt x="3740703" y="276901"/>
                    </a:lnTo>
                    <a:lnTo>
                      <a:pt x="3741250" y="282822"/>
                    </a:lnTo>
                    <a:lnTo>
                      <a:pt x="3743648" y="285431"/>
                    </a:lnTo>
                    <a:lnTo>
                      <a:pt x="3744196" y="286579"/>
                    </a:lnTo>
                    <a:lnTo>
                      <a:pt x="3744509" y="286787"/>
                    </a:lnTo>
                    <a:lnTo>
                      <a:pt x="3746229" y="287779"/>
                    </a:lnTo>
                    <a:lnTo>
                      <a:pt x="3747845" y="289135"/>
                    </a:lnTo>
                    <a:lnTo>
                      <a:pt x="3749748" y="290544"/>
                    </a:lnTo>
                    <a:lnTo>
                      <a:pt x="3751625" y="292161"/>
                    </a:lnTo>
                    <a:lnTo>
                      <a:pt x="3751912" y="292396"/>
                    </a:lnTo>
                    <a:lnTo>
                      <a:pt x="3751755" y="293283"/>
                    </a:lnTo>
                    <a:lnTo>
                      <a:pt x="3751495" y="294822"/>
                    </a:lnTo>
                    <a:lnTo>
                      <a:pt x="3750687" y="296778"/>
                    </a:lnTo>
                    <a:lnTo>
                      <a:pt x="3750035" y="298552"/>
                    </a:lnTo>
                    <a:lnTo>
                      <a:pt x="3752251" y="303143"/>
                    </a:lnTo>
                    <a:lnTo>
                      <a:pt x="3752459" y="303221"/>
                    </a:lnTo>
                    <a:lnTo>
                      <a:pt x="3754388" y="303587"/>
                    </a:lnTo>
                    <a:lnTo>
                      <a:pt x="3756239" y="303508"/>
                    </a:lnTo>
                    <a:lnTo>
                      <a:pt x="3757959" y="303404"/>
                    </a:lnTo>
                    <a:lnTo>
                      <a:pt x="3760801" y="303456"/>
                    </a:lnTo>
                    <a:lnTo>
                      <a:pt x="3762704" y="303691"/>
                    </a:lnTo>
                    <a:lnTo>
                      <a:pt x="3764007" y="307213"/>
                    </a:lnTo>
                    <a:lnTo>
                      <a:pt x="3765493" y="309508"/>
                    </a:lnTo>
                    <a:lnTo>
                      <a:pt x="3766692" y="310473"/>
                    </a:lnTo>
                    <a:lnTo>
                      <a:pt x="3767109" y="310812"/>
                    </a:lnTo>
                    <a:lnTo>
                      <a:pt x="3768334" y="312091"/>
                    </a:lnTo>
                    <a:lnTo>
                      <a:pt x="3768882" y="312664"/>
                    </a:lnTo>
                    <a:lnTo>
                      <a:pt x="3770055" y="314073"/>
                    </a:lnTo>
                    <a:lnTo>
                      <a:pt x="3768595" y="315977"/>
                    </a:lnTo>
                    <a:lnTo>
                      <a:pt x="3768334" y="317960"/>
                    </a:lnTo>
                    <a:lnTo>
                      <a:pt x="3768334" y="317960"/>
                    </a:lnTo>
                    <a:lnTo>
                      <a:pt x="3768100" y="319838"/>
                    </a:lnTo>
                    <a:lnTo>
                      <a:pt x="3767813" y="320777"/>
                    </a:lnTo>
                    <a:lnTo>
                      <a:pt x="3767344" y="322290"/>
                    </a:lnTo>
                    <a:lnTo>
                      <a:pt x="3767604" y="322838"/>
                    </a:lnTo>
                    <a:lnTo>
                      <a:pt x="3768334" y="323281"/>
                    </a:lnTo>
                    <a:lnTo>
                      <a:pt x="3769455" y="324012"/>
                    </a:lnTo>
                    <a:lnTo>
                      <a:pt x="3770367" y="325629"/>
                    </a:lnTo>
                    <a:lnTo>
                      <a:pt x="3771462" y="328577"/>
                    </a:lnTo>
                    <a:lnTo>
                      <a:pt x="3771905" y="330612"/>
                    </a:lnTo>
                    <a:lnTo>
                      <a:pt x="3771853" y="331133"/>
                    </a:lnTo>
                    <a:lnTo>
                      <a:pt x="3771775" y="332463"/>
                    </a:lnTo>
                    <a:lnTo>
                      <a:pt x="3770550" y="336611"/>
                    </a:lnTo>
                    <a:lnTo>
                      <a:pt x="3770133" y="338359"/>
                    </a:lnTo>
                    <a:lnTo>
                      <a:pt x="3770602" y="340211"/>
                    </a:lnTo>
                    <a:lnTo>
                      <a:pt x="3771723" y="342220"/>
                    </a:lnTo>
                    <a:lnTo>
                      <a:pt x="3772661" y="343420"/>
                    </a:lnTo>
                    <a:lnTo>
                      <a:pt x="3773156" y="344280"/>
                    </a:lnTo>
                    <a:lnTo>
                      <a:pt x="3774486" y="344593"/>
                    </a:lnTo>
                    <a:lnTo>
                      <a:pt x="3777770" y="344646"/>
                    </a:lnTo>
                    <a:lnTo>
                      <a:pt x="3783245" y="343472"/>
                    </a:lnTo>
                    <a:lnTo>
                      <a:pt x="3785538" y="342481"/>
                    </a:lnTo>
                    <a:lnTo>
                      <a:pt x="3791638" y="344098"/>
                    </a:lnTo>
                    <a:lnTo>
                      <a:pt x="3794740" y="345089"/>
                    </a:lnTo>
                    <a:lnTo>
                      <a:pt x="3797582" y="346733"/>
                    </a:lnTo>
                    <a:lnTo>
                      <a:pt x="3798676" y="347828"/>
                    </a:lnTo>
                    <a:lnTo>
                      <a:pt x="3799432" y="348585"/>
                    </a:lnTo>
                    <a:lnTo>
                      <a:pt x="3801048" y="350306"/>
                    </a:lnTo>
                    <a:lnTo>
                      <a:pt x="3800267" y="351376"/>
                    </a:lnTo>
                    <a:lnTo>
                      <a:pt x="3799041" y="352993"/>
                    </a:lnTo>
                    <a:lnTo>
                      <a:pt x="3797451" y="356019"/>
                    </a:lnTo>
                    <a:lnTo>
                      <a:pt x="3795600" y="359149"/>
                    </a:lnTo>
                    <a:lnTo>
                      <a:pt x="3794297" y="362045"/>
                    </a:lnTo>
                    <a:lnTo>
                      <a:pt x="3792576" y="363662"/>
                    </a:lnTo>
                    <a:lnTo>
                      <a:pt x="3789865" y="365332"/>
                    </a:lnTo>
                    <a:lnTo>
                      <a:pt x="3787833" y="366871"/>
                    </a:lnTo>
                    <a:lnTo>
                      <a:pt x="3790048" y="369584"/>
                    </a:lnTo>
                    <a:lnTo>
                      <a:pt x="3791951" y="370132"/>
                    </a:lnTo>
                    <a:lnTo>
                      <a:pt x="3795366" y="370262"/>
                    </a:lnTo>
                    <a:lnTo>
                      <a:pt x="3800710" y="371384"/>
                    </a:lnTo>
                    <a:lnTo>
                      <a:pt x="3803238" y="371514"/>
                    </a:lnTo>
                    <a:lnTo>
                      <a:pt x="3804489" y="371566"/>
                    </a:lnTo>
                    <a:lnTo>
                      <a:pt x="3806653" y="371618"/>
                    </a:lnTo>
                    <a:lnTo>
                      <a:pt x="3808425" y="372010"/>
                    </a:lnTo>
                    <a:lnTo>
                      <a:pt x="3810667" y="373418"/>
                    </a:lnTo>
                    <a:lnTo>
                      <a:pt x="3811241" y="373705"/>
                    </a:lnTo>
                    <a:lnTo>
                      <a:pt x="3813847" y="374957"/>
                    </a:lnTo>
                    <a:lnTo>
                      <a:pt x="3816871" y="375896"/>
                    </a:lnTo>
                    <a:lnTo>
                      <a:pt x="3818748" y="376053"/>
                    </a:lnTo>
                    <a:lnTo>
                      <a:pt x="3820103" y="376496"/>
                    </a:lnTo>
                    <a:lnTo>
                      <a:pt x="3821068" y="377122"/>
                    </a:lnTo>
                    <a:lnTo>
                      <a:pt x="3820703" y="379418"/>
                    </a:lnTo>
                    <a:lnTo>
                      <a:pt x="3820729" y="380592"/>
                    </a:lnTo>
                    <a:lnTo>
                      <a:pt x="3821250" y="381870"/>
                    </a:lnTo>
                    <a:lnTo>
                      <a:pt x="3822553" y="382992"/>
                    </a:lnTo>
                    <a:lnTo>
                      <a:pt x="3823414" y="384140"/>
                    </a:lnTo>
                    <a:lnTo>
                      <a:pt x="3823518" y="385261"/>
                    </a:lnTo>
                    <a:lnTo>
                      <a:pt x="3823544" y="385339"/>
                    </a:lnTo>
                    <a:lnTo>
                      <a:pt x="3823049" y="387166"/>
                    </a:lnTo>
                    <a:lnTo>
                      <a:pt x="3822867" y="389044"/>
                    </a:lnTo>
                    <a:lnTo>
                      <a:pt x="3822449" y="390713"/>
                    </a:lnTo>
                    <a:lnTo>
                      <a:pt x="3821954" y="392565"/>
                    </a:lnTo>
                    <a:lnTo>
                      <a:pt x="3823440" y="393557"/>
                    </a:lnTo>
                    <a:lnTo>
                      <a:pt x="3824613" y="394313"/>
                    </a:lnTo>
                    <a:lnTo>
                      <a:pt x="3824613" y="394469"/>
                    </a:lnTo>
                    <a:lnTo>
                      <a:pt x="3825343" y="394913"/>
                    </a:lnTo>
                    <a:lnTo>
                      <a:pt x="3826724" y="396243"/>
                    </a:lnTo>
                    <a:lnTo>
                      <a:pt x="3828419" y="397704"/>
                    </a:lnTo>
                    <a:lnTo>
                      <a:pt x="3830556" y="399374"/>
                    </a:lnTo>
                    <a:lnTo>
                      <a:pt x="3832537" y="400626"/>
                    </a:lnTo>
                    <a:lnTo>
                      <a:pt x="3834675" y="401774"/>
                    </a:lnTo>
                    <a:lnTo>
                      <a:pt x="3836109" y="402713"/>
                    </a:lnTo>
                    <a:lnTo>
                      <a:pt x="3837360" y="403860"/>
                    </a:lnTo>
                    <a:lnTo>
                      <a:pt x="3837699" y="404461"/>
                    </a:lnTo>
                    <a:lnTo>
                      <a:pt x="3836630" y="405713"/>
                    </a:lnTo>
                    <a:lnTo>
                      <a:pt x="3835822" y="406704"/>
                    </a:lnTo>
                    <a:lnTo>
                      <a:pt x="3834518" y="408843"/>
                    </a:lnTo>
                    <a:lnTo>
                      <a:pt x="3833476" y="410382"/>
                    </a:lnTo>
                    <a:lnTo>
                      <a:pt x="3832381" y="411921"/>
                    </a:lnTo>
                    <a:lnTo>
                      <a:pt x="3831495" y="413147"/>
                    </a:lnTo>
                    <a:lnTo>
                      <a:pt x="3830504" y="413851"/>
                    </a:lnTo>
                    <a:lnTo>
                      <a:pt x="3829905" y="414295"/>
                    </a:lnTo>
                    <a:lnTo>
                      <a:pt x="3829617" y="415103"/>
                    </a:lnTo>
                    <a:lnTo>
                      <a:pt x="3830218" y="415729"/>
                    </a:lnTo>
                    <a:lnTo>
                      <a:pt x="3831833" y="416982"/>
                    </a:lnTo>
                    <a:lnTo>
                      <a:pt x="3833346" y="418416"/>
                    </a:lnTo>
                    <a:lnTo>
                      <a:pt x="3834284" y="419825"/>
                    </a:lnTo>
                    <a:lnTo>
                      <a:pt x="3834831" y="420607"/>
                    </a:lnTo>
                    <a:lnTo>
                      <a:pt x="3834466" y="421468"/>
                    </a:lnTo>
                    <a:lnTo>
                      <a:pt x="3834231" y="422068"/>
                    </a:lnTo>
                    <a:lnTo>
                      <a:pt x="3833736" y="423947"/>
                    </a:lnTo>
                    <a:lnTo>
                      <a:pt x="3833476" y="426294"/>
                    </a:lnTo>
                    <a:lnTo>
                      <a:pt x="3833137" y="427573"/>
                    </a:lnTo>
                    <a:lnTo>
                      <a:pt x="3832147" y="428877"/>
                    </a:lnTo>
                    <a:lnTo>
                      <a:pt x="3831807" y="430416"/>
                    </a:lnTo>
                    <a:lnTo>
                      <a:pt x="3831833" y="432503"/>
                    </a:lnTo>
                    <a:lnTo>
                      <a:pt x="3831443" y="433650"/>
                    </a:lnTo>
                    <a:lnTo>
                      <a:pt x="3829800" y="435868"/>
                    </a:lnTo>
                    <a:lnTo>
                      <a:pt x="3827480" y="437955"/>
                    </a:lnTo>
                    <a:lnTo>
                      <a:pt x="3827585" y="439911"/>
                    </a:lnTo>
                    <a:lnTo>
                      <a:pt x="3827324" y="440720"/>
                    </a:lnTo>
                    <a:lnTo>
                      <a:pt x="3827767" y="444659"/>
                    </a:lnTo>
                    <a:lnTo>
                      <a:pt x="3828653" y="445337"/>
                    </a:lnTo>
                    <a:lnTo>
                      <a:pt x="3831755" y="446667"/>
                    </a:lnTo>
                    <a:lnTo>
                      <a:pt x="3833137" y="448258"/>
                    </a:lnTo>
                    <a:lnTo>
                      <a:pt x="3834831" y="449354"/>
                    </a:lnTo>
                    <a:lnTo>
                      <a:pt x="3835978" y="450006"/>
                    </a:lnTo>
                    <a:lnTo>
                      <a:pt x="3837568" y="451232"/>
                    </a:lnTo>
                    <a:lnTo>
                      <a:pt x="3838298" y="451545"/>
                    </a:lnTo>
                    <a:lnTo>
                      <a:pt x="3841739" y="451441"/>
                    </a:lnTo>
                    <a:lnTo>
                      <a:pt x="3843407" y="451702"/>
                    </a:lnTo>
                    <a:lnTo>
                      <a:pt x="3844267" y="451832"/>
                    </a:lnTo>
                    <a:lnTo>
                      <a:pt x="3845701" y="452145"/>
                    </a:lnTo>
                    <a:lnTo>
                      <a:pt x="3847552" y="453084"/>
                    </a:lnTo>
                    <a:lnTo>
                      <a:pt x="3849585" y="453789"/>
                    </a:lnTo>
                    <a:lnTo>
                      <a:pt x="3850732" y="456423"/>
                    </a:lnTo>
                    <a:lnTo>
                      <a:pt x="3851671" y="458301"/>
                    </a:lnTo>
                    <a:lnTo>
                      <a:pt x="3851957" y="459606"/>
                    </a:lnTo>
                    <a:lnTo>
                      <a:pt x="3851827" y="460936"/>
                    </a:lnTo>
                    <a:lnTo>
                      <a:pt x="3851827" y="461771"/>
                    </a:lnTo>
                    <a:lnTo>
                      <a:pt x="3853104" y="462736"/>
                    </a:lnTo>
                    <a:lnTo>
                      <a:pt x="3854147" y="463780"/>
                    </a:lnTo>
                    <a:lnTo>
                      <a:pt x="3854747" y="464875"/>
                    </a:lnTo>
                    <a:lnTo>
                      <a:pt x="3855085" y="465918"/>
                    </a:lnTo>
                    <a:lnTo>
                      <a:pt x="3856336" y="467353"/>
                    </a:lnTo>
                    <a:lnTo>
                      <a:pt x="3857536" y="469284"/>
                    </a:lnTo>
                    <a:lnTo>
                      <a:pt x="3857927" y="470823"/>
                    </a:lnTo>
                    <a:lnTo>
                      <a:pt x="3857718" y="472284"/>
                    </a:lnTo>
                    <a:lnTo>
                      <a:pt x="3857640" y="473118"/>
                    </a:lnTo>
                    <a:lnTo>
                      <a:pt x="3856545" y="474370"/>
                    </a:lnTo>
                    <a:lnTo>
                      <a:pt x="3856832" y="476196"/>
                    </a:lnTo>
                    <a:lnTo>
                      <a:pt x="3857040" y="477344"/>
                    </a:lnTo>
                    <a:lnTo>
                      <a:pt x="3857197" y="478101"/>
                    </a:lnTo>
                    <a:lnTo>
                      <a:pt x="3857144" y="478727"/>
                    </a:lnTo>
                    <a:lnTo>
                      <a:pt x="3857092" y="479535"/>
                    </a:lnTo>
                    <a:lnTo>
                      <a:pt x="3856832" y="480813"/>
                    </a:lnTo>
                    <a:lnTo>
                      <a:pt x="3856988" y="481961"/>
                    </a:lnTo>
                    <a:lnTo>
                      <a:pt x="3857275" y="483109"/>
                    </a:lnTo>
                    <a:lnTo>
                      <a:pt x="3857197" y="484700"/>
                    </a:lnTo>
                    <a:lnTo>
                      <a:pt x="3856675" y="486500"/>
                    </a:lnTo>
                    <a:lnTo>
                      <a:pt x="3855998" y="488274"/>
                    </a:lnTo>
                    <a:lnTo>
                      <a:pt x="3857640" y="489317"/>
                    </a:lnTo>
                    <a:lnTo>
                      <a:pt x="3858917" y="490622"/>
                    </a:lnTo>
                    <a:lnTo>
                      <a:pt x="3860221" y="491274"/>
                    </a:lnTo>
                    <a:lnTo>
                      <a:pt x="3860429" y="491535"/>
                    </a:lnTo>
                    <a:lnTo>
                      <a:pt x="3861263" y="492500"/>
                    </a:lnTo>
                    <a:lnTo>
                      <a:pt x="3863349" y="494404"/>
                    </a:lnTo>
                    <a:lnTo>
                      <a:pt x="3864678" y="495291"/>
                    </a:lnTo>
                    <a:lnTo>
                      <a:pt x="3867076" y="496674"/>
                    </a:lnTo>
                    <a:lnTo>
                      <a:pt x="3869214" y="498265"/>
                    </a:lnTo>
                    <a:lnTo>
                      <a:pt x="3869813" y="498839"/>
                    </a:lnTo>
                    <a:lnTo>
                      <a:pt x="3870908" y="499856"/>
                    </a:lnTo>
                    <a:lnTo>
                      <a:pt x="3872185" y="500274"/>
                    </a:lnTo>
                    <a:lnTo>
                      <a:pt x="3874583" y="500274"/>
                    </a:lnTo>
                    <a:lnTo>
                      <a:pt x="3875339" y="500065"/>
                    </a:lnTo>
                    <a:lnTo>
                      <a:pt x="3876304" y="499830"/>
                    </a:lnTo>
                    <a:lnTo>
                      <a:pt x="3877294" y="499282"/>
                    </a:lnTo>
                    <a:lnTo>
                      <a:pt x="3878337" y="498734"/>
                    </a:lnTo>
                    <a:lnTo>
                      <a:pt x="3881022" y="496935"/>
                    </a:lnTo>
                    <a:lnTo>
                      <a:pt x="3883030" y="496048"/>
                    </a:lnTo>
                    <a:lnTo>
                      <a:pt x="3884411" y="495187"/>
                    </a:lnTo>
                    <a:lnTo>
                      <a:pt x="3886653" y="493465"/>
                    </a:lnTo>
                    <a:lnTo>
                      <a:pt x="3889233" y="494091"/>
                    </a:lnTo>
                    <a:lnTo>
                      <a:pt x="3892961" y="495995"/>
                    </a:lnTo>
                    <a:lnTo>
                      <a:pt x="3894681" y="497456"/>
                    </a:lnTo>
                    <a:lnTo>
                      <a:pt x="3894681" y="497456"/>
                    </a:lnTo>
                    <a:lnTo>
                      <a:pt x="3894942" y="497691"/>
                    </a:lnTo>
                    <a:lnTo>
                      <a:pt x="3895959" y="498004"/>
                    </a:lnTo>
                    <a:lnTo>
                      <a:pt x="3897914" y="498630"/>
                    </a:lnTo>
                    <a:lnTo>
                      <a:pt x="3900911" y="498239"/>
                    </a:lnTo>
                    <a:lnTo>
                      <a:pt x="3904821" y="497039"/>
                    </a:lnTo>
                    <a:lnTo>
                      <a:pt x="3909253" y="495500"/>
                    </a:lnTo>
                    <a:lnTo>
                      <a:pt x="3911129" y="494561"/>
                    </a:lnTo>
                    <a:lnTo>
                      <a:pt x="3911781" y="494195"/>
                    </a:lnTo>
                    <a:lnTo>
                      <a:pt x="3911677" y="491326"/>
                    </a:lnTo>
                    <a:lnTo>
                      <a:pt x="3912380" y="490178"/>
                    </a:lnTo>
                    <a:lnTo>
                      <a:pt x="3913084" y="488848"/>
                    </a:lnTo>
                    <a:lnTo>
                      <a:pt x="3913241" y="488535"/>
                    </a:lnTo>
                    <a:lnTo>
                      <a:pt x="3913137" y="486735"/>
                    </a:lnTo>
                    <a:lnTo>
                      <a:pt x="3913684" y="485587"/>
                    </a:lnTo>
                    <a:lnTo>
                      <a:pt x="3914779" y="484257"/>
                    </a:lnTo>
                    <a:lnTo>
                      <a:pt x="3915352" y="482900"/>
                    </a:lnTo>
                    <a:lnTo>
                      <a:pt x="3915509" y="481961"/>
                    </a:lnTo>
                    <a:lnTo>
                      <a:pt x="3918402" y="481570"/>
                    </a:lnTo>
                    <a:lnTo>
                      <a:pt x="3920540" y="481022"/>
                    </a:lnTo>
                    <a:lnTo>
                      <a:pt x="3924111" y="481074"/>
                    </a:lnTo>
                    <a:lnTo>
                      <a:pt x="3926248" y="481518"/>
                    </a:lnTo>
                    <a:lnTo>
                      <a:pt x="3928177" y="481831"/>
                    </a:lnTo>
                    <a:lnTo>
                      <a:pt x="3930158" y="481779"/>
                    </a:lnTo>
                    <a:lnTo>
                      <a:pt x="3932896" y="482405"/>
                    </a:lnTo>
                    <a:lnTo>
                      <a:pt x="3935189" y="482770"/>
                    </a:lnTo>
                    <a:lnTo>
                      <a:pt x="3937926" y="482822"/>
                    </a:lnTo>
                    <a:lnTo>
                      <a:pt x="3939360" y="482118"/>
                    </a:lnTo>
                    <a:lnTo>
                      <a:pt x="3940898" y="481283"/>
                    </a:lnTo>
                    <a:lnTo>
                      <a:pt x="3941889" y="483109"/>
                    </a:lnTo>
                    <a:lnTo>
                      <a:pt x="3942488" y="484257"/>
                    </a:lnTo>
                    <a:lnTo>
                      <a:pt x="3944026" y="487048"/>
                    </a:lnTo>
                    <a:lnTo>
                      <a:pt x="3946502" y="490752"/>
                    </a:lnTo>
                    <a:lnTo>
                      <a:pt x="3948640" y="491691"/>
                    </a:lnTo>
                    <a:lnTo>
                      <a:pt x="3950439" y="496230"/>
                    </a:lnTo>
                    <a:lnTo>
                      <a:pt x="3951090" y="497091"/>
                    </a:lnTo>
                    <a:lnTo>
                      <a:pt x="3952889" y="501604"/>
                    </a:lnTo>
                    <a:lnTo>
                      <a:pt x="3955366" y="506195"/>
                    </a:lnTo>
                    <a:lnTo>
                      <a:pt x="3958285" y="507682"/>
                    </a:lnTo>
                    <a:lnTo>
                      <a:pt x="3961074" y="508412"/>
                    </a:lnTo>
                    <a:lnTo>
                      <a:pt x="3962378" y="510812"/>
                    </a:lnTo>
                    <a:lnTo>
                      <a:pt x="3964411" y="514047"/>
                    </a:lnTo>
                    <a:lnTo>
                      <a:pt x="3967591" y="516368"/>
                    </a:lnTo>
                    <a:lnTo>
                      <a:pt x="3968973" y="519055"/>
                    </a:lnTo>
                    <a:lnTo>
                      <a:pt x="3970146" y="520986"/>
                    </a:lnTo>
                    <a:lnTo>
                      <a:pt x="3970875" y="522185"/>
                    </a:lnTo>
                    <a:lnTo>
                      <a:pt x="3972491" y="525577"/>
                    </a:lnTo>
                    <a:lnTo>
                      <a:pt x="3974499" y="529646"/>
                    </a:lnTo>
                    <a:lnTo>
                      <a:pt x="3974994" y="531498"/>
                    </a:lnTo>
                    <a:lnTo>
                      <a:pt x="3975333" y="534811"/>
                    </a:lnTo>
                    <a:lnTo>
                      <a:pt x="3975385" y="540002"/>
                    </a:lnTo>
                    <a:lnTo>
                      <a:pt x="3975385" y="540054"/>
                    </a:lnTo>
                    <a:lnTo>
                      <a:pt x="3974681" y="543758"/>
                    </a:lnTo>
                    <a:lnTo>
                      <a:pt x="3974733" y="546158"/>
                    </a:lnTo>
                    <a:lnTo>
                      <a:pt x="3975776" y="548115"/>
                    </a:lnTo>
                    <a:lnTo>
                      <a:pt x="3975985" y="548506"/>
                    </a:lnTo>
                    <a:lnTo>
                      <a:pt x="3976037" y="549628"/>
                    </a:lnTo>
                    <a:lnTo>
                      <a:pt x="3976167" y="551532"/>
                    </a:lnTo>
                    <a:lnTo>
                      <a:pt x="3976271" y="552028"/>
                    </a:lnTo>
                    <a:lnTo>
                      <a:pt x="3977314" y="554141"/>
                    </a:lnTo>
                    <a:lnTo>
                      <a:pt x="3978044" y="558471"/>
                    </a:lnTo>
                    <a:lnTo>
                      <a:pt x="3978722" y="559593"/>
                    </a:lnTo>
                    <a:lnTo>
                      <a:pt x="3979660" y="561471"/>
                    </a:lnTo>
                    <a:lnTo>
                      <a:pt x="3980598" y="563401"/>
                    </a:lnTo>
                    <a:lnTo>
                      <a:pt x="3980755" y="564549"/>
                    </a:lnTo>
                    <a:lnTo>
                      <a:pt x="3980442" y="566505"/>
                    </a:lnTo>
                    <a:lnTo>
                      <a:pt x="3980703" y="568227"/>
                    </a:lnTo>
                    <a:lnTo>
                      <a:pt x="3981094" y="569818"/>
                    </a:lnTo>
                    <a:lnTo>
                      <a:pt x="3981198" y="570183"/>
                    </a:lnTo>
                    <a:lnTo>
                      <a:pt x="3981433" y="570496"/>
                    </a:lnTo>
                    <a:lnTo>
                      <a:pt x="3982293" y="571566"/>
                    </a:lnTo>
                    <a:lnTo>
                      <a:pt x="3983388" y="573392"/>
                    </a:lnTo>
                    <a:lnTo>
                      <a:pt x="3983779" y="574983"/>
                    </a:lnTo>
                    <a:lnTo>
                      <a:pt x="3984117" y="575844"/>
                    </a:lnTo>
                    <a:lnTo>
                      <a:pt x="3984378" y="576496"/>
                    </a:lnTo>
                    <a:lnTo>
                      <a:pt x="3984665" y="577540"/>
                    </a:lnTo>
                    <a:lnTo>
                      <a:pt x="3985056" y="578948"/>
                    </a:lnTo>
                    <a:lnTo>
                      <a:pt x="3985265" y="579418"/>
                    </a:lnTo>
                    <a:lnTo>
                      <a:pt x="3985760" y="579731"/>
                    </a:lnTo>
                    <a:lnTo>
                      <a:pt x="3986124" y="580201"/>
                    </a:lnTo>
                    <a:lnTo>
                      <a:pt x="3986437" y="580827"/>
                    </a:lnTo>
                    <a:lnTo>
                      <a:pt x="3986672" y="581400"/>
                    </a:lnTo>
                    <a:lnTo>
                      <a:pt x="3986672" y="581426"/>
                    </a:lnTo>
                    <a:lnTo>
                      <a:pt x="3986516" y="581479"/>
                    </a:lnTo>
                    <a:lnTo>
                      <a:pt x="3985525" y="581896"/>
                    </a:lnTo>
                    <a:lnTo>
                      <a:pt x="3984221" y="582548"/>
                    </a:lnTo>
                    <a:lnTo>
                      <a:pt x="3983439" y="583018"/>
                    </a:lnTo>
                    <a:lnTo>
                      <a:pt x="3982710" y="583513"/>
                    </a:lnTo>
                    <a:lnTo>
                      <a:pt x="3981797" y="584035"/>
                    </a:lnTo>
                    <a:lnTo>
                      <a:pt x="3980989" y="584374"/>
                    </a:lnTo>
                    <a:lnTo>
                      <a:pt x="3979660" y="585026"/>
                    </a:lnTo>
                    <a:lnTo>
                      <a:pt x="3978851" y="585626"/>
                    </a:lnTo>
                    <a:lnTo>
                      <a:pt x="3978617" y="585991"/>
                    </a:lnTo>
                    <a:lnTo>
                      <a:pt x="3978278" y="586487"/>
                    </a:lnTo>
                    <a:lnTo>
                      <a:pt x="3977626" y="587765"/>
                    </a:lnTo>
                    <a:lnTo>
                      <a:pt x="3977600" y="587896"/>
                    </a:lnTo>
                    <a:lnTo>
                      <a:pt x="3977236" y="589252"/>
                    </a:lnTo>
                    <a:lnTo>
                      <a:pt x="3976923" y="591104"/>
                    </a:lnTo>
                    <a:lnTo>
                      <a:pt x="3976923" y="592435"/>
                    </a:lnTo>
                    <a:lnTo>
                      <a:pt x="3976636" y="594182"/>
                    </a:lnTo>
                    <a:lnTo>
                      <a:pt x="3976375" y="594782"/>
                    </a:lnTo>
                    <a:lnTo>
                      <a:pt x="3975489" y="595617"/>
                    </a:lnTo>
                    <a:lnTo>
                      <a:pt x="3974838" y="596660"/>
                    </a:lnTo>
                    <a:lnTo>
                      <a:pt x="3973795" y="598512"/>
                    </a:lnTo>
                    <a:lnTo>
                      <a:pt x="3972752" y="599165"/>
                    </a:lnTo>
                    <a:lnTo>
                      <a:pt x="3971658" y="600313"/>
                    </a:lnTo>
                    <a:lnTo>
                      <a:pt x="3970328" y="601486"/>
                    </a:lnTo>
                    <a:lnTo>
                      <a:pt x="3969676" y="602791"/>
                    </a:lnTo>
                    <a:lnTo>
                      <a:pt x="3969650" y="602843"/>
                    </a:lnTo>
                    <a:lnTo>
                      <a:pt x="3968868" y="604382"/>
                    </a:lnTo>
                    <a:lnTo>
                      <a:pt x="3967773" y="606130"/>
                    </a:lnTo>
                    <a:lnTo>
                      <a:pt x="3967487" y="607564"/>
                    </a:lnTo>
                    <a:lnTo>
                      <a:pt x="3967565" y="608530"/>
                    </a:lnTo>
                    <a:lnTo>
                      <a:pt x="3967591" y="608712"/>
                    </a:lnTo>
                    <a:lnTo>
                      <a:pt x="3967982" y="609990"/>
                    </a:lnTo>
                    <a:lnTo>
                      <a:pt x="3967643" y="611086"/>
                    </a:lnTo>
                    <a:lnTo>
                      <a:pt x="3966288" y="612338"/>
                    </a:lnTo>
                    <a:lnTo>
                      <a:pt x="3966053" y="612703"/>
                    </a:lnTo>
                    <a:lnTo>
                      <a:pt x="3965349" y="613825"/>
                    </a:lnTo>
                    <a:lnTo>
                      <a:pt x="3965271" y="614842"/>
                    </a:lnTo>
                    <a:lnTo>
                      <a:pt x="3965245" y="615312"/>
                    </a:lnTo>
                    <a:lnTo>
                      <a:pt x="3965010" y="615599"/>
                    </a:lnTo>
                    <a:lnTo>
                      <a:pt x="3963967" y="616799"/>
                    </a:lnTo>
                    <a:lnTo>
                      <a:pt x="3963681" y="616981"/>
                    </a:lnTo>
                    <a:lnTo>
                      <a:pt x="3961674" y="618312"/>
                    </a:lnTo>
                    <a:lnTo>
                      <a:pt x="3959693" y="618990"/>
                    </a:lnTo>
                    <a:lnTo>
                      <a:pt x="3957190" y="619981"/>
                    </a:lnTo>
                    <a:lnTo>
                      <a:pt x="3955417" y="620451"/>
                    </a:lnTo>
                    <a:lnTo>
                      <a:pt x="3953488" y="620399"/>
                    </a:lnTo>
                    <a:lnTo>
                      <a:pt x="3953385" y="620399"/>
                    </a:lnTo>
                    <a:lnTo>
                      <a:pt x="3951377" y="620190"/>
                    </a:lnTo>
                    <a:lnTo>
                      <a:pt x="3949292" y="619433"/>
                    </a:lnTo>
                    <a:lnTo>
                      <a:pt x="3947858" y="616173"/>
                    </a:lnTo>
                    <a:lnTo>
                      <a:pt x="3946060" y="614086"/>
                    </a:lnTo>
                    <a:lnTo>
                      <a:pt x="3944235" y="612130"/>
                    </a:lnTo>
                    <a:lnTo>
                      <a:pt x="3942592" y="610434"/>
                    </a:lnTo>
                    <a:lnTo>
                      <a:pt x="3942176" y="609886"/>
                    </a:lnTo>
                    <a:lnTo>
                      <a:pt x="3941211" y="608556"/>
                    </a:lnTo>
                    <a:lnTo>
                      <a:pt x="3940221" y="607121"/>
                    </a:lnTo>
                    <a:lnTo>
                      <a:pt x="3939569" y="605634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9204" y="604591"/>
                    </a:lnTo>
                    <a:lnTo>
                      <a:pt x="3938344" y="603860"/>
                    </a:lnTo>
                    <a:lnTo>
                      <a:pt x="3937040" y="602791"/>
                    </a:lnTo>
                    <a:lnTo>
                      <a:pt x="3936128" y="602895"/>
                    </a:lnTo>
                    <a:lnTo>
                      <a:pt x="3935294" y="602999"/>
                    </a:lnTo>
                    <a:lnTo>
                      <a:pt x="3932661" y="603078"/>
                    </a:lnTo>
                    <a:lnTo>
                      <a:pt x="3931228" y="603443"/>
                    </a:lnTo>
                    <a:lnTo>
                      <a:pt x="3928334" y="604617"/>
                    </a:lnTo>
                    <a:lnTo>
                      <a:pt x="3925544" y="605582"/>
                    </a:lnTo>
                    <a:lnTo>
                      <a:pt x="3922730" y="607016"/>
                    </a:lnTo>
                    <a:lnTo>
                      <a:pt x="3920644" y="607773"/>
                    </a:lnTo>
                    <a:lnTo>
                      <a:pt x="3917099" y="605973"/>
                    </a:lnTo>
                    <a:lnTo>
                      <a:pt x="3914727" y="603939"/>
                    </a:lnTo>
                    <a:lnTo>
                      <a:pt x="3911390" y="601852"/>
                    </a:lnTo>
                    <a:lnTo>
                      <a:pt x="3909644" y="600704"/>
                    </a:lnTo>
                    <a:lnTo>
                      <a:pt x="3908496" y="599321"/>
                    </a:lnTo>
                    <a:lnTo>
                      <a:pt x="3907271" y="597730"/>
                    </a:lnTo>
                    <a:lnTo>
                      <a:pt x="3906229" y="595826"/>
                    </a:lnTo>
                    <a:lnTo>
                      <a:pt x="3906046" y="595513"/>
                    </a:lnTo>
                    <a:lnTo>
                      <a:pt x="3905968" y="595356"/>
                    </a:lnTo>
                    <a:lnTo>
                      <a:pt x="3904639" y="592956"/>
                    </a:lnTo>
                    <a:lnTo>
                      <a:pt x="3902892" y="592852"/>
                    </a:lnTo>
                    <a:lnTo>
                      <a:pt x="3899921" y="593348"/>
                    </a:lnTo>
                    <a:lnTo>
                      <a:pt x="3895933" y="594574"/>
                    </a:lnTo>
                    <a:lnTo>
                      <a:pt x="3895724" y="594730"/>
                    </a:lnTo>
                    <a:lnTo>
                      <a:pt x="3895541" y="594730"/>
                    </a:lnTo>
                    <a:lnTo>
                      <a:pt x="3895229" y="594991"/>
                    </a:lnTo>
                    <a:lnTo>
                      <a:pt x="3894238" y="595878"/>
                    </a:lnTo>
                    <a:lnTo>
                      <a:pt x="3893664" y="596452"/>
                    </a:lnTo>
                    <a:lnTo>
                      <a:pt x="3892908" y="597208"/>
                    </a:lnTo>
                    <a:lnTo>
                      <a:pt x="3891475" y="597808"/>
                    </a:lnTo>
                    <a:lnTo>
                      <a:pt x="3889781" y="598252"/>
                    </a:lnTo>
                    <a:lnTo>
                      <a:pt x="3887383" y="597678"/>
                    </a:lnTo>
                    <a:lnTo>
                      <a:pt x="3886679" y="597313"/>
                    </a:lnTo>
                    <a:lnTo>
                      <a:pt x="3886131" y="597026"/>
                    </a:lnTo>
                    <a:lnTo>
                      <a:pt x="3885714" y="596817"/>
                    </a:lnTo>
                    <a:lnTo>
                      <a:pt x="3884072" y="595539"/>
                    </a:lnTo>
                    <a:lnTo>
                      <a:pt x="3882326" y="594391"/>
                    </a:lnTo>
                    <a:lnTo>
                      <a:pt x="3880944" y="593634"/>
                    </a:lnTo>
                    <a:lnTo>
                      <a:pt x="3878702" y="592748"/>
                    </a:lnTo>
                    <a:lnTo>
                      <a:pt x="3876226" y="593843"/>
                    </a:lnTo>
                    <a:lnTo>
                      <a:pt x="3874635" y="594913"/>
                    </a:lnTo>
                    <a:lnTo>
                      <a:pt x="3873723" y="595539"/>
                    </a:lnTo>
                    <a:lnTo>
                      <a:pt x="3872628" y="597573"/>
                    </a:lnTo>
                    <a:lnTo>
                      <a:pt x="3871247" y="599504"/>
                    </a:lnTo>
                    <a:lnTo>
                      <a:pt x="3870100" y="601852"/>
                    </a:lnTo>
                    <a:lnTo>
                      <a:pt x="3868822" y="602217"/>
                    </a:lnTo>
                    <a:lnTo>
                      <a:pt x="3867963" y="602478"/>
                    </a:lnTo>
                    <a:lnTo>
                      <a:pt x="3865043" y="604538"/>
                    </a:lnTo>
                    <a:lnTo>
                      <a:pt x="3864496" y="604930"/>
                    </a:lnTo>
                    <a:lnTo>
                      <a:pt x="3862905" y="606521"/>
                    </a:lnTo>
                    <a:lnTo>
                      <a:pt x="3861446" y="608217"/>
                    </a:lnTo>
                    <a:lnTo>
                      <a:pt x="3860012" y="609156"/>
                    </a:lnTo>
                    <a:lnTo>
                      <a:pt x="3858240" y="609756"/>
                    </a:lnTo>
                    <a:lnTo>
                      <a:pt x="3857144" y="610147"/>
                    </a:lnTo>
                    <a:lnTo>
                      <a:pt x="3856936" y="612077"/>
                    </a:lnTo>
                    <a:lnTo>
                      <a:pt x="3856336" y="613277"/>
                    </a:lnTo>
                    <a:lnTo>
                      <a:pt x="3856336" y="613851"/>
                    </a:lnTo>
                    <a:lnTo>
                      <a:pt x="3856336" y="615181"/>
                    </a:lnTo>
                    <a:lnTo>
                      <a:pt x="3856388" y="617112"/>
                    </a:lnTo>
                    <a:lnTo>
                      <a:pt x="3856728" y="619303"/>
                    </a:lnTo>
                    <a:lnTo>
                      <a:pt x="3856597" y="620581"/>
                    </a:lnTo>
                    <a:lnTo>
                      <a:pt x="3856050" y="622042"/>
                    </a:lnTo>
                    <a:lnTo>
                      <a:pt x="3855189" y="623033"/>
                    </a:lnTo>
                    <a:lnTo>
                      <a:pt x="3854017" y="624024"/>
                    </a:lnTo>
                    <a:lnTo>
                      <a:pt x="3853548" y="625172"/>
                    </a:lnTo>
                    <a:lnTo>
                      <a:pt x="3853156" y="626894"/>
                    </a:lnTo>
                    <a:lnTo>
                      <a:pt x="3852713" y="628198"/>
                    </a:lnTo>
                    <a:lnTo>
                      <a:pt x="3849585" y="628589"/>
                    </a:lnTo>
                    <a:lnTo>
                      <a:pt x="3845571" y="629189"/>
                    </a:lnTo>
                    <a:lnTo>
                      <a:pt x="3843121" y="629789"/>
                    </a:lnTo>
                    <a:lnTo>
                      <a:pt x="3841087" y="630572"/>
                    </a:lnTo>
                    <a:lnTo>
                      <a:pt x="3839654" y="631485"/>
                    </a:lnTo>
                    <a:lnTo>
                      <a:pt x="3838767" y="631720"/>
                    </a:lnTo>
                    <a:lnTo>
                      <a:pt x="3838246" y="631876"/>
                    </a:lnTo>
                    <a:lnTo>
                      <a:pt x="3837151" y="631876"/>
                    </a:lnTo>
                    <a:lnTo>
                      <a:pt x="3835431" y="631668"/>
                    </a:lnTo>
                    <a:lnTo>
                      <a:pt x="3834284" y="631616"/>
                    </a:lnTo>
                    <a:lnTo>
                      <a:pt x="3833346" y="633859"/>
                    </a:lnTo>
                    <a:lnTo>
                      <a:pt x="3832355" y="635450"/>
                    </a:lnTo>
                    <a:lnTo>
                      <a:pt x="3830009" y="637041"/>
                    </a:lnTo>
                    <a:lnTo>
                      <a:pt x="3828210" y="638241"/>
                    </a:lnTo>
                    <a:lnTo>
                      <a:pt x="3827063" y="639233"/>
                    </a:lnTo>
                    <a:lnTo>
                      <a:pt x="3826542" y="640824"/>
                    </a:lnTo>
                    <a:lnTo>
                      <a:pt x="3825734" y="642076"/>
                    </a:lnTo>
                    <a:lnTo>
                      <a:pt x="3824639" y="643354"/>
                    </a:lnTo>
                    <a:lnTo>
                      <a:pt x="3824353" y="644502"/>
                    </a:lnTo>
                    <a:lnTo>
                      <a:pt x="3824535" y="646537"/>
                    </a:lnTo>
                    <a:lnTo>
                      <a:pt x="3825525" y="648337"/>
                    </a:lnTo>
                    <a:lnTo>
                      <a:pt x="3826594" y="650215"/>
                    </a:lnTo>
                    <a:lnTo>
                      <a:pt x="3826724" y="650423"/>
                    </a:lnTo>
                    <a:lnTo>
                      <a:pt x="3827324" y="653110"/>
                    </a:lnTo>
                    <a:lnTo>
                      <a:pt x="3824900" y="655693"/>
                    </a:lnTo>
                    <a:lnTo>
                      <a:pt x="3822814" y="658380"/>
                    </a:lnTo>
                    <a:lnTo>
                      <a:pt x="3821876" y="659188"/>
                    </a:lnTo>
                    <a:lnTo>
                      <a:pt x="3820755" y="660153"/>
                    </a:lnTo>
                    <a:lnTo>
                      <a:pt x="3818591" y="660858"/>
                    </a:lnTo>
                    <a:lnTo>
                      <a:pt x="3818383" y="660936"/>
                    </a:lnTo>
                    <a:lnTo>
                      <a:pt x="3815698" y="661849"/>
                    </a:lnTo>
                    <a:lnTo>
                      <a:pt x="3814369" y="662892"/>
                    </a:lnTo>
                    <a:lnTo>
                      <a:pt x="3814108" y="664040"/>
                    </a:lnTo>
                    <a:lnTo>
                      <a:pt x="3815203" y="666127"/>
                    </a:lnTo>
                    <a:lnTo>
                      <a:pt x="3815646" y="668162"/>
                    </a:lnTo>
                    <a:lnTo>
                      <a:pt x="3815907" y="669622"/>
                    </a:lnTo>
                    <a:lnTo>
                      <a:pt x="3815907" y="671996"/>
                    </a:lnTo>
                    <a:lnTo>
                      <a:pt x="3816141" y="671996"/>
                    </a:lnTo>
                    <a:lnTo>
                      <a:pt x="3817549" y="672049"/>
                    </a:lnTo>
                    <a:lnTo>
                      <a:pt x="3817679" y="674944"/>
                    </a:lnTo>
                    <a:lnTo>
                      <a:pt x="3817184" y="676744"/>
                    </a:lnTo>
                    <a:lnTo>
                      <a:pt x="3817757" y="678596"/>
                    </a:lnTo>
                    <a:lnTo>
                      <a:pt x="3817731" y="679248"/>
                    </a:lnTo>
                    <a:lnTo>
                      <a:pt x="3817887" y="681100"/>
                    </a:lnTo>
                    <a:lnTo>
                      <a:pt x="3817992" y="683135"/>
                    </a:lnTo>
                    <a:lnTo>
                      <a:pt x="3816741" y="685770"/>
                    </a:lnTo>
                    <a:lnTo>
                      <a:pt x="3815411" y="688065"/>
                    </a:lnTo>
                    <a:lnTo>
                      <a:pt x="3814264" y="690700"/>
                    </a:lnTo>
                    <a:lnTo>
                      <a:pt x="3814212" y="690778"/>
                    </a:lnTo>
                    <a:lnTo>
                      <a:pt x="3813170" y="693674"/>
                    </a:lnTo>
                    <a:lnTo>
                      <a:pt x="3817080" y="695369"/>
                    </a:lnTo>
                    <a:lnTo>
                      <a:pt x="3820703" y="697299"/>
                    </a:lnTo>
                    <a:lnTo>
                      <a:pt x="3822762" y="699256"/>
                    </a:lnTo>
                    <a:lnTo>
                      <a:pt x="3824144" y="699752"/>
                    </a:lnTo>
                    <a:lnTo>
                      <a:pt x="3827324" y="699804"/>
                    </a:lnTo>
                    <a:lnTo>
                      <a:pt x="3829148" y="699960"/>
                    </a:lnTo>
                    <a:lnTo>
                      <a:pt x="3830895" y="700143"/>
                    </a:lnTo>
                    <a:lnTo>
                      <a:pt x="3832694" y="700299"/>
                    </a:lnTo>
                    <a:lnTo>
                      <a:pt x="3834779" y="700482"/>
                    </a:lnTo>
                    <a:lnTo>
                      <a:pt x="3838194" y="701030"/>
                    </a:lnTo>
                    <a:lnTo>
                      <a:pt x="3845310" y="704238"/>
                    </a:lnTo>
                    <a:lnTo>
                      <a:pt x="3849168" y="705725"/>
                    </a:lnTo>
                    <a:lnTo>
                      <a:pt x="3849142" y="706951"/>
                    </a:lnTo>
                    <a:lnTo>
                      <a:pt x="3848699" y="708360"/>
                    </a:lnTo>
                    <a:lnTo>
                      <a:pt x="3848230" y="709925"/>
                    </a:lnTo>
                    <a:lnTo>
                      <a:pt x="3846796" y="712534"/>
                    </a:lnTo>
                    <a:lnTo>
                      <a:pt x="3847552" y="714620"/>
                    </a:lnTo>
                    <a:lnTo>
                      <a:pt x="3847943" y="717803"/>
                    </a:lnTo>
                    <a:lnTo>
                      <a:pt x="3851957" y="719394"/>
                    </a:lnTo>
                    <a:lnTo>
                      <a:pt x="3854459" y="720933"/>
                    </a:lnTo>
                    <a:lnTo>
                      <a:pt x="3855685" y="722864"/>
                    </a:lnTo>
                    <a:lnTo>
                      <a:pt x="3857092" y="725107"/>
                    </a:lnTo>
                    <a:lnTo>
                      <a:pt x="3857822" y="726881"/>
                    </a:lnTo>
                    <a:lnTo>
                      <a:pt x="3859308" y="728081"/>
                    </a:lnTo>
                    <a:lnTo>
                      <a:pt x="3859647" y="728263"/>
                    </a:lnTo>
                    <a:lnTo>
                      <a:pt x="3860403" y="728681"/>
                    </a:lnTo>
                    <a:lnTo>
                      <a:pt x="3860898" y="732020"/>
                    </a:lnTo>
                    <a:lnTo>
                      <a:pt x="3862749" y="733063"/>
                    </a:lnTo>
                    <a:lnTo>
                      <a:pt x="3863896" y="734394"/>
                    </a:lnTo>
                    <a:lnTo>
                      <a:pt x="3864235" y="736193"/>
                    </a:lnTo>
                    <a:lnTo>
                      <a:pt x="3864182" y="738828"/>
                    </a:lnTo>
                    <a:lnTo>
                      <a:pt x="3865825" y="741854"/>
                    </a:lnTo>
                    <a:lnTo>
                      <a:pt x="3867806" y="745193"/>
                    </a:lnTo>
                    <a:lnTo>
                      <a:pt x="3870100" y="746784"/>
                    </a:lnTo>
                    <a:lnTo>
                      <a:pt x="3870908" y="747776"/>
                    </a:lnTo>
                    <a:lnTo>
                      <a:pt x="3870908" y="750201"/>
                    </a:lnTo>
                    <a:lnTo>
                      <a:pt x="3871195" y="752054"/>
                    </a:lnTo>
                    <a:lnTo>
                      <a:pt x="3874661" y="756671"/>
                    </a:lnTo>
                    <a:lnTo>
                      <a:pt x="3875678" y="758810"/>
                    </a:lnTo>
                    <a:lnTo>
                      <a:pt x="3877555" y="759905"/>
                    </a:lnTo>
                    <a:lnTo>
                      <a:pt x="3879354" y="761836"/>
                    </a:lnTo>
                    <a:lnTo>
                      <a:pt x="3880996" y="764392"/>
                    </a:lnTo>
                    <a:lnTo>
                      <a:pt x="3882117" y="766870"/>
                    </a:lnTo>
                    <a:lnTo>
                      <a:pt x="3884802" y="768018"/>
                    </a:lnTo>
                    <a:lnTo>
                      <a:pt x="3887487" y="770392"/>
                    </a:lnTo>
                    <a:lnTo>
                      <a:pt x="3888920" y="773079"/>
                    </a:lnTo>
                    <a:lnTo>
                      <a:pt x="3889833" y="774722"/>
                    </a:lnTo>
                    <a:lnTo>
                      <a:pt x="3889989" y="775192"/>
                    </a:lnTo>
                    <a:lnTo>
                      <a:pt x="3890223" y="775922"/>
                    </a:lnTo>
                    <a:lnTo>
                      <a:pt x="3890094" y="777305"/>
                    </a:lnTo>
                    <a:lnTo>
                      <a:pt x="3889989" y="778557"/>
                    </a:lnTo>
                    <a:lnTo>
                      <a:pt x="3889885" y="780252"/>
                    </a:lnTo>
                    <a:lnTo>
                      <a:pt x="3889989" y="782078"/>
                    </a:lnTo>
                    <a:lnTo>
                      <a:pt x="3890068" y="783565"/>
                    </a:lnTo>
                    <a:lnTo>
                      <a:pt x="3890068" y="783670"/>
                    </a:lnTo>
                    <a:lnTo>
                      <a:pt x="3886809" y="783774"/>
                    </a:lnTo>
                    <a:lnTo>
                      <a:pt x="3882873" y="783826"/>
                    </a:lnTo>
                    <a:lnTo>
                      <a:pt x="3879536" y="783774"/>
                    </a:lnTo>
                    <a:lnTo>
                      <a:pt x="3878311" y="783931"/>
                    </a:lnTo>
                    <a:lnTo>
                      <a:pt x="3877712" y="784087"/>
                    </a:lnTo>
                    <a:lnTo>
                      <a:pt x="3877529" y="784113"/>
                    </a:lnTo>
                    <a:lnTo>
                      <a:pt x="3877346" y="784165"/>
                    </a:lnTo>
                    <a:lnTo>
                      <a:pt x="3877294" y="785000"/>
                    </a:lnTo>
                    <a:lnTo>
                      <a:pt x="3877164" y="787061"/>
                    </a:lnTo>
                    <a:lnTo>
                      <a:pt x="3876721" y="790191"/>
                    </a:lnTo>
                    <a:lnTo>
                      <a:pt x="3876304" y="792330"/>
                    </a:lnTo>
                    <a:lnTo>
                      <a:pt x="3875105" y="792487"/>
                    </a:lnTo>
                    <a:lnTo>
                      <a:pt x="3874532" y="792565"/>
                    </a:lnTo>
                    <a:lnTo>
                      <a:pt x="3873776" y="793478"/>
                    </a:lnTo>
                    <a:lnTo>
                      <a:pt x="3873828" y="796347"/>
                    </a:lnTo>
                    <a:lnTo>
                      <a:pt x="3873828" y="798878"/>
                    </a:lnTo>
                    <a:lnTo>
                      <a:pt x="3874427" y="800417"/>
                    </a:lnTo>
                    <a:lnTo>
                      <a:pt x="3874479" y="801199"/>
                    </a:lnTo>
                    <a:lnTo>
                      <a:pt x="3874635" y="803312"/>
                    </a:lnTo>
                    <a:lnTo>
                      <a:pt x="3874583" y="806103"/>
                    </a:lnTo>
                    <a:lnTo>
                      <a:pt x="3874166" y="807382"/>
                    </a:lnTo>
                    <a:lnTo>
                      <a:pt x="3874010" y="807799"/>
                    </a:lnTo>
                    <a:lnTo>
                      <a:pt x="3873958" y="807955"/>
                    </a:lnTo>
                    <a:lnTo>
                      <a:pt x="3873332" y="809468"/>
                    </a:lnTo>
                    <a:lnTo>
                      <a:pt x="3872889" y="811373"/>
                    </a:lnTo>
                    <a:lnTo>
                      <a:pt x="3871586" y="813407"/>
                    </a:lnTo>
                    <a:lnTo>
                      <a:pt x="3870256" y="814685"/>
                    </a:lnTo>
                    <a:lnTo>
                      <a:pt x="3867780" y="816825"/>
                    </a:lnTo>
                    <a:lnTo>
                      <a:pt x="3866633" y="818285"/>
                    </a:lnTo>
                    <a:lnTo>
                      <a:pt x="3865825" y="820059"/>
                    </a:lnTo>
                    <a:lnTo>
                      <a:pt x="3865642" y="820346"/>
                    </a:lnTo>
                    <a:lnTo>
                      <a:pt x="3864235" y="822355"/>
                    </a:lnTo>
                    <a:lnTo>
                      <a:pt x="3863740" y="824546"/>
                    </a:lnTo>
                    <a:lnTo>
                      <a:pt x="3863896" y="827520"/>
                    </a:lnTo>
                    <a:lnTo>
                      <a:pt x="3866477" y="829502"/>
                    </a:lnTo>
                    <a:lnTo>
                      <a:pt x="3867363" y="831094"/>
                    </a:lnTo>
                    <a:lnTo>
                      <a:pt x="3867963" y="831798"/>
                    </a:lnTo>
                    <a:lnTo>
                      <a:pt x="3869657" y="831954"/>
                    </a:lnTo>
                    <a:lnTo>
                      <a:pt x="3872524" y="832998"/>
                    </a:lnTo>
                    <a:lnTo>
                      <a:pt x="3874166" y="833989"/>
                    </a:lnTo>
                    <a:lnTo>
                      <a:pt x="3876304" y="835789"/>
                    </a:lnTo>
                    <a:lnTo>
                      <a:pt x="3877503" y="836024"/>
                    </a:lnTo>
                    <a:lnTo>
                      <a:pt x="3878103" y="835972"/>
                    </a:lnTo>
                    <a:lnTo>
                      <a:pt x="3881335" y="835685"/>
                    </a:lnTo>
                    <a:lnTo>
                      <a:pt x="3883863" y="836102"/>
                    </a:lnTo>
                    <a:lnTo>
                      <a:pt x="3884020" y="836128"/>
                    </a:lnTo>
                    <a:lnTo>
                      <a:pt x="3886157" y="836780"/>
                    </a:lnTo>
                    <a:lnTo>
                      <a:pt x="3886574" y="837537"/>
                    </a:lnTo>
                    <a:lnTo>
                      <a:pt x="3886809" y="837954"/>
                    </a:lnTo>
                    <a:lnTo>
                      <a:pt x="3887799" y="840797"/>
                    </a:lnTo>
                    <a:lnTo>
                      <a:pt x="3888582" y="841998"/>
                    </a:lnTo>
                    <a:lnTo>
                      <a:pt x="3890223" y="842780"/>
                    </a:lnTo>
                    <a:lnTo>
                      <a:pt x="3892205" y="843589"/>
                    </a:lnTo>
                    <a:lnTo>
                      <a:pt x="3892648" y="843771"/>
                    </a:lnTo>
                    <a:lnTo>
                      <a:pt x="3892309" y="845884"/>
                    </a:lnTo>
                    <a:lnTo>
                      <a:pt x="3891553" y="848101"/>
                    </a:lnTo>
                    <a:lnTo>
                      <a:pt x="3891188" y="848728"/>
                    </a:lnTo>
                    <a:lnTo>
                      <a:pt x="3890875" y="849249"/>
                    </a:lnTo>
                    <a:lnTo>
                      <a:pt x="3890667" y="850893"/>
                    </a:lnTo>
                    <a:lnTo>
                      <a:pt x="3890223" y="853423"/>
                    </a:lnTo>
                    <a:lnTo>
                      <a:pt x="3889624" y="854571"/>
                    </a:lnTo>
                    <a:lnTo>
                      <a:pt x="3888920" y="855380"/>
                    </a:lnTo>
                    <a:lnTo>
                      <a:pt x="3888191" y="857362"/>
                    </a:lnTo>
                    <a:lnTo>
                      <a:pt x="3890667" y="858744"/>
                    </a:lnTo>
                    <a:lnTo>
                      <a:pt x="3893560" y="859683"/>
                    </a:lnTo>
                    <a:lnTo>
                      <a:pt x="3896245" y="860544"/>
                    </a:lnTo>
                    <a:lnTo>
                      <a:pt x="3897522" y="861092"/>
                    </a:lnTo>
                    <a:lnTo>
                      <a:pt x="3897835" y="861223"/>
                    </a:lnTo>
                    <a:lnTo>
                      <a:pt x="3897314" y="862188"/>
                    </a:lnTo>
                    <a:lnTo>
                      <a:pt x="3896975" y="862788"/>
                    </a:lnTo>
                    <a:lnTo>
                      <a:pt x="3895985" y="864170"/>
                    </a:lnTo>
                    <a:lnTo>
                      <a:pt x="3895437" y="865970"/>
                    </a:lnTo>
                    <a:lnTo>
                      <a:pt x="3894785" y="868944"/>
                    </a:lnTo>
                    <a:lnTo>
                      <a:pt x="3897340" y="869779"/>
                    </a:lnTo>
                    <a:lnTo>
                      <a:pt x="3900911" y="870874"/>
                    </a:lnTo>
                    <a:lnTo>
                      <a:pt x="3902945" y="871813"/>
                    </a:lnTo>
                    <a:lnTo>
                      <a:pt x="3903831" y="872361"/>
                    </a:lnTo>
                    <a:lnTo>
                      <a:pt x="3904483" y="874266"/>
                    </a:lnTo>
                    <a:lnTo>
                      <a:pt x="3905134" y="875518"/>
                    </a:lnTo>
                    <a:lnTo>
                      <a:pt x="3905187" y="875674"/>
                    </a:lnTo>
                    <a:lnTo>
                      <a:pt x="3905369" y="876144"/>
                    </a:lnTo>
                    <a:lnTo>
                      <a:pt x="3905108" y="876718"/>
                    </a:lnTo>
                    <a:lnTo>
                      <a:pt x="3904483" y="878152"/>
                    </a:lnTo>
                    <a:lnTo>
                      <a:pt x="3903935" y="879744"/>
                    </a:lnTo>
                    <a:lnTo>
                      <a:pt x="3904639" y="880317"/>
                    </a:lnTo>
                    <a:lnTo>
                      <a:pt x="3904743" y="882326"/>
                    </a:lnTo>
                    <a:lnTo>
                      <a:pt x="3904535" y="884595"/>
                    </a:lnTo>
                    <a:lnTo>
                      <a:pt x="3906412" y="885456"/>
                    </a:lnTo>
                    <a:lnTo>
                      <a:pt x="3907767" y="886891"/>
                    </a:lnTo>
                    <a:lnTo>
                      <a:pt x="3909592" y="887830"/>
                    </a:lnTo>
                    <a:lnTo>
                      <a:pt x="3912094" y="888978"/>
                    </a:lnTo>
                    <a:lnTo>
                      <a:pt x="3913241" y="890334"/>
                    </a:lnTo>
                    <a:lnTo>
                      <a:pt x="3914180" y="891404"/>
                    </a:lnTo>
                    <a:lnTo>
                      <a:pt x="3916499" y="892369"/>
                    </a:lnTo>
                    <a:lnTo>
                      <a:pt x="3918846" y="892708"/>
                    </a:lnTo>
                    <a:lnTo>
                      <a:pt x="3920045" y="892917"/>
                    </a:lnTo>
                    <a:lnTo>
                      <a:pt x="3921869" y="893204"/>
                    </a:lnTo>
                    <a:lnTo>
                      <a:pt x="3922260" y="895604"/>
                    </a:lnTo>
                    <a:lnTo>
                      <a:pt x="3922130" y="897091"/>
                    </a:lnTo>
                    <a:lnTo>
                      <a:pt x="3922026" y="899856"/>
                    </a:lnTo>
                    <a:lnTo>
                      <a:pt x="3922704" y="900143"/>
                    </a:lnTo>
                    <a:lnTo>
                      <a:pt x="3924815" y="900951"/>
                    </a:lnTo>
                    <a:lnTo>
                      <a:pt x="3928569" y="902464"/>
                    </a:lnTo>
                    <a:lnTo>
                      <a:pt x="3930419" y="903012"/>
                    </a:lnTo>
                    <a:lnTo>
                      <a:pt x="3930862" y="903116"/>
                    </a:lnTo>
                    <a:lnTo>
                      <a:pt x="3932113" y="903403"/>
                    </a:lnTo>
                    <a:lnTo>
                      <a:pt x="3932505" y="905934"/>
                    </a:lnTo>
                    <a:lnTo>
                      <a:pt x="3933338" y="907681"/>
                    </a:lnTo>
                    <a:lnTo>
                      <a:pt x="3933391" y="909325"/>
                    </a:lnTo>
                    <a:lnTo>
                      <a:pt x="3931071" y="909612"/>
                    </a:lnTo>
                    <a:lnTo>
                      <a:pt x="3930498" y="909768"/>
                    </a:lnTo>
                    <a:lnTo>
                      <a:pt x="3930367" y="909821"/>
                    </a:lnTo>
                    <a:lnTo>
                      <a:pt x="3929168" y="913733"/>
                    </a:lnTo>
                    <a:lnTo>
                      <a:pt x="3928334" y="915872"/>
                    </a:lnTo>
                    <a:lnTo>
                      <a:pt x="3927760" y="917959"/>
                    </a:lnTo>
                    <a:lnTo>
                      <a:pt x="3929585" y="920933"/>
                    </a:lnTo>
                    <a:lnTo>
                      <a:pt x="3929663" y="921168"/>
                    </a:lnTo>
                    <a:lnTo>
                      <a:pt x="3934095" y="937315"/>
                    </a:lnTo>
                    <a:lnTo>
                      <a:pt x="3933183" y="940993"/>
                    </a:lnTo>
                    <a:lnTo>
                      <a:pt x="3932974" y="941880"/>
                    </a:lnTo>
                    <a:lnTo>
                      <a:pt x="3932087" y="945480"/>
                    </a:lnTo>
                    <a:lnTo>
                      <a:pt x="3931749" y="946836"/>
                    </a:lnTo>
                    <a:lnTo>
                      <a:pt x="3928569" y="949471"/>
                    </a:lnTo>
                    <a:lnTo>
                      <a:pt x="3926692" y="951062"/>
                    </a:lnTo>
                    <a:lnTo>
                      <a:pt x="3926796" y="951401"/>
                    </a:lnTo>
                    <a:lnTo>
                      <a:pt x="3926952" y="951819"/>
                    </a:lnTo>
                    <a:lnTo>
                      <a:pt x="3926900" y="953018"/>
                    </a:lnTo>
                    <a:lnTo>
                      <a:pt x="3927004" y="954271"/>
                    </a:lnTo>
                    <a:lnTo>
                      <a:pt x="3927030" y="954506"/>
                    </a:lnTo>
                    <a:lnTo>
                      <a:pt x="3927734" y="956644"/>
                    </a:lnTo>
                    <a:lnTo>
                      <a:pt x="3928047" y="957897"/>
                    </a:lnTo>
                    <a:lnTo>
                      <a:pt x="3928177" y="959122"/>
                    </a:lnTo>
                    <a:lnTo>
                      <a:pt x="3929220" y="959879"/>
                    </a:lnTo>
                    <a:lnTo>
                      <a:pt x="3929455" y="960140"/>
                    </a:lnTo>
                    <a:lnTo>
                      <a:pt x="3930080" y="960818"/>
                    </a:lnTo>
                    <a:lnTo>
                      <a:pt x="3930367" y="961236"/>
                    </a:lnTo>
                    <a:lnTo>
                      <a:pt x="3930627" y="961575"/>
                    </a:lnTo>
                    <a:lnTo>
                      <a:pt x="3932896" y="962227"/>
                    </a:lnTo>
                    <a:lnTo>
                      <a:pt x="3933599" y="962409"/>
                    </a:lnTo>
                    <a:lnTo>
                      <a:pt x="3935476" y="962905"/>
                    </a:lnTo>
                    <a:lnTo>
                      <a:pt x="3937666" y="963061"/>
                    </a:lnTo>
                    <a:lnTo>
                      <a:pt x="3939125" y="963218"/>
                    </a:lnTo>
                    <a:lnTo>
                      <a:pt x="3941289" y="964262"/>
                    </a:lnTo>
                    <a:lnTo>
                      <a:pt x="3943088" y="965201"/>
                    </a:lnTo>
                    <a:lnTo>
                      <a:pt x="3944678" y="966192"/>
                    </a:lnTo>
                    <a:lnTo>
                      <a:pt x="3947467" y="968487"/>
                    </a:lnTo>
                    <a:lnTo>
                      <a:pt x="3947546" y="968540"/>
                    </a:lnTo>
                    <a:lnTo>
                      <a:pt x="3949057" y="969818"/>
                    </a:lnTo>
                    <a:lnTo>
                      <a:pt x="3950543" y="971409"/>
                    </a:lnTo>
                    <a:lnTo>
                      <a:pt x="3952185" y="972348"/>
                    </a:lnTo>
                    <a:lnTo>
                      <a:pt x="3954870" y="972818"/>
                    </a:lnTo>
                    <a:lnTo>
                      <a:pt x="3955366" y="972896"/>
                    </a:lnTo>
                    <a:lnTo>
                      <a:pt x="3958989" y="972948"/>
                    </a:lnTo>
                    <a:lnTo>
                      <a:pt x="3960475" y="975139"/>
                    </a:lnTo>
                    <a:lnTo>
                      <a:pt x="3962064" y="977226"/>
                    </a:lnTo>
                    <a:lnTo>
                      <a:pt x="3963550" y="978713"/>
                    </a:lnTo>
                    <a:lnTo>
                      <a:pt x="3965349" y="980356"/>
                    </a:lnTo>
                    <a:lnTo>
                      <a:pt x="3966314" y="981087"/>
                    </a:lnTo>
                    <a:lnTo>
                      <a:pt x="3966939" y="981557"/>
                    </a:lnTo>
                    <a:lnTo>
                      <a:pt x="3968008" y="982026"/>
                    </a:lnTo>
                    <a:lnTo>
                      <a:pt x="3968425" y="982209"/>
                    </a:lnTo>
                    <a:lnTo>
                      <a:pt x="3970224" y="982443"/>
                    </a:lnTo>
                    <a:lnTo>
                      <a:pt x="3971605" y="983904"/>
                    </a:lnTo>
                    <a:lnTo>
                      <a:pt x="3972986" y="985234"/>
                    </a:lnTo>
                    <a:lnTo>
                      <a:pt x="3974342" y="986643"/>
                    </a:lnTo>
                    <a:lnTo>
                      <a:pt x="3975645" y="987426"/>
                    </a:lnTo>
                    <a:lnTo>
                      <a:pt x="3976819" y="987974"/>
                    </a:lnTo>
                    <a:lnTo>
                      <a:pt x="3977288" y="988443"/>
                    </a:lnTo>
                    <a:lnTo>
                      <a:pt x="3977574" y="988730"/>
                    </a:lnTo>
                    <a:lnTo>
                      <a:pt x="3979503" y="988913"/>
                    </a:lnTo>
                    <a:lnTo>
                      <a:pt x="3979503" y="988913"/>
                    </a:lnTo>
                    <a:lnTo>
                      <a:pt x="3981250" y="989069"/>
                    </a:lnTo>
                    <a:lnTo>
                      <a:pt x="3983179" y="989226"/>
                    </a:lnTo>
                    <a:lnTo>
                      <a:pt x="3984925" y="990060"/>
                    </a:lnTo>
                    <a:lnTo>
                      <a:pt x="3986568" y="991052"/>
                    </a:lnTo>
                    <a:lnTo>
                      <a:pt x="3988001" y="992043"/>
                    </a:lnTo>
                    <a:lnTo>
                      <a:pt x="3989149" y="993295"/>
                    </a:lnTo>
                    <a:lnTo>
                      <a:pt x="3989800" y="994312"/>
                    </a:lnTo>
                    <a:lnTo>
                      <a:pt x="3989852" y="994391"/>
                    </a:lnTo>
                    <a:lnTo>
                      <a:pt x="3989905" y="994391"/>
                    </a:lnTo>
                    <a:lnTo>
                      <a:pt x="3991494" y="994730"/>
                    </a:lnTo>
                    <a:lnTo>
                      <a:pt x="3992381" y="995095"/>
                    </a:lnTo>
                    <a:lnTo>
                      <a:pt x="3992980" y="995773"/>
                    </a:lnTo>
                    <a:lnTo>
                      <a:pt x="3992980" y="995799"/>
                    </a:lnTo>
                    <a:lnTo>
                      <a:pt x="3993345" y="996660"/>
                    </a:lnTo>
                    <a:lnTo>
                      <a:pt x="3997750" y="997156"/>
                    </a:lnTo>
                    <a:lnTo>
                      <a:pt x="3997985" y="997182"/>
                    </a:lnTo>
                    <a:lnTo>
                      <a:pt x="3998793" y="996764"/>
                    </a:lnTo>
                    <a:lnTo>
                      <a:pt x="4000827" y="996217"/>
                    </a:lnTo>
                    <a:lnTo>
                      <a:pt x="4003303" y="995721"/>
                    </a:lnTo>
                    <a:lnTo>
                      <a:pt x="4004059" y="994391"/>
                    </a:lnTo>
                    <a:lnTo>
                      <a:pt x="4004267" y="994182"/>
                    </a:lnTo>
                    <a:lnTo>
                      <a:pt x="4004502" y="993947"/>
                    </a:lnTo>
                    <a:lnTo>
                      <a:pt x="4006274" y="993634"/>
                    </a:lnTo>
                    <a:lnTo>
                      <a:pt x="4007082" y="993504"/>
                    </a:lnTo>
                    <a:lnTo>
                      <a:pt x="4009063" y="992982"/>
                    </a:lnTo>
                    <a:lnTo>
                      <a:pt x="4010132" y="992591"/>
                    </a:lnTo>
                    <a:lnTo>
                      <a:pt x="4011306" y="992147"/>
                    </a:lnTo>
                    <a:lnTo>
                      <a:pt x="4011853" y="992121"/>
                    </a:lnTo>
                    <a:lnTo>
                      <a:pt x="4014094" y="992043"/>
                    </a:lnTo>
                    <a:lnTo>
                      <a:pt x="4015632" y="991704"/>
                    </a:lnTo>
                    <a:lnTo>
                      <a:pt x="4015789" y="991652"/>
                    </a:lnTo>
                    <a:lnTo>
                      <a:pt x="4017379" y="991260"/>
                    </a:lnTo>
                    <a:lnTo>
                      <a:pt x="4019308" y="991104"/>
                    </a:lnTo>
                    <a:lnTo>
                      <a:pt x="4019882" y="991313"/>
                    </a:lnTo>
                    <a:lnTo>
                      <a:pt x="4020507" y="991547"/>
                    </a:lnTo>
                    <a:lnTo>
                      <a:pt x="4022175" y="992043"/>
                    </a:lnTo>
                    <a:lnTo>
                      <a:pt x="4023583" y="991991"/>
                    </a:lnTo>
                    <a:lnTo>
                      <a:pt x="4024547" y="991808"/>
                    </a:lnTo>
                    <a:lnTo>
                      <a:pt x="4026111" y="991495"/>
                    </a:lnTo>
                    <a:lnTo>
                      <a:pt x="4028588" y="992252"/>
                    </a:lnTo>
                    <a:lnTo>
                      <a:pt x="4029161" y="992434"/>
                    </a:lnTo>
                    <a:lnTo>
                      <a:pt x="4029682" y="992591"/>
                    </a:lnTo>
                    <a:lnTo>
                      <a:pt x="4029943" y="992539"/>
                    </a:lnTo>
                    <a:lnTo>
                      <a:pt x="4030621" y="992356"/>
                    </a:lnTo>
                    <a:lnTo>
                      <a:pt x="4032315" y="993686"/>
                    </a:lnTo>
                    <a:lnTo>
                      <a:pt x="4033254" y="994521"/>
                    </a:lnTo>
                    <a:lnTo>
                      <a:pt x="4033358" y="994626"/>
                    </a:lnTo>
                    <a:lnTo>
                      <a:pt x="4033515" y="994704"/>
                    </a:lnTo>
                    <a:lnTo>
                      <a:pt x="4034948" y="995434"/>
                    </a:lnTo>
                    <a:lnTo>
                      <a:pt x="4036408" y="995773"/>
                    </a:lnTo>
                    <a:lnTo>
                      <a:pt x="4036903" y="996764"/>
                    </a:lnTo>
                    <a:lnTo>
                      <a:pt x="4037685" y="998956"/>
                    </a:lnTo>
                    <a:lnTo>
                      <a:pt x="4038936" y="1000912"/>
                    </a:lnTo>
                    <a:lnTo>
                      <a:pt x="4039875" y="1002347"/>
                    </a:lnTo>
                    <a:lnTo>
                      <a:pt x="4040161" y="1003234"/>
                    </a:lnTo>
                    <a:lnTo>
                      <a:pt x="4040161" y="1004721"/>
                    </a:lnTo>
                    <a:lnTo>
                      <a:pt x="4040161" y="1005451"/>
                    </a:lnTo>
                    <a:lnTo>
                      <a:pt x="4040135" y="1006964"/>
                    </a:lnTo>
                    <a:lnTo>
                      <a:pt x="4040161" y="1008112"/>
                    </a:lnTo>
                    <a:lnTo>
                      <a:pt x="4040865" y="1008321"/>
                    </a:lnTo>
                    <a:lnTo>
                      <a:pt x="4041726" y="1010538"/>
                    </a:lnTo>
                    <a:lnTo>
                      <a:pt x="4042508" y="1012390"/>
                    </a:lnTo>
                    <a:lnTo>
                      <a:pt x="4043107" y="1013303"/>
                    </a:lnTo>
                    <a:lnTo>
                      <a:pt x="4043498" y="1013929"/>
                    </a:lnTo>
                    <a:lnTo>
                      <a:pt x="4044984" y="1015520"/>
                    </a:lnTo>
                    <a:lnTo>
                      <a:pt x="4046131" y="1016303"/>
                    </a:lnTo>
                    <a:lnTo>
                      <a:pt x="4047669" y="1017268"/>
                    </a:lnTo>
                    <a:lnTo>
                      <a:pt x="4049520" y="1018911"/>
                    </a:lnTo>
                    <a:lnTo>
                      <a:pt x="4051110" y="1020685"/>
                    </a:lnTo>
                    <a:lnTo>
                      <a:pt x="4052491" y="1021781"/>
                    </a:lnTo>
                    <a:lnTo>
                      <a:pt x="4053899" y="1023137"/>
                    </a:lnTo>
                    <a:lnTo>
                      <a:pt x="4055124" y="1023920"/>
                    </a:lnTo>
                    <a:lnTo>
                      <a:pt x="4056714" y="1025015"/>
                    </a:lnTo>
                    <a:lnTo>
                      <a:pt x="4058305" y="1025772"/>
                    </a:lnTo>
                    <a:lnTo>
                      <a:pt x="4059451" y="1026215"/>
                    </a:lnTo>
                    <a:lnTo>
                      <a:pt x="4060155" y="1027494"/>
                    </a:lnTo>
                    <a:lnTo>
                      <a:pt x="4060389" y="1029085"/>
                    </a:lnTo>
                    <a:lnTo>
                      <a:pt x="4060546" y="1031146"/>
                    </a:lnTo>
                    <a:lnTo>
                      <a:pt x="4060598" y="1031615"/>
                    </a:lnTo>
                    <a:lnTo>
                      <a:pt x="4060781" y="1031693"/>
                    </a:lnTo>
                    <a:lnTo>
                      <a:pt x="4061485" y="1031980"/>
                    </a:lnTo>
                    <a:lnTo>
                      <a:pt x="4062371" y="1032867"/>
                    </a:lnTo>
                    <a:lnTo>
                      <a:pt x="4063179" y="1034250"/>
                    </a:lnTo>
                    <a:lnTo>
                      <a:pt x="4063074" y="1035554"/>
                    </a:lnTo>
                    <a:lnTo>
                      <a:pt x="4063179" y="1036258"/>
                    </a:lnTo>
                    <a:lnTo>
                      <a:pt x="4063961" y="1037093"/>
                    </a:lnTo>
                    <a:lnTo>
                      <a:pt x="4064117" y="1037850"/>
                    </a:lnTo>
                    <a:lnTo>
                      <a:pt x="4064299" y="1038449"/>
                    </a:lnTo>
                    <a:lnTo>
                      <a:pt x="4064430" y="1038893"/>
                    </a:lnTo>
                    <a:lnTo>
                      <a:pt x="4065785" y="1039102"/>
                    </a:lnTo>
                    <a:lnTo>
                      <a:pt x="4065968" y="1039128"/>
                    </a:lnTo>
                    <a:lnTo>
                      <a:pt x="4067740" y="1039624"/>
                    </a:lnTo>
                    <a:lnTo>
                      <a:pt x="4069383" y="1040171"/>
                    </a:lnTo>
                    <a:lnTo>
                      <a:pt x="4071338" y="1040380"/>
                    </a:lnTo>
                    <a:lnTo>
                      <a:pt x="4074049" y="1040484"/>
                    </a:lnTo>
                    <a:lnTo>
                      <a:pt x="4076238" y="1040067"/>
                    </a:lnTo>
                    <a:lnTo>
                      <a:pt x="4079366" y="1039493"/>
                    </a:lnTo>
                    <a:lnTo>
                      <a:pt x="4079861" y="1041162"/>
                    </a:lnTo>
                    <a:lnTo>
                      <a:pt x="4080670" y="1042571"/>
                    </a:lnTo>
                    <a:lnTo>
                      <a:pt x="4081452" y="1043458"/>
                    </a:lnTo>
                    <a:lnTo>
                      <a:pt x="4081869" y="1044058"/>
                    </a:lnTo>
                    <a:lnTo>
                      <a:pt x="4083798" y="1044345"/>
                    </a:lnTo>
                    <a:lnTo>
                      <a:pt x="4086144" y="1044945"/>
                    </a:lnTo>
                    <a:lnTo>
                      <a:pt x="4088177" y="1045101"/>
                    </a:lnTo>
                    <a:lnTo>
                      <a:pt x="4089845" y="1044841"/>
                    </a:lnTo>
                    <a:lnTo>
                      <a:pt x="4090393" y="1044606"/>
                    </a:lnTo>
                    <a:lnTo>
                      <a:pt x="4091748" y="1045910"/>
                    </a:lnTo>
                    <a:lnTo>
                      <a:pt x="4093182" y="1046797"/>
                    </a:lnTo>
                    <a:lnTo>
                      <a:pt x="4094381" y="1047527"/>
                    </a:lnTo>
                    <a:lnTo>
                      <a:pt x="4094772" y="1047945"/>
                    </a:lnTo>
                    <a:lnTo>
                      <a:pt x="4094928" y="1048128"/>
                    </a:lnTo>
                    <a:lnTo>
                      <a:pt x="4095033" y="1048075"/>
                    </a:lnTo>
                    <a:lnTo>
                      <a:pt x="4096414" y="1047084"/>
                    </a:lnTo>
                    <a:lnTo>
                      <a:pt x="4098161" y="1046536"/>
                    </a:lnTo>
                    <a:lnTo>
                      <a:pt x="4100481" y="1046354"/>
                    </a:lnTo>
                    <a:lnTo>
                      <a:pt x="4101732" y="1046484"/>
                    </a:lnTo>
                    <a:lnTo>
                      <a:pt x="4103609" y="1047032"/>
                    </a:lnTo>
                    <a:lnTo>
                      <a:pt x="4104208" y="1047136"/>
                    </a:lnTo>
                    <a:lnTo>
                      <a:pt x="4104756" y="1047240"/>
                    </a:lnTo>
                    <a:lnTo>
                      <a:pt x="4106242" y="1047293"/>
                    </a:lnTo>
                    <a:lnTo>
                      <a:pt x="4107702" y="1047293"/>
                    </a:lnTo>
                    <a:lnTo>
                      <a:pt x="4107806" y="1047293"/>
                    </a:lnTo>
                    <a:lnTo>
                      <a:pt x="4109422" y="1047449"/>
                    </a:lnTo>
                    <a:lnTo>
                      <a:pt x="4110725" y="1047788"/>
                    </a:lnTo>
                    <a:lnTo>
                      <a:pt x="4111455" y="1048206"/>
                    </a:lnTo>
                    <a:lnTo>
                      <a:pt x="4112263" y="1048675"/>
                    </a:lnTo>
                    <a:lnTo>
                      <a:pt x="4113801" y="1048336"/>
                    </a:lnTo>
                    <a:lnTo>
                      <a:pt x="4115652" y="1047449"/>
                    </a:lnTo>
                    <a:lnTo>
                      <a:pt x="4117372" y="1047240"/>
                    </a:lnTo>
                    <a:lnTo>
                      <a:pt x="4118937" y="1046953"/>
                    </a:lnTo>
                    <a:lnTo>
                      <a:pt x="4120474" y="1046588"/>
                    </a:lnTo>
                    <a:lnTo>
                      <a:pt x="4121413" y="1046223"/>
                    </a:lnTo>
                    <a:lnTo>
                      <a:pt x="4121908" y="1046041"/>
                    </a:lnTo>
                    <a:lnTo>
                      <a:pt x="4123394" y="1045310"/>
                    </a:lnTo>
                    <a:lnTo>
                      <a:pt x="4124984" y="1046640"/>
                    </a:lnTo>
                    <a:lnTo>
                      <a:pt x="4126626" y="1047475"/>
                    </a:lnTo>
                    <a:lnTo>
                      <a:pt x="4128164" y="1048571"/>
                    </a:lnTo>
                    <a:lnTo>
                      <a:pt x="4129363" y="1049667"/>
                    </a:lnTo>
                    <a:lnTo>
                      <a:pt x="4130301" y="1050423"/>
                    </a:lnTo>
                    <a:lnTo>
                      <a:pt x="4130692" y="1050710"/>
                    </a:lnTo>
                    <a:lnTo>
                      <a:pt x="4131944" y="1051414"/>
                    </a:lnTo>
                    <a:lnTo>
                      <a:pt x="4132647" y="1051727"/>
                    </a:lnTo>
                    <a:lnTo>
                      <a:pt x="4133716" y="1053214"/>
                    </a:lnTo>
                    <a:lnTo>
                      <a:pt x="4133925" y="1053449"/>
                    </a:lnTo>
                    <a:lnTo>
                      <a:pt x="4134029" y="1053579"/>
                    </a:lnTo>
                    <a:lnTo>
                      <a:pt x="4134785" y="1054545"/>
                    </a:lnTo>
                    <a:lnTo>
                      <a:pt x="4135776" y="1055744"/>
                    </a:lnTo>
                    <a:lnTo>
                      <a:pt x="4136609" y="1056579"/>
                    </a:lnTo>
                    <a:lnTo>
                      <a:pt x="4137053" y="1057622"/>
                    </a:lnTo>
                    <a:lnTo>
                      <a:pt x="4137131" y="1057831"/>
                    </a:lnTo>
                    <a:lnTo>
                      <a:pt x="4137496" y="1058875"/>
                    </a:lnTo>
                    <a:lnTo>
                      <a:pt x="4139738" y="1059631"/>
                    </a:lnTo>
                    <a:lnTo>
                      <a:pt x="4141380" y="1060414"/>
                    </a:lnTo>
                    <a:lnTo>
                      <a:pt x="4143257" y="1061066"/>
                    </a:lnTo>
                    <a:lnTo>
                      <a:pt x="4145004" y="1061509"/>
                    </a:lnTo>
                    <a:lnTo>
                      <a:pt x="4145603" y="1061666"/>
                    </a:lnTo>
                    <a:lnTo>
                      <a:pt x="4145942" y="1061692"/>
                    </a:lnTo>
                    <a:lnTo>
                      <a:pt x="4147297" y="1061796"/>
                    </a:lnTo>
                    <a:lnTo>
                      <a:pt x="4149383" y="1061848"/>
                    </a:lnTo>
                    <a:lnTo>
                      <a:pt x="4149409" y="1061848"/>
                    </a:lnTo>
                    <a:lnTo>
                      <a:pt x="4151572" y="1061614"/>
                    </a:lnTo>
                    <a:lnTo>
                      <a:pt x="4153267" y="1061222"/>
                    </a:lnTo>
                    <a:lnTo>
                      <a:pt x="4153866" y="1061014"/>
                    </a:lnTo>
                    <a:lnTo>
                      <a:pt x="4155300" y="1060570"/>
                    </a:lnTo>
                    <a:lnTo>
                      <a:pt x="4156395" y="1060022"/>
                    </a:lnTo>
                    <a:lnTo>
                      <a:pt x="4157437" y="1059136"/>
                    </a:lnTo>
                    <a:lnTo>
                      <a:pt x="4157750" y="1058953"/>
                    </a:lnTo>
                    <a:lnTo>
                      <a:pt x="4158975" y="1058379"/>
                    </a:lnTo>
                    <a:lnTo>
                      <a:pt x="4158975" y="1055536"/>
                    </a:lnTo>
                    <a:lnTo>
                      <a:pt x="4158611" y="1053945"/>
                    </a:lnTo>
                    <a:lnTo>
                      <a:pt x="4158115" y="1052510"/>
                    </a:lnTo>
                    <a:lnTo>
                      <a:pt x="4157646" y="1051336"/>
                    </a:lnTo>
                    <a:lnTo>
                      <a:pt x="4157281" y="1050371"/>
                    </a:lnTo>
                    <a:lnTo>
                      <a:pt x="4159080" y="1048545"/>
                    </a:lnTo>
                    <a:lnTo>
                      <a:pt x="4160669" y="1047449"/>
                    </a:lnTo>
                    <a:lnTo>
                      <a:pt x="4162650" y="1046953"/>
                    </a:lnTo>
                    <a:lnTo>
                      <a:pt x="4165023" y="1046406"/>
                    </a:lnTo>
                    <a:lnTo>
                      <a:pt x="4167161" y="1045493"/>
                    </a:lnTo>
                    <a:lnTo>
                      <a:pt x="4168855" y="1044945"/>
                    </a:lnTo>
                    <a:lnTo>
                      <a:pt x="4171331" y="1044267"/>
                    </a:lnTo>
                    <a:lnTo>
                      <a:pt x="4173521" y="1043797"/>
                    </a:lnTo>
                    <a:lnTo>
                      <a:pt x="4173677" y="1043771"/>
                    </a:lnTo>
                    <a:lnTo>
                      <a:pt x="4175554" y="1043014"/>
                    </a:lnTo>
                    <a:lnTo>
                      <a:pt x="4177509" y="1041580"/>
                    </a:lnTo>
                    <a:lnTo>
                      <a:pt x="4179099" y="1040380"/>
                    </a:lnTo>
                    <a:lnTo>
                      <a:pt x="4180820" y="1038632"/>
                    </a:lnTo>
                    <a:lnTo>
                      <a:pt x="4182826" y="1038945"/>
                    </a:lnTo>
                    <a:lnTo>
                      <a:pt x="4184547" y="1039023"/>
                    </a:lnTo>
                    <a:lnTo>
                      <a:pt x="4186554" y="1039675"/>
                    </a:lnTo>
                    <a:lnTo>
                      <a:pt x="4188822" y="1039336"/>
                    </a:lnTo>
                    <a:lnTo>
                      <a:pt x="4190777" y="1038528"/>
                    </a:lnTo>
                    <a:lnTo>
                      <a:pt x="4193410" y="1036806"/>
                    </a:lnTo>
                    <a:lnTo>
                      <a:pt x="4196486" y="1037589"/>
                    </a:lnTo>
                    <a:lnTo>
                      <a:pt x="4198806" y="1038293"/>
                    </a:lnTo>
                    <a:lnTo>
                      <a:pt x="4200761" y="1038684"/>
                    </a:lnTo>
                    <a:lnTo>
                      <a:pt x="4201751" y="1039075"/>
                    </a:lnTo>
                    <a:lnTo>
                      <a:pt x="4203446" y="1040484"/>
                    </a:lnTo>
                    <a:lnTo>
                      <a:pt x="4205166" y="1041919"/>
                    </a:lnTo>
                    <a:lnTo>
                      <a:pt x="4205740" y="1042336"/>
                    </a:lnTo>
                    <a:lnTo>
                      <a:pt x="4206574" y="1042962"/>
                    </a:lnTo>
                    <a:lnTo>
                      <a:pt x="4207382" y="1043301"/>
                    </a:lnTo>
                    <a:lnTo>
                      <a:pt x="4207747" y="1043458"/>
                    </a:lnTo>
                    <a:lnTo>
                      <a:pt x="4209494" y="1043954"/>
                    </a:lnTo>
                    <a:lnTo>
                      <a:pt x="4209650" y="1044084"/>
                    </a:lnTo>
                    <a:lnTo>
                      <a:pt x="4211240" y="1045441"/>
                    </a:lnTo>
                    <a:lnTo>
                      <a:pt x="4213534" y="1045154"/>
                    </a:lnTo>
                    <a:lnTo>
                      <a:pt x="4215410" y="1045075"/>
                    </a:lnTo>
                    <a:lnTo>
                      <a:pt x="4216506" y="1045049"/>
                    </a:lnTo>
                    <a:lnTo>
                      <a:pt x="4219425" y="1045310"/>
                    </a:lnTo>
                    <a:lnTo>
                      <a:pt x="4221432" y="1045754"/>
                    </a:lnTo>
                    <a:lnTo>
                      <a:pt x="4223908" y="1046301"/>
                    </a:lnTo>
                    <a:lnTo>
                      <a:pt x="4225603" y="1047397"/>
                    </a:lnTo>
                    <a:lnTo>
                      <a:pt x="4227323" y="1047892"/>
                    </a:lnTo>
                    <a:lnTo>
                      <a:pt x="4229330" y="1048832"/>
                    </a:lnTo>
                    <a:lnTo>
                      <a:pt x="4230973" y="1049067"/>
                    </a:lnTo>
                    <a:lnTo>
                      <a:pt x="4232094" y="1049719"/>
                    </a:lnTo>
                    <a:lnTo>
                      <a:pt x="4232641" y="1050110"/>
                    </a:lnTo>
                    <a:lnTo>
                      <a:pt x="4234023" y="1049719"/>
                    </a:lnTo>
                    <a:lnTo>
                      <a:pt x="4241582" y="1042936"/>
                    </a:lnTo>
                    <a:lnTo>
                      <a:pt x="4237724" y="1038632"/>
                    </a:lnTo>
                    <a:lnTo>
                      <a:pt x="4237124" y="1037928"/>
                    </a:lnTo>
                    <a:lnTo>
                      <a:pt x="4230321" y="1030337"/>
                    </a:lnTo>
                    <a:lnTo>
                      <a:pt x="4226463" y="1026059"/>
                    </a:lnTo>
                    <a:lnTo>
                      <a:pt x="4225394" y="1020998"/>
                    </a:lnTo>
                    <a:lnTo>
                      <a:pt x="4227818" y="1011555"/>
                    </a:lnTo>
                    <a:lnTo>
                      <a:pt x="4226619" y="1009416"/>
                    </a:lnTo>
                    <a:lnTo>
                      <a:pt x="4224404" y="1006964"/>
                    </a:lnTo>
                    <a:lnTo>
                      <a:pt x="4221745" y="1004486"/>
                    </a:lnTo>
                    <a:lnTo>
                      <a:pt x="4220207" y="1002999"/>
                    </a:lnTo>
                    <a:lnTo>
                      <a:pt x="4219060" y="1001825"/>
                    </a:lnTo>
                    <a:lnTo>
                      <a:pt x="4219034" y="1001642"/>
                    </a:lnTo>
                    <a:lnTo>
                      <a:pt x="4218487" y="999008"/>
                    </a:lnTo>
                    <a:lnTo>
                      <a:pt x="4221823" y="997703"/>
                    </a:lnTo>
                    <a:lnTo>
                      <a:pt x="4224977" y="996660"/>
                    </a:lnTo>
                    <a:lnTo>
                      <a:pt x="4226463" y="995225"/>
                    </a:lnTo>
                    <a:lnTo>
                      <a:pt x="4229539" y="993008"/>
                    </a:lnTo>
                    <a:lnTo>
                      <a:pt x="4231546" y="990817"/>
                    </a:lnTo>
                    <a:lnTo>
                      <a:pt x="4233032" y="988573"/>
                    </a:lnTo>
                    <a:lnTo>
                      <a:pt x="4233475" y="987374"/>
                    </a:lnTo>
                    <a:lnTo>
                      <a:pt x="4233709" y="986721"/>
                    </a:lnTo>
                    <a:lnTo>
                      <a:pt x="4232198" y="985208"/>
                    </a:lnTo>
                    <a:lnTo>
                      <a:pt x="4232172" y="985182"/>
                    </a:lnTo>
                    <a:lnTo>
                      <a:pt x="4230999" y="984217"/>
                    </a:lnTo>
                    <a:lnTo>
                      <a:pt x="4231807" y="981191"/>
                    </a:lnTo>
                    <a:lnTo>
                      <a:pt x="4231937" y="980669"/>
                    </a:lnTo>
                    <a:lnTo>
                      <a:pt x="4233162" y="977748"/>
                    </a:lnTo>
                    <a:lnTo>
                      <a:pt x="4233214" y="977618"/>
                    </a:lnTo>
                    <a:lnTo>
                      <a:pt x="4234387" y="974461"/>
                    </a:lnTo>
                    <a:lnTo>
                      <a:pt x="4233892" y="972687"/>
                    </a:lnTo>
                    <a:lnTo>
                      <a:pt x="4233709" y="971983"/>
                    </a:lnTo>
                    <a:lnTo>
                      <a:pt x="4233449" y="971383"/>
                    </a:lnTo>
                    <a:lnTo>
                      <a:pt x="4232250" y="968409"/>
                    </a:lnTo>
                    <a:lnTo>
                      <a:pt x="4232146" y="967444"/>
                    </a:lnTo>
                    <a:lnTo>
                      <a:pt x="4232068" y="966714"/>
                    </a:lnTo>
                    <a:lnTo>
                      <a:pt x="4231989" y="966009"/>
                    </a:lnTo>
                    <a:lnTo>
                      <a:pt x="4232041" y="964418"/>
                    </a:lnTo>
                    <a:lnTo>
                      <a:pt x="4232537" y="962670"/>
                    </a:lnTo>
                    <a:lnTo>
                      <a:pt x="4234179" y="963010"/>
                    </a:lnTo>
                    <a:lnTo>
                      <a:pt x="4234961" y="963166"/>
                    </a:lnTo>
                    <a:lnTo>
                      <a:pt x="4236499" y="963035"/>
                    </a:lnTo>
                    <a:lnTo>
                      <a:pt x="4236551" y="963010"/>
                    </a:lnTo>
                    <a:lnTo>
                      <a:pt x="4238089" y="962070"/>
                    </a:lnTo>
                    <a:lnTo>
                      <a:pt x="4241738" y="962983"/>
                    </a:lnTo>
                    <a:lnTo>
                      <a:pt x="4241999" y="963010"/>
                    </a:lnTo>
                    <a:lnTo>
                      <a:pt x="4245258" y="963296"/>
                    </a:lnTo>
                    <a:lnTo>
                      <a:pt x="4248828" y="963296"/>
                    </a:lnTo>
                    <a:lnTo>
                      <a:pt x="4250367" y="963349"/>
                    </a:lnTo>
                    <a:lnTo>
                      <a:pt x="4252217" y="961679"/>
                    </a:lnTo>
                    <a:lnTo>
                      <a:pt x="4252270" y="961575"/>
                    </a:lnTo>
                    <a:lnTo>
                      <a:pt x="4253573" y="959227"/>
                    </a:lnTo>
                    <a:lnTo>
                      <a:pt x="4256336" y="958966"/>
                    </a:lnTo>
                    <a:lnTo>
                      <a:pt x="4258421" y="959905"/>
                    </a:lnTo>
                    <a:lnTo>
                      <a:pt x="4259542" y="959984"/>
                    </a:lnTo>
                    <a:lnTo>
                      <a:pt x="4260767" y="960088"/>
                    </a:lnTo>
                    <a:lnTo>
                      <a:pt x="4262019" y="959801"/>
                    </a:lnTo>
                    <a:lnTo>
                      <a:pt x="4262670" y="959644"/>
                    </a:lnTo>
                    <a:lnTo>
                      <a:pt x="4264286" y="959905"/>
                    </a:lnTo>
                    <a:lnTo>
                      <a:pt x="4266997" y="961131"/>
                    </a:lnTo>
                    <a:lnTo>
                      <a:pt x="4269213" y="961496"/>
                    </a:lnTo>
                    <a:lnTo>
                      <a:pt x="4270256" y="961549"/>
                    </a:lnTo>
                    <a:lnTo>
                      <a:pt x="4270986" y="962305"/>
                    </a:lnTo>
                    <a:lnTo>
                      <a:pt x="4276434" y="963609"/>
                    </a:lnTo>
                    <a:lnTo>
                      <a:pt x="4276382" y="962305"/>
                    </a:lnTo>
                    <a:lnTo>
                      <a:pt x="4276616" y="960766"/>
                    </a:lnTo>
                    <a:lnTo>
                      <a:pt x="4277841" y="957792"/>
                    </a:lnTo>
                    <a:lnTo>
                      <a:pt x="4278154" y="956775"/>
                    </a:lnTo>
                    <a:lnTo>
                      <a:pt x="4278598" y="955340"/>
                    </a:lnTo>
                    <a:lnTo>
                      <a:pt x="4280213" y="955132"/>
                    </a:lnTo>
                    <a:lnTo>
                      <a:pt x="4280370" y="955105"/>
                    </a:lnTo>
                    <a:lnTo>
                      <a:pt x="4280787" y="954897"/>
                    </a:lnTo>
                    <a:lnTo>
                      <a:pt x="4281907" y="954349"/>
                    </a:lnTo>
                    <a:lnTo>
                      <a:pt x="4282090" y="954271"/>
                    </a:lnTo>
                    <a:lnTo>
                      <a:pt x="4282116" y="949288"/>
                    </a:lnTo>
                    <a:lnTo>
                      <a:pt x="4281673" y="946941"/>
                    </a:lnTo>
                    <a:lnTo>
                      <a:pt x="4281438" y="944854"/>
                    </a:lnTo>
                    <a:lnTo>
                      <a:pt x="4281334" y="944306"/>
                    </a:lnTo>
                    <a:lnTo>
                      <a:pt x="4281178" y="943497"/>
                    </a:lnTo>
                    <a:lnTo>
                      <a:pt x="4281360" y="941515"/>
                    </a:lnTo>
                    <a:lnTo>
                      <a:pt x="4281673" y="940602"/>
                    </a:lnTo>
                    <a:lnTo>
                      <a:pt x="4282533" y="940732"/>
                    </a:lnTo>
                    <a:lnTo>
                      <a:pt x="4282559" y="940654"/>
                    </a:lnTo>
                    <a:lnTo>
                      <a:pt x="4415241" y="959071"/>
                    </a:lnTo>
                    <a:lnTo>
                      <a:pt x="4420507" y="963010"/>
                    </a:lnTo>
                    <a:lnTo>
                      <a:pt x="4426398" y="969583"/>
                    </a:lnTo>
                    <a:lnTo>
                      <a:pt x="4450718" y="973522"/>
                    </a:lnTo>
                    <a:lnTo>
                      <a:pt x="4484866" y="983382"/>
                    </a:lnTo>
                    <a:lnTo>
                      <a:pt x="4584703" y="1035319"/>
                    </a:lnTo>
                    <a:lnTo>
                      <a:pt x="4707531" y="1110238"/>
                    </a:lnTo>
                    <a:lnTo>
                      <a:pt x="4738420" y="1124037"/>
                    </a:lnTo>
                    <a:lnTo>
                      <a:pt x="4840213" y="1147723"/>
                    </a:lnTo>
                    <a:lnTo>
                      <a:pt x="4852047" y="1145740"/>
                    </a:lnTo>
                    <a:lnTo>
                      <a:pt x="4864533" y="1146393"/>
                    </a:lnTo>
                    <a:lnTo>
                      <a:pt x="4872405" y="1147045"/>
                    </a:lnTo>
                    <a:lnTo>
                      <a:pt x="4884891" y="1153618"/>
                    </a:lnTo>
                    <a:lnTo>
                      <a:pt x="4900662" y="1159540"/>
                    </a:lnTo>
                    <a:lnTo>
                      <a:pt x="4918388" y="1162827"/>
                    </a:lnTo>
                    <a:lnTo>
                      <a:pt x="4934132" y="1165461"/>
                    </a:lnTo>
                    <a:lnTo>
                      <a:pt x="4936113" y="1169400"/>
                    </a:lnTo>
                    <a:lnTo>
                      <a:pt x="4926912" y="1175322"/>
                    </a:lnTo>
                    <a:lnTo>
                      <a:pt x="4924957" y="1183200"/>
                    </a:lnTo>
                    <a:lnTo>
                      <a:pt x="4923653" y="1189121"/>
                    </a:lnTo>
                    <a:lnTo>
                      <a:pt x="4917058" y="1194390"/>
                    </a:lnTo>
                    <a:lnTo>
                      <a:pt x="4909186" y="1196999"/>
                    </a:lnTo>
                    <a:lnTo>
                      <a:pt x="4903269" y="1203573"/>
                    </a:lnTo>
                    <a:lnTo>
                      <a:pt x="4896700" y="1210146"/>
                    </a:lnTo>
                    <a:lnTo>
                      <a:pt x="4896700" y="1220007"/>
                    </a:lnTo>
                    <a:lnTo>
                      <a:pt x="4905250" y="1230545"/>
                    </a:lnTo>
                    <a:lnTo>
                      <a:pt x="4909186" y="1239075"/>
                    </a:lnTo>
                    <a:lnTo>
                      <a:pt x="4910489" y="1250918"/>
                    </a:lnTo>
                    <a:lnTo>
                      <a:pt x="4920369" y="1262735"/>
                    </a:lnTo>
                    <a:lnTo>
                      <a:pt x="4922324" y="1271943"/>
                    </a:lnTo>
                    <a:lnTo>
                      <a:pt x="4921020" y="1286395"/>
                    </a:lnTo>
                    <a:lnTo>
                      <a:pt x="4924957" y="1304811"/>
                    </a:lnTo>
                    <a:lnTo>
                      <a:pt x="4931526" y="1308750"/>
                    </a:lnTo>
                    <a:lnTo>
                      <a:pt x="4935462" y="1316628"/>
                    </a:lnTo>
                    <a:lnTo>
                      <a:pt x="4937443" y="1327819"/>
                    </a:lnTo>
                    <a:lnTo>
                      <a:pt x="4933481" y="1343601"/>
                    </a:lnTo>
                    <a:lnTo>
                      <a:pt x="4933481" y="1355418"/>
                    </a:lnTo>
                    <a:lnTo>
                      <a:pt x="4930848" y="1365278"/>
                    </a:lnTo>
                    <a:lnTo>
                      <a:pt x="4930196" y="1377774"/>
                    </a:lnTo>
                    <a:lnTo>
                      <a:pt x="4934132" y="1383043"/>
                    </a:lnTo>
                    <a:lnTo>
                      <a:pt x="4934810" y="1391573"/>
                    </a:lnTo>
                    <a:lnTo>
                      <a:pt x="4944011" y="1409337"/>
                    </a:lnTo>
                    <a:lnTo>
                      <a:pt x="4946618" y="1418520"/>
                    </a:lnTo>
                    <a:lnTo>
                      <a:pt x="4967654" y="1423137"/>
                    </a:lnTo>
                    <a:lnTo>
                      <a:pt x="4978159" y="1423789"/>
                    </a:lnTo>
                    <a:lnTo>
                      <a:pt x="4991949" y="1427728"/>
                    </a:lnTo>
                    <a:lnTo>
                      <a:pt x="5004513" y="1429267"/>
                    </a:lnTo>
                    <a:lnTo>
                      <a:pt x="5015852" y="1430310"/>
                    </a:lnTo>
                    <a:lnTo>
                      <a:pt x="5028338" y="1431902"/>
                    </a:lnTo>
                    <a:lnTo>
                      <a:pt x="5028104" y="1432319"/>
                    </a:lnTo>
                    <a:lnTo>
                      <a:pt x="5044500" y="1434954"/>
                    </a:lnTo>
                    <a:lnTo>
                      <a:pt x="5048436" y="1444814"/>
                    </a:lnTo>
                    <a:lnTo>
                      <a:pt x="5045803" y="1452718"/>
                    </a:lnTo>
                    <a:lnTo>
                      <a:pt x="5046481" y="1462578"/>
                    </a:lnTo>
                    <a:lnTo>
                      <a:pt x="5041215" y="1465187"/>
                    </a:lnTo>
                    <a:lnTo>
                      <a:pt x="5037279" y="1473091"/>
                    </a:lnTo>
                    <a:lnTo>
                      <a:pt x="5045803" y="1483604"/>
                    </a:lnTo>
                    <a:lnTo>
                      <a:pt x="5048436" y="1489525"/>
                    </a:lnTo>
                    <a:lnTo>
                      <a:pt x="5062226" y="1494116"/>
                    </a:lnTo>
                    <a:lnTo>
                      <a:pt x="5062877" y="1498055"/>
                    </a:lnTo>
                    <a:lnTo>
                      <a:pt x="5060922" y="1505959"/>
                    </a:lnTo>
                    <a:lnTo>
                      <a:pt x="5063555" y="1521063"/>
                    </a:lnTo>
                    <a:lnTo>
                      <a:pt x="5062226" y="1528967"/>
                    </a:lnTo>
                    <a:lnTo>
                      <a:pt x="5062226" y="1532906"/>
                    </a:lnTo>
                    <a:lnTo>
                      <a:pt x="5064858" y="1543418"/>
                    </a:lnTo>
                    <a:lnTo>
                      <a:pt x="5064858" y="1545401"/>
                    </a:lnTo>
                    <a:lnTo>
                      <a:pt x="5064676" y="1545897"/>
                    </a:lnTo>
                    <a:lnTo>
                      <a:pt x="5066318" y="1550096"/>
                    </a:lnTo>
                    <a:lnTo>
                      <a:pt x="5070776" y="1551296"/>
                    </a:lnTo>
                    <a:lnTo>
                      <a:pt x="5076015" y="1554583"/>
                    </a:lnTo>
                    <a:lnTo>
                      <a:pt x="5079977" y="1560504"/>
                    </a:lnTo>
                    <a:lnTo>
                      <a:pt x="5085869" y="1561809"/>
                    </a:lnTo>
                    <a:lnTo>
                      <a:pt x="5091786" y="1561809"/>
                    </a:lnTo>
                    <a:lnTo>
                      <a:pt x="5100336" y="1565774"/>
                    </a:lnTo>
                    <a:lnTo>
                      <a:pt x="5102291" y="1569713"/>
                    </a:lnTo>
                    <a:lnTo>
                      <a:pt x="5102969" y="1576287"/>
                    </a:lnTo>
                    <a:lnTo>
                      <a:pt x="5100336" y="1581530"/>
                    </a:lnTo>
                    <a:lnTo>
                      <a:pt x="5102969" y="1593373"/>
                    </a:lnTo>
                    <a:lnTo>
                      <a:pt x="5108859" y="1596659"/>
                    </a:lnTo>
                    <a:lnTo>
                      <a:pt x="5114777" y="1600598"/>
                    </a:lnTo>
                    <a:lnTo>
                      <a:pt x="5116758" y="1605189"/>
                    </a:lnTo>
                    <a:lnTo>
                      <a:pt x="5116080" y="1608502"/>
                    </a:lnTo>
                    <a:lnTo>
                      <a:pt x="5119391" y="1614398"/>
                    </a:lnTo>
                    <a:lnTo>
                      <a:pt x="5128123" y="1617476"/>
                    </a:lnTo>
                    <a:lnTo>
                      <a:pt x="5131512" y="1616459"/>
                    </a:lnTo>
                    <a:lnTo>
                      <a:pt x="5139463" y="1610433"/>
                    </a:lnTo>
                    <a:lnTo>
                      <a:pt x="5140322" y="1610381"/>
                    </a:lnTo>
                    <a:lnTo>
                      <a:pt x="5141052" y="1609155"/>
                    </a:lnTo>
                    <a:lnTo>
                      <a:pt x="5144337" y="1605189"/>
                    </a:lnTo>
                    <a:lnTo>
                      <a:pt x="5146318" y="1604537"/>
                    </a:lnTo>
                    <a:lnTo>
                      <a:pt x="5150906" y="1605868"/>
                    </a:lnTo>
                    <a:lnTo>
                      <a:pt x="5155520" y="1605189"/>
                    </a:lnTo>
                    <a:lnTo>
                      <a:pt x="5160759" y="1605868"/>
                    </a:lnTo>
                    <a:lnTo>
                      <a:pt x="5167328" y="1611763"/>
                    </a:lnTo>
                    <a:lnTo>
                      <a:pt x="5173246" y="1615728"/>
                    </a:lnTo>
                    <a:lnTo>
                      <a:pt x="5172594" y="1622954"/>
                    </a:lnTo>
                    <a:lnTo>
                      <a:pt x="5171916" y="1626893"/>
                    </a:lnTo>
                    <a:lnTo>
                      <a:pt x="5173897" y="1631484"/>
                    </a:lnTo>
                    <a:lnTo>
                      <a:pt x="5173897" y="1636753"/>
                    </a:lnTo>
                    <a:lnTo>
                      <a:pt x="5168632" y="1644631"/>
                    </a:lnTo>
                    <a:lnTo>
                      <a:pt x="5169283" y="1647266"/>
                    </a:lnTo>
                    <a:lnTo>
                      <a:pt x="5170613" y="1652535"/>
                    </a:lnTo>
                    <a:lnTo>
                      <a:pt x="5171916" y="1657126"/>
                    </a:lnTo>
                    <a:lnTo>
                      <a:pt x="5171916" y="1666335"/>
                    </a:lnTo>
                    <a:lnTo>
                      <a:pt x="5168632" y="1674212"/>
                    </a:lnTo>
                    <a:lnTo>
                      <a:pt x="5163757" y="1676952"/>
                    </a:lnTo>
                    <a:lnTo>
                      <a:pt x="5163340" y="1679117"/>
                    </a:lnTo>
                    <a:lnTo>
                      <a:pt x="5164695" y="1682769"/>
                    </a:lnTo>
                    <a:lnTo>
                      <a:pt x="5168632" y="1687360"/>
                    </a:lnTo>
                    <a:lnTo>
                      <a:pt x="5169283" y="1692629"/>
                    </a:lnTo>
                    <a:lnTo>
                      <a:pt x="5171264" y="1696568"/>
                    </a:lnTo>
                    <a:lnTo>
                      <a:pt x="5173246" y="1697898"/>
                    </a:lnTo>
                    <a:lnTo>
                      <a:pt x="5172594" y="1707081"/>
                    </a:lnTo>
                    <a:lnTo>
                      <a:pt x="5175878" y="1711698"/>
                    </a:lnTo>
                    <a:lnTo>
                      <a:pt x="5176530" y="1715637"/>
                    </a:lnTo>
                    <a:lnTo>
                      <a:pt x="5173897" y="1721558"/>
                    </a:lnTo>
                    <a:lnTo>
                      <a:pt x="5171916" y="1726801"/>
                    </a:lnTo>
                    <a:lnTo>
                      <a:pt x="5173246" y="1733375"/>
                    </a:lnTo>
                    <a:lnTo>
                      <a:pt x="5172594" y="1737314"/>
                    </a:lnTo>
                    <a:lnTo>
                      <a:pt x="5169283" y="1743236"/>
                    </a:lnTo>
                    <a:lnTo>
                      <a:pt x="5167328" y="1748505"/>
                    </a:lnTo>
                    <a:lnTo>
                      <a:pt x="5169674" y="1752548"/>
                    </a:lnTo>
                    <a:lnTo>
                      <a:pt x="5173298" y="1756383"/>
                    </a:lnTo>
                    <a:lnTo>
                      <a:pt x="5181769" y="1756383"/>
                    </a:lnTo>
                    <a:lnTo>
                      <a:pt x="5192300" y="1758365"/>
                    </a:lnTo>
                    <a:lnTo>
                      <a:pt x="5194255" y="1761000"/>
                    </a:lnTo>
                    <a:lnTo>
                      <a:pt x="5194255" y="1768226"/>
                    </a:lnTo>
                    <a:lnTo>
                      <a:pt x="5195585" y="1776104"/>
                    </a:lnTo>
                    <a:lnTo>
                      <a:pt x="5194907" y="1778738"/>
                    </a:lnTo>
                    <a:lnTo>
                      <a:pt x="5189016" y="1780043"/>
                    </a:lnTo>
                    <a:lnTo>
                      <a:pt x="5186383" y="1789251"/>
                    </a:lnTo>
                    <a:lnTo>
                      <a:pt x="5179814" y="1795824"/>
                    </a:lnTo>
                    <a:lnTo>
                      <a:pt x="5169987" y="1801068"/>
                    </a:lnTo>
                    <a:lnTo>
                      <a:pt x="5169935" y="1801120"/>
                    </a:lnTo>
                    <a:lnTo>
                      <a:pt x="5167980" y="1805033"/>
                    </a:lnTo>
                    <a:lnTo>
                      <a:pt x="5169283" y="1810928"/>
                    </a:lnTo>
                    <a:lnTo>
                      <a:pt x="5174549" y="1814893"/>
                    </a:lnTo>
                    <a:lnTo>
                      <a:pt x="5177182" y="1824102"/>
                    </a:lnTo>
                    <a:lnTo>
                      <a:pt x="5180466" y="1827362"/>
                    </a:lnTo>
                    <a:lnTo>
                      <a:pt x="5181769" y="1829997"/>
                    </a:lnTo>
                    <a:lnTo>
                      <a:pt x="5182421" y="1834614"/>
                    </a:lnTo>
                    <a:lnTo>
                      <a:pt x="5187035" y="1837901"/>
                    </a:lnTo>
                    <a:lnTo>
                      <a:pt x="5201476" y="1839857"/>
                    </a:lnTo>
                    <a:lnTo>
                      <a:pt x="5203457" y="1843144"/>
                    </a:lnTo>
                    <a:lnTo>
                      <a:pt x="5204109" y="1849066"/>
                    </a:lnTo>
                    <a:lnTo>
                      <a:pt x="5213310" y="1856943"/>
                    </a:lnTo>
                    <a:lnTo>
                      <a:pt x="5229081" y="1856291"/>
                    </a:lnTo>
                    <a:lnTo>
                      <a:pt x="5231688" y="1856943"/>
                    </a:lnTo>
                    <a:lnTo>
                      <a:pt x="5238908" y="1860909"/>
                    </a:lnTo>
                    <a:lnTo>
                      <a:pt x="5244826" y="1859578"/>
                    </a:lnTo>
                    <a:lnTo>
                      <a:pt x="5250091" y="1857622"/>
                    </a:lnTo>
                    <a:lnTo>
                      <a:pt x="5259945" y="1872726"/>
                    </a:lnTo>
                    <a:lnTo>
                      <a:pt x="5268495" y="1881281"/>
                    </a:lnTo>
                    <a:lnTo>
                      <a:pt x="5273734" y="1891142"/>
                    </a:lnTo>
                    <a:lnTo>
                      <a:pt x="5269798" y="1895733"/>
                    </a:lnTo>
                    <a:lnTo>
                      <a:pt x="5263881" y="1902959"/>
                    </a:lnTo>
                    <a:lnTo>
                      <a:pt x="5261248" y="1908228"/>
                    </a:lnTo>
                    <a:lnTo>
                      <a:pt x="5257676" y="1909298"/>
                    </a:lnTo>
                    <a:lnTo>
                      <a:pt x="5250456" y="1913967"/>
                    </a:lnTo>
                    <a:lnTo>
                      <a:pt x="5249440" y="1918089"/>
                    </a:lnTo>
                    <a:lnTo>
                      <a:pt x="5244174" y="1920723"/>
                    </a:lnTo>
                    <a:lnTo>
                      <a:pt x="5240029" y="1920723"/>
                    </a:lnTo>
                    <a:lnTo>
                      <a:pt x="5231688" y="1920723"/>
                    </a:lnTo>
                    <a:lnTo>
                      <a:pt x="5227752" y="1922680"/>
                    </a:lnTo>
                    <a:lnTo>
                      <a:pt x="5226266" y="1929618"/>
                    </a:lnTo>
                    <a:lnTo>
                      <a:pt x="5225796" y="1931888"/>
                    </a:lnTo>
                    <a:lnTo>
                      <a:pt x="5222486" y="1943731"/>
                    </a:lnTo>
                    <a:lnTo>
                      <a:pt x="5219228" y="1948974"/>
                    </a:lnTo>
                    <a:lnTo>
                      <a:pt x="5209374" y="1951609"/>
                    </a:lnTo>
                    <a:lnTo>
                      <a:pt x="5206090" y="1957530"/>
                    </a:lnTo>
                    <a:lnTo>
                      <a:pt x="5200824" y="1958835"/>
                    </a:lnTo>
                    <a:lnTo>
                      <a:pt x="5196862" y="1959356"/>
                    </a:lnTo>
                    <a:lnTo>
                      <a:pt x="5190736" y="1962121"/>
                    </a:lnTo>
                    <a:lnTo>
                      <a:pt x="5189902" y="1962486"/>
                    </a:lnTo>
                    <a:lnTo>
                      <a:pt x="5187687" y="1967391"/>
                    </a:lnTo>
                    <a:lnTo>
                      <a:pt x="5180466" y="1974616"/>
                    </a:lnTo>
                    <a:lnTo>
                      <a:pt x="5181769" y="1978555"/>
                    </a:lnTo>
                    <a:lnTo>
                      <a:pt x="5188338" y="1983825"/>
                    </a:lnTo>
                    <a:lnTo>
                      <a:pt x="5190319" y="1988416"/>
                    </a:lnTo>
                    <a:lnTo>
                      <a:pt x="5182421" y="1992355"/>
                    </a:lnTo>
                    <a:lnTo>
                      <a:pt x="5167980" y="1999581"/>
                    </a:lnTo>
                    <a:lnTo>
                      <a:pt x="5160134" y="2001954"/>
                    </a:lnTo>
                    <a:lnTo>
                      <a:pt x="5157735" y="2003624"/>
                    </a:lnTo>
                    <a:lnTo>
                      <a:pt x="5153851" y="2006389"/>
                    </a:lnTo>
                    <a:lnTo>
                      <a:pt x="5150254" y="2016693"/>
                    </a:lnTo>
                    <a:lnTo>
                      <a:pt x="5150906" y="2022588"/>
                    </a:lnTo>
                    <a:lnTo>
                      <a:pt x="5153539" y="2027205"/>
                    </a:lnTo>
                    <a:lnTo>
                      <a:pt x="5155337" y="2036805"/>
                    </a:lnTo>
                    <a:lnTo>
                      <a:pt x="5156093" y="2038109"/>
                    </a:lnTo>
                    <a:lnTo>
                      <a:pt x="5161411" y="2041657"/>
                    </a:lnTo>
                    <a:lnTo>
                      <a:pt x="5164044" y="2050213"/>
                    </a:lnTo>
                    <a:lnTo>
                      <a:pt x="5179163" y="2059421"/>
                    </a:lnTo>
                    <a:lnTo>
                      <a:pt x="5182421" y="2074525"/>
                    </a:lnTo>
                    <a:lnTo>
                      <a:pt x="5185054" y="2079795"/>
                    </a:lnTo>
                    <a:lnTo>
                      <a:pt x="5190971" y="2084386"/>
                    </a:lnTo>
                    <a:lnTo>
                      <a:pt x="5194907" y="2086368"/>
                    </a:lnTo>
                    <a:lnTo>
                      <a:pt x="5191622" y="2096228"/>
                    </a:lnTo>
                    <a:lnTo>
                      <a:pt x="5187035" y="2105411"/>
                    </a:lnTo>
                    <a:lnTo>
                      <a:pt x="5189016" y="2110028"/>
                    </a:lnTo>
                    <a:lnTo>
                      <a:pt x="5191622" y="2112663"/>
                    </a:lnTo>
                    <a:lnTo>
                      <a:pt x="5190319" y="2126462"/>
                    </a:lnTo>
                    <a:lnTo>
                      <a:pt x="5200824" y="2140913"/>
                    </a:lnTo>
                    <a:lnTo>
                      <a:pt x="5206741" y="2140913"/>
                    </a:lnTo>
                    <a:lnTo>
                      <a:pt x="5213962" y="2140913"/>
                    </a:lnTo>
                    <a:lnTo>
                      <a:pt x="5219228" y="2158000"/>
                    </a:lnTo>
                    <a:lnTo>
                      <a:pt x="5231036" y="2158652"/>
                    </a:lnTo>
                    <a:lnTo>
                      <a:pt x="5242871" y="2162617"/>
                    </a:lnTo>
                    <a:lnTo>
                      <a:pt x="5254027" y="2165226"/>
                    </a:lnTo>
                    <a:lnTo>
                      <a:pt x="5265862" y="2171147"/>
                    </a:lnTo>
                    <a:lnTo>
                      <a:pt x="5272144" y="2171982"/>
                    </a:lnTo>
                    <a:lnTo>
                      <a:pt x="5275689" y="2172451"/>
                    </a:lnTo>
                    <a:lnTo>
                      <a:pt x="5284890" y="2182990"/>
                    </a:lnTo>
                    <a:lnTo>
                      <a:pt x="5284890" y="2190216"/>
                    </a:lnTo>
                    <a:lnTo>
                      <a:pt x="5289504" y="2190216"/>
                    </a:lnTo>
                    <a:lnTo>
                      <a:pt x="5299358" y="2197441"/>
                    </a:lnTo>
                    <a:lnTo>
                      <a:pt x="5304597" y="2196137"/>
                    </a:lnTo>
                    <a:lnTo>
                      <a:pt x="5311896" y="2192303"/>
                    </a:lnTo>
                    <a:lnTo>
                      <a:pt x="5321150" y="2185964"/>
                    </a:lnTo>
                    <a:lnTo>
                      <a:pt x="5324669" y="2179025"/>
                    </a:lnTo>
                    <a:lnTo>
                      <a:pt x="5328579" y="2175008"/>
                    </a:lnTo>
                    <a:lnTo>
                      <a:pt x="5331394" y="2172086"/>
                    </a:lnTo>
                    <a:lnTo>
                      <a:pt x="5334940" y="2171695"/>
                    </a:lnTo>
                    <a:lnTo>
                      <a:pt x="5337129" y="2181503"/>
                    </a:lnTo>
                    <a:lnTo>
                      <a:pt x="5351387" y="2193633"/>
                    </a:lnTo>
                    <a:lnTo>
                      <a:pt x="5362727" y="2217188"/>
                    </a:lnTo>
                    <a:lnTo>
                      <a:pt x="5370104" y="2216693"/>
                    </a:lnTo>
                    <a:lnTo>
                      <a:pt x="5377064" y="2223318"/>
                    </a:lnTo>
                    <a:lnTo>
                      <a:pt x="5399507" y="2236831"/>
                    </a:lnTo>
                    <a:lnTo>
                      <a:pt x="5403183" y="2253995"/>
                    </a:lnTo>
                    <a:lnTo>
                      <a:pt x="5408109" y="2262604"/>
                    </a:lnTo>
                    <a:lnTo>
                      <a:pt x="5416686" y="2263830"/>
                    </a:lnTo>
                    <a:lnTo>
                      <a:pt x="5432769" y="2305593"/>
                    </a:lnTo>
                    <a:lnTo>
                      <a:pt x="5414574" y="2309167"/>
                    </a:lnTo>
                    <a:lnTo>
                      <a:pt x="5408109" y="2310445"/>
                    </a:lnTo>
                    <a:lnTo>
                      <a:pt x="5403574" y="2320384"/>
                    </a:lnTo>
                    <a:lnTo>
                      <a:pt x="5390332" y="2330661"/>
                    </a:lnTo>
                    <a:lnTo>
                      <a:pt x="5370078" y="2342348"/>
                    </a:lnTo>
                    <a:lnTo>
                      <a:pt x="5378445" y="2352808"/>
                    </a:lnTo>
                    <a:lnTo>
                      <a:pt x="5394607" y="2373025"/>
                    </a:lnTo>
                    <a:lnTo>
                      <a:pt x="5408240" y="2403154"/>
                    </a:lnTo>
                    <a:lnTo>
                      <a:pt x="5387022" y="2409780"/>
                    </a:lnTo>
                    <a:lnTo>
                      <a:pt x="5380817" y="2405371"/>
                    </a:lnTo>
                    <a:lnTo>
                      <a:pt x="5375004" y="2401250"/>
                    </a:lnTo>
                    <a:lnTo>
                      <a:pt x="5354464" y="2406806"/>
                    </a:lnTo>
                    <a:lnTo>
                      <a:pt x="5333949" y="2412362"/>
                    </a:lnTo>
                    <a:lnTo>
                      <a:pt x="5329335" y="2420397"/>
                    </a:lnTo>
                    <a:lnTo>
                      <a:pt x="5314738" y="2418414"/>
                    </a:lnTo>
                    <a:lnTo>
                      <a:pt x="5288488" y="2427257"/>
                    </a:lnTo>
                    <a:lnTo>
                      <a:pt x="5271153" y="2434196"/>
                    </a:lnTo>
                    <a:lnTo>
                      <a:pt x="5269068" y="2435031"/>
                    </a:lnTo>
                    <a:lnTo>
                      <a:pt x="5267713" y="2435031"/>
                    </a:lnTo>
                    <a:lnTo>
                      <a:pt x="5265418" y="2435031"/>
                    </a:lnTo>
                    <a:lnTo>
                      <a:pt x="5264245" y="2435422"/>
                    </a:lnTo>
                    <a:lnTo>
                      <a:pt x="5258068" y="2436309"/>
                    </a:lnTo>
                    <a:lnTo>
                      <a:pt x="5249387" y="2437535"/>
                    </a:lnTo>
                    <a:lnTo>
                      <a:pt x="5240420" y="2438787"/>
                    </a:lnTo>
                    <a:lnTo>
                      <a:pt x="5232365" y="2439100"/>
                    </a:lnTo>
                    <a:lnTo>
                      <a:pt x="5231557" y="2439387"/>
                    </a:lnTo>
                    <a:lnTo>
                      <a:pt x="5215500" y="2434848"/>
                    </a:lnTo>
                    <a:lnTo>
                      <a:pt x="5208332" y="2434822"/>
                    </a:lnTo>
                    <a:lnTo>
                      <a:pt x="5206611" y="2434822"/>
                    </a:lnTo>
                    <a:lnTo>
                      <a:pt x="5205647" y="2434926"/>
                    </a:lnTo>
                    <a:lnTo>
                      <a:pt x="5191075" y="2441735"/>
                    </a:lnTo>
                    <a:lnTo>
                      <a:pt x="5180023" y="2444187"/>
                    </a:lnTo>
                    <a:lnTo>
                      <a:pt x="5168684" y="2452065"/>
                    </a:lnTo>
                    <a:lnTo>
                      <a:pt x="5166989" y="2457673"/>
                    </a:lnTo>
                    <a:lnTo>
                      <a:pt x="5167980" y="2464482"/>
                    </a:lnTo>
                    <a:lnTo>
                      <a:pt x="5168006" y="2464612"/>
                    </a:lnTo>
                    <a:lnTo>
                      <a:pt x="5168944" y="2471160"/>
                    </a:lnTo>
                    <a:lnTo>
                      <a:pt x="5168579" y="2474342"/>
                    </a:lnTo>
                    <a:lnTo>
                      <a:pt x="5167693" y="2482350"/>
                    </a:lnTo>
                    <a:lnTo>
                      <a:pt x="5171446" y="2490828"/>
                    </a:lnTo>
                    <a:lnTo>
                      <a:pt x="5161645" y="2499411"/>
                    </a:lnTo>
                    <a:lnTo>
                      <a:pt x="5143321" y="2499828"/>
                    </a:lnTo>
                    <a:lnTo>
                      <a:pt x="5141469" y="2498341"/>
                    </a:lnTo>
                    <a:lnTo>
                      <a:pt x="5140740" y="2497871"/>
                    </a:lnTo>
                    <a:lnTo>
                      <a:pt x="5139566" y="2495732"/>
                    </a:lnTo>
                    <a:lnTo>
                      <a:pt x="5139566" y="2490307"/>
                    </a:lnTo>
                    <a:lnTo>
                      <a:pt x="5139566" y="2485924"/>
                    </a:lnTo>
                    <a:lnTo>
                      <a:pt x="5138341" y="2472412"/>
                    </a:lnTo>
                    <a:lnTo>
                      <a:pt x="5133441" y="2469960"/>
                    </a:lnTo>
                    <a:lnTo>
                      <a:pt x="5132789" y="2469542"/>
                    </a:lnTo>
                    <a:lnTo>
                      <a:pt x="5126064" y="2465056"/>
                    </a:lnTo>
                    <a:lnTo>
                      <a:pt x="5127315" y="2454021"/>
                    </a:lnTo>
                    <a:lnTo>
                      <a:pt x="5111362" y="2441735"/>
                    </a:lnTo>
                    <a:lnTo>
                      <a:pt x="5100336" y="2430700"/>
                    </a:lnTo>
                    <a:lnTo>
                      <a:pt x="5095774" y="2418153"/>
                    </a:lnTo>
                    <a:lnTo>
                      <a:pt x="5095278" y="2417058"/>
                    </a:lnTo>
                    <a:lnTo>
                      <a:pt x="5095174" y="2416771"/>
                    </a:lnTo>
                    <a:lnTo>
                      <a:pt x="5092881" y="2413067"/>
                    </a:lnTo>
                    <a:lnTo>
                      <a:pt x="5090978" y="2410954"/>
                    </a:lnTo>
                    <a:lnTo>
                      <a:pt x="5085165" y="2404432"/>
                    </a:lnTo>
                    <a:lnTo>
                      <a:pt x="5083262" y="2401824"/>
                    </a:lnTo>
                    <a:lnTo>
                      <a:pt x="5081489" y="2399084"/>
                    </a:lnTo>
                    <a:lnTo>
                      <a:pt x="5076667" y="2390842"/>
                    </a:lnTo>
                    <a:lnTo>
                      <a:pt x="5075390" y="2388728"/>
                    </a:lnTo>
                    <a:lnTo>
                      <a:pt x="5073669" y="2387998"/>
                    </a:lnTo>
                    <a:lnTo>
                      <a:pt x="5068951" y="2385937"/>
                    </a:lnTo>
                    <a:lnTo>
                      <a:pt x="5066840" y="2384424"/>
                    </a:lnTo>
                    <a:lnTo>
                      <a:pt x="5064780" y="2384059"/>
                    </a:lnTo>
                    <a:lnTo>
                      <a:pt x="5057403" y="2377929"/>
                    </a:lnTo>
                    <a:lnTo>
                      <a:pt x="5046403" y="2365982"/>
                    </a:lnTo>
                    <a:lnTo>
                      <a:pt x="5042701" y="2361991"/>
                    </a:lnTo>
                    <a:lnTo>
                      <a:pt x="5032900" y="2360765"/>
                    </a:lnTo>
                    <a:lnTo>
                      <a:pt x="5004695" y="2353382"/>
                    </a:lnTo>
                    <a:lnTo>
                      <a:pt x="4970365" y="2337444"/>
                    </a:lnTo>
                    <a:lnTo>
                      <a:pt x="4960538" y="2338670"/>
                    </a:lnTo>
                    <a:lnTo>
                      <a:pt x="4940101" y="2330244"/>
                    </a:lnTo>
                    <a:lnTo>
                      <a:pt x="4940101" y="2328705"/>
                    </a:lnTo>
                    <a:lnTo>
                      <a:pt x="4940075" y="2327662"/>
                    </a:lnTo>
                    <a:lnTo>
                      <a:pt x="4935018" y="2323618"/>
                    </a:lnTo>
                    <a:lnTo>
                      <a:pt x="4934523" y="2323227"/>
                    </a:lnTo>
                    <a:lnTo>
                      <a:pt x="4932490" y="2320827"/>
                    </a:lnTo>
                    <a:lnTo>
                      <a:pt x="4932099" y="2319627"/>
                    </a:lnTo>
                    <a:lnTo>
                      <a:pt x="4929883" y="2316575"/>
                    </a:lnTo>
                    <a:lnTo>
                      <a:pt x="4917632" y="2309219"/>
                    </a:lnTo>
                    <a:lnTo>
                      <a:pt x="4915911" y="2311515"/>
                    </a:lnTo>
                    <a:lnTo>
                      <a:pt x="4910281" y="2319027"/>
                    </a:lnTo>
                    <a:lnTo>
                      <a:pt x="4900453" y="2325157"/>
                    </a:lnTo>
                    <a:lnTo>
                      <a:pt x="4877306" y="2330583"/>
                    </a:lnTo>
                    <a:lnTo>
                      <a:pt x="4875559" y="2330740"/>
                    </a:lnTo>
                    <a:lnTo>
                      <a:pt x="4875168" y="2331079"/>
                    </a:lnTo>
                    <a:lnTo>
                      <a:pt x="4873656" y="2332462"/>
                    </a:lnTo>
                    <a:lnTo>
                      <a:pt x="4871154" y="2332462"/>
                    </a:lnTo>
                    <a:lnTo>
                      <a:pt x="4869694" y="2332357"/>
                    </a:lnTo>
                    <a:lnTo>
                      <a:pt x="4868495" y="2332279"/>
                    </a:lnTo>
                    <a:lnTo>
                      <a:pt x="4868313" y="2332670"/>
                    </a:lnTo>
                    <a:lnTo>
                      <a:pt x="4863673" y="2333766"/>
                    </a:lnTo>
                    <a:lnTo>
                      <a:pt x="4859997" y="2338670"/>
                    </a:lnTo>
                    <a:lnTo>
                      <a:pt x="4855097" y="2339896"/>
                    </a:lnTo>
                    <a:lnTo>
                      <a:pt x="4854236" y="2339400"/>
                    </a:lnTo>
                    <a:lnTo>
                      <a:pt x="4853011" y="2337887"/>
                    </a:lnTo>
                    <a:lnTo>
                      <a:pt x="4850692" y="2335383"/>
                    </a:lnTo>
                    <a:lnTo>
                      <a:pt x="4850222" y="2334861"/>
                    </a:lnTo>
                    <a:lnTo>
                      <a:pt x="4847068" y="2334679"/>
                    </a:lnTo>
                    <a:lnTo>
                      <a:pt x="4846156" y="2334966"/>
                    </a:lnTo>
                    <a:lnTo>
                      <a:pt x="4844670" y="2335409"/>
                    </a:lnTo>
                    <a:lnTo>
                      <a:pt x="4843809" y="2335644"/>
                    </a:lnTo>
                    <a:lnTo>
                      <a:pt x="4842168" y="2336114"/>
                    </a:lnTo>
                    <a:lnTo>
                      <a:pt x="4841594" y="2335748"/>
                    </a:lnTo>
                    <a:lnTo>
                      <a:pt x="4839743" y="2334470"/>
                    </a:lnTo>
                    <a:lnTo>
                      <a:pt x="4838492" y="2333609"/>
                    </a:lnTo>
                    <a:lnTo>
                      <a:pt x="4835573" y="2333427"/>
                    </a:lnTo>
                    <a:lnTo>
                      <a:pt x="4833175" y="2333974"/>
                    </a:lnTo>
                    <a:lnTo>
                      <a:pt x="4830932" y="2334444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824494" y="2334679"/>
                    </a:lnTo>
                    <a:lnTo>
                      <a:pt x="4794726" y="2339192"/>
                    </a:lnTo>
                    <a:lnTo>
                      <a:pt x="4791102" y="2338566"/>
                    </a:lnTo>
                    <a:lnTo>
                      <a:pt x="4788469" y="2339792"/>
                    </a:lnTo>
                    <a:lnTo>
                      <a:pt x="4786671" y="2341383"/>
                    </a:lnTo>
                    <a:lnTo>
                      <a:pt x="4785472" y="2342426"/>
                    </a:lnTo>
                    <a:lnTo>
                      <a:pt x="4782578" y="2343131"/>
                    </a:lnTo>
                    <a:lnTo>
                      <a:pt x="4781509" y="2343574"/>
                    </a:lnTo>
                    <a:lnTo>
                      <a:pt x="4770483" y="2332540"/>
                    </a:lnTo>
                    <a:lnTo>
                      <a:pt x="4769414" y="2318454"/>
                    </a:lnTo>
                    <a:lnTo>
                      <a:pt x="4769258" y="2316575"/>
                    </a:lnTo>
                    <a:lnTo>
                      <a:pt x="4739828" y="2304315"/>
                    </a:lnTo>
                    <a:lnTo>
                      <a:pt x="4730027" y="2312897"/>
                    </a:lnTo>
                    <a:lnTo>
                      <a:pt x="4711623" y="2311671"/>
                    </a:lnTo>
                    <a:lnTo>
                      <a:pt x="4701822" y="2316575"/>
                    </a:lnTo>
                    <a:lnTo>
                      <a:pt x="4687095" y="2309219"/>
                    </a:lnTo>
                    <a:lnTo>
                      <a:pt x="4688346" y="2300637"/>
                    </a:lnTo>
                    <a:lnTo>
                      <a:pt x="4667492" y="2284672"/>
                    </a:lnTo>
                    <a:lnTo>
                      <a:pt x="4669942" y="2307993"/>
                    </a:lnTo>
                    <a:lnTo>
                      <a:pt x="4654015" y="2307993"/>
                    </a:lnTo>
                    <a:lnTo>
                      <a:pt x="4641737" y="2295733"/>
                    </a:lnTo>
                    <a:lnTo>
                      <a:pt x="4629486" y="2304315"/>
                    </a:lnTo>
                    <a:lnTo>
                      <a:pt x="4624560" y="2319027"/>
                    </a:lnTo>
                    <a:lnTo>
                      <a:pt x="4613533" y="2323958"/>
                    </a:lnTo>
                    <a:lnTo>
                      <a:pt x="4595156" y="2322732"/>
                    </a:lnTo>
                    <a:lnTo>
                      <a:pt x="4580897" y="2310836"/>
                    </a:lnTo>
                    <a:lnTo>
                      <a:pt x="4580610" y="2309950"/>
                    </a:lnTo>
                    <a:lnTo>
                      <a:pt x="4582982" y="2303637"/>
                    </a:lnTo>
                    <a:lnTo>
                      <a:pt x="4583347" y="2303193"/>
                    </a:lnTo>
                    <a:lnTo>
                      <a:pt x="4583243" y="2302906"/>
                    </a:lnTo>
                    <a:lnTo>
                      <a:pt x="4584104" y="2300637"/>
                    </a:lnTo>
                    <a:lnTo>
                      <a:pt x="4565726" y="2287124"/>
                    </a:lnTo>
                    <a:lnTo>
                      <a:pt x="4538746" y="2289576"/>
                    </a:lnTo>
                    <a:lnTo>
                      <a:pt x="4536844" y="2293359"/>
                    </a:lnTo>
                    <a:lnTo>
                      <a:pt x="4532074" y="2302932"/>
                    </a:lnTo>
                    <a:lnTo>
                      <a:pt x="4530145" y="2306767"/>
                    </a:lnTo>
                    <a:lnTo>
                      <a:pt x="4510542" y="2307993"/>
                    </a:lnTo>
                    <a:lnTo>
                      <a:pt x="4506866" y="2311671"/>
                    </a:lnTo>
                    <a:lnTo>
                      <a:pt x="4455358" y="2307993"/>
                    </a:lnTo>
                    <a:lnTo>
                      <a:pt x="4418578" y="2296959"/>
                    </a:lnTo>
                    <a:lnTo>
                      <a:pt x="4408933" y="2312401"/>
                    </a:lnTo>
                    <a:lnTo>
                      <a:pt x="4408177" y="2313497"/>
                    </a:lnTo>
                    <a:lnTo>
                      <a:pt x="4407942" y="2313993"/>
                    </a:lnTo>
                    <a:lnTo>
                      <a:pt x="4406482" y="2316732"/>
                    </a:lnTo>
                    <a:lnTo>
                      <a:pt x="4417508" y="2327244"/>
                    </a:lnTo>
                    <a:lnTo>
                      <a:pt x="4418264" y="2328992"/>
                    </a:lnTo>
                    <a:lnTo>
                      <a:pt x="4419203" y="2329644"/>
                    </a:lnTo>
                    <a:lnTo>
                      <a:pt x="4419568" y="2331887"/>
                    </a:lnTo>
                    <a:lnTo>
                      <a:pt x="4420559" y="2334105"/>
                    </a:lnTo>
                    <a:lnTo>
                      <a:pt x="4430464" y="2338226"/>
                    </a:lnTo>
                    <a:lnTo>
                      <a:pt x="4429526" y="2342113"/>
                    </a:lnTo>
                    <a:lnTo>
                      <a:pt x="4429186" y="2343470"/>
                    </a:lnTo>
                    <a:lnTo>
                      <a:pt x="4415893" y="2342609"/>
                    </a:lnTo>
                    <a:lnTo>
                      <a:pt x="4411253" y="2350356"/>
                    </a:lnTo>
                    <a:lnTo>
                      <a:pt x="4411226" y="2353095"/>
                    </a:lnTo>
                    <a:lnTo>
                      <a:pt x="4403276" y="2365147"/>
                    </a:lnTo>
                    <a:lnTo>
                      <a:pt x="4396316" y="2370390"/>
                    </a:lnTo>
                    <a:lnTo>
                      <a:pt x="4395299" y="2370703"/>
                    </a:lnTo>
                    <a:lnTo>
                      <a:pt x="4385446" y="2368538"/>
                    </a:lnTo>
                    <a:lnTo>
                      <a:pt x="4381901" y="2379312"/>
                    </a:lnTo>
                    <a:lnTo>
                      <a:pt x="4369181" y="2385103"/>
                    </a:lnTo>
                    <a:lnTo>
                      <a:pt x="4355730" y="2386668"/>
                    </a:lnTo>
                    <a:lnTo>
                      <a:pt x="4350307" y="2382651"/>
                    </a:lnTo>
                    <a:lnTo>
                      <a:pt x="4349891" y="2382233"/>
                    </a:lnTo>
                    <a:lnTo>
                      <a:pt x="4349630" y="2382155"/>
                    </a:lnTo>
                    <a:lnTo>
                      <a:pt x="4347519" y="2380590"/>
                    </a:lnTo>
                    <a:lnTo>
                      <a:pt x="4321712" y="2379285"/>
                    </a:lnTo>
                    <a:lnTo>
                      <a:pt x="4319940" y="2382468"/>
                    </a:lnTo>
                    <a:lnTo>
                      <a:pt x="4318662" y="2384763"/>
                    </a:lnTo>
                    <a:lnTo>
                      <a:pt x="4312771" y="2385885"/>
                    </a:lnTo>
                    <a:lnTo>
                      <a:pt x="4305890" y="2387190"/>
                    </a:lnTo>
                    <a:lnTo>
                      <a:pt x="4302839" y="2394519"/>
                    </a:lnTo>
                    <a:lnTo>
                      <a:pt x="4291266" y="2397545"/>
                    </a:lnTo>
                    <a:lnTo>
                      <a:pt x="4288216" y="2395120"/>
                    </a:lnTo>
                    <a:lnTo>
                      <a:pt x="4277268" y="2394519"/>
                    </a:lnTo>
                    <a:lnTo>
                      <a:pt x="4274218" y="2401824"/>
                    </a:lnTo>
                    <a:lnTo>
                      <a:pt x="4258396" y="2404876"/>
                    </a:lnTo>
                    <a:lnTo>
                      <a:pt x="4240122" y="2404250"/>
                    </a:lnTo>
                    <a:lnTo>
                      <a:pt x="4225525" y="2396346"/>
                    </a:lnTo>
                    <a:lnTo>
                      <a:pt x="4218799" y="2397545"/>
                    </a:lnTo>
                    <a:lnTo>
                      <a:pt x="4218904" y="2399737"/>
                    </a:lnTo>
                    <a:lnTo>
                      <a:pt x="4219425" y="2413406"/>
                    </a:lnTo>
                    <a:lnTo>
                      <a:pt x="4217053" y="2413145"/>
                    </a:lnTo>
                    <a:lnTo>
                      <a:pt x="4213925" y="2412780"/>
                    </a:lnTo>
                    <a:lnTo>
                      <a:pt x="4209128" y="2416666"/>
                    </a:lnTo>
                    <a:lnTo>
                      <a:pt x="4201152" y="2423136"/>
                    </a:lnTo>
                    <a:lnTo>
                      <a:pt x="4193853" y="2424962"/>
                    </a:lnTo>
                    <a:lnTo>
                      <a:pt x="4193775" y="2424779"/>
                    </a:lnTo>
                    <a:lnTo>
                      <a:pt x="4189578" y="2414606"/>
                    </a:lnTo>
                    <a:lnTo>
                      <a:pt x="4186554" y="2414606"/>
                    </a:lnTo>
                    <a:lnTo>
                      <a:pt x="4179229" y="2417658"/>
                    </a:lnTo>
                    <a:lnTo>
                      <a:pt x="4169480" y="2428640"/>
                    </a:lnTo>
                    <a:lnTo>
                      <a:pt x="4169480" y="2430831"/>
                    </a:lnTo>
                    <a:lnTo>
                      <a:pt x="4169480" y="2433492"/>
                    </a:lnTo>
                    <a:lnTo>
                      <a:pt x="4163094" y="2434874"/>
                    </a:lnTo>
                    <a:lnTo>
                      <a:pt x="4149409" y="2437770"/>
                    </a:lnTo>
                    <a:lnTo>
                      <a:pt x="4146411" y="2435370"/>
                    </a:lnTo>
                    <a:lnTo>
                      <a:pt x="4145733" y="2434535"/>
                    </a:lnTo>
                    <a:lnTo>
                      <a:pt x="4143726" y="2432448"/>
                    </a:lnTo>
                    <a:lnTo>
                      <a:pt x="4141328" y="2430361"/>
                    </a:lnTo>
                    <a:lnTo>
                      <a:pt x="4139294" y="2429683"/>
                    </a:lnTo>
                    <a:lnTo>
                      <a:pt x="4137027" y="2428927"/>
                    </a:lnTo>
                    <a:lnTo>
                      <a:pt x="4134733" y="2428535"/>
                    </a:lnTo>
                    <a:lnTo>
                      <a:pt x="4131344" y="2428275"/>
                    </a:lnTo>
                    <a:lnTo>
                      <a:pt x="4128529" y="2428014"/>
                    </a:lnTo>
                    <a:lnTo>
                      <a:pt x="4124645" y="2427675"/>
                    </a:lnTo>
                    <a:lnTo>
                      <a:pt x="4115912" y="2425875"/>
                    </a:lnTo>
                    <a:lnTo>
                      <a:pt x="4111507" y="2426135"/>
                    </a:lnTo>
                    <a:lnTo>
                      <a:pt x="4111351" y="2426292"/>
                    </a:lnTo>
                    <a:lnTo>
                      <a:pt x="4110439" y="2426188"/>
                    </a:lnTo>
                    <a:lnTo>
                      <a:pt x="4100690" y="2440196"/>
                    </a:lnTo>
                    <a:lnTo>
                      <a:pt x="4100089" y="2441996"/>
                    </a:lnTo>
                    <a:lnTo>
                      <a:pt x="4098134" y="2447865"/>
                    </a:lnTo>
                    <a:lnTo>
                      <a:pt x="4096440" y="2453004"/>
                    </a:lnTo>
                    <a:lnTo>
                      <a:pt x="4090340" y="2451778"/>
                    </a:lnTo>
                    <a:lnTo>
                      <a:pt x="4079366" y="2445074"/>
                    </a:lnTo>
                    <a:lnTo>
                      <a:pt x="4073527" y="2443561"/>
                    </a:lnTo>
                    <a:lnTo>
                      <a:pt x="4072459" y="2442987"/>
                    </a:lnTo>
                    <a:lnTo>
                      <a:pt x="4069643" y="2441917"/>
                    </a:lnTo>
                    <a:lnTo>
                      <a:pt x="4066228" y="2441161"/>
                    </a:lnTo>
                    <a:lnTo>
                      <a:pt x="4062970" y="2441604"/>
                    </a:lnTo>
                    <a:lnTo>
                      <a:pt x="4059582" y="2443091"/>
                    </a:lnTo>
                    <a:lnTo>
                      <a:pt x="4056845" y="2443874"/>
                    </a:lnTo>
                    <a:lnTo>
                      <a:pt x="4047122" y="2443874"/>
                    </a:lnTo>
                    <a:lnTo>
                      <a:pt x="4044071" y="2446900"/>
                    </a:lnTo>
                    <a:lnTo>
                      <a:pt x="4028849" y="2451178"/>
                    </a:lnTo>
                    <a:lnTo>
                      <a:pt x="4027597" y="2451987"/>
                    </a:lnTo>
                    <a:lnTo>
                      <a:pt x="4025798" y="2452795"/>
                    </a:lnTo>
                    <a:lnTo>
                      <a:pt x="4025486" y="2453317"/>
                    </a:lnTo>
                    <a:lnTo>
                      <a:pt x="4022149" y="2455430"/>
                    </a:lnTo>
                    <a:lnTo>
                      <a:pt x="4022149" y="2458769"/>
                    </a:lnTo>
                    <a:lnTo>
                      <a:pt x="4022097" y="2458952"/>
                    </a:lnTo>
                    <a:lnTo>
                      <a:pt x="4021471" y="2461117"/>
                    </a:lnTo>
                    <a:lnTo>
                      <a:pt x="4020403" y="2462082"/>
                    </a:lnTo>
                    <a:lnTo>
                      <a:pt x="4000774" y="2468447"/>
                    </a:lnTo>
                    <a:lnTo>
                      <a:pt x="3987793" y="2472620"/>
                    </a:lnTo>
                    <a:lnTo>
                      <a:pt x="3984404" y="2473716"/>
                    </a:lnTo>
                    <a:lnTo>
                      <a:pt x="3980051" y="2478072"/>
                    </a:lnTo>
                    <a:lnTo>
                      <a:pt x="3979295" y="2478542"/>
                    </a:lnTo>
                    <a:lnTo>
                      <a:pt x="3976949" y="2480394"/>
                    </a:lnTo>
                    <a:lnTo>
                      <a:pt x="3975619" y="2482742"/>
                    </a:lnTo>
                    <a:lnTo>
                      <a:pt x="3974916" y="2485350"/>
                    </a:lnTo>
                    <a:lnTo>
                      <a:pt x="3974160" y="2488898"/>
                    </a:lnTo>
                    <a:lnTo>
                      <a:pt x="3973795" y="2490620"/>
                    </a:lnTo>
                    <a:lnTo>
                      <a:pt x="3974472" y="2491454"/>
                    </a:lnTo>
                    <a:lnTo>
                      <a:pt x="3975255" y="2495054"/>
                    </a:lnTo>
                    <a:lnTo>
                      <a:pt x="3973430" y="2499306"/>
                    </a:lnTo>
                    <a:lnTo>
                      <a:pt x="3958207" y="2506610"/>
                    </a:lnTo>
                    <a:lnTo>
                      <a:pt x="3953749" y="2506610"/>
                    </a:lnTo>
                    <a:lnTo>
                      <a:pt x="3953436" y="2506428"/>
                    </a:lnTo>
                    <a:lnTo>
                      <a:pt x="3952081" y="2505828"/>
                    </a:lnTo>
                    <a:lnTo>
                      <a:pt x="3949396" y="2504602"/>
                    </a:lnTo>
                    <a:lnTo>
                      <a:pt x="3948145" y="2503663"/>
                    </a:lnTo>
                    <a:lnTo>
                      <a:pt x="3946945" y="2502749"/>
                    </a:lnTo>
                    <a:lnTo>
                      <a:pt x="3943505" y="2500297"/>
                    </a:lnTo>
                    <a:lnTo>
                      <a:pt x="3942958" y="2500871"/>
                    </a:lnTo>
                    <a:lnTo>
                      <a:pt x="3942384" y="2500532"/>
                    </a:lnTo>
                    <a:lnTo>
                      <a:pt x="3938109" y="2504784"/>
                    </a:lnTo>
                    <a:lnTo>
                      <a:pt x="3928959" y="2507497"/>
                    </a:lnTo>
                    <a:lnTo>
                      <a:pt x="3927995" y="2506532"/>
                    </a:lnTo>
                    <a:lnTo>
                      <a:pt x="3926822" y="2505332"/>
                    </a:lnTo>
                    <a:lnTo>
                      <a:pt x="3926301" y="2504523"/>
                    </a:lnTo>
                    <a:lnTo>
                      <a:pt x="3923537" y="2500297"/>
                    </a:lnTo>
                    <a:lnTo>
                      <a:pt x="3915952" y="2498967"/>
                    </a:lnTo>
                    <a:lnTo>
                      <a:pt x="3912981" y="2498472"/>
                    </a:lnTo>
                    <a:lnTo>
                      <a:pt x="3912380" y="2497950"/>
                    </a:lnTo>
                    <a:lnTo>
                      <a:pt x="3906490" y="2493072"/>
                    </a:lnTo>
                    <a:lnTo>
                      <a:pt x="3906072" y="2493411"/>
                    </a:lnTo>
                    <a:lnTo>
                      <a:pt x="3901589" y="2495654"/>
                    </a:lnTo>
                    <a:lnTo>
                      <a:pt x="3886965" y="2496880"/>
                    </a:lnTo>
                    <a:lnTo>
                      <a:pt x="3884541" y="2499306"/>
                    </a:lnTo>
                    <a:lnTo>
                      <a:pt x="3884776" y="2500610"/>
                    </a:lnTo>
                    <a:lnTo>
                      <a:pt x="3884593" y="2503115"/>
                    </a:lnTo>
                    <a:lnTo>
                      <a:pt x="3885558" y="2504889"/>
                    </a:lnTo>
                    <a:lnTo>
                      <a:pt x="3885766" y="2506010"/>
                    </a:lnTo>
                    <a:lnTo>
                      <a:pt x="3882117" y="2512114"/>
                    </a:lnTo>
                    <a:lnTo>
                      <a:pt x="3869918" y="2506010"/>
                    </a:lnTo>
                    <a:lnTo>
                      <a:pt x="3858969" y="2506010"/>
                    </a:lnTo>
                    <a:lnTo>
                      <a:pt x="3856545" y="2500532"/>
                    </a:lnTo>
                    <a:lnTo>
                      <a:pt x="3850446" y="2494428"/>
                    </a:lnTo>
                    <a:lnTo>
                      <a:pt x="3850394" y="2494324"/>
                    </a:lnTo>
                    <a:lnTo>
                      <a:pt x="3847448" y="2488454"/>
                    </a:lnTo>
                    <a:lnTo>
                      <a:pt x="3847395" y="2488350"/>
                    </a:lnTo>
                    <a:lnTo>
                      <a:pt x="3841322" y="2484072"/>
                    </a:lnTo>
                    <a:lnTo>
                      <a:pt x="3829748" y="2485298"/>
                    </a:lnTo>
                    <a:lnTo>
                      <a:pt x="3817575" y="2479820"/>
                    </a:lnTo>
                    <a:lnTo>
                      <a:pt x="3805402" y="2479194"/>
                    </a:lnTo>
                    <a:lnTo>
                      <a:pt x="3801726" y="2476168"/>
                    </a:lnTo>
                    <a:lnTo>
                      <a:pt x="3798207" y="2480890"/>
                    </a:lnTo>
                    <a:lnTo>
                      <a:pt x="3797685" y="2481072"/>
                    </a:lnTo>
                    <a:lnTo>
                      <a:pt x="3791377" y="2481646"/>
                    </a:lnTo>
                    <a:lnTo>
                      <a:pt x="3787728" y="2480420"/>
                    </a:lnTo>
                    <a:lnTo>
                      <a:pt x="3775554" y="2481646"/>
                    </a:lnTo>
                    <a:lnTo>
                      <a:pt x="3771306" y="2485298"/>
                    </a:lnTo>
                    <a:lnTo>
                      <a:pt x="3769481" y="2494402"/>
                    </a:lnTo>
                    <a:lnTo>
                      <a:pt x="3769429" y="2494428"/>
                    </a:lnTo>
                    <a:lnTo>
                      <a:pt x="3762156" y="2495054"/>
                    </a:lnTo>
                    <a:lnTo>
                      <a:pt x="3743883" y="2483472"/>
                    </a:lnTo>
                    <a:lnTo>
                      <a:pt x="3741224" y="2482663"/>
                    </a:lnTo>
                    <a:lnTo>
                      <a:pt x="3737809" y="2481646"/>
                    </a:lnTo>
                    <a:lnTo>
                      <a:pt x="3737132" y="2478568"/>
                    </a:lnTo>
                    <a:lnTo>
                      <a:pt x="3736950" y="2478385"/>
                    </a:lnTo>
                    <a:lnTo>
                      <a:pt x="3736272" y="2475960"/>
                    </a:lnTo>
                    <a:lnTo>
                      <a:pt x="3736376" y="2475203"/>
                    </a:lnTo>
                    <a:lnTo>
                      <a:pt x="3735359" y="2470664"/>
                    </a:lnTo>
                    <a:lnTo>
                      <a:pt x="3735933" y="2463908"/>
                    </a:lnTo>
                    <a:lnTo>
                      <a:pt x="3735985" y="2463360"/>
                    </a:lnTo>
                    <a:lnTo>
                      <a:pt x="3731111" y="2462134"/>
                    </a:lnTo>
                    <a:lnTo>
                      <a:pt x="3725011" y="2462760"/>
                    </a:lnTo>
                    <a:lnTo>
                      <a:pt x="3724072" y="2459630"/>
                    </a:lnTo>
                    <a:lnTo>
                      <a:pt x="3723186" y="2456656"/>
                    </a:lnTo>
                    <a:lnTo>
                      <a:pt x="3740860" y="2443248"/>
                    </a:lnTo>
                    <a:lnTo>
                      <a:pt x="3750583" y="2446300"/>
                    </a:lnTo>
                    <a:lnTo>
                      <a:pt x="3759107" y="2443248"/>
                    </a:lnTo>
                    <a:lnTo>
                      <a:pt x="3763303" y="2433831"/>
                    </a:lnTo>
                    <a:lnTo>
                      <a:pt x="3763981" y="2432292"/>
                    </a:lnTo>
                    <a:lnTo>
                      <a:pt x="3757699" y="2427049"/>
                    </a:lnTo>
                    <a:lnTo>
                      <a:pt x="3758377" y="2424440"/>
                    </a:lnTo>
                    <a:lnTo>
                      <a:pt x="3759236" y="2423292"/>
                    </a:lnTo>
                    <a:lnTo>
                      <a:pt x="3760201" y="2422014"/>
                    </a:lnTo>
                    <a:lnTo>
                      <a:pt x="3760592" y="2421545"/>
                    </a:lnTo>
                    <a:lnTo>
                      <a:pt x="3761661" y="2420266"/>
                    </a:lnTo>
                    <a:lnTo>
                      <a:pt x="3761765" y="2419979"/>
                    </a:lnTo>
                    <a:lnTo>
                      <a:pt x="3762391" y="2418232"/>
                    </a:lnTo>
                    <a:lnTo>
                      <a:pt x="3763981" y="2409728"/>
                    </a:lnTo>
                    <a:lnTo>
                      <a:pt x="3770680" y="2407302"/>
                    </a:lnTo>
                    <a:lnTo>
                      <a:pt x="3779204" y="2407302"/>
                    </a:lnTo>
                    <a:lnTo>
                      <a:pt x="3783453" y="2413406"/>
                    </a:lnTo>
                    <a:lnTo>
                      <a:pt x="3792602" y="2415232"/>
                    </a:lnTo>
                    <a:lnTo>
                      <a:pt x="3795027" y="2412180"/>
                    </a:lnTo>
                    <a:lnTo>
                      <a:pt x="3811475" y="2412780"/>
                    </a:lnTo>
                    <a:lnTo>
                      <a:pt x="3815125" y="2415232"/>
                    </a:lnTo>
                    <a:lnTo>
                      <a:pt x="3819999" y="2416432"/>
                    </a:lnTo>
                    <a:lnTo>
                      <a:pt x="3830347" y="2407302"/>
                    </a:lnTo>
                    <a:lnTo>
                      <a:pt x="3838871" y="2406702"/>
                    </a:lnTo>
                    <a:lnTo>
                      <a:pt x="3843746" y="2407928"/>
                    </a:lnTo>
                    <a:lnTo>
                      <a:pt x="3847761" y="2407928"/>
                    </a:lnTo>
                    <a:lnTo>
                      <a:pt x="3850446" y="2407928"/>
                    </a:lnTo>
                    <a:lnTo>
                      <a:pt x="3852244" y="2406310"/>
                    </a:lnTo>
                    <a:lnTo>
                      <a:pt x="3855919" y="2403050"/>
                    </a:lnTo>
                    <a:lnTo>
                      <a:pt x="3864443" y="2403050"/>
                    </a:lnTo>
                    <a:lnTo>
                      <a:pt x="3871821" y="2399998"/>
                    </a:lnTo>
                    <a:lnTo>
                      <a:pt x="3874792" y="2398771"/>
                    </a:lnTo>
                    <a:lnTo>
                      <a:pt x="3873020" y="2394128"/>
                    </a:lnTo>
                    <a:lnTo>
                      <a:pt x="3871768" y="2390842"/>
                    </a:lnTo>
                    <a:lnTo>
                      <a:pt x="3887487" y="2384190"/>
                    </a:lnTo>
                    <a:lnTo>
                      <a:pt x="3887591" y="2384137"/>
                    </a:lnTo>
                    <a:lnTo>
                      <a:pt x="3890094" y="2383407"/>
                    </a:lnTo>
                    <a:lnTo>
                      <a:pt x="3897940" y="2381112"/>
                    </a:lnTo>
                    <a:lnTo>
                      <a:pt x="3893664" y="2377460"/>
                    </a:lnTo>
                    <a:lnTo>
                      <a:pt x="3893664" y="2374720"/>
                    </a:lnTo>
                    <a:lnTo>
                      <a:pt x="3893664" y="2371486"/>
                    </a:lnTo>
                    <a:lnTo>
                      <a:pt x="3893664" y="2351217"/>
                    </a:lnTo>
                    <a:lnTo>
                      <a:pt x="3893664" y="2344487"/>
                    </a:lnTo>
                    <a:lnTo>
                      <a:pt x="3893664" y="2342113"/>
                    </a:lnTo>
                    <a:lnTo>
                      <a:pt x="3893612" y="2341931"/>
                    </a:lnTo>
                    <a:lnTo>
                      <a:pt x="3893664" y="2341383"/>
                    </a:lnTo>
                    <a:lnTo>
                      <a:pt x="3893664" y="2334183"/>
                    </a:lnTo>
                    <a:lnTo>
                      <a:pt x="3893664" y="2331131"/>
                    </a:lnTo>
                    <a:lnTo>
                      <a:pt x="3892700" y="2330166"/>
                    </a:lnTo>
                    <a:lnTo>
                      <a:pt x="3890641" y="2328105"/>
                    </a:lnTo>
                    <a:lnTo>
                      <a:pt x="3890641" y="2326931"/>
                    </a:lnTo>
                    <a:lnTo>
                      <a:pt x="3890641" y="2325001"/>
                    </a:lnTo>
                    <a:lnTo>
                      <a:pt x="3890641" y="2323775"/>
                    </a:lnTo>
                    <a:lnTo>
                      <a:pt x="3890641" y="2321427"/>
                    </a:lnTo>
                    <a:lnTo>
                      <a:pt x="3890641" y="2321401"/>
                    </a:lnTo>
                    <a:lnTo>
                      <a:pt x="3895515" y="2315297"/>
                    </a:lnTo>
                    <a:lnTo>
                      <a:pt x="3895985" y="2313314"/>
                    </a:lnTo>
                    <a:lnTo>
                      <a:pt x="3896115" y="2312871"/>
                    </a:lnTo>
                    <a:lnTo>
                      <a:pt x="3894264" y="2307367"/>
                    </a:lnTo>
                    <a:lnTo>
                      <a:pt x="3893664" y="2305541"/>
                    </a:lnTo>
                    <a:lnTo>
                      <a:pt x="3894290" y="2295811"/>
                    </a:lnTo>
                    <a:lnTo>
                      <a:pt x="3899139" y="2269047"/>
                    </a:lnTo>
                    <a:lnTo>
                      <a:pt x="3897366" y="2268995"/>
                    </a:lnTo>
                    <a:lnTo>
                      <a:pt x="3854095" y="2268995"/>
                    </a:lnTo>
                    <a:lnTo>
                      <a:pt x="3850159" y="2268395"/>
                    </a:lnTo>
                    <a:lnTo>
                      <a:pt x="3849012" y="2268447"/>
                    </a:lnTo>
                    <a:lnTo>
                      <a:pt x="3848360" y="2268134"/>
                    </a:lnTo>
                    <a:lnTo>
                      <a:pt x="3834128" y="2265995"/>
                    </a:lnTo>
                    <a:lnTo>
                      <a:pt x="3827011" y="2264639"/>
                    </a:lnTo>
                    <a:lnTo>
                      <a:pt x="3814473" y="2261925"/>
                    </a:lnTo>
                    <a:lnTo>
                      <a:pt x="3795574" y="2258691"/>
                    </a:lnTo>
                    <a:lnTo>
                      <a:pt x="3762339" y="2272647"/>
                    </a:lnTo>
                    <a:lnTo>
                      <a:pt x="3760227" y="2273534"/>
                    </a:lnTo>
                    <a:lnTo>
                      <a:pt x="3758220" y="2273716"/>
                    </a:lnTo>
                    <a:lnTo>
                      <a:pt x="3755692" y="2273925"/>
                    </a:lnTo>
                    <a:lnTo>
                      <a:pt x="3753294" y="2273742"/>
                    </a:lnTo>
                    <a:lnTo>
                      <a:pt x="3724411" y="2265343"/>
                    </a:lnTo>
                    <a:lnTo>
                      <a:pt x="3705539" y="2264117"/>
                    </a:lnTo>
                    <a:lnTo>
                      <a:pt x="3695920" y="2262525"/>
                    </a:lnTo>
                    <a:lnTo>
                      <a:pt x="3687266" y="2261456"/>
                    </a:lnTo>
                    <a:lnTo>
                      <a:pt x="3682678" y="2261247"/>
                    </a:lnTo>
                    <a:lnTo>
                      <a:pt x="3677907" y="2258456"/>
                    </a:lnTo>
                    <a:lnTo>
                      <a:pt x="3667637" y="2252404"/>
                    </a:lnTo>
                    <a:lnTo>
                      <a:pt x="3661824" y="2251752"/>
                    </a:lnTo>
                    <a:lnTo>
                      <a:pt x="3659686" y="2251517"/>
                    </a:lnTo>
                    <a:lnTo>
                      <a:pt x="3652284" y="2245752"/>
                    </a:lnTo>
                    <a:lnTo>
                      <a:pt x="3643786" y="2239153"/>
                    </a:lnTo>
                    <a:lnTo>
                      <a:pt x="3641831" y="2238787"/>
                    </a:lnTo>
                    <a:lnTo>
                      <a:pt x="3638728" y="2238135"/>
                    </a:lnTo>
                    <a:lnTo>
                      <a:pt x="3637999" y="2238083"/>
                    </a:lnTo>
                    <a:lnTo>
                      <a:pt x="3636330" y="2237979"/>
                    </a:lnTo>
                    <a:lnTo>
                      <a:pt x="3635653" y="2237666"/>
                    </a:lnTo>
                    <a:lnTo>
                      <a:pt x="3634063" y="2237379"/>
                    </a:lnTo>
                    <a:lnTo>
                      <a:pt x="3632786" y="2236309"/>
                    </a:lnTo>
                    <a:lnTo>
                      <a:pt x="3632629" y="2236231"/>
                    </a:lnTo>
                    <a:lnTo>
                      <a:pt x="3631925" y="2235605"/>
                    </a:lnTo>
                    <a:lnTo>
                      <a:pt x="3630413" y="2234196"/>
                    </a:lnTo>
                    <a:lnTo>
                      <a:pt x="3629397" y="2233492"/>
                    </a:lnTo>
                    <a:lnTo>
                      <a:pt x="3628641" y="2232944"/>
                    </a:lnTo>
                    <a:lnTo>
                      <a:pt x="3622463" y="2232631"/>
                    </a:lnTo>
                    <a:lnTo>
                      <a:pt x="3616415" y="2232344"/>
                    </a:lnTo>
                    <a:lnTo>
                      <a:pt x="3611072" y="2232057"/>
                    </a:lnTo>
                    <a:lnTo>
                      <a:pt x="3607526" y="2230283"/>
                    </a:lnTo>
                    <a:lnTo>
                      <a:pt x="3601192" y="2231718"/>
                    </a:lnTo>
                    <a:lnTo>
                      <a:pt x="3600566" y="2231979"/>
                    </a:lnTo>
                    <a:lnTo>
                      <a:pt x="3600097" y="2231953"/>
                    </a:lnTo>
                    <a:lnTo>
                      <a:pt x="3599576" y="2232057"/>
                    </a:lnTo>
                    <a:lnTo>
                      <a:pt x="3596240" y="2231901"/>
                    </a:lnTo>
                    <a:lnTo>
                      <a:pt x="3589671" y="2231562"/>
                    </a:lnTo>
                    <a:lnTo>
                      <a:pt x="3581355" y="2231144"/>
                    </a:lnTo>
                    <a:lnTo>
                      <a:pt x="3547416" y="2229397"/>
                    </a:lnTo>
                    <a:lnTo>
                      <a:pt x="3501433" y="2238266"/>
                    </a:lnTo>
                    <a:lnTo>
                      <a:pt x="3501121" y="2238500"/>
                    </a:lnTo>
                    <a:lnTo>
                      <a:pt x="3481987" y="2253291"/>
                    </a:lnTo>
                    <a:lnTo>
                      <a:pt x="3457875" y="2264273"/>
                    </a:lnTo>
                    <a:lnTo>
                      <a:pt x="3457797" y="2264325"/>
                    </a:lnTo>
                    <a:lnTo>
                      <a:pt x="3455530" y="2265551"/>
                    </a:lnTo>
                    <a:lnTo>
                      <a:pt x="3454617" y="2265734"/>
                    </a:lnTo>
                    <a:lnTo>
                      <a:pt x="3452167" y="2266256"/>
                    </a:lnTo>
                    <a:lnTo>
                      <a:pt x="3442782" y="2261560"/>
                    </a:lnTo>
                    <a:lnTo>
                      <a:pt x="3442496" y="2260569"/>
                    </a:lnTo>
                    <a:lnTo>
                      <a:pt x="3442521" y="2260152"/>
                    </a:lnTo>
                    <a:lnTo>
                      <a:pt x="3443591" y="2256343"/>
                    </a:lnTo>
                    <a:lnTo>
                      <a:pt x="3445493" y="2249691"/>
                    </a:lnTo>
                    <a:lnTo>
                      <a:pt x="3445285" y="2248622"/>
                    </a:lnTo>
                    <a:lnTo>
                      <a:pt x="3437778" y="2244448"/>
                    </a:lnTo>
                    <a:lnTo>
                      <a:pt x="3436266" y="2244891"/>
                    </a:lnTo>
                    <a:lnTo>
                      <a:pt x="3431599" y="2246222"/>
                    </a:lnTo>
                    <a:lnTo>
                      <a:pt x="3427168" y="2245335"/>
                    </a:lnTo>
                    <a:lnTo>
                      <a:pt x="3422997" y="2243248"/>
                    </a:lnTo>
                    <a:lnTo>
                      <a:pt x="3420104" y="2241787"/>
                    </a:lnTo>
                    <a:lnTo>
                      <a:pt x="3397999" y="2240013"/>
                    </a:lnTo>
                    <a:lnTo>
                      <a:pt x="3391404" y="2240744"/>
                    </a:lnTo>
                    <a:lnTo>
                      <a:pt x="3387155" y="2241187"/>
                    </a:lnTo>
                    <a:lnTo>
                      <a:pt x="3375165" y="2242466"/>
                    </a:lnTo>
                    <a:lnTo>
                      <a:pt x="3373236" y="2242674"/>
                    </a:lnTo>
                    <a:lnTo>
                      <a:pt x="3367735" y="2244787"/>
                    </a:lnTo>
                    <a:lnTo>
                      <a:pt x="3366771" y="2245126"/>
                    </a:lnTo>
                    <a:lnTo>
                      <a:pt x="3366588" y="2245231"/>
                    </a:lnTo>
                    <a:lnTo>
                      <a:pt x="3350244" y="2251517"/>
                    </a:lnTo>
                    <a:lnTo>
                      <a:pt x="3349045" y="2254543"/>
                    </a:lnTo>
                    <a:lnTo>
                      <a:pt x="3347481" y="2258430"/>
                    </a:lnTo>
                    <a:lnTo>
                      <a:pt x="3346725" y="2260387"/>
                    </a:lnTo>
                    <a:lnTo>
                      <a:pt x="3339583" y="2265134"/>
                    </a:lnTo>
                    <a:lnTo>
                      <a:pt x="3338749" y="2265682"/>
                    </a:lnTo>
                    <a:lnTo>
                      <a:pt x="3329417" y="2267664"/>
                    </a:lnTo>
                    <a:lnTo>
                      <a:pt x="3321961" y="2269230"/>
                    </a:lnTo>
                    <a:lnTo>
                      <a:pt x="3319459" y="2272099"/>
                    </a:lnTo>
                    <a:lnTo>
                      <a:pt x="3311613" y="2281177"/>
                    </a:lnTo>
                    <a:lnTo>
                      <a:pt x="3305826" y="2287829"/>
                    </a:lnTo>
                    <a:lnTo>
                      <a:pt x="3298971" y="2295759"/>
                    </a:lnTo>
                    <a:lnTo>
                      <a:pt x="3283435" y="2302254"/>
                    </a:lnTo>
                    <a:lnTo>
                      <a:pt x="3268316" y="2308541"/>
                    </a:lnTo>
                    <a:lnTo>
                      <a:pt x="3268237" y="2308567"/>
                    </a:lnTo>
                    <a:lnTo>
                      <a:pt x="3266777" y="2308932"/>
                    </a:lnTo>
                    <a:lnTo>
                      <a:pt x="3252024" y="2304497"/>
                    </a:lnTo>
                    <a:lnTo>
                      <a:pt x="3251424" y="2304132"/>
                    </a:lnTo>
                    <a:lnTo>
                      <a:pt x="3250459" y="2304028"/>
                    </a:lnTo>
                    <a:lnTo>
                      <a:pt x="3247748" y="2303715"/>
                    </a:lnTo>
                    <a:lnTo>
                      <a:pt x="3247253" y="2303663"/>
                    </a:lnTo>
                    <a:lnTo>
                      <a:pt x="3243552" y="2303663"/>
                    </a:lnTo>
                    <a:lnTo>
                      <a:pt x="3243134" y="2303715"/>
                    </a:lnTo>
                    <a:lnTo>
                      <a:pt x="3228798" y="2303715"/>
                    </a:lnTo>
                    <a:lnTo>
                      <a:pt x="3218527" y="2303715"/>
                    </a:lnTo>
                    <a:lnTo>
                      <a:pt x="3200828" y="2310810"/>
                    </a:lnTo>
                    <a:lnTo>
                      <a:pt x="3195510" y="2321192"/>
                    </a:lnTo>
                    <a:lnTo>
                      <a:pt x="3193529" y="2325027"/>
                    </a:lnTo>
                    <a:lnTo>
                      <a:pt x="3192408" y="2327271"/>
                    </a:lnTo>
                    <a:lnTo>
                      <a:pt x="3192356" y="2327714"/>
                    </a:lnTo>
                    <a:lnTo>
                      <a:pt x="3191913" y="2328210"/>
                    </a:lnTo>
                    <a:lnTo>
                      <a:pt x="3183154" y="2345322"/>
                    </a:lnTo>
                    <a:lnTo>
                      <a:pt x="3169000" y="2348843"/>
                    </a:lnTo>
                    <a:lnTo>
                      <a:pt x="3156618" y="2354165"/>
                    </a:lnTo>
                    <a:lnTo>
                      <a:pt x="3150440" y="2363895"/>
                    </a:lnTo>
                    <a:lnTo>
                      <a:pt x="3151326" y="2377173"/>
                    </a:lnTo>
                    <a:lnTo>
                      <a:pt x="3152760" y="2377877"/>
                    </a:lnTo>
                    <a:lnTo>
                      <a:pt x="3153620" y="2378059"/>
                    </a:lnTo>
                    <a:lnTo>
                      <a:pt x="3153959" y="2378477"/>
                    </a:lnTo>
                    <a:lnTo>
                      <a:pt x="3156618" y="2379807"/>
                    </a:lnTo>
                    <a:lnTo>
                      <a:pt x="3147781" y="2389563"/>
                    </a:lnTo>
                    <a:lnTo>
                      <a:pt x="3143350" y="2397519"/>
                    </a:lnTo>
                    <a:lnTo>
                      <a:pt x="3122131" y="2405476"/>
                    </a:lnTo>
                    <a:lnTo>
                      <a:pt x="3118768" y="2406441"/>
                    </a:lnTo>
                    <a:lnTo>
                      <a:pt x="3117752" y="2406910"/>
                    </a:lnTo>
                    <a:lnTo>
                      <a:pt x="3117309" y="2406884"/>
                    </a:lnTo>
                    <a:lnTo>
                      <a:pt x="3109854" y="2409023"/>
                    </a:lnTo>
                    <a:lnTo>
                      <a:pt x="3109697" y="2409128"/>
                    </a:lnTo>
                    <a:lnTo>
                      <a:pt x="3109019" y="2409258"/>
                    </a:lnTo>
                    <a:lnTo>
                      <a:pt x="3106022" y="2409858"/>
                    </a:lnTo>
                    <a:lnTo>
                      <a:pt x="3105683" y="2410223"/>
                    </a:lnTo>
                    <a:lnTo>
                      <a:pt x="3095048" y="2413301"/>
                    </a:lnTo>
                    <a:lnTo>
                      <a:pt x="3094656" y="2413301"/>
                    </a:lnTo>
                    <a:lnTo>
                      <a:pt x="3094422" y="2413484"/>
                    </a:lnTo>
                    <a:lnTo>
                      <a:pt x="3086941" y="2415649"/>
                    </a:lnTo>
                    <a:lnTo>
                      <a:pt x="3080267" y="2417553"/>
                    </a:lnTo>
                    <a:lnTo>
                      <a:pt x="3076175" y="2418753"/>
                    </a:lnTo>
                    <a:lnTo>
                      <a:pt x="3073073" y="2418571"/>
                    </a:lnTo>
                    <a:lnTo>
                      <a:pt x="3061135" y="2417866"/>
                    </a:lnTo>
                    <a:lnTo>
                      <a:pt x="3050734" y="2420031"/>
                    </a:lnTo>
                    <a:lnTo>
                      <a:pt x="3037075" y="2422849"/>
                    </a:lnTo>
                    <a:lnTo>
                      <a:pt x="3025761" y="2425196"/>
                    </a:lnTo>
                    <a:lnTo>
                      <a:pt x="3025683" y="2425222"/>
                    </a:lnTo>
                    <a:lnTo>
                      <a:pt x="3025500" y="2425249"/>
                    </a:lnTo>
                    <a:lnTo>
                      <a:pt x="3009860" y="2428483"/>
                    </a:lnTo>
                    <a:lnTo>
                      <a:pt x="3007749" y="2430127"/>
                    </a:lnTo>
                    <a:lnTo>
                      <a:pt x="3003109" y="2433726"/>
                    </a:lnTo>
                    <a:lnTo>
                      <a:pt x="3000529" y="2434744"/>
                    </a:lnTo>
                    <a:lnTo>
                      <a:pt x="3000529" y="2434744"/>
                    </a:lnTo>
                    <a:lnTo>
                      <a:pt x="3000268" y="2434848"/>
                    </a:lnTo>
                    <a:lnTo>
                      <a:pt x="2999720" y="2434770"/>
                    </a:lnTo>
                    <a:lnTo>
                      <a:pt x="2995341" y="2434979"/>
                    </a:lnTo>
                    <a:lnTo>
                      <a:pt x="2989450" y="2435265"/>
                    </a:lnTo>
                    <a:lnTo>
                      <a:pt x="2989215" y="2435161"/>
                    </a:lnTo>
                    <a:lnTo>
                      <a:pt x="2988903" y="2435292"/>
                    </a:lnTo>
                    <a:lnTo>
                      <a:pt x="2988746" y="2435370"/>
                    </a:lnTo>
                    <a:lnTo>
                      <a:pt x="2988016" y="2435344"/>
                    </a:lnTo>
                    <a:lnTo>
                      <a:pt x="2986270" y="2435292"/>
                    </a:lnTo>
                    <a:lnTo>
                      <a:pt x="2985044" y="2435474"/>
                    </a:lnTo>
                    <a:lnTo>
                      <a:pt x="2983324" y="2435553"/>
                    </a:lnTo>
                    <a:lnTo>
                      <a:pt x="2974878" y="2440065"/>
                    </a:lnTo>
                    <a:lnTo>
                      <a:pt x="2971803" y="2441709"/>
                    </a:lnTo>
                    <a:lnTo>
                      <a:pt x="2971151" y="2442335"/>
                    </a:lnTo>
                    <a:lnTo>
                      <a:pt x="2970317" y="2442517"/>
                    </a:lnTo>
                    <a:lnTo>
                      <a:pt x="2970082" y="2442648"/>
                    </a:lnTo>
                    <a:lnTo>
                      <a:pt x="2966146" y="2446561"/>
                    </a:lnTo>
                    <a:lnTo>
                      <a:pt x="2965964" y="2446874"/>
                    </a:lnTo>
                    <a:lnTo>
                      <a:pt x="2965703" y="2447004"/>
                    </a:lnTo>
                    <a:lnTo>
                      <a:pt x="2962887" y="2449822"/>
                    </a:lnTo>
                    <a:lnTo>
                      <a:pt x="2960333" y="2452378"/>
                    </a:lnTo>
                    <a:lnTo>
                      <a:pt x="2956293" y="2455195"/>
                    </a:lnTo>
                    <a:lnTo>
                      <a:pt x="2956188" y="2455195"/>
                    </a:lnTo>
                    <a:lnTo>
                      <a:pt x="2955980" y="2455404"/>
                    </a:lnTo>
                    <a:lnTo>
                      <a:pt x="2953347" y="2457230"/>
                    </a:lnTo>
                    <a:lnTo>
                      <a:pt x="2951314" y="2458612"/>
                    </a:lnTo>
                    <a:lnTo>
                      <a:pt x="2949046" y="2460204"/>
                    </a:lnTo>
                    <a:lnTo>
                      <a:pt x="2948863" y="2460334"/>
                    </a:lnTo>
                    <a:lnTo>
                      <a:pt x="2947065" y="2462838"/>
                    </a:lnTo>
                    <a:lnTo>
                      <a:pt x="2944640" y="2466229"/>
                    </a:lnTo>
                    <a:lnTo>
                      <a:pt x="2944432" y="2466516"/>
                    </a:lnTo>
                    <a:lnTo>
                      <a:pt x="2941721" y="2468290"/>
                    </a:lnTo>
                    <a:lnTo>
                      <a:pt x="2937498" y="2471003"/>
                    </a:lnTo>
                    <a:lnTo>
                      <a:pt x="2932598" y="2474159"/>
                    </a:lnTo>
                    <a:lnTo>
                      <a:pt x="2910076" y="2488741"/>
                    </a:lnTo>
                    <a:lnTo>
                      <a:pt x="2909111" y="2488950"/>
                    </a:lnTo>
                    <a:lnTo>
                      <a:pt x="2907912" y="2489785"/>
                    </a:lnTo>
                    <a:lnTo>
                      <a:pt x="2906191" y="2491246"/>
                    </a:lnTo>
                    <a:lnTo>
                      <a:pt x="2905618" y="2491741"/>
                    </a:lnTo>
                    <a:lnTo>
                      <a:pt x="2903037" y="2493306"/>
                    </a:lnTo>
                    <a:lnTo>
                      <a:pt x="2902933" y="2493332"/>
                    </a:lnTo>
                    <a:lnTo>
                      <a:pt x="2901291" y="2494011"/>
                    </a:lnTo>
                    <a:lnTo>
                      <a:pt x="2900796" y="2494220"/>
                    </a:lnTo>
                    <a:lnTo>
                      <a:pt x="2899336" y="2494220"/>
                    </a:lnTo>
                    <a:lnTo>
                      <a:pt x="2899284" y="2494220"/>
                    </a:lnTo>
                    <a:lnTo>
                      <a:pt x="2895843" y="2494559"/>
                    </a:lnTo>
                    <a:lnTo>
                      <a:pt x="2895165" y="2494872"/>
                    </a:lnTo>
                    <a:lnTo>
                      <a:pt x="2893080" y="2494872"/>
                    </a:lnTo>
                    <a:lnTo>
                      <a:pt x="2891385" y="2495759"/>
                    </a:lnTo>
                    <a:lnTo>
                      <a:pt x="2877596" y="2503037"/>
                    </a:lnTo>
                    <a:lnTo>
                      <a:pt x="2876163" y="2503637"/>
                    </a:lnTo>
                    <a:lnTo>
                      <a:pt x="2871183" y="2502332"/>
                    </a:lnTo>
                    <a:lnTo>
                      <a:pt x="2870506" y="2501915"/>
                    </a:lnTo>
                    <a:lnTo>
                      <a:pt x="2870011" y="2501628"/>
                    </a:lnTo>
                    <a:lnTo>
                      <a:pt x="2869255" y="2501836"/>
                    </a:lnTo>
                    <a:lnTo>
                      <a:pt x="2858046" y="2498941"/>
                    </a:lnTo>
                    <a:lnTo>
                      <a:pt x="2852494" y="2497506"/>
                    </a:lnTo>
                    <a:lnTo>
                      <a:pt x="2849261" y="2497663"/>
                    </a:lnTo>
                    <a:lnTo>
                      <a:pt x="2835680" y="2498367"/>
                    </a:lnTo>
                    <a:lnTo>
                      <a:pt x="2834221" y="2499463"/>
                    </a:lnTo>
                    <a:lnTo>
                      <a:pt x="2815348" y="2513419"/>
                    </a:lnTo>
                    <a:lnTo>
                      <a:pt x="2806876" y="2520827"/>
                    </a:lnTo>
                    <a:lnTo>
                      <a:pt x="2806798" y="2521531"/>
                    </a:lnTo>
                    <a:lnTo>
                      <a:pt x="2802940" y="2524270"/>
                    </a:lnTo>
                    <a:lnTo>
                      <a:pt x="2801246" y="2525496"/>
                    </a:lnTo>
                    <a:lnTo>
                      <a:pt x="2800985" y="2525992"/>
                    </a:lnTo>
                    <a:lnTo>
                      <a:pt x="2794129" y="2531992"/>
                    </a:lnTo>
                    <a:lnTo>
                      <a:pt x="2793817" y="2532435"/>
                    </a:lnTo>
                    <a:lnTo>
                      <a:pt x="2792278" y="2533739"/>
                    </a:lnTo>
                    <a:lnTo>
                      <a:pt x="2792018" y="2534835"/>
                    </a:lnTo>
                    <a:lnTo>
                      <a:pt x="2789490" y="2538200"/>
                    </a:lnTo>
                    <a:lnTo>
                      <a:pt x="2783989" y="2545530"/>
                    </a:lnTo>
                    <a:lnTo>
                      <a:pt x="2781982" y="2548217"/>
                    </a:lnTo>
                    <a:lnTo>
                      <a:pt x="2780861" y="2549704"/>
                    </a:lnTo>
                    <a:lnTo>
                      <a:pt x="2780705" y="2550434"/>
                    </a:lnTo>
                    <a:lnTo>
                      <a:pt x="2780653" y="2552417"/>
                    </a:lnTo>
                    <a:lnTo>
                      <a:pt x="2780340" y="2552887"/>
                    </a:lnTo>
                    <a:lnTo>
                      <a:pt x="2780027" y="2553330"/>
                    </a:lnTo>
                    <a:lnTo>
                      <a:pt x="2778958" y="2557999"/>
                    </a:lnTo>
                    <a:lnTo>
                      <a:pt x="2778385" y="2560503"/>
                    </a:lnTo>
                    <a:lnTo>
                      <a:pt x="2778229" y="2561208"/>
                    </a:lnTo>
                    <a:lnTo>
                      <a:pt x="2776482" y="2561782"/>
                    </a:lnTo>
                    <a:lnTo>
                      <a:pt x="2775570" y="2562069"/>
                    </a:lnTo>
                    <a:lnTo>
                      <a:pt x="2773406" y="2567521"/>
                    </a:lnTo>
                    <a:lnTo>
                      <a:pt x="2772416" y="2569346"/>
                    </a:lnTo>
                    <a:lnTo>
                      <a:pt x="2772442" y="2569920"/>
                    </a:lnTo>
                    <a:lnTo>
                      <a:pt x="2768479" y="2579781"/>
                    </a:lnTo>
                    <a:lnTo>
                      <a:pt x="2767880" y="2580433"/>
                    </a:lnTo>
                    <a:lnTo>
                      <a:pt x="2767671" y="2581842"/>
                    </a:lnTo>
                    <a:lnTo>
                      <a:pt x="2764960" y="2588624"/>
                    </a:lnTo>
                    <a:lnTo>
                      <a:pt x="2764204" y="2589902"/>
                    </a:lnTo>
                    <a:lnTo>
                      <a:pt x="2763449" y="2590998"/>
                    </a:lnTo>
                    <a:lnTo>
                      <a:pt x="2762640" y="2592537"/>
                    </a:lnTo>
                    <a:lnTo>
                      <a:pt x="2760034" y="2596919"/>
                    </a:lnTo>
                    <a:lnTo>
                      <a:pt x="2759851" y="2597050"/>
                    </a:lnTo>
                    <a:lnTo>
                      <a:pt x="2759747" y="2597441"/>
                    </a:lnTo>
                    <a:lnTo>
                      <a:pt x="2753699" y="2607614"/>
                    </a:lnTo>
                    <a:lnTo>
                      <a:pt x="2746844" y="2619144"/>
                    </a:lnTo>
                    <a:lnTo>
                      <a:pt x="2746818" y="2619223"/>
                    </a:lnTo>
                    <a:lnTo>
                      <a:pt x="2746349" y="2621179"/>
                    </a:lnTo>
                    <a:lnTo>
                      <a:pt x="2745514" y="2624909"/>
                    </a:lnTo>
                    <a:lnTo>
                      <a:pt x="2737877" y="2631144"/>
                    </a:lnTo>
                    <a:lnTo>
                      <a:pt x="2735791" y="2632865"/>
                    </a:lnTo>
                    <a:lnTo>
                      <a:pt x="2733341" y="2636178"/>
                    </a:lnTo>
                    <a:lnTo>
                      <a:pt x="2730395" y="2640169"/>
                    </a:lnTo>
                    <a:lnTo>
                      <a:pt x="2723305" y="2649769"/>
                    </a:lnTo>
                    <a:lnTo>
                      <a:pt x="2722210" y="2650656"/>
                    </a:lnTo>
                    <a:lnTo>
                      <a:pt x="2721897" y="2651673"/>
                    </a:lnTo>
                    <a:lnTo>
                      <a:pt x="2721819" y="2651778"/>
                    </a:lnTo>
                    <a:lnTo>
                      <a:pt x="2720203" y="2656656"/>
                    </a:lnTo>
                    <a:lnTo>
                      <a:pt x="2719525" y="2657595"/>
                    </a:lnTo>
                    <a:lnTo>
                      <a:pt x="2718926" y="2658273"/>
                    </a:lnTo>
                    <a:lnTo>
                      <a:pt x="2711132" y="2663464"/>
                    </a:lnTo>
                    <a:lnTo>
                      <a:pt x="2703963" y="2668264"/>
                    </a:lnTo>
                    <a:lnTo>
                      <a:pt x="2702451" y="2671472"/>
                    </a:lnTo>
                    <a:lnTo>
                      <a:pt x="2700627" y="2675359"/>
                    </a:lnTo>
                    <a:lnTo>
                      <a:pt x="2701383" y="2675490"/>
                    </a:lnTo>
                    <a:lnTo>
                      <a:pt x="2701409" y="2675620"/>
                    </a:lnTo>
                    <a:lnTo>
                      <a:pt x="2703077" y="2675777"/>
                    </a:lnTo>
                    <a:lnTo>
                      <a:pt x="2703442" y="2675829"/>
                    </a:lnTo>
                    <a:lnTo>
                      <a:pt x="2703207" y="2679559"/>
                    </a:lnTo>
                    <a:lnTo>
                      <a:pt x="2703181" y="2679611"/>
                    </a:lnTo>
                    <a:lnTo>
                      <a:pt x="2703181" y="2679663"/>
                    </a:lnTo>
                    <a:lnTo>
                      <a:pt x="2703077" y="2681515"/>
                    </a:lnTo>
                    <a:lnTo>
                      <a:pt x="2697968" y="2685950"/>
                    </a:lnTo>
                    <a:lnTo>
                      <a:pt x="2697290" y="2687463"/>
                    </a:lnTo>
                    <a:lnTo>
                      <a:pt x="2695439" y="2691402"/>
                    </a:lnTo>
                    <a:lnTo>
                      <a:pt x="2691555" y="2692785"/>
                    </a:lnTo>
                    <a:lnTo>
                      <a:pt x="2689158" y="2693645"/>
                    </a:lnTo>
                    <a:lnTo>
                      <a:pt x="2687046" y="2695471"/>
                    </a:lnTo>
                    <a:lnTo>
                      <a:pt x="2682744" y="2699228"/>
                    </a:lnTo>
                    <a:lnTo>
                      <a:pt x="2676541" y="2722235"/>
                    </a:lnTo>
                    <a:lnTo>
                      <a:pt x="2675654" y="2734600"/>
                    </a:lnTo>
                    <a:lnTo>
                      <a:pt x="2665931" y="2734600"/>
                    </a:lnTo>
                    <a:lnTo>
                      <a:pt x="2662777" y="2736713"/>
                    </a:lnTo>
                    <a:lnTo>
                      <a:pt x="2661213" y="2739687"/>
                    </a:lnTo>
                    <a:lnTo>
                      <a:pt x="2661083" y="2739817"/>
                    </a:lnTo>
                    <a:lnTo>
                      <a:pt x="2660561" y="2740208"/>
                    </a:lnTo>
                    <a:lnTo>
                      <a:pt x="2659962" y="2740652"/>
                    </a:lnTo>
                    <a:lnTo>
                      <a:pt x="2657720" y="2740287"/>
                    </a:lnTo>
                    <a:lnTo>
                      <a:pt x="2657017" y="2740156"/>
                    </a:lnTo>
                    <a:lnTo>
                      <a:pt x="2655505" y="2739922"/>
                    </a:lnTo>
                    <a:lnTo>
                      <a:pt x="2653837" y="2738904"/>
                    </a:lnTo>
                    <a:lnTo>
                      <a:pt x="2653497" y="2738669"/>
                    </a:lnTo>
                    <a:lnTo>
                      <a:pt x="2652741" y="2738226"/>
                    </a:lnTo>
                    <a:lnTo>
                      <a:pt x="2651412" y="2736765"/>
                    </a:lnTo>
                    <a:lnTo>
                      <a:pt x="2651152" y="2736504"/>
                    </a:lnTo>
                    <a:lnTo>
                      <a:pt x="2650474" y="2736400"/>
                    </a:lnTo>
                    <a:lnTo>
                      <a:pt x="2649327" y="2736243"/>
                    </a:lnTo>
                    <a:lnTo>
                      <a:pt x="2647580" y="2736687"/>
                    </a:lnTo>
                    <a:lnTo>
                      <a:pt x="2646694" y="2736922"/>
                    </a:lnTo>
                    <a:lnTo>
                      <a:pt x="2645703" y="2737313"/>
                    </a:lnTo>
                    <a:lnTo>
                      <a:pt x="2644400" y="2737835"/>
                    </a:lnTo>
                    <a:lnTo>
                      <a:pt x="2640933" y="2738278"/>
                    </a:lnTo>
                    <a:lnTo>
                      <a:pt x="2639890" y="2738017"/>
                    </a:lnTo>
                    <a:lnTo>
                      <a:pt x="2638744" y="2737757"/>
                    </a:lnTo>
                    <a:lnTo>
                      <a:pt x="2638118" y="2737626"/>
                    </a:lnTo>
                    <a:lnTo>
                      <a:pt x="2635642" y="2735226"/>
                    </a:lnTo>
                    <a:lnTo>
                      <a:pt x="2634677" y="2734470"/>
                    </a:lnTo>
                    <a:lnTo>
                      <a:pt x="2634312" y="2733974"/>
                    </a:lnTo>
                    <a:lnTo>
                      <a:pt x="2632409" y="2732174"/>
                    </a:lnTo>
                    <a:lnTo>
                      <a:pt x="2630220" y="2728574"/>
                    </a:lnTo>
                    <a:lnTo>
                      <a:pt x="2626492" y="2728131"/>
                    </a:lnTo>
                    <a:lnTo>
                      <a:pt x="2625684" y="2728183"/>
                    </a:lnTo>
                    <a:lnTo>
                      <a:pt x="2614215" y="2726905"/>
                    </a:lnTo>
                    <a:lnTo>
                      <a:pt x="2612963" y="2726774"/>
                    </a:lnTo>
                    <a:lnTo>
                      <a:pt x="2609183" y="2729122"/>
                    </a:lnTo>
                    <a:lnTo>
                      <a:pt x="2606994" y="2730113"/>
                    </a:lnTo>
                    <a:lnTo>
                      <a:pt x="2604935" y="2731026"/>
                    </a:lnTo>
                    <a:lnTo>
                      <a:pt x="2603839" y="2731026"/>
                    </a:lnTo>
                    <a:lnTo>
                      <a:pt x="2600242" y="2731026"/>
                    </a:lnTo>
                    <a:lnTo>
                      <a:pt x="2598626" y="2732931"/>
                    </a:lnTo>
                    <a:lnTo>
                      <a:pt x="2597871" y="2733844"/>
                    </a:lnTo>
                    <a:lnTo>
                      <a:pt x="2593752" y="2736400"/>
                    </a:lnTo>
                    <a:lnTo>
                      <a:pt x="2588669" y="2739530"/>
                    </a:lnTo>
                    <a:lnTo>
                      <a:pt x="2587965" y="2739974"/>
                    </a:lnTo>
                    <a:lnTo>
                      <a:pt x="2585202" y="2740313"/>
                    </a:lnTo>
                    <a:lnTo>
                      <a:pt x="2584211" y="2740443"/>
                    </a:lnTo>
                    <a:lnTo>
                      <a:pt x="2580171" y="2744852"/>
                    </a:lnTo>
                    <a:lnTo>
                      <a:pt x="2579024" y="2746104"/>
                    </a:lnTo>
                    <a:lnTo>
                      <a:pt x="2577303" y="2746600"/>
                    </a:lnTo>
                    <a:lnTo>
                      <a:pt x="2571569" y="2748295"/>
                    </a:lnTo>
                    <a:lnTo>
                      <a:pt x="2567711" y="2749417"/>
                    </a:lnTo>
                    <a:lnTo>
                      <a:pt x="2563827" y="2746704"/>
                    </a:lnTo>
                    <a:lnTo>
                      <a:pt x="2562992" y="2746104"/>
                    </a:lnTo>
                    <a:lnTo>
                      <a:pt x="2562158" y="2746261"/>
                    </a:lnTo>
                    <a:lnTo>
                      <a:pt x="2557857" y="2747043"/>
                    </a:lnTo>
                    <a:lnTo>
                      <a:pt x="2557753" y="2747147"/>
                    </a:lnTo>
                    <a:lnTo>
                      <a:pt x="2555459" y="2750826"/>
                    </a:lnTo>
                    <a:lnTo>
                      <a:pt x="2552149" y="2752704"/>
                    </a:lnTo>
                    <a:lnTo>
                      <a:pt x="2550898" y="2752469"/>
                    </a:lnTo>
                    <a:lnTo>
                      <a:pt x="2547431" y="2751765"/>
                    </a:lnTo>
                    <a:lnTo>
                      <a:pt x="2545059" y="2752521"/>
                    </a:lnTo>
                    <a:lnTo>
                      <a:pt x="2540862" y="2753877"/>
                    </a:lnTo>
                    <a:lnTo>
                      <a:pt x="2536847" y="2755156"/>
                    </a:lnTo>
                    <a:lnTo>
                      <a:pt x="2535648" y="2755547"/>
                    </a:lnTo>
                    <a:lnTo>
                      <a:pt x="2522458" y="2757895"/>
                    </a:lnTo>
                    <a:lnTo>
                      <a:pt x="2513986" y="2757425"/>
                    </a:lnTo>
                    <a:lnTo>
                      <a:pt x="2512292" y="2758573"/>
                    </a:lnTo>
                    <a:lnTo>
                      <a:pt x="2509738" y="2760269"/>
                    </a:lnTo>
                    <a:lnTo>
                      <a:pt x="2507913" y="2760269"/>
                    </a:lnTo>
                    <a:lnTo>
                      <a:pt x="2506166" y="2760269"/>
                    </a:lnTo>
                    <a:lnTo>
                      <a:pt x="2505958" y="2760269"/>
                    </a:lnTo>
                    <a:lnTo>
                      <a:pt x="2503612" y="2761677"/>
                    </a:lnTo>
                    <a:lnTo>
                      <a:pt x="2496391" y="2759956"/>
                    </a:lnTo>
                    <a:lnTo>
                      <a:pt x="2496235" y="2759877"/>
                    </a:lnTo>
                    <a:lnTo>
                      <a:pt x="2495974" y="2759851"/>
                    </a:lnTo>
                    <a:lnTo>
                      <a:pt x="2491829" y="2758834"/>
                    </a:lnTo>
                    <a:lnTo>
                      <a:pt x="2486903" y="2760008"/>
                    </a:lnTo>
                    <a:lnTo>
                      <a:pt x="2483801" y="2760738"/>
                    </a:lnTo>
                    <a:lnTo>
                      <a:pt x="2481455" y="2760269"/>
                    </a:lnTo>
                    <a:lnTo>
                      <a:pt x="2476033" y="2761625"/>
                    </a:lnTo>
                    <a:lnTo>
                      <a:pt x="2475798" y="2761677"/>
                    </a:lnTo>
                    <a:lnTo>
                      <a:pt x="2467248" y="2761677"/>
                    </a:lnTo>
                    <a:lnTo>
                      <a:pt x="2466362" y="2761651"/>
                    </a:lnTo>
                    <a:lnTo>
                      <a:pt x="2466284" y="2761677"/>
                    </a:lnTo>
                    <a:lnTo>
                      <a:pt x="2460236" y="2761677"/>
                    </a:lnTo>
                    <a:lnTo>
                      <a:pt x="2457421" y="2764025"/>
                    </a:lnTo>
                    <a:lnTo>
                      <a:pt x="2452676" y="2767051"/>
                    </a:lnTo>
                    <a:lnTo>
                      <a:pt x="2452312" y="2767207"/>
                    </a:lnTo>
                    <a:lnTo>
                      <a:pt x="2450852" y="2766946"/>
                    </a:lnTo>
                    <a:lnTo>
                      <a:pt x="2442120" y="2764390"/>
                    </a:lnTo>
                    <a:lnTo>
                      <a:pt x="2440920" y="2764025"/>
                    </a:lnTo>
                    <a:lnTo>
                      <a:pt x="2440347" y="2763320"/>
                    </a:lnTo>
                    <a:lnTo>
                      <a:pt x="2437141" y="2759330"/>
                    </a:lnTo>
                    <a:lnTo>
                      <a:pt x="2435081" y="2758573"/>
                    </a:lnTo>
                    <a:lnTo>
                      <a:pt x="2430572" y="2756982"/>
                    </a:lnTo>
                    <a:lnTo>
                      <a:pt x="2430103" y="2757008"/>
                    </a:lnTo>
                    <a:lnTo>
                      <a:pt x="2428069" y="2757112"/>
                    </a:lnTo>
                    <a:lnTo>
                      <a:pt x="2425984" y="2757373"/>
                    </a:lnTo>
                    <a:lnTo>
                      <a:pt x="2425358" y="2757425"/>
                    </a:lnTo>
                    <a:lnTo>
                      <a:pt x="2419702" y="2755547"/>
                    </a:lnTo>
                    <a:lnTo>
                      <a:pt x="2411699" y="2751295"/>
                    </a:lnTo>
                    <a:lnTo>
                      <a:pt x="2408858" y="2751295"/>
                    </a:lnTo>
                    <a:lnTo>
                      <a:pt x="2407346" y="2751686"/>
                    </a:lnTo>
                    <a:lnTo>
                      <a:pt x="2405104" y="2752234"/>
                    </a:lnTo>
                    <a:lnTo>
                      <a:pt x="2403358" y="2752104"/>
                    </a:lnTo>
                    <a:lnTo>
                      <a:pt x="2398979" y="2751765"/>
                    </a:lnTo>
                    <a:lnTo>
                      <a:pt x="2394260" y="2753043"/>
                    </a:lnTo>
                    <a:lnTo>
                      <a:pt x="2393791" y="2753199"/>
                    </a:lnTo>
                    <a:lnTo>
                      <a:pt x="2391915" y="2751765"/>
                    </a:lnTo>
                    <a:lnTo>
                      <a:pt x="2381800" y="2753382"/>
                    </a:lnTo>
                    <a:lnTo>
                      <a:pt x="2380106" y="2753669"/>
                    </a:lnTo>
                    <a:lnTo>
                      <a:pt x="2379793" y="2754034"/>
                    </a:lnTo>
                    <a:lnTo>
                      <a:pt x="2376926" y="2757269"/>
                    </a:lnTo>
                    <a:lnTo>
                      <a:pt x="2376353" y="2757895"/>
                    </a:lnTo>
                    <a:lnTo>
                      <a:pt x="2375414" y="2761208"/>
                    </a:lnTo>
                    <a:lnTo>
                      <a:pt x="2372103" y="2763086"/>
                    </a:lnTo>
                    <a:lnTo>
                      <a:pt x="2370696" y="2762616"/>
                    </a:lnTo>
                    <a:lnTo>
                      <a:pt x="2368506" y="2763999"/>
                    </a:lnTo>
                    <a:lnTo>
                      <a:pt x="2366681" y="2765173"/>
                    </a:lnTo>
                    <a:lnTo>
                      <a:pt x="2365795" y="2765747"/>
                    </a:lnTo>
                    <a:lnTo>
                      <a:pt x="2365508" y="2765929"/>
                    </a:lnTo>
                    <a:lnTo>
                      <a:pt x="2361286" y="2765929"/>
                    </a:lnTo>
                    <a:lnTo>
                      <a:pt x="2354196" y="2765929"/>
                    </a:lnTo>
                    <a:lnTo>
                      <a:pt x="2352944" y="2766529"/>
                    </a:lnTo>
                    <a:lnTo>
                      <a:pt x="2346662" y="2769686"/>
                    </a:lnTo>
                    <a:lnTo>
                      <a:pt x="2346610" y="2769712"/>
                    </a:lnTo>
                    <a:lnTo>
                      <a:pt x="2343638" y="2770598"/>
                    </a:lnTo>
                    <a:lnTo>
                      <a:pt x="2335818" y="2772998"/>
                    </a:lnTo>
                    <a:lnTo>
                      <a:pt x="2335271" y="2772816"/>
                    </a:lnTo>
                    <a:lnTo>
                      <a:pt x="2330161" y="2771120"/>
                    </a:lnTo>
                    <a:lnTo>
                      <a:pt x="2324036" y="2772059"/>
                    </a:lnTo>
                    <a:lnTo>
                      <a:pt x="2319083" y="2770155"/>
                    </a:lnTo>
                    <a:lnTo>
                      <a:pt x="2318223" y="2769816"/>
                    </a:lnTo>
                    <a:lnTo>
                      <a:pt x="2317910" y="2769686"/>
                    </a:lnTo>
                    <a:lnTo>
                      <a:pt x="2302348" y="2770651"/>
                    </a:lnTo>
                    <a:lnTo>
                      <a:pt x="2300654" y="2773207"/>
                    </a:lnTo>
                    <a:lnTo>
                      <a:pt x="2297630" y="2777720"/>
                    </a:lnTo>
                    <a:lnTo>
                      <a:pt x="2295258" y="2779311"/>
                    </a:lnTo>
                    <a:lnTo>
                      <a:pt x="2294137" y="2780068"/>
                    </a:lnTo>
                    <a:lnTo>
                      <a:pt x="2291973" y="2781476"/>
                    </a:lnTo>
                    <a:lnTo>
                      <a:pt x="2291322" y="2781529"/>
                    </a:lnTo>
                    <a:lnTo>
                      <a:pt x="2290096" y="2781580"/>
                    </a:lnTo>
                    <a:lnTo>
                      <a:pt x="2282798" y="2781946"/>
                    </a:lnTo>
                    <a:lnTo>
                      <a:pt x="2282537" y="2781972"/>
                    </a:lnTo>
                    <a:lnTo>
                      <a:pt x="2279044" y="2783928"/>
                    </a:lnTo>
                    <a:lnTo>
                      <a:pt x="2275030" y="2786198"/>
                    </a:lnTo>
                    <a:lnTo>
                      <a:pt x="2269816" y="2786667"/>
                    </a:lnTo>
                    <a:lnTo>
                      <a:pt x="2269529" y="2786954"/>
                    </a:lnTo>
                    <a:lnTo>
                      <a:pt x="2267939" y="2788572"/>
                    </a:lnTo>
                    <a:lnTo>
                      <a:pt x="2263690" y="2790450"/>
                    </a:lnTo>
                    <a:lnTo>
                      <a:pt x="2258999" y="2790919"/>
                    </a:lnTo>
                    <a:lnTo>
                      <a:pt x="2257096" y="2793267"/>
                    </a:lnTo>
                    <a:lnTo>
                      <a:pt x="2249093" y="2797519"/>
                    </a:lnTo>
                    <a:lnTo>
                      <a:pt x="2249562" y="2800832"/>
                    </a:lnTo>
                    <a:lnTo>
                      <a:pt x="2237780" y="2806492"/>
                    </a:lnTo>
                    <a:lnTo>
                      <a:pt x="2230247" y="2812153"/>
                    </a:lnTo>
                    <a:lnTo>
                      <a:pt x="2222687" y="2816379"/>
                    </a:lnTo>
                    <a:lnTo>
                      <a:pt x="2222348" y="2816353"/>
                    </a:lnTo>
                    <a:lnTo>
                      <a:pt x="2218933" y="2815909"/>
                    </a:lnTo>
                    <a:lnTo>
                      <a:pt x="2218829" y="2815962"/>
                    </a:lnTo>
                    <a:lnTo>
                      <a:pt x="2210904" y="2818283"/>
                    </a:lnTo>
                    <a:lnTo>
                      <a:pt x="2200400" y="2818727"/>
                    </a:lnTo>
                    <a:lnTo>
                      <a:pt x="2199592" y="2818753"/>
                    </a:lnTo>
                    <a:lnTo>
                      <a:pt x="2197167" y="2819953"/>
                    </a:lnTo>
                    <a:lnTo>
                      <a:pt x="2193831" y="2821648"/>
                    </a:lnTo>
                    <a:lnTo>
                      <a:pt x="2191120" y="2822979"/>
                    </a:lnTo>
                    <a:lnTo>
                      <a:pt x="2189321" y="2826579"/>
                    </a:lnTo>
                    <a:lnTo>
                      <a:pt x="2187809" y="2829605"/>
                    </a:lnTo>
                    <a:lnTo>
                      <a:pt x="2182622" y="2834431"/>
                    </a:lnTo>
                    <a:lnTo>
                      <a:pt x="2182439" y="2834613"/>
                    </a:lnTo>
                    <a:lnTo>
                      <a:pt x="2182413" y="2834613"/>
                    </a:lnTo>
                    <a:lnTo>
                      <a:pt x="2181214" y="2835735"/>
                    </a:lnTo>
                    <a:lnTo>
                      <a:pt x="2178008" y="2837118"/>
                    </a:lnTo>
                    <a:lnTo>
                      <a:pt x="2174828" y="2838473"/>
                    </a:lnTo>
                    <a:lnTo>
                      <a:pt x="2174541" y="2838578"/>
                    </a:lnTo>
                    <a:lnTo>
                      <a:pt x="2168624" y="2839230"/>
                    </a:lnTo>
                    <a:lnTo>
                      <a:pt x="2154626" y="2840822"/>
                    </a:lnTo>
                    <a:lnTo>
                      <a:pt x="2153870" y="2840926"/>
                    </a:lnTo>
                    <a:lnTo>
                      <a:pt x="2153270" y="2841604"/>
                    </a:lnTo>
                    <a:lnTo>
                      <a:pt x="2148630" y="2846977"/>
                    </a:lnTo>
                    <a:lnTo>
                      <a:pt x="2147744" y="2847995"/>
                    </a:lnTo>
                    <a:lnTo>
                      <a:pt x="2146858" y="2852012"/>
                    </a:lnTo>
                    <a:lnTo>
                      <a:pt x="2146675" y="2852560"/>
                    </a:lnTo>
                    <a:lnTo>
                      <a:pt x="2145163" y="2856081"/>
                    </a:lnTo>
                    <a:lnTo>
                      <a:pt x="2143990" y="2858847"/>
                    </a:lnTo>
                    <a:lnTo>
                      <a:pt x="2141983" y="2860516"/>
                    </a:lnTo>
                    <a:lnTo>
                      <a:pt x="2138334" y="2863568"/>
                    </a:lnTo>
                    <a:lnTo>
                      <a:pt x="2131869" y="2866151"/>
                    </a:lnTo>
                    <a:lnTo>
                      <a:pt x="2129237" y="2867194"/>
                    </a:lnTo>
                    <a:lnTo>
                      <a:pt x="2128897" y="2867324"/>
                    </a:lnTo>
                    <a:lnTo>
                      <a:pt x="2126343" y="2869464"/>
                    </a:lnTo>
                    <a:lnTo>
                      <a:pt x="2125431" y="2869959"/>
                    </a:lnTo>
                    <a:lnTo>
                      <a:pt x="2110520" y="2876298"/>
                    </a:lnTo>
                    <a:lnTo>
                      <a:pt x="2110416" y="2876376"/>
                    </a:lnTo>
                    <a:lnTo>
                      <a:pt x="2109921" y="2876559"/>
                    </a:lnTo>
                    <a:lnTo>
                      <a:pt x="2108435" y="2877628"/>
                    </a:lnTo>
                    <a:lnTo>
                      <a:pt x="2102518" y="2881489"/>
                    </a:lnTo>
                    <a:lnTo>
                      <a:pt x="2097800" y="2886184"/>
                    </a:lnTo>
                    <a:lnTo>
                      <a:pt x="2092612" y="2889497"/>
                    </a:lnTo>
                    <a:lnTo>
                      <a:pt x="2089302" y="2893280"/>
                    </a:lnTo>
                    <a:lnTo>
                      <a:pt x="2086956" y="2894219"/>
                    </a:lnTo>
                    <a:lnTo>
                      <a:pt x="2085548" y="2892810"/>
                    </a:lnTo>
                    <a:lnTo>
                      <a:pt x="2079761" y="2893436"/>
                    </a:lnTo>
                    <a:lnTo>
                      <a:pt x="2077181" y="2893724"/>
                    </a:lnTo>
                    <a:lnTo>
                      <a:pt x="2076972" y="2893880"/>
                    </a:lnTo>
                    <a:lnTo>
                      <a:pt x="2076112" y="2895158"/>
                    </a:lnTo>
                    <a:lnTo>
                      <a:pt x="2075173" y="2899410"/>
                    </a:lnTo>
                    <a:lnTo>
                      <a:pt x="2073479" y="2899515"/>
                    </a:lnTo>
                    <a:lnTo>
                      <a:pt x="2068109" y="2899879"/>
                    </a:lnTo>
                    <a:lnTo>
                      <a:pt x="2063522" y="2902514"/>
                    </a:lnTo>
                    <a:lnTo>
                      <a:pt x="2062322" y="2903088"/>
                    </a:lnTo>
                    <a:lnTo>
                      <a:pt x="2057317" y="2906062"/>
                    </a:lnTo>
                    <a:lnTo>
                      <a:pt x="2057265" y="2906140"/>
                    </a:lnTo>
                    <a:lnTo>
                      <a:pt x="2055857" y="2906949"/>
                    </a:lnTo>
                    <a:lnTo>
                      <a:pt x="2052547" y="2914018"/>
                    </a:lnTo>
                    <a:lnTo>
                      <a:pt x="2052339" y="2915427"/>
                    </a:lnTo>
                    <a:lnTo>
                      <a:pt x="2051140" y="2922992"/>
                    </a:lnTo>
                    <a:lnTo>
                      <a:pt x="2047359" y="2927217"/>
                    </a:lnTo>
                    <a:lnTo>
                      <a:pt x="2047359" y="2927243"/>
                    </a:lnTo>
                    <a:lnTo>
                      <a:pt x="2047359" y="2928652"/>
                    </a:lnTo>
                    <a:lnTo>
                      <a:pt x="2045483" y="2932408"/>
                    </a:lnTo>
                    <a:lnTo>
                      <a:pt x="2043867" y="2933217"/>
                    </a:lnTo>
                    <a:lnTo>
                      <a:pt x="2042642" y="2933843"/>
                    </a:lnTo>
                    <a:lnTo>
                      <a:pt x="2032736" y="2932878"/>
                    </a:lnTo>
                    <a:lnTo>
                      <a:pt x="2027575" y="2935721"/>
                    </a:lnTo>
                    <a:lnTo>
                      <a:pt x="2021449" y="2938539"/>
                    </a:lnTo>
                    <a:lnTo>
                      <a:pt x="2016731" y="2939504"/>
                    </a:lnTo>
                    <a:lnTo>
                      <a:pt x="2012482" y="2936661"/>
                    </a:lnTo>
                    <a:lnTo>
                      <a:pt x="2009667" y="2937130"/>
                    </a:lnTo>
                    <a:lnTo>
                      <a:pt x="2007712" y="2937861"/>
                    </a:lnTo>
                    <a:lnTo>
                      <a:pt x="2005913" y="2938356"/>
                    </a:lnTo>
                    <a:lnTo>
                      <a:pt x="2004610" y="2938695"/>
                    </a:lnTo>
                    <a:lnTo>
                      <a:pt x="2002238" y="2938956"/>
                    </a:lnTo>
                    <a:lnTo>
                      <a:pt x="2001090" y="2938487"/>
                    </a:lnTo>
                    <a:lnTo>
                      <a:pt x="2000231" y="2937599"/>
                    </a:lnTo>
                    <a:lnTo>
                      <a:pt x="1999318" y="2937730"/>
                    </a:lnTo>
                    <a:lnTo>
                      <a:pt x="1998015" y="2937939"/>
                    </a:lnTo>
                    <a:lnTo>
                      <a:pt x="1996920" y="2938069"/>
                    </a:lnTo>
                    <a:lnTo>
                      <a:pt x="1993167" y="2939504"/>
                    </a:lnTo>
                    <a:lnTo>
                      <a:pt x="1989856" y="2942321"/>
                    </a:lnTo>
                    <a:lnTo>
                      <a:pt x="1983730" y="2946103"/>
                    </a:lnTo>
                    <a:lnTo>
                      <a:pt x="1982557" y="2947643"/>
                    </a:lnTo>
                    <a:lnTo>
                      <a:pt x="1982140" y="2947982"/>
                    </a:lnTo>
                    <a:lnTo>
                      <a:pt x="1978543" y="2947982"/>
                    </a:lnTo>
                    <a:lnTo>
                      <a:pt x="1978490" y="2948034"/>
                    </a:lnTo>
                    <a:lnTo>
                      <a:pt x="1975519" y="2950591"/>
                    </a:lnTo>
                    <a:lnTo>
                      <a:pt x="1975206" y="2951268"/>
                    </a:lnTo>
                    <a:lnTo>
                      <a:pt x="1974789" y="2957425"/>
                    </a:lnTo>
                    <a:lnTo>
                      <a:pt x="1973746" y="2958051"/>
                    </a:lnTo>
                    <a:lnTo>
                      <a:pt x="1971010" y="2959772"/>
                    </a:lnTo>
                    <a:lnTo>
                      <a:pt x="1968194" y="2960242"/>
                    </a:lnTo>
                    <a:lnTo>
                      <a:pt x="1967099" y="2961051"/>
                    </a:lnTo>
                    <a:lnTo>
                      <a:pt x="1963007" y="2964025"/>
                    </a:lnTo>
                    <a:lnTo>
                      <a:pt x="1954691" y="2964494"/>
                    </a:lnTo>
                    <a:lnTo>
                      <a:pt x="1954535" y="2964520"/>
                    </a:lnTo>
                    <a:lnTo>
                      <a:pt x="1954405" y="2964546"/>
                    </a:lnTo>
                    <a:lnTo>
                      <a:pt x="1951693" y="2965903"/>
                    </a:lnTo>
                    <a:lnTo>
                      <a:pt x="1945073" y="2968746"/>
                    </a:lnTo>
                    <a:lnTo>
                      <a:pt x="1943196" y="2969216"/>
                    </a:lnTo>
                    <a:lnTo>
                      <a:pt x="1940380" y="2971563"/>
                    </a:lnTo>
                    <a:lnTo>
                      <a:pt x="1939416" y="2973467"/>
                    </a:lnTo>
                    <a:lnTo>
                      <a:pt x="1935193" y="2976285"/>
                    </a:lnTo>
                    <a:lnTo>
                      <a:pt x="1935141" y="2976650"/>
                    </a:lnTo>
                    <a:lnTo>
                      <a:pt x="1934724" y="2980067"/>
                    </a:lnTo>
                    <a:lnTo>
                      <a:pt x="1932352" y="2982415"/>
                    </a:lnTo>
                    <a:lnTo>
                      <a:pt x="1931413" y="2986667"/>
                    </a:lnTo>
                    <a:lnTo>
                      <a:pt x="1929198" y="2987580"/>
                    </a:lnTo>
                    <a:lnTo>
                      <a:pt x="1921039" y="2990919"/>
                    </a:lnTo>
                    <a:lnTo>
                      <a:pt x="1920022" y="2991545"/>
                    </a:lnTo>
                    <a:lnTo>
                      <a:pt x="1917285" y="2993267"/>
                    </a:lnTo>
                    <a:lnTo>
                      <a:pt x="1907379" y="3005058"/>
                    </a:lnTo>
                    <a:lnTo>
                      <a:pt x="1907145" y="3005058"/>
                    </a:lnTo>
                    <a:lnTo>
                      <a:pt x="1903469" y="3005058"/>
                    </a:lnTo>
                    <a:lnTo>
                      <a:pt x="1901723" y="3005058"/>
                    </a:lnTo>
                    <a:lnTo>
                      <a:pt x="1892756" y="3011892"/>
                    </a:lnTo>
                    <a:lnTo>
                      <a:pt x="1892130" y="3012440"/>
                    </a:lnTo>
                    <a:lnTo>
                      <a:pt x="1889159" y="3014970"/>
                    </a:lnTo>
                    <a:lnTo>
                      <a:pt x="1881443" y="3024387"/>
                    </a:lnTo>
                    <a:lnTo>
                      <a:pt x="1878158" y="3027700"/>
                    </a:lnTo>
                    <a:lnTo>
                      <a:pt x="1875786" y="3031457"/>
                    </a:lnTo>
                    <a:lnTo>
                      <a:pt x="1867314" y="3033830"/>
                    </a:lnTo>
                    <a:lnTo>
                      <a:pt x="1858843" y="3038082"/>
                    </a:lnTo>
                    <a:lnTo>
                      <a:pt x="1854594" y="3042308"/>
                    </a:lnTo>
                    <a:lnTo>
                      <a:pt x="1846096" y="3043743"/>
                    </a:lnTo>
                    <a:lnTo>
                      <a:pt x="1827719" y="3049403"/>
                    </a:lnTo>
                    <a:lnTo>
                      <a:pt x="1819247" y="3056003"/>
                    </a:lnTo>
                    <a:lnTo>
                      <a:pt x="1811844" y="3056916"/>
                    </a:lnTo>
                    <a:lnTo>
                      <a:pt x="1811348" y="3057568"/>
                    </a:lnTo>
                    <a:lnTo>
                      <a:pt x="1805092" y="3069203"/>
                    </a:lnTo>
                    <a:lnTo>
                      <a:pt x="1800869" y="3074863"/>
                    </a:lnTo>
                    <a:lnTo>
                      <a:pt x="1788618" y="3082872"/>
                    </a:lnTo>
                    <a:lnTo>
                      <a:pt x="1785307" y="3087123"/>
                    </a:lnTo>
                    <a:lnTo>
                      <a:pt x="1777774" y="3090436"/>
                    </a:lnTo>
                    <a:lnTo>
                      <a:pt x="1773056" y="3096567"/>
                    </a:lnTo>
                    <a:lnTo>
                      <a:pt x="1772300" y="3097740"/>
                    </a:lnTo>
                    <a:lnTo>
                      <a:pt x="1771778" y="3099149"/>
                    </a:lnTo>
                    <a:lnTo>
                      <a:pt x="1770606" y="3100375"/>
                    </a:lnTo>
                    <a:lnTo>
                      <a:pt x="1769902" y="3101106"/>
                    </a:lnTo>
                    <a:lnTo>
                      <a:pt x="1764897" y="3103375"/>
                    </a:lnTo>
                    <a:lnTo>
                      <a:pt x="1759866" y="3104366"/>
                    </a:lnTo>
                    <a:lnTo>
                      <a:pt x="1757233" y="3106297"/>
                    </a:lnTo>
                    <a:lnTo>
                      <a:pt x="1753949" y="3109296"/>
                    </a:lnTo>
                    <a:lnTo>
                      <a:pt x="1752932" y="3109948"/>
                    </a:lnTo>
                    <a:lnTo>
                      <a:pt x="1749570" y="3110027"/>
                    </a:lnTo>
                    <a:lnTo>
                      <a:pt x="1748188" y="3111409"/>
                    </a:lnTo>
                    <a:lnTo>
                      <a:pt x="1746989" y="3112609"/>
                    </a:lnTo>
                    <a:lnTo>
                      <a:pt x="1744304" y="3116835"/>
                    </a:lnTo>
                    <a:lnTo>
                      <a:pt x="1738647" y="3114957"/>
                    </a:lnTo>
                    <a:lnTo>
                      <a:pt x="1736744" y="3115896"/>
                    </a:lnTo>
                    <a:lnTo>
                      <a:pt x="1727803" y="3116365"/>
                    </a:lnTo>
                    <a:lnTo>
                      <a:pt x="1719801" y="3113549"/>
                    </a:lnTo>
                    <a:lnTo>
                      <a:pt x="1711303" y="3114957"/>
                    </a:lnTo>
                    <a:lnTo>
                      <a:pt x="1693864" y="3120618"/>
                    </a:lnTo>
                    <a:lnTo>
                      <a:pt x="1680205" y="3121556"/>
                    </a:lnTo>
                    <a:lnTo>
                      <a:pt x="1667015" y="3120618"/>
                    </a:lnTo>
                    <a:lnTo>
                      <a:pt x="1658517" y="3118740"/>
                    </a:lnTo>
                    <a:lnTo>
                      <a:pt x="1653799" y="3117774"/>
                    </a:lnTo>
                    <a:lnTo>
                      <a:pt x="1642017" y="3121087"/>
                    </a:lnTo>
                    <a:lnTo>
                      <a:pt x="1637403" y="3121244"/>
                    </a:lnTo>
                    <a:lnTo>
                      <a:pt x="1634249" y="3121453"/>
                    </a:lnTo>
                    <a:lnTo>
                      <a:pt x="1632294" y="3121427"/>
                    </a:lnTo>
                    <a:lnTo>
                      <a:pt x="1630756" y="3121400"/>
                    </a:lnTo>
                    <a:lnTo>
                      <a:pt x="1629087" y="3121530"/>
                    </a:lnTo>
                    <a:lnTo>
                      <a:pt x="1628358" y="3121556"/>
                    </a:lnTo>
                    <a:lnTo>
                      <a:pt x="1618400" y="3120409"/>
                    </a:lnTo>
                    <a:lnTo>
                      <a:pt x="1617905" y="3120252"/>
                    </a:lnTo>
                    <a:lnTo>
                      <a:pt x="1617175" y="3120070"/>
                    </a:lnTo>
                    <a:lnTo>
                      <a:pt x="1616549" y="3120200"/>
                    </a:lnTo>
                    <a:lnTo>
                      <a:pt x="1616523" y="3120200"/>
                    </a:lnTo>
                    <a:lnTo>
                      <a:pt x="1614959" y="3120513"/>
                    </a:lnTo>
                    <a:lnTo>
                      <a:pt x="1614177" y="3120696"/>
                    </a:lnTo>
                    <a:lnTo>
                      <a:pt x="1613004" y="3121165"/>
                    </a:lnTo>
                    <a:lnTo>
                      <a:pt x="1606201" y="3123435"/>
                    </a:lnTo>
                    <a:lnTo>
                      <a:pt x="1597416" y="3125287"/>
                    </a:lnTo>
                    <a:lnTo>
                      <a:pt x="1596425" y="3125052"/>
                    </a:lnTo>
                    <a:lnTo>
                      <a:pt x="1587823" y="3122026"/>
                    </a:lnTo>
                    <a:lnTo>
                      <a:pt x="1578387" y="3119183"/>
                    </a:lnTo>
                    <a:lnTo>
                      <a:pt x="1569915" y="3119183"/>
                    </a:lnTo>
                    <a:lnTo>
                      <a:pt x="1564728" y="3121087"/>
                    </a:lnTo>
                    <a:lnTo>
                      <a:pt x="1563998" y="3122156"/>
                    </a:lnTo>
                    <a:lnTo>
                      <a:pt x="1562851" y="3123905"/>
                    </a:lnTo>
                    <a:lnTo>
                      <a:pt x="1561678" y="3124426"/>
                    </a:lnTo>
                    <a:lnTo>
                      <a:pt x="1559619" y="3125287"/>
                    </a:lnTo>
                    <a:lnTo>
                      <a:pt x="1559462" y="3125287"/>
                    </a:lnTo>
                    <a:lnTo>
                      <a:pt x="1549661" y="3120148"/>
                    </a:lnTo>
                    <a:lnTo>
                      <a:pt x="1545881" y="3114957"/>
                    </a:lnTo>
                    <a:lnTo>
                      <a:pt x="1537383" y="3109296"/>
                    </a:lnTo>
                    <a:lnTo>
                      <a:pt x="1527973" y="3105514"/>
                    </a:lnTo>
                    <a:lnTo>
                      <a:pt x="1515696" y="3105045"/>
                    </a:lnTo>
                    <a:lnTo>
                      <a:pt x="1511577" y="3103323"/>
                    </a:lnTo>
                    <a:lnTo>
                      <a:pt x="1510743" y="3102618"/>
                    </a:lnTo>
                    <a:lnTo>
                      <a:pt x="1510013" y="3101914"/>
                    </a:lnTo>
                    <a:lnTo>
                      <a:pt x="1509257" y="3101184"/>
                    </a:lnTo>
                    <a:lnTo>
                      <a:pt x="1506364" y="3097584"/>
                    </a:lnTo>
                    <a:lnTo>
                      <a:pt x="1505581" y="3096619"/>
                    </a:lnTo>
                    <a:lnTo>
                      <a:pt x="1500394" y="3086237"/>
                    </a:lnTo>
                    <a:lnTo>
                      <a:pt x="1498570" y="3082584"/>
                    </a:lnTo>
                    <a:lnTo>
                      <a:pt x="1497318" y="3080054"/>
                    </a:lnTo>
                    <a:lnTo>
                      <a:pt x="1496250" y="3077967"/>
                    </a:lnTo>
                    <a:lnTo>
                      <a:pt x="1488117" y="3074342"/>
                    </a:lnTo>
                    <a:lnTo>
                      <a:pt x="1487413" y="3074028"/>
                    </a:lnTo>
                    <a:lnTo>
                      <a:pt x="1481782" y="3068394"/>
                    </a:lnTo>
                    <a:lnTo>
                      <a:pt x="1481548" y="3068133"/>
                    </a:lnTo>
                    <a:lnTo>
                      <a:pt x="1475422" y="3066098"/>
                    </a:lnTo>
                    <a:lnTo>
                      <a:pt x="1474171" y="3065681"/>
                    </a:lnTo>
                    <a:lnTo>
                      <a:pt x="1469062" y="3059733"/>
                    </a:lnTo>
                    <a:lnTo>
                      <a:pt x="1468280" y="3058821"/>
                    </a:lnTo>
                    <a:lnTo>
                      <a:pt x="1467732" y="3058586"/>
                    </a:lnTo>
                    <a:lnTo>
                      <a:pt x="1467576" y="3058429"/>
                    </a:lnTo>
                    <a:lnTo>
                      <a:pt x="1465855" y="3057803"/>
                    </a:lnTo>
                    <a:lnTo>
                      <a:pt x="1463353" y="3056864"/>
                    </a:lnTo>
                    <a:lnTo>
                      <a:pt x="1463118" y="3056655"/>
                    </a:lnTo>
                    <a:lnTo>
                      <a:pt x="1462388" y="3056368"/>
                    </a:lnTo>
                    <a:lnTo>
                      <a:pt x="1459573" y="3053264"/>
                    </a:lnTo>
                    <a:lnTo>
                      <a:pt x="1457123" y="3050577"/>
                    </a:lnTo>
                    <a:lnTo>
                      <a:pt x="1453239" y="3046299"/>
                    </a:lnTo>
                    <a:lnTo>
                      <a:pt x="1452770" y="3045804"/>
                    </a:lnTo>
                    <a:lnTo>
                      <a:pt x="1452092" y="3045073"/>
                    </a:lnTo>
                    <a:lnTo>
                      <a:pt x="1451518" y="3044212"/>
                    </a:lnTo>
                    <a:lnTo>
                      <a:pt x="1450345" y="3042543"/>
                    </a:lnTo>
                    <a:lnTo>
                      <a:pt x="1438198" y="3024883"/>
                    </a:lnTo>
                    <a:lnTo>
                      <a:pt x="1437833" y="3024465"/>
                    </a:lnTo>
                    <a:lnTo>
                      <a:pt x="1437755" y="3024231"/>
                    </a:lnTo>
                    <a:lnTo>
                      <a:pt x="1436895" y="3022979"/>
                    </a:lnTo>
                    <a:lnTo>
                      <a:pt x="1436400" y="3016092"/>
                    </a:lnTo>
                    <a:lnTo>
                      <a:pt x="1432959" y="3010196"/>
                    </a:lnTo>
                    <a:lnTo>
                      <a:pt x="1433037" y="3008709"/>
                    </a:lnTo>
                    <a:lnTo>
                      <a:pt x="1433454" y="2998927"/>
                    </a:lnTo>
                    <a:lnTo>
                      <a:pt x="1429752" y="2993814"/>
                    </a:lnTo>
                    <a:lnTo>
                      <a:pt x="1429544" y="2993502"/>
                    </a:lnTo>
                    <a:lnTo>
                      <a:pt x="1424617" y="2990554"/>
                    </a:lnTo>
                    <a:lnTo>
                      <a:pt x="1423887" y="2982859"/>
                    </a:lnTo>
                    <a:lnTo>
                      <a:pt x="1423157" y="2975346"/>
                    </a:lnTo>
                    <a:lnTo>
                      <a:pt x="1422245" y="2973285"/>
                    </a:lnTo>
                    <a:lnTo>
                      <a:pt x="1416067" y="2959277"/>
                    </a:lnTo>
                    <a:lnTo>
                      <a:pt x="1415781" y="2958651"/>
                    </a:lnTo>
                    <a:lnTo>
                      <a:pt x="1415389" y="2958442"/>
                    </a:lnTo>
                    <a:lnTo>
                      <a:pt x="1410385" y="2955703"/>
                    </a:lnTo>
                    <a:lnTo>
                      <a:pt x="1407934" y="2949312"/>
                    </a:lnTo>
                    <a:lnTo>
                      <a:pt x="1408925" y="2940417"/>
                    </a:lnTo>
                    <a:lnTo>
                      <a:pt x="1409108" y="2938748"/>
                    </a:lnTo>
                    <a:lnTo>
                      <a:pt x="1409785" y="2932669"/>
                    </a:lnTo>
                    <a:lnTo>
                      <a:pt x="1409863" y="2931600"/>
                    </a:lnTo>
                    <a:lnTo>
                      <a:pt x="1406970" y="2927713"/>
                    </a:lnTo>
                    <a:lnTo>
                      <a:pt x="1401079" y="2925757"/>
                    </a:lnTo>
                    <a:lnTo>
                      <a:pt x="1393806" y="2917670"/>
                    </a:lnTo>
                    <a:lnTo>
                      <a:pt x="1392242" y="2915949"/>
                    </a:lnTo>
                    <a:lnTo>
                      <a:pt x="1392242" y="2911696"/>
                    </a:lnTo>
                    <a:lnTo>
                      <a:pt x="1392242" y="2911018"/>
                    </a:lnTo>
                    <a:lnTo>
                      <a:pt x="1394745" y="2907262"/>
                    </a:lnTo>
                    <a:lnTo>
                      <a:pt x="1395187" y="2906610"/>
                    </a:lnTo>
                    <a:lnTo>
                      <a:pt x="1394979" y="2906167"/>
                    </a:lnTo>
                    <a:lnTo>
                      <a:pt x="1392242" y="2899723"/>
                    </a:lnTo>
                    <a:lnTo>
                      <a:pt x="1385360" y="2896306"/>
                    </a:lnTo>
                    <a:lnTo>
                      <a:pt x="1383405" y="2891872"/>
                    </a:lnTo>
                    <a:lnTo>
                      <a:pt x="1383431" y="2891506"/>
                    </a:lnTo>
                    <a:lnTo>
                      <a:pt x="1383901" y="2884515"/>
                    </a:lnTo>
                    <a:lnTo>
                      <a:pt x="1383197" y="2883733"/>
                    </a:lnTo>
                    <a:lnTo>
                      <a:pt x="1375559" y="2875176"/>
                    </a:lnTo>
                    <a:lnTo>
                      <a:pt x="1374099" y="2871263"/>
                    </a:lnTo>
                    <a:lnTo>
                      <a:pt x="1367713" y="2864873"/>
                    </a:lnTo>
                    <a:lnTo>
                      <a:pt x="1367713" y="2862316"/>
                    </a:lnTo>
                    <a:lnTo>
                      <a:pt x="1367713" y="2860934"/>
                    </a:lnTo>
                    <a:lnTo>
                      <a:pt x="1363464" y="2859290"/>
                    </a:lnTo>
                    <a:lnTo>
                      <a:pt x="1352490" y="2855064"/>
                    </a:lnTo>
                    <a:lnTo>
                      <a:pt x="1352307" y="2849664"/>
                    </a:lnTo>
                    <a:lnTo>
                      <a:pt x="1352151" y="2845543"/>
                    </a:lnTo>
                    <a:lnTo>
                      <a:pt x="1352047" y="2842961"/>
                    </a:lnTo>
                    <a:lnTo>
                      <a:pt x="1351994" y="2841786"/>
                    </a:lnTo>
                    <a:lnTo>
                      <a:pt x="1349544" y="2837873"/>
                    </a:lnTo>
                    <a:lnTo>
                      <a:pt x="1349127" y="2837013"/>
                    </a:lnTo>
                    <a:lnTo>
                      <a:pt x="1348084" y="2834952"/>
                    </a:lnTo>
                    <a:lnTo>
                      <a:pt x="1348084" y="2834926"/>
                    </a:lnTo>
                    <a:lnTo>
                      <a:pt x="1341698" y="2832970"/>
                    </a:lnTo>
                    <a:lnTo>
                      <a:pt x="1335338" y="2828039"/>
                    </a:lnTo>
                    <a:lnTo>
                      <a:pt x="1333435" y="2823500"/>
                    </a:lnTo>
                    <a:lnTo>
                      <a:pt x="1330229" y="2815701"/>
                    </a:lnTo>
                    <a:lnTo>
                      <a:pt x="1330202" y="2815648"/>
                    </a:lnTo>
                    <a:lnTo>
                      <a:pt x="1330202" y="2815648"/>
                    </a:lnTo>
                    <a:lnTo>
                      <a:pt x="1329446" y="2813822"/>
                    </a:lnTo>
                    <a:lnTo>
                      <a:pt x="1329186" y="2812284"/>
                    </a:lnTo>
                    <a:lnTo>
                      <a:pt x="1328951" y="2810875"/>
                    </a:lnTo>
                    <a:lnTo>
                      <a:pt x="1324051" y="2807432"/>
                    </a:lnTo>
                    <a:lnTo>
                      <a:pt x="1323060" y="2798093"/>
                    </a:lnTo>
                    <a:lnTo>
                      <a:pt x="1326501" y="2785832"/>
                    </a:lnTo>
                    <a:lnTo>
                      <a:pt x="1328951" y="2782885"/>
                    </a:lnTo>
                    <a:lnTo>
                      <a:pt x="1330411" y="2776494"/>
                    </a:lnTo>
                    <a:lnTo>
                      <a:pt x="1328951" y="2774537"/>
                    </a:lnTo>
                    <a:lnTo>
                      <a:pt x="1328899" y="2774042"/>
                    </a:lnTo>
                    <a:lnTo>
                      <a:pt x="1328873" y="2773990"/>
                    </a:lnTo>
                    <a:lnTo>
                      <a:pt x="1328899" y="2773781"/>
                    </a:lnTo>
                    <a:lnTo>
                      <a:pt x="1328300" y="2766268"/>
                    </a:lnTo>
                    <a:lnTo>
                      <a:pt x="1328065" y="2763503"/>
                    </a:lnTo>
                    <a:lnTo>
                      <a:pt x="1327961" y="2762251"/>
                    </a:lnTo>
                    <a:lnTo>
                      <a:pt x="1326918" y="2757790"/>
                    </a:lnTo>
                    <a:lnTo>
                      <a:pt x="1326006" y="2754008"/>
                    </a:lnTo>
                    <a:lnTo>
                      <a:pt x="1325510" y="2751947"/>
                    </a:lnTo>
                    <a:lnTo>
                      <a:pt x="1321105" y="2748008"/>
                    </a:lnTo>
                    <a:lnTo>
                      <a:pt x="1320297" y="2745817"/>
                    </a:lnTo>
                    <a:lnTo>
                      <a:pt x="1318628" y="2741147"/>
                    </a:lnTo>
                    <a:lnTo>
                      <a:pt x="1318628" y="2736426"/>
                    </a:lnTo>
                    <a:lnTo>
                      <a:pt x="1318628" y="2736243"/>
                    </a:lnTo>
                    <a:lnTo>
                      <a:pt x="1321105" y="2733296"/>
                    </a:lnTo>
                    <a:lnTo>
                      <a:pt x="1316361" y="2726409"/>
                    </a:lnTo>
                    <a:lnTo>
                      <a:pt x="1314067" y="2724661"/>
                    </a:lnTo>
                    <a:lnTo>
                      <a:pt x="1310157" y="2721688"/>
                    </a:lnTo>
                    <a:lnTo>
                      <a:pt x="1303379" y="2716497"/>
                    </a:lnTo>
                    <a:lnTo>
                      <a:pt x="1299495" y="2714149"/>
                    </a:lnTo>
                    <a:lnTo>
                      <a:pt x="1294595" y="2704810"/>
                    </a:lnTo>
                    <a:lnTo>
                      <a:pt x="1293213" y="2701836"/>
                    </a:lnTo>
                    <a:lnTo>
                      <a:pt x="1287531" y="2696306"/>
                    </a:lnTo>
                    <a:lnTo>
                      <a:pt x="1286097" y="2694897"/>
                    </a:lnTo>
                    <a:lnTo>
                      <a:pt x="1285758" y="2694584"/>
                    </a:lnTo>
                    <a:lnTo>
                      <a:pt x="1285341" y="2689498"/>
                    </a:lnTo>
                    <a:lnTo>
                      <a:pt x="1285002" y="2685689"/>
                    </a:lnTo>
                    <a:lnTo>
                      <a:pt x="1284950" y="2685115"/>
                    </a:lnTo>
                    <a:lnTo>
                      <a:pt x="1283360" y="2678672"/>
                    </a:lnTo>
                    <a:lnTo>
                      <a:pt x="1284064" y="2678098"/>
                    </a:lnTo>
                    <a:lnTo>
                      <a:pt x="1286488" y="2676220"/>
                    </a:lnTo>
                    <a:lnTo>
                      <a:pt x="1286983" y="2675855"/>
                    </a:lnTo>
                    <a:lnTo>
                      <a:pt x="1287791" y="2671238"/>
                    </a:lnTo>
                    <a:lnTo>
                      <a:pt x="1288391" y="2667925"/>
                    </a:lnTo>
                    <a:lnTo>
                      <a:pt x="1289798" y="2659942"/>
                    </a:lnTo>
                    <a:lnTo>
                      <a:pt x="1292770" y="2658064"/>
                    </a:lnTo>
                    <a:lnTo>
                      <a:pt x="1295351" y="2656447"/>
                    </a:lnTo>
                    <a:lnTo>
                      <a:pt x="1296993" y="2655403"/>
                    </a:lnTo>
                    <a:lnTo>
                      <a:pt x="1299052" y="2654099"/>
                    </a:lnTo>
                    <a:lnTo>
                      <a:pt x="1299548" y="2652717"/>
                    </a:lnTo>
                    <a:lnTo>
                      <a:pt x="1301476" y="2647448"/>
                    </a:lnTo>
                    <a:lnTo>
                      <a:pt x="1299261" y="2643404"/>
                    </a:lnTo>
                    <a:lnTo>
                      <a:pt x="1301659" y="2637378"/>
                    </a:lnTo>
                    <a:lnTo>
                      <a:pt x="1296628" y="2627518"/>
                    </a:lnTo>
                    <a:lnTo>
                      <a:pt x="1298009" y="2625535"/>
                    </a:lnTo>
                    <a:lnTo>
                      <a:pt x="1298922" y="2624231"/>
                    </a:lnTo>
                    <a:lnTo>
                      <a:pt x="1301059" y="2621179"/>
                    </a:lnTo>
                    <a:lnTo>
                      <a:pt x="1301268" y="2620866"/>
                    </a:lnTo>
                    <a:lnTo>
                      <a:pt x="1301138" y="2620788"/>
                    </a:lnTo>
                    <a:lnTo>
                      <a:pt x="1298453" y="2619249"/>
                    </a:lnTo>
                    <a:lnTo>
                      <a:pt x="1297853" y="2613197"/>
                    </a:lnTo>
                    <a:lnTo>
                      <a:pt x="1301868" y="2609988"/>
                    </a:lnTo>
                    <a:lnTo>
                      <a:pt x="1301659" y="2600728"/>
                    </a:lnTo>
                    <a:lnTo>
                      <a:pt x="1301998" y="2600180"/>
                    </a:lnTo>
                    <a:lnTo>
                      <a:pt x="1303014" y="2598432"/>
                    </a:lnTo>
                    <a:lnTo>
                      <a:pt x="1305673" y="2593867"/>
                    </a:lnTo>
                    <a:lnTo>
                      <a:pt x="1306820" y="2591911"/>
                    </a:lnTo>
                    <a:lnTo>
                      <a:pt x="1308514" y="2589041"/>
                    </a:lnTo>
                    <a:lnTo>
                      <a:pt x="1304292" y="2577120"/>
                    </a:lnTo>
                    <a:lnTo>
                      <a:pt x="1301998" y="2570703"/>
                    </a:lnTo>
                    <a:lnTo>
                      <a:pt x="1301998" y="2570625"/>
                    </a:lnTo>
                    <a:lnTo>
                      <a:pt x="1301894" y="2570259"/>
                    </a:lnTo>
                    <a:lnTo>
                      <a:pt x="1305778" y="2560112"/>
                    </a:lnTo>
                    <a:lnTo>
                      <a:pt x="1306898" y="2557217"/>
                    </a:lnTo>
                    <a:lnTo>
                      <a:pt x="1307342" y="2557165"/>
                    </a:lnTo>
                    <a:lnTo>
                      <a:pt x="1313884" y="2556382"/>
                    </a:lnTo>
                    <a:lnTo>
                      <a:pt x="1315240" y="2556225"/>
                    </a:lnTo>
                    <a:lnTo>
                      <a:pt x="1315370" y="2556199"/>
                    </a:lnTo>
                    <a:lnTo>
                      <a:pt x="1318576" y="2554660"/>
                    </a:lnTo>
                    <a:lnTo>
                      <a:pt x="1320297" y="2553826"/>
                    </a:lnTo>
                    <a:lnTo>
                      <a:pt x="1320427" y="2553539"/>
                    </a:lnTo>
                    <a:lnTo>
                      <a:pt x="1321470" y="2545661"/>
                    </a:lnTo>
                    <a:lnTo>
                      <a:pt x="1317012" y="2538722"/>
                    </a:lnTo>
                    <a:lnTo>
                      <a:pt x="1314015" y="2534027"/>
                    </a:lnTo>
                    <a:lnTo>
                      <a:pt x="1311747" y="2530479"/>
                    </a:lnTo>
                    <a:lnTo>
                      <a:pt x="1311877" y="2529905"/>
                    </a:lnTo>
                    <a:lnTo>
                      <a:pt x="1314197" y="2519966"/>
                    </a:lnTo>
                    <a:lnTo>
                      <a:pt x="1314380" y="2519105"/>
                    </a:lnTo>
                    <a:lnTo>
                      <a:pt x="1317456" y="2516262"/>
                    </a:lnTo>
                    <a:lnTo>
                      <a:pt x="1319723" y="2514149"/>
                    </a:lnTo>
                    <a:lnTo>
                      <a:pt x="1326345" y="2508019"/>
                    </a:lnTo>
                    <a:lnTo>
                      <a:pt x="1326579" y="2507784"/>
                    </a:lnTo>
                    <a:lnTo>
                      <a:pt x="1326761" y="2507602"/>
                    </a:lnTo>
                    <a:lnTo>
                      <a:pt x="1336615" y="2504889"/>
                    </a:lnTo>
                    <a:lnTo>
                      <a:pt x="1339665" y="2504054"/>
                    </a:lnTo>
                    <a:lnTo>
                      <a:pt x="1340212" y="2502749"/>
                    </a:lnTo>
                    <a:lnTo>
                      <a:pt x="1341437" y="2499854"/>
                    </a:lnTo>
                    <a:lnTo>
                      <a:pt x="1344513" y="2492602"/>
                    </a:lnTo>
                    <a:lnTo>
                      <a:pt x="1344748" y="2492028"/>
                    </a:lnTo>
                    <a:lnTo>
                      <a:pt x="1345399" y="2483889"/>
                    </a:lnTo>
                    <a:lnTo>
                      <a:pt x="1346025" y="2475986"/>
                    </a:lnTo>
                    <a:lnTo>
                      <a:pt x="1346338" y="2471734"/>
                    </a:lnTo>
                    <a:lnTo>
                      <a:pt x="1346494" y="2469855"/>
                    </a:lnTo>
                    <a:lnTo>
                      <a:pt x="1351317" y="2465577"/>
                    </a:lnTo>
                    <a:lnTo>
                      <a:pt x="1352333" y="2464690"/>
                    </a:lnTo>
                    <a:lnTo>
                      <a:pt x="1351708" y="2460751"/>
                    </a:lnTo>
                    <a:lnTo>
                      <a:pt x="1350404" y="2452508"/>
                    </a:lnTo>
                    <a:lnTo>
                      <a:pt x="1354471" y="2446274"/>
                    </a:lnTo>
                    <a:lnTo>
                      <a:pt x="1356973" y="2442387"/>
                    </a:lnTo>
                    <a:lnTo>
                      <a:pt x="1357338" y="2441839"/>
                    </a:lnTo>
                    <a:lnTo>
                      <a:pt x="1357104" y="2440561"/>
                    </a:lnTo>
                    <a:lnTo>
                      <a:pt x="1356504" y="2436857"/>
                    </a:lnTo>
                    <a:lnTo>
                      <a:pt x="1354862" y="2426970"/>
                    </a:lnTo>
                    <a:lnTo>
                      <a:pt x="1354575" y="2425249"/>
                    </a:lnTo>
                    <a:lnTo>
                      <a:pt x="1355644" y="2424649"/>
                    </a:lnTo>
                    <a:lnTo>
                      <a:pt x="1365784" y="2418936"/>
                    </a:lnTo>
                    <a:lnTo>
                      <a:pt x="1366410" y="2417449"/>
                    </a:lnTo>
                    <a:lnTo>
                      <a:pt x="1370320" y="2408110"/>
                    </a:lnTo>
                    <a:lnTo>
                      <a:pt x="1366618" y="2405006"/>
                    </a:lnTo>
                    <a:lnTo>
                      <a:pt x="1357416" y="2397232"/>
                    </a:lnTo>
                    <a:lnTo>
                      <a:pt x="1350248" y="2391181"/>
                    </a:lnTo>
                    <a:lnTo>
                      <a:pt x="1348580" y="2385624"/>
                    </a:lnTo>
                    <a:lnTo>
                      <a:pt x="1348684" y="2385285"/>
                    </a:lnTo>
                    <a:lnTo>
                      <a:pt x="1349153" y="2383642"/>
                    </a:lnTo>
                    <a:lnTo>
                      <a:pt x="1351212" y="2376286"/>
                    </a:lnTo>
                    <a:lnTo>
                      <a:pt x="1352985" y="2370025"/>
                    </a:lnTo>
                    <a:lnTo>
                      <a:pt x="1354106" y="2366112"/>
                    </a:lnTo>
                    <a:lnTo>
                      <a:pt x="1352828" y="2360165"/>
                    </a:lnTo>
                    <a:lnTo>
                      <a:pt x="1352907" y="2359799"/>
                    </a:lnTo>
                    <a:lnTo>
                      <a:pt x="1353272" y="2358208"/>
                    </a:lnTo>
                    <a:lnTo>
                      <a:pt x="1354106" y="2354634"/>
                    </a:lnTo>
                    <a:lnTo>
                      <a:pt x="1357051" y="2350382"/>
                    </a:lnTo>
                    <a:lnTo>
                      <a:pt x="1357912" y="2349130"/>
                    </a:lnTo>
                    <a:lnTo>
                      <a:pt x="1357807" y="2349026"/>
                    </a:lnTo>
                    <a:lnTo>
                      <a:pt x="1354106" y="2344878"/>
                    </a:lnTo>
                    <a:lnTo>
                      <a:pt x="1352828" y="2338096"/>
                    </a:lnTo>
                    <a:lnTo>
                      <a:pt x="1349440" y="2334705"/>
                    </a:lnTo>
                    <a:lnTo>
                      <a:pt x="1341385" y="2333844"/>
                    </a:lnTo>
                    <a:lnTo>
                      <a:pt x="1340447" y="2332905"/>
                    </a:lnTo>
                    <a:lnTo>
                      <a:pt x="1335442" y="2327923"/>
                    </a:lnTo>
                    <a:lnTo>
                      <a:pt x="1336015" y="2325627"/>
                    </a:lnTo>
                    <a:lnTo>
                      <a:pt x="1336276" y="2324531"/>
                    </a:lnTo>
                    <a:lnTo>
                      <a:pt x="1335859" y="2320697"/>
                    </a:lnTo>
                    <a:lnTo>
                      <a:pt x="1336145" y="2320175"/>
                    </a:lnTo>
                    <a:lnTo>
                      <a:pt x="1336928" y="2318584"/>
                    </a:lnTo>
                    <a:lnTo>
                      <a:pt x="1337553" y="2317306"/>
                    </a:lnTo>
                    <a:lnTo>
                      <a:pt x="1336719" y="2311802"/>
                    </a:lnTo>
                    <a:lnTo>
                      <a:pt x="1337996" y="2309376"/>
                    </a:lnTo>
                    <a:lnTo>
                      <a:pt x="1338101" y="2309350"/>
                    </a:lnTo>
                    <a:lnTo>
                      <a:pt x="1339248" y="2308958"/>
                    </a:lnTo>
                    <a:lnTo>
                      <a:pt x="1339248" y="2307393"/>
                    </a:lnTo>
                    <a:lnTo>
                      <a:pt x="1341724" y="2305958"/>
                    </a:lnTo>
                    <a:lnTo>
                      <a:pt x="1342636" y="2305437"/>
                    </a:lnTo>
                    <a:lnTo>
                      <a:pt x="1343601" y="2305698"/>
                    </a:lnTo>
                    <a:lnTo>
                      <a:pt x="1347328" y="2306715"/>
                    </a:lnTo>
                    <a:lnTo>
                      <a:pt x="1347928" y="2306741"/>
                    </a:lnTo>
                    <a:lnTo>
                      <a:pt x="1354106" y="2307132"/>
                    </a:lnTo>
                    <a:lnTo>
                      <a:pt x="1358433" y="2305776"/>
                    </a:lnTo>
                    <a:lnTo>
                      <a:pt x="1359632" y="2305306"/>
                    </a:lnTo>
                    <a:lnTo>
                      <a:pt x="1360466" y="2301185"/>
                    </a:lnTo>
                    <a:lnTo>
                      <a:pt x="1358876" y="2298002"/>
                    </a:lnTo>
                    <a:lnTo>
                      <a:pt x="1358016" y="2296281"/>
                    </a:lnTo>
                    <a:lnTo>
                      <a:pt x="1357912" y="2296098"/>
                    </a:lnTo>
                    <a:lnTo>
                      <a:pt x="1358094" y="2290515"/>
                    </a:lnTo>
                    <a:lnTo>
                      <a:pt x="1358251" y="2285663"/>
                    </a:lnTo>
                    <a:lnTo>
                      <a:pt x="1358329" y="2283368"/>
                    </a:lnTo>
                    <a:lnTo>
                      <a:pt x="1359736" y="2281151"/>
                    </a:lnTo>
                    <a:lnTo>
                      <a:pt x="1360570" y="2279716"/>
                    </a:lnTo>
                    <a:lnTo>
                      <a:pt x="1360701" y="2279638"/>
                    </a:lnTo>
                    <a:lnTo>
                      <a:pt x="1364272" y="2274029"/>
                    </a:lnTo>
                    <a:lnTo>
                      <a:pt x="1363933" y="2269699"/>
                    </a:lnTo>
                    <a:lnTo>
                      <a:pt x="1363855" y="2268499"/>
                    </a:lnTo>
                    <a:lnTo>
                      <a:pt x="1367244" y="2263412"/>
                    </a:lnTo>
                    <a:lnTo>
                      <a:pt x="1367661" y="2254517"/>
                    </a:lnTo>
                    <a:lnTo>
                      <a:pt x="1370398" y="2252509"/>
                    </a:lnTo>
                    <a:lnTo>
                      <a:pt x="1378453" y="2246613"/>
                    </a:lnTo>
                    <a:lnTo>
                      <a:pt x="1386742" y="2240509"/>
                    </a:lnTo>
                    <a:lnTo>
                      <a:pt x="1386794" y="2239387"/>
                    </a:lnTo>
                    <a:lnTo>
                      <a:pt x="1387159" y="2231588"/>
                    </a:lnTo>
                    <a:lnTo>
                      <a:pt x="1391330" y="2227805"/>
                    </a:lnTo>
                    <a:lnTo>
                      <a:pt x="1391851" y="2227362"/>
                    </a:lnTo>
                    <a:lnTo>
                      <a:pt x="1391825" y="2226840"/>
                    </a:lnTo>
                    <a:lnTo>
                      <a:pt x="1391616" y="2222379"/>
                    </a:lnTo>
                    <a:lnTo>
                      <a:pt x="1391564" y="2221701"/>
                    </a:lnTo>
                    <a:lnTo>
                      <a:pt x="1390834" y="2221232"/>
                    </a:lnTo>
                    <a:lnTo>
                      <a:pt x="1387055" y="2218832"/>
                    </a:lnTo>
                    <a:lnTo>
                      <a:pt x="1380355" y="2206702"/>
                    </a:lnTo>
                    <a:lnTo>
                      <a:pt x="1379704" y="2206102"/>
                    </a:lnTo>
                    <a:lnTo>
                      <a:pt x="1379052" y="2204928"/>
                    </a:lnTo>
                    <a:lnTo>
                      <a:pt x="1377227" y="2201746"/>
                    </a:lnTo>
                    <a:lnTo>
                      <a:pt x="1375611" y="2200546"/>
                    </a:lnTo>
                    <a:lnTo>
                      <a:pt x="1373682" y="2199085"/>
                    </a:lnTo>
                    <a:lnTo>
                      <a:pt x="1371701" y="2194546"/>
                    </a:lnTo>
                    <a:lnTo>
                      <a:pt x="1371206" y="2193659"/>
                    </a:lnTo>
                    <a:lnTo>
                      <a:pt x="1371154" y="2193320"/>
                    </a:lnTo>
                    <a:lnTo>
                      <a:pt x="1370580" y="2191990"/>
                    </a:lnTo>
                    <a:lnTo>
                      <a:pt x="1366592" y="2187998"/>
                    </a:lnTo>
                    <a:lnTo>
                      <a:pt x="1367035" y="2184425"/>
                    </a:lnTo>
                    <a:lnTo>
                      <a:pt x="1368808" y="2179547"/>
                    </a:lnTo>
                    <a:lnTo>
                      <a:pt x="1367895" y="2172451"/>
                    </a:lnTo>
                    <a:lnTo>
                      <a:pt x="1365236" y="2168903"/>
                    </a:lnTo>
                    <a:lnTo>
                      <a:pt x="1361248" y="2168017"/>
                    </a:lnTo>
                    <a:lnTo>
                      <a:pt x="1358146" y="2164886"/>
                    </a:lnTo>
                    <a:lnTo>
                      <a:pt x="1356817" y="2159565"/>
                    </a:lnTo>
                    <a:lnTo>
                      <a:pt x="1356374" y="2155130"/>
                    </a:lnTo>
                    <a:lnTo>
                      <a:pt x="1358590" y="2148922"/>
                    </a:lnTo>
                    <a:lnTo>
                      <a:pt x="1358146" y="2147148"/>
                    </a:lnTo>
                    <a:lnTo>
                      <a:pt x="1360362" y="2143157"/>
                    </a:lnTo>
                    <a:lnTo>
                      <a:pt x="1363177" y="2142035"/>
                    </a:lnTo>
                    <a:lnTo>
                      <a:pt x="1364793" y="2141383"/>
                    </a:lnTo>
                    <a:lnTo>
                      <a:pt x="1365002" y="2140053"/>
                    </a:lnTo>
                    <a:lnTo>
                      <a:pt x="1365158" y="2138931"/>
                    </a:lnTo>
                    <a:lnTo>
                      <a:pt x="1365236" y="2138253"/>
                    </a:lnTo>
                    <a:lnTo>
                      <a:pt x="1364845" y="2137261"/>
                    </a:lnTo>
                    <a:lnTo>
                      <a:pt x="1364350" y="2136035"/>
                    </a:lnTo>
                    <a:lnTo>
                      <a:pt x="1364793" y="2128940"/>
                    </a:lnTo>
                    <a:lnTo>
                      <a:pt x="1365158" y="2127062"/>
                    </a:lnTo>
                    <a:lnTo>
                      <a:pt x="1365497" y="2125445"/>
                    </a:lnTo>
                    <a:lnTo>
                      <a:pt x="1368339" y="2110732"/>
                    </a:lnTo>
                    <a:lnTo>
                      <a:pt x="1368469" y="2110497"/>
                    </a:lnTo>
                    <a:lnTo>
                      <a:pt x="1370137" y="2107185"/>
                    </a:lnTo>
                    <a:lnTo>
                      <a:pt x="1370580" y="2098759"/>
                    </a:lnTo>
                    <a:lnTo>
                      <a:pt x="1369720" y="2095837"/>
                    </a:lnTo>
                    <a:lnTo>
                      <a:pt x="1368339" y="2091194"/>
                    </a:lnTo>
                    <a:lnTo>
                      <a:pt x="1367895" y="2084542"/>
                    </a:lnTo>
                    <a:lnTo>
                      <a:pt x="1372353" y="2080108"/>
                    </a:lnTo>
                    <a:lnTo>
                      <a:pt x="1376263" y="2078673"/>
                    </a:lnTo>
                    <a:lnTo>
                      <a:pt x="1377227" y="2078334"/>
                    </a:lnTo>
                    <a:lnTo>
                      <a:pt x="1377566" y="2075543"/>
                    </a:lnTo>
                    <a:lnTo>
                      <a:pt x="1377670" y="2074786"/>
                    </a:lnTo>
                    <a:lnTo>
                      <a:pt x="1377957" y="2074577"/>
                    </a:lnTo>
                    <a:lnTo>
                      <a:pt x="1384318" y="2070325"/>
                    </a:lnTo>
                    <a:lnTo>
                      <a:pt x="1387420" y="2061456"/>
                    </a:lnTo>
                    <a:lnTo>
                      <a:pt x="1390470" y="2057700"/>
                    </a:lnTo>
                    <a:lnTo>
                      <a:pt x="1392920" y="2054700"/>
                    </a:lnTo>
                    <a:lnTo>
                      <a:pt x="1393206" y="2054361"/>
                    </a:lnTo>
                    <a:lnTo>
                      <a:pt x="1394536" y="2052143"/>
                    </a:lnTo>
                    <a:lnTo>
                      <a:pt x="1394536" y="2049926"/>
                    </a:lnTo>
                    <a:lnTo>
                      <a:pt x="1394458" y="2049796"/>
                    </a:lnTo>
                    <a:lnTo>
                      <a:pt x="1391877" y="2045466"/>
                    </a:lnTo>
                    <a:lnTo>
                      <a:pt x="1392112" y="2043274"/>
                    </a:lnTo>
                    <a:lnTo>
                      <a:pt x="1392294" y="2041553"/>
                    </a:lnTo>
                    <a:lnTo>
                      <a:pt x="1392294" y="2041474"/>
                    </a:lnTo>
                    <a:lnTo>
                      <a:pt x="1392998" y="2038318"/>
                    </a:lnTo>
                    <a:lnTo>
                      <a:pt x="1393206" y="2037483"/>
                    </a:lnTo>
                    <a:lnTo>
                      <a:pt x="1393024" y="2036596"/>
                    </a:lnTo>
                    <a:lnTo>
                      <a:pt x="1391877" y="2030831"/>
                    </a:lnTo>
                    <a:lnTo>
                      <a:pt x="1392086" y="2030283"/>
                    </a:lnTo>
                    <a:lnTo>
                      <a:pt x="1394093" y="2025484"/>
                    </a:lnTo>
                    <a:lnTo>
                      <a:pt x="1393910" y="2024649"/>
                    </a:lnTo>
                    <a:lnTo>
                      <a:pt x="1393650" y="2023267"/>
                    </a:lnTo>
                    <a:lnTo>
                      <a:pt x="1391877" y="2019275"/>
                    </a:lnTo>
                    <a:lnTo>
                      <a:pt x="1391564" y="2015858"/>
                    </a:lnTo>
                    <a:lnTo>
                      <a:pt x="1391434" y="2014397"/>
                    </a:lnTo>
                    <a:lnTo>
                      <a:pt x="1392737" y="2009519"/>
                    </a:lnTo>
                    <a:lnTo>
                      <a:pt x="1396309" y="2005528"/>
                    </a:lnTo>
                    <a:lnTo>
                      <a:pt x="1400297" y="2003728"/>
                    </a:lnTo>
                    <a:lnTo>
                      <a:pt x="1404728" y="1996633"/>
                    </a:lnTo>
                    <a:lnTo>
                      <a:pt x="1409603" y="1989094"/>
                    </a:lnTo>
                    <a:lnTo>
                      <a:pt x="1411375" y="1981086"/>
                    </a:lnTo>
                    <a:lnTo>
                      <a:pt x="1414034" y="1975764"/>
                    </a:lnTo>
                    <a:lnTo>
                      <a:pt x="1415389" y="1968669"/>
                    </a:lnTo>
                    <a:lnTo>
                      <a:pt x="1420264" y="1964678"/>
                    </a:lnTo>
                    <a:lnTo>
                      <a:pt x="1419378" y="1963426"/>
                    </a:lnTo>
                    <a:lnTo>
                      <a:pt x="1418048" y="1961574"/>
                    </a:lnTo>
                    <a:lnTo>
                      <a:pt x="1417501" y="1958887"/>
                    </a:lnTo>
                    <a:lnTo>
                      <a:pt x="1417162" y="1957113"/>
                    </a:lnTo>
                    <a:lnTo>
                      <a:pt x="1418935" y="1952678"/>
                    </a:lnTo>
                    <a:lnTo>
                      <a:pt x="1420707" y="1949131"/>
                    </a:lnTo>
                    <a:lnTo>
                      <a:pt x="1419847" y="1948061"/>
                    </a:lnTo>
                    <a:lnTo>
                      <a:pt x="1418935" y="1946913"/>
                    </a:lnTo>
                    <a:lnTo>
                      <a:pt x="1418935" y="1946027"/>
                    </a:lnTo>
                    <a:lnTo>
                      <a:pt x="1418935" y="1943366"/>
                    </a:lnTo>
                    <a:lnTo>
                      <a:pt x="1420264" y="1940262"/>
                    </a:lnTo>
                    <a:lnTo>
                      <a:pt x="1419821" y="1937157"/>
                    </a:lnTo>
                    <a:lnTo>
                      <a:pt x="1418596" y="1935931"/>
                    </a:lnTo>
                    <a:lnTo>
                      <a:pt x="1417605" y="1934940"/>
                    </a:lnTo>
                    <a:lnTo>
                      <a:pt x="1417266" y="1933297"/>
                    </a:lnTo>
                    <a:lnTo>
                      <a:pt x="1416719" y="1930479"/>
                    </a:lnTo>
                    <a:lnTo>
                      <a:pt x="1415155" y="1929592"/>
                    </a:lnTo>
                    <a:lnTo>
                      <a:pt x="1413591" y="1928706"/>
                    </a:lnTo>
                    <a:lnTo>
                      <a:pt x="1412965" y="1927897"/>
                    </a:lnTo>
                    <a:lnTo>
                      <a:pt x="1410880" y="1925236"/>
                    </a:lnTo>
                    <a:lnTo>
                      <a:pt x="1409394" y="1923384"/>
                    </a:lnTo>
                    <a:lnTo>
                      <a:pt x="1406944" y="1920280"/>
                    </a:lnTo>
                    <a:lnTo>
                      <a:pt x="1403842" y="1914071"/>
                    </a:lnTo>
                    <a:lnTo>
                      <a:pt x="1400766" y="1911906"/>
                    </a:lnTo>
                    <a:lnTo>
                      <a:pt x="1399410" y="1910941"/>
                    </a:lnTo>
                    <a:lnTo>
                      <a:pt x="1399332" y="1910211"/>
                    </a:lnTo>
                    <a:lnTo>
                      <a:pt x="1398993" y="1907159"/>
                    </a:lnTo>
                    <a:lnTo>
                      <a:pt x="1398967" y="1906950"/>
                    </a:lnTo>
                    <a:lnTo>
                      <a:pt x="1399932" y="1906272"/>
                    </a:lnTo>
                    <a:lnTo>
                      <a:pt x="1406944" y="1901185"/>
                    </a:lnTo>
                    <a:lnTo>
                      <a:pt x="1411844" y="1900298"/>
                    </a:lnTo>
                    <a:lnTo>
                      <a:pt x="1414947" y="1898081"/>
                    </a:lnTo>
                    <a:lnTo>
                      <a:pt x="1419378" y="1893203"/>
                    </a:lnTo>
                    <a:lnTo>
                      <a:pt x="1420264" y="1889212"/>
                    </a:lnTo>
                    <a:lnTo>
                      <a:pt x="1420316" y="1889133"/>
                    </a:lnTo>
                    <a:lnTo>
                      <a:pt x="1421593" y="1887881"/>
                    </a:lnTo>
                    <a:lnTo>
                      <a:pt x="1423366" y="1887438"/>
                    </a:lnTo>
                    <a:lnTo>
                      <a:pt x="1425139" y="1884751"/>
                    </a:lnTo>
                    <a:lnTo>
                      <a:pt x="1427797" y="1881647"/>
                    </a:lnTo>
                    <a:lnTo>
                      <a:pt x="1435774" y="1881647"/>
                    </a:lnTo>
                    <a:lnTo>
                      <a:pt x="1444402" y="1879247"/>
                    </a:lnTo>
                    <a:lnTo>
                      <a:pt x="1446879" y="1878543"/>
                    </a:lnTo>
                    <a:lnTo>
                      <a:pt x="1447504" y="1877786"/>
                    </a:lnTo>
                    <a:lnTo>
                      <a:pt x="1449094" y="1875882"/>
                    </a:lnTo>
                    <a:lnTo>
                      <a:pt x="1455298" y="1874160"/>
                    </a:lnTo>
                    <a:lnTo>
                      <a:pt x="1465073" y="1871447"/>
                    </a:lnTo>
                    <a:lnTo>
                      <a:pt x="1469505" y="1863439"/>
                    </a:lnTo>
                    <a:lnTo>
                      <a:pt x="1469765" y="1858274"/>
                    </a:lnTo>
                    <a:lnTo>
                      <a:pt x="1468175" y="1855665"/>
                    </a:lnTo>
                    <a:lnTo>
                      <a:pt x="1467836" y="1855013"/>
                    </a:lnTo>
                    <a:lnTo>
                      <a:pt x="1467706" y="1853839"/>
                    </a:lnTo>
                    <a:lnTo>
                      <a:pt x="1467784" y="1852561"/>
                    </a:lnTo>
                    <a:lnTo>
                      <a:pt x="1465986" y="1847083"/>
                    </a:lnTo>
                    <a:lnTo>
                      <a:pt x="1463275" y="1842831"/>
                    </a:lnTo>
                    <a:lnTo>
                      <a:pt x="1461398" y="1840431"/>
                    </a:lnTo>
                    <a:lnTo>
                      <a:pt x="1462050" y="1836310"/>
                    </a:lnTo>
                    <a:lnTo>
                      <a:pt x="1461059" y="1831614"/>
                    </a:lnTo>
                    <a:lnTo>
                      <a:pt x="1458087" y="1817476"/>
                    </a:lnTo>
                    <a:lnTo>
                      <a:pt x="1457931" y="1816667"/>
                    </a:lnTo>
                    <a:lnTo>
                      <a:pt x="1459339" y="1809702"/>
                    </a:lnTo>
                    <a:lnTo>
                      <a:pt x="1461007" y="1807380"/>
                    </a:lnTo>
                    <a:lnTo>
                      <a:pt x="1463405" y="1804015"/>
                    </a:lnTo>
                    <a:lnTo>
                      <a:pt x="1465282" y="1801407"/>
                    </a:lnTo>
                    <a:lnTo>
                      <a:pt x="1465569" y="1798563"/>
                    </a:lnTo>
                    <a:lnTo>
                      <a:pt x="1465621" y="1798120"/>
                    </a:lnTo>
                    <a:lnTo>
                      <a:pt x="1466272" y="1796920"/>
                    </a:lnTo>
                    <a:lnTo>
                      <a:pt x="1469244" y="1791703"/>
                    </a:lnTo>
                    <a:lnTo>
                      <a:pt x="1469375" y="1791442"/>
                    </a:lnTo>
                    <a:lnTo>
                      <a:pt x="1471486" y="1786199"/>
                    </a:lnTo>
                    <a:lnTo>
                      <a:pt x="1472085" y="1781529"/>
                    </a:lnTo>
                    <a:lnTo>
                      <a:pt x="1472059" y="1781373"/>
                    </a:lnTo>
                    <a:lnTo>
                      <a:pt x="1467367" y="1777277"/>
                    </a:lnTo>
                    <a:lnTo>
                      <a:pt x="1466794" y="1776756"/>
                    </a:lnTo>
                    <a:lnTo>
                      <a:pt x="1464813" y="1775034"/>
                    </a:lnTo>
                    <a:lnTo>
                      <a:pt x="1464291" y="1773573"/>
                    </a:lnTo>
                    <a:lnTo>
                      <a:pt x="1462493" y="1768591"/>
                    </a:lnTo>
                    <a:lnTo>
                      <a:pt x="1462336" y="1768173"/>
                    </a:lnTo>
                    <a:lnTo>
                      <a:pt x="1462388" y="1768069"/>
                    </a:lnTo>
                    <a:lnTo>
                      <a:pt x="1463301" y="1765617"/>
                    </a:lnTo>
                    <a:lnTo>
                      <a:pt x="1463222" y="1765539"/>
                    </a:lnTo>
                    <a:lnTo>
                      <a:pt x="1459495" y="1763113"/>
                    </a:lnTo>
                    <a:lnTo>
                      <a:pt x="1459938" y="1753905"/>
                    </a:lnTo>
                    <a:lnTo>
                      <a:pt x="1459938" y="1753800"/>
                    </a:lnTo>
                    <a:lnTo>
                      <a:pt x="1461346" y="1750513"/>
                    </a:lnTo>
                    <a:lnTo>
                      <a:pt x="1465699" y="1740366"/>
                    </a:lnTo>
                    <a:lnTo>
                      <a:pt x="1463275" y="1730688"/>
                    </a:lnTo>
                    <a:lnTo>
                      <a:pt x="1463040" y="1729749"/>
                    </a:lnTo>
                    <a:lnTo>
                      <a:pt x="1455220" y="1722393"/>
                    </a:lnTo>
                    <a:lnTo>
                      <a:pt x="1452170" y="1719523"/>
                    </a:lnTo>
                    <a:lnTo>
                      <a:pt x="1448912" y="1716472"/>
                    </a:lnTo>
                    <a:lnTo>
                      <a:pt x="1433793" y="1713185"/>
                    </a:lnTo>
                    <a:lnTo>
                      <a:pt x="1416198" y="1709376"/>
                    </a:lnTo>
                    <a:lnTo>
                      <a:pt x="1409994" y="1708515"/>
                    </a:lnTo>
                    <a:lnTo>
                      <a:pt x="1406475" y="1704081"/>
                    </a:lnTo>
                    <a:lnTo>
                      <a:pt x="1393206" y="1705854"/>
                    </a:lnTo>
                    <a:lnTo>
                      <a:pt x="1383483" y="1696124"/>
                    </a:lnTo>
                    <a:lnTo>
                      <a:pt x="1370215" y="1697012"/>
                    </a:lnTo>
                    <a:lnTo>
                      <a:pt x="1365184" y="1697012"/>
                    </a:lnTo>
                    <a:lnTo>
                      <a:pt x="1364689" y="1697168"/>
                    </a:lnTo>
                    <a:lnTo>
                      <a:pt x="1359241" y="1701055"/>
                    </a:lnTo>
                    <a:lnTo>
                      <a:pt x="1358720" y="1701420"/>
                    </a:lnTo>
                    <a:lnTo>
                      <a:pt x="1355175" y="1706742"/>
                    </a:lnTo>
                    <a:lnTo>
                      <a:pt x="1350431" y="1710133"/>
                    </a:lnTo>
                    <a:lnTo>
                      <a:pt x="1348997" y="1711150"/>
                    </a:lnTo>
                    <a:lnTo>
                      <a:pt x="1341933" y="1711150"/>
                    </a:lnTo>
                    <a:lnTo>
                      <a:pt x="1333956" y="1714698"/>
                    </a:lnTo>
                    <a:lnTo>
                      <a:pt x="1323373" y="1723541"/>
                    </a:lnTo>
                    <a:lnTo>
                      <a:pt x="1309609" y="1726984"/>
                    </a:lnTo>
                    <a:lnTo>
                      <a:pt x="1309218" y="1727088"/>
                    </a:lnTo>
                    <a:lnTo>
                      <a:pt x="1297723" y="1728862"/>
                    </a:lnTo>
                    <a:lnTo>
                      <a:pt x="1296471" y="1729306"/>
                    </a:lnTo>
                    <a:lnTo>
                      <a:pt x="1285341" y="1733271"/>
                    </a:lnTo>
                    <a:lnTo>
                      <a:pt x="1281822" y="1735045"/>
                    </a:lnTo>
                    <a:lnTo>
                      <a:pt x="1278277" y="1736818"/>
                    </a:lnTo>
                    <a:lnTo>
                      <a:pt x="1275618" y="1742114"/>
                    </a:lnTo>
                    <a:lnTo>
                      <a:pt x="1271056" y="1744722"/>
                    </a:lnTo>
                    <a:lnTo>
                      <a:pt x="1269414" y="1745661"/>
                    </a:lnTo>
                    <a:lnTo>
                      <a:pt x="1261464" y="1744775"/>
                    </a:lnTo>
                    <a:lnTo>
                      <a:pt x="1257058" y="1746549"/>
                    </a:lnTo>
                    <a:lnTo>
                      <a:pt x="1253826" y="1746549"/>
                    </a:lnTo>
                    <a:lnTo>
                      <a:pt x="1246449" y="1746549"/>
                    </a:lnTo>
                    <a:lnTo>
                      <a:pt x="1236622" y="1748244"/>
                    </a:lnTo>
                    <a:lnTo>
                      <a:pt x="1226090" y="1750096"/>
                    </a:lnTo>
                    <a:lnTo>
                      <a:pt x="1212118" y="1755261"/>
                    </a:lnTo>
                    <a:lnTo>
                      <a:pt x="1202239" y="1758939"/>
                    </a:lnTo>
                    <a:lnTo>
                      <a:pt x="1196113" y="1762200"/>
                    </a:lnTo>
                    <a:lnTo>
                      <a:pt x="1188971" y="1766008"/>
                    </a:lnTo>
                    <a:lnTo>
                      <a:pt x="1174817" y="1772217"/>
                    </a:lnTo>
                    <a:lnTo>
                      <a:pt x="1174373" y="1771747"/>
                    </a:lnTo>
                    <a:lnTo>
                      <a:pt x="1170203" y="1767574"/>
                    </a:lnTo>
                    <a:lnTo>
                      <a:pt x="1169525" y="1766895"/>
                    </a:lnTo>
                    <a:lnTo>
                      <a:pt x="1166866" y="1759826"/>
                    </a:lnTo>
                    <a:lnTo>
                      <a:pt x="1165980" y="1756278"/>
                    </a:lnTo>
                    <a:lnTo>
                      <a:pt x="1165172" y="1752157"/>
                    </a:lnTo>
                    <a:lnTo>
                      <a:pt x="1165093" y="1751844"/>
                    </a:lnTo>
                    <a:lnTo>
                      <a:pt x="1157143" y="1742114"/>
                    </a:lnTo>
                    <a:lnTo>
                      <a:pt x="1156283" y="1738227"/>
                    </a:lnTo>
                    <a:lnTo>
                      <a:pt x="1155423" y="1734419"/>
                    </a:lnTo>
                    <a:lnTo>
                      <a:pt x="1154458" y="1733766"/>
                    </a:lnTo>
                    <a:lnTo>
                      <a:pt x="1149193" y="1731497"/>
                    </a:lnTo>
                    <a:lnTo>
                      <a:pt x="1142102" y="1724428"/>
                    </a:lnTo>
                    <a:lnTo>
                      <a:pt x="1136811" y="1719132"/>
                    </a:lnTo>
                    <a:lnTo>
                      <a:pt x="1128834" y="1719132"/>
                    </a:lnTo>
                    <a:lnTo>
                      <a:pt x="1127062" y="1722680"/>
                    </a:lnTo>
                    <a:lnTo>
                      <a:pt x="1125315" y="1726201"/>
                    </a:lnTo>
                    <a:lnTo>
                      <a:pt x="1122656" y="1727975"/>
                    </a:lnTo>
                    <a:lnTo>
                      <a:pt x="1117365" y="1733271"/>
                    </a:lnTo>
                    <a:lnTo>
                      <a:pt x="1110275" y="1731497"/>
                    </a:lnTo>
                    <a:lnTo>
                      <a:pt x="1100551" y="1731497"/>
                    </a:lnTo>
                    <a:lnTo>
                      <a:pt x="1094530" y="1730740"/>
                    </a:lnTo>
                    <a:lnTo>
                      <a:pt x="1093487" y="1730610"/>
                    </a:lnTo>
                    <a:lnTo>
                      <a:pt x="1093122" y="1730114"/>
                    </a:lnTo>
                    <a:lnTo>
                      <a:pt x="1090489" y="1726436"/>
                    </a:lnTo>
                    <a:lnTo>
                      <a:pt x="1089056" y="1724428"/>
                    </a:lnTo>
                    <a:lnTo>
                      <a:pt x="1086397" y="1722654"/>
                    </a:lnTo>
                    <a:lnTo>
                      <a:pt x="1086788" y="1721923"/>
                    </a:lnTo>
                    <a:lnTo>
                      <a:pt x="1087283" y="1720880"/>
                    </a:lnTo>
                    <a:lnTo>
                      <a:pt x="1089942" y="1718558"/>
                    </a:lnTo>
                    <a:lnTo>
                      <a:pt x="1094373" y="1714698"/>
                    </a:lnTo>
                    <a:lnTo>
                      <a:pt x="1095703" y="1714306"/>
                    </a:lnTo>
                    <a:lnTo>
                      <a:pt x="1097476" y="1713811"/>
                    </a:lnTo>
                    <a:lnTo>
                      <a:pt x="1100551" y="1712924"/>
                    </a:lnTo>
                    <a:lnTo>
                      <a:pt x="1101438" y="1706742"/>
                    </a:lnTo>
                    <a:lnTo>
                      <a:pt x="1098779" y="1704081"/>
                    </a:lnTo>
                    <a:lnTo>
                      <a:pt x="1099274" y="1702594"/>
                    </a:lnTo>
                    <a:lnTo>
                      <a:pt x="1099665" y="1701420"/>
                    </a:lnTo>
                    <a:lnTo>
                      <a:pt x="1100395" y="1696385"/>
                    </a:lnTo>
                    <a:lnTo>
                      <a:pt x="1100551" y="1695238"/>
                    </a:lnTo>
                    <a:lnTo>
                      <a:pt x="1103497" y="1692577"/>
                    </a:lnTo>
                    <a:lnTo>
                      <a:pt x="1109388" y="1687281"/>
                    </a:lnTo>
                    <a:lnTo>
                      <a:pt x="1110248" y="1684464"/>
                    </a:lnTo>
                    <a:lnTo>
                      <a:pt x="1111786" y="1679325"/>
                    </a:lnTo>
                    <a:lnTo>
                      <a:pt x="1112047" y="1678412"/>
                    </a:lnTo>
                    <a:lnTo>
                      <a:pt x="1111786" y="1677578"/>
                    </a:lnTo>
                    <a:lnTo>
                      <a:pt x="1109388" y="1669569"/>
                    </a:lnTo>
                    <a:lnTo>
                      <a:pt x="1107642" y="1666909"/>
                    </a:lnTo>
                    <a:lnTo>
                      <a:pt x="1104097" y="1661613"/>
                    </a:lnTo>
                    <a:lnTo>
                      <a:pt x="1106078" y="1653631"/>
                    </a:lnTo>
                    <a:lnTo>
                      <a:pt x="1106729" y="1650996"/>
                    </a:lnTo>
                    <a:lnTo>
                      <a:pt x="1107459" y="1650918"/>
                    </a:lnTo>
                    <a:lnTo>
                      <a:pt x="1111239" y="1650553"/>
                    </a:lnTo>
                    <a:lnTo>
                      <a:pt x="1115592" y="1650109"/>
                    </a:lnTo>
                    <a:lnTo>
                      <a:pt x="1116479" y="1646561"/>
                    </a:lnTo>
                    <a:lnTo>
                      <a:pt x="1113820" y="1642153"/>
                    </a:lnTo>
                    <a:lnTo>
                      <a:pt x="1113820" y="1641762"/>
                    </a:lnTo>
                    <a:lnTo>
                      <a:pt x="1113820" y="1637718"/>
                    </a:lnTo>
                    <a:lnTo>
                      <a:pt x="1119424" y="1632893"/>
                    </a:lnTo>
                    <a:lnTo>
                      <a:pt x="1119998" y="1632423"/>
                    </a:lnTo>
                    <a:lnTo>
                      <a:pt x="1130607" y="1627102"/>
                    </a:lnTo>
                    <a:lnTo>
                      <a:pt x="1134152" y="1622693"/>
                    </a:lnTo>
                    <a:lnTo>
                      <a:pt x="1132379" y="1616484"/>
                    </a:lnTo>
                    <a:lnTo>
                      <a:pt x="1133996" y="1608476"/>
                    </a:lnTo>
                    <a:lnTo>
                      <a:pt x="1134152" y="1607642"/>
                    </a:lnTo>
                    <a:lnTo>
                      <a:pt x="1125784" y="1607642"/>
                    </a:lnTo>
                    <a:lnTo>
                      <a:pt x="1125315" y="1607642"/>
                    </a:lnTo>
                    <a:lnTo>
                      <a:pt x="1125133" y="1607381"/>
                    </a:lnTo>
                    <a:lnTo>
                      <a:pt x="1122161" y="1602920"/>
                    </a:lnTo>
                    <a:lnTo>
                      <a:pt x="1121770" y="1602320"/>
                    </a:lnTo>
                    <a:lnTo>
                      <a:pt x="1121822" y="1602007"/>
                    </a:lnTo>
                    <a:lnTo>
                      <a:pt x="1122578" y="1596764"/>
                    </a:lnTo>
                    <a:lnTo>
                      <a:pt x="1122656" y="1596138"/>
                    </a:lnTo>
                    <a:lnTo>
                      <a:pt x="1127661" y="1596138"/>
                    </a:lnTo>
                    <a:lnTo>
                      <a:pt x="1128834" y="1596138"/>
                    </a:lnTo>
                    <a:lnTo>
                      <a:pt x="1131363" y="1593608"/>
                    </a:lnTo>
                    <a:lnTo>
                      <a:pt x="1131545" y="1593555"/>
                    </a:lnTo>
                    <a:lnTo>
                      <a:pt x="1131728" y="1593555"/>
                    </a:lnTo>
                    <a:lnTo>
                      <a:pt x="1135168" y="1594703"/>
                    </a:lnTo>
                    <a:lnTo>
                      <a:pt x="1139470" y="1596138"/>
                    </a:lnTo>
                    <a:lnTo>
                      <a:pt x="1144162" y="1594573"/>
                    </a:lnTo>
                    <a:lnTo>
                      <a:pt x="1144761" y="1594364"/>
                    </a:lnTo>
                    <a:lnTo>
                      <a:pt x="1145100" y="1593686"/>
                    </a:lnTo>
                    <a:lnTo>
                      <a:pt x="1150939" y="1581973"/>
                    </a:lnTo>
                    <a:lnTo>
                      <a:pt x="1151095" y="1581086"/>
                    </a:lnTo>
                    <a:lnTo>
                      <a:pt x="1151304" y="1578686"/>
                    </a:lnTo>
                    <a:lnTo>
                      <a:pt x="1151591" y="1578139"/>
                    </a:lnTo>
                    <a:lnTo>
                      <a:pt x="1152008" y="1577304"/>
                    </a:lnTo>
                    <a:lnTo>
                      <a:pt x="1152581" y="1576156"/>
                    </a:lnTo>
                    <a:lnTo>
                      <a:pt x="1160428" y="1570652"/>
                    </a:lnTo>
                    <a:lnTo>
                      <a:pt x="1160688" y="1570469"/>
                    </a:lnTo>
                    <a:lnTo>
                      <a:pt x="1163269" y="1567026"/>
                    </a:lnTo>
                    <a:lnTo>
                      <a:pt x="1163321" y="1566661"/>
                    </a:lnTo>
                    <a:lnTo>
                      <a:pt x="1163321" y="1561574"/>
                    </a:lnTo>
                    <a:lnTo>
                      <a:pt x="1163321" y="1555444"/>
                    </a:lnTo>
                    <a:lnTo>
                      <a:pt x="1163686" y="1549575"/>
                    </a:lnTo>
                    <a:lnTo>
                      <a:pt x="1164207" y="1541279"/>
                    </a:lnTo>
                    <a:lnTo>
                      <a:pt x="1163217" y="1538931"/>
                    </a:lnTo>
                    <a:lnTo>
                      <a:pt x="1161574" y="1535097"/>
                    </a:lnTo>
                    <a:lnTo>
                      <a:pt x="1161574" y="1532201"/>
                    </a:lnTo>
                    <a:lnTo>
                      <a:pt x="1161574" y="1531549"/>
                    </a:lnTo>
                    <a:lnTo>
                      <a:pt x="1166866" y="1530662"/>
                    </a:lnTo>
                    <a:lnTo>
                      <a:pt x="1169525" y="1528002"/>
                    </a:lnTo>
                    <a:lnTo>
                      <a:pt x="1169551" y="1527819"/>
                    </a:lnTo>
                    <a:lnTo>
                      <a:pt x="1170307" y="1522576"/>
                    </a:lnTo>
                    <a:lnTo>
                      <a:pt x="1170411" y="1521819"/>
                    </a:lnTo>
                    <a:lnTo>
                      <a:pt x="1173044" y="1518272"/>
                    </a:lnTo>
                    <a:lnTo>
                      <a:pt x="1181333" y="1515793"/>
                    </a:lnTo>
                    <a:lnTo>
                      <a:pt x="1181907" y="1515637"/>
                    </a:lnTo>
                    <a:lnTo>
                      <a:pt x="1183288" y="1499673"/>
                    </a:lnTo>
                    <a:lnTo>
                      <a:pt x="1183653" y="1495264"/>
                    </a:lnTo>
                    <a:lnTo>
                      <a:pt x="1186625" y="1493073"/>
                    </a:lnTo>
                    <a:lnTo>
                      <a:pt x="1187199" y="1492629"/>
                    </a:lnTo>
                    <a:lnTo>
                      <a:pt x="1187329" y="1492081"/>
                    </a:lnTo>
                    <a:lnTo>
                      <a:pt x="1189857" y="1482012"/>
                    </a:lnTo>
                    <a:lnTo>
                      <a:pt x="1195149" y="1477578"/>
                    </a:lnTo>
                    <a:lnTo>
                      <a:pt x="1196061" y="1477578"/>
                    </a:lnTo>
                    <a:lnTo>
                      <a:pt x="1203073" y="1477578"/>
                    </a:lnTo>
                    <a:lnTo>
                      <a:pt x="1203125" y="1477578"/>
                    </a:lnTo>
                    <a:lnTo>
                      <a:pt x="1211362" y="1476900"/>
                    </a:lnTo>
                    <a:lnTo>
                      <a:pt x="1213735" y="1476691"/>
                    </a:lnTo>
                    <a:lnTo>
                      <a:pt x="1214386" y="1475230"/>
                    </a:lnTo>
                    <a:lnTo>
                      <a:pt x="1217254" y="1468735"/>
                    </a:lnTo>
                    <a:lnTo>
                      <a:pt x="1224996" y="1463570"/>
                    </a:lnTo>
                    <a:lnTo>
                      <a:pt x="1225230" y="1463413"/>
                    </a:lnTo>
                    <a:lnTo>
                      <a:pt x="1215090" y="1449379"/>
                    </a:lnTo>
                    <a:lnTo>
                      <a:pt x="1213735" y="1447501"/>
                    </a:lnTo>
                    <a:lnTo>
                      <a:pt x="1213474" y="1440275"/>
                    </a:lnTo>
                    <a:lnTo>
                      <a:pt x="1213448" y="1439884"/>
                    </a:lnTo>
                    <a:lnTo>
                      <a:pt x="1213474" y="1439779"/>
                    </a:lnTo>
                    <a:lnTo>
                      <a:pt x="1213187" y="1431693"/>
                    </a:lnTo>
                    <a:lnTo>
                      <a:pt x="1212875" y="1422589"/>
                    </a:lnTo>
                    <a:lnTo>
                      <a:pt x="1212848" y="1421832"/>
                    </a:lnTo>
                    <a:lnTo>
                      <a:pt x="1215637" y="1419902"/>
                    </a:lnTo>
                    <a:lnTo>
                      <a:pt x="1226977" y="1412102"/>
                    </a:lnTo>
                    <a:lnTo>
                      <a:pt x="1226977" y="1411555"/>
                    </a:lnTo>
                    <a:lnTo>
                      <a:pt x="1226977" y="1405920"/>
                    </a:lnTo>
                    <a:lnTo>
                      <a:pt x="1221685" y="1400599"/>
                    </a:lnTo>
                    <a:lnTo>
                      <a:pt x="1214621" y="1397077"/>
                    </a:lnTo>
                    <a:lnTo>
                      <a:pt x="1214152" y="1394260"/>
                    </a:lnTo>
                    <a:lnTo>
                      <a:pt x="1213943" y="1393790"/>
                    </a:lnTo>
                    <a:lnTo>
                      <a:pt x="1214021" y="1393477"/>
                    </a:lnTo>
                    <a:lnTo>
                      <a:pt x="1213735" y="1391756"/>
                    </a:lnTo>
                    <a:lnTo>
                      <a:pt x="1217254" y="1385573"/>
                    </a:lnTo>
                    <a:lnTo>
                      <a:pt x="1217254" y="1377591"/>
                    </a:lnTo>
                    <a:lnTo>
                      <a:pt x="1219782" y="1374226"/>
                    </a:lnTo>
                    <a:lnTo>
                      <a:pt x="1219912" y="1373991"/>
                    </a:lnTo>
                    <a:lnTo>
                      <a:pt x="1220799" y="1358131"/>
                    </a:lnTo>
                    <a:lnTo>
                      <a:pt x="1211962" y="1347514"/>
                    </a:lnTo>
                    <a:lnTo>
                      <a:pt x="1204012" y="1343992"/>
                    </a:lnTo>
                    <a:lnTo>
                      <a:pt x="1189857" y="1342219"/>
                    </a:lnTo>
                    <a:lnTo>
                      <a:pt x="1182376" y="1341645"/>
                    </a:lnTo>
                    <a:lnTo>
                      <a:pt x="1178362" y="1341332"/>
                    </a:lnTo>
                    <a:lnTo>
                      <a:pt x="1177267" y="1340236"/>
                    </a:lnTo>
                    <a:lnTo>
                      <a:pt x="1174817" y="1337784"/>
                    </a:lnTo>
                    <a:lnTo>
                      <a:pt x="1175703" y="1329828"/>
                    </a:lnTo>
                    <a:lnTo>
                      <a:pt x="1172679" y="1327793"/>
                    </a:lnTo>
                    <a:lnTo>
                      <a:pt x="1170411" y="1326280"/>
                    </a:lnTo>
                    <a:lnTo>
                      <a:pt x="1174530" y="1320098"/>
                    </a:lnTo>
                    <a:lnTo>
                      <a:pt x="1177371" y="1315846"/>
                    </a:lnTo>
                    <a:lnTo>
                      <a:pt x="1177475" y="1315663"/>
                    </a:lnTo>
                    <a:lnTo>
                      <a:pt x="1174817" y="1310785"/>
                    </a:lnTo>
                    <a:lnTo>
                      <a:pt x="1172184" y="1305933"/>
                    </a:lnTo>
                    <a:lnTo>
                      <a:pt x="1160506" y="1304811"/>
                    </a:lnTo>
                    <a:lnTo>
                      <a:pt x="1153989" y="1304212"/>
                    </a:lnTo>
                    <a:lnTo>
                      <a:pt x="1153415" y="1304029"/>
                    </a:lnTo>
                    <a:lnTo>
                      <a:pt x="1140356" y="1295316"/>
                    </a:lnTo>
                    <a:lnTo>
                      <a:pt x="1137097" y="1295055"/>
                    </a:lnTo>
                    <a:lnTo>
                      <a:pt x="1129460" y="1294482"/>
                    </a:lnTo>
                    <a:lnTo>
                      <a:pt x="1119711" y="1293725"/>
                    </a:lnTo>
                    <a:lnTo>
                      <a:pt x="1117365" y="1293543"/>
                    </a:lnTo>
                    <a:lnTo>
                      <a:pt x="1114523" y="1294508"/>
                    </a:lnTo>
                    <a:lnTo>
                      <a:pt x="1109388" y="1296203"/>
                    </a:lnTo>
                    <a:lnTo>
                      <a:pt x="1105791" y="1295760"/>
                    </a:lnTo>
                    <a:lnTo>
                      <a:pt x="1102324" y="1295316"/>
                    </a:lnTo>
                    <a:lnTo>
                      <a:pt x="1099457" y="1296151"/>
                    </a:lnTo>
                    <a:lnTo>
                      <a:pt x="1092028" y="1298264"/>
                    </a:lnTo>
                    <a:lnTo>
                      <a:pt x="1089942" y="1298864"/>
                    </a:lnTo>
                    <a:lnTo>
                      <a:pt x="1088639" y="1298473"/>
                    </a:lnTo>
                    <a:lnTo>
                      <a:pt x="1088560" y="1298473"/>
                    </a:lnTo>
                    <a:lnTo>
                      <a:pt x="1088378" y="1298394"/>
                    </a:lnTo>
                    <a:lnTo>
                      <a:pt x="1081105" y="1296203"/>
                    </a:lnTo>
                    <a:lnTo>
                      <a:pt x="1078707" y="1289812"/>
                    </a:lnTo>
                    <a:lnTo>
                      <a:pt x="1078290" y="1289160"/>
                    </a:lnTo>
                    <a:lnTo>
                      <a:pt x="1078003" y="1289056"/>
                    </a:lnTo>
                    <a:lnTo>
                      <a:pt x="1057958" y="1285847"/>
                    </a:lnTo>
                    <a:lnTo>
                      <a:pt x="1056342" y="1285586"/>
                    </a:lnTo>
                    <a:lnTo>
                      <a:pt x="1055612" y="1285169"/>
                    </a:lnTo>
                    <a:lnTo>
                      <a:pt x="1042213" y="1277630"/>
                    </a:lnTo>
                    <a:lnTo>
                      <a:pt x="1037261" y="1272309"/>
                    </a:lnTo>
                    <a:lnTo>
                      <a:pt x="1034915" y="1269778"/>
                    </a:lnTo>
                    <a:lnTo>
                      <a:pt x="1030718" y="1265240"/>
                    </a:lnTo>
                    <a:lnTo>
                      <a:pt x="1022480" y="1261431"/>
                    </a:lnTo>
                    <a:lnTo>
                      <a:pt x="1019222" y="1259918"/>
                    </a:lnTo>
                    <a:lnTo>
                      <a:pt x="1011271" y="1258170"/>
                    </a:lnTo>
                    <a:lnTo>
                      <a:pt x="1009681" y="1253944"/>
                    </a:lnTo>
                    <a:lnTo>
                      <a:pt x="1008613" y="1251075"/>
                    </a:lnTo>
                    <a:lnTo>
                      <a:pt x="1008482" y="1250736"/>
                    </a:lnTo>
                    <a:lnTo>
                      <a:pt x="1004859" y="1241423"/>
                    </a:lnTo>
                    <a:lnTo>
                      <a:pt x="1004468" y="1240406"/>
                    </a:lnTo>
                    <a:lnTo>
                      <a:pt x="1002409" y="1235163"/>
                    </a:lnTo>
                    <a:lnTo>
                      <a:pt x="1001471" y="1233545"/>
                    </a:lnTo>
                    <a:lnTo>
                      <a:pt x="990939" y="1215703"/>
                    </a:lnTo>
                    <a:lnTo>
                      <a:pt x="986039" y="1211503"/>
                    </a:lnTo>
                    <a:lnTo>
                      <a:pt x="984735" y="1210381"/>
                    </a:lnTo>
                    <a:lnTo>
                      <a:pt x="972354" y="1209494"/>
                    </a:lnTo>
                    <a:lnTo>
                      <a:pt x="971884" y="1207146"/>
                    </a:lnTo>
                    <a:lnTo>
                      <a:pt x="970581" y="1200651"/>
                    </a:lnTo>
                    <a:lnTo>
                      <a:pt x="965498" y="1194703"/>
                    </a:lnTo>
                    <a:lnTo>
                      <a:pt x="965289" y="1194443"/>
                    </a:lnTo>
                    <a:lnTo>
                      <a:pt x="960858" y="1194443"/>
                    </a:lnTo>
                    <a:lnTo>
                      <a:pt x="955566" y="1199764"/>
                    </a:lnTo>
                    <a:lnTo>
                      <a:pt x="950249" y="1199764"/>
                    </a:lnTo>
                    <a:lnTo>
                      <a:pt x="946964" y="1196477"/>
                    </a:lnTo>
                    <a:lnTo>
                      <a:pt x="941777" y="1191286"/>
                    </a:lnTo>
                    <a:lnTo>
                      <a:pt x="941412" y="1190921"/>
                    </a:lnTo>
                    <a:lnTo>
                      <a:pt x="940995" y="1190947"/>
                    </a:lnTo>
                    <a:lnTo>
                      <a:pt x="926397" y="1191808"/>
                    </a:lnTo>
                    <a:lnTo>
                      <a:pt x="921966" y="1187373"/>
                    </a:lnTo>
                    <a:lnTo>
                      <a:pt x="921966" y="1186460"/>
                    </a:lnTo>
                    <a:lnTo>
                      <a:pt x="921940" y="1186434"/>
                    </a:lnTo>
                    <a:lnTo>
                      <a:pt x="921966" y="1186356"/>
                    </a:lnTo>
                    <a:lnTo>
                      <a:pt x="921966" y="1183826"/>
                    </a:lnTo>
                    <a:lnTo>
                      <a:pt x="925511" y="1176756"/>
                    </a:lnTo>
                    <a:lnTo>
                      <a:pt x="919307" y="1172113"/>
                    </a:lnTo>
                    <a:lnTo>
                      <a:pt x="918421" y="1171461"/>
                    </a:lnTo>
                    <a:lnTo>
                      <a:pt x="916101" y="1171461"/>
                    </a:lnTo>
                    <a:lnTo>
                      <a:pt x="909949" y="1171461"/>
                    </a:lnTo>
                    <a:lnTo>
                      <a:pt x="906065" y="1171461"/>
                    </a:lnTo>
                    <a:lnTo>
                      <a:pt x="895430" y="1176756"/>
                    </a:lnTo>
                    <a:lnTo>
                      <a:pt x="891024" y="1182078"/>
                    </a:lnTo>
                    <a:lnTo>
                      <a:pt x="883204" y="1182078"/>
                    </a:lnTo>
                    <a:lnTo>
                      <a:pt x="881301" y="1182078"/>
                    </a:lnTo>
                    <a:lnTo>
                      <a:pt x="878199" y="1183930"/>
                    </a:lnTo>
                    <a:lnTo>
                      <a:pt x="876870" y="1184713"/>
                    </a:lnTo>
                    <a:lnTo>
                      <a:pt x="881301" y="1190921"/>
                    </a:lnTo>
                    <a:lnTo>
                      <a:pt x="880415" y="1194443"/>
                    </a:lnTo>
                    <a:lnTo>
                      <a:pt x="873325" y="1199764"/>
                    </a:lnTo>
                    <a:lnTo>
                      <a:pt x="870171" y="1200286"/>
                    </a:lnTo>
                    <a:lnTo>
                      <a:pt x="868033" y="1200651"/>
                    </a:lnTo>
                    <a:lnTo>
                      <a:pt x="862012" y="1190321"/>
                    </a:lnTo>
                    <a:lnTo>
                      <a:pt x="861829" y="1190138"/>
                    </a:lnTo>
                    <a:lnTo>
                      <a:pt x="859509" y="1188626"/>
                    </a:lnTo>
                    <a:lnTo>
                      <a:pt x="859509" y="1188626"/>
                    </a:lnTo>
                    <a:lnTo>
                      <a:pt x="857424" y="1187373"/>
                    </a:lnTo>
                    <a:lnTo>
                      <a:pt x="857293" y="1186356"/>
                    </a:lnTo>
                    <a:lnTo>
                      <a:pt x="856642" y="1181087"/>
                    </a:lnTo>
                    <a:lnTo>
                      <a:pt x="855651" y="1173209"/>
                    </a:lnTo>
                    <a:lnTo>
                      <a:pt x="848587" y="1167913"/>
                    </a:lnTo>
                    <a:lnTo>
                      <a:pt x="847805" y="1162201"/>
                    </a:lnTo>
                    <a:lnTo>
                      <a:pt x="847023" y="1156566"/>
                    </a:lnTo>
                    <a:lnTo>
                      <a:pt x="845928" y="1148453"/>
                    </a:lnTo>
                    <a:lnTo>
                      <a:pt x="843582" y="1146079"/>
                    </a:lnTo>
                    <a:lnTo>
                      <a:pt x="838369" y="1140862"/>
                    </a:lnTo>
                    <a:lnTo>
                      <a:pt x="837978" y="1140471"/>
                    </a:lnTo>
                    <a:lnTo>
                      <a:pt x="838030" y="1140080"/>
                    </a:lnTo>
                    <a:lnTo>
                      <a:pt x="838603" y="1135671"/>
                    </a:lnTo>
                    <a:lnTo>
                      <a:pt x="839568" y="1128498"/>
                    </a:lnTo>
                    <a:lnTo>
                      <a:pt x="839750" y="1127220"/>
                    </a:lnTo>
                    <a:lnTo>
                      <a:pt x="829141" y="1121011"/>
                    </a:lnTo>
                    <a:lnTo>
                      <a:pt x="828959" y="1120985"/>
                    </a:lnTo>
                    <a:lnTo>
                      <a:pt x="828750" y="1120854"/>
                    </a:lnTo>
                    <a:lnTo>
                      <a:pt x="827212" y="1120672"/>
                    </a:lnTo>
                    <a:lnTo>
                      <a:pt x="819392" y="1119237"/>
                    </a:lnTo>
                    <a:lnTo>
                      <a:pt x="808783" y="1112168"/>
                    </a:lnTo>
                    <a:lnTo>
                      <a:pt x="806150" y="1108620"/>
                    </a:lnTo>
                    <a:lnTo>
                      <a:pt x="806437" y="1107394"/>
                    </a:lnTo>
                    <a:lnTo>
                      <a:pt x="806802" y="1105986"/>
                    </a:lnTo>
                    <a:lnTo>
                      <a:pt x="807036" y="1105099"/>
                    </a:lnTo>
                    <a:lnTo>
                      <a:pt x="802761" y="1099986"/>
                    </a:lnTo>
                    <a:lnTo>
                      <a:pt x="802683" y="1099803"/>
                    </a:lnTo>
                    <a:lnTo>
                      <a:pt x="802605" y="1099803"/>
                    </a:lnTo>
                    <a:lnTo>
                      <a:pt x="802605" y="1099777"/>
                    </a:lnTo>
                    <a:lnTo>
                      <a:pt x="800259" y="1099360"/>
                    </a:lnTo>
                    <a:lnTo>
                      <a:pt x="792882" y="1098004"/>
                    </a:lnTo>
                    <a:lnTo>
                      <a:pt x="791109" y="1100664"/>
                    </a:lnTo>
                    <a:lnTo>
                      <a:pt x="788450" y="1102438"/>
                    </a:lnTo>
                    <a:lnTo>
                      <a:pt x="784045" y="1108620"/>
                    </a:lnTo>
                    <a:lnTo>
                      <a:pt x="772549" y="1113055"/>
                    </a:lnTo>
                    <a:lnTo>
                      <a:pt x="771116" y="1113055"/>
                    </a:lnTo>
                    <a:lnTo>
                      <a:pt x="766345" y="1113055"/>
                    </a:lnTo>
                    <a:lnTo>
                      <a:pt x="761054" y="1111281"/>
                    </a:lnTo>
                    <a:lnTo>
                      <a:pt x="753963" y="1111281"/>
                    </a:lnTo>
                    <a:lnTo>
                      <a:pt x="753937" y="1111281"/>
                    </a:lnTo>
                    <a:lnTo>
                      <a:pt x="746587" y="1112038"/>
                    </a:lnTo>
                    <a:lnTo>
                      <a:pt x="745127" y="1112168"/>
                    </a:lnTo>
                    <a:lnTo>
                      <a:pt x="742494" y="1120124"/>
                    </a:lnTo>
                    <a:lnTo>
                      <a:pt x="742885" y="1120724"/>
                    </a:lnTo>
                    <a:lnTo>
                      <a:pt x="745804" y="1125133"/>
                    </a:lnTo>
                    <a:lnTo>
                      <a:pt x="746013" y="1125446"/>
                    </a:lnTo>
                    <a:lnTo>
                      <a:pt x="747212" y="1125889"/>
                    </a:lnTo>
                    <a:lnTo>
                      <a:pt x="753077" y="1128106"/>
                    </a:lnTo>
                    <a:lnTo>
                      <a:pt x="754120" y="1128550"/>
                    </a:lnTo>
                    <a:lnTo>
                      <a:pt x="761054" y="1131628"/>
                    </a:lnTo>
                    <a:lnTo>
                      <a:pt x="762826" y="1136949"/>
                    </a:lnTo>
                    <a:lnTo>
                      <a:pt x="761080" y="1140445"/>
                    </a:lnTo>
                    <a:lnTo>
                      <a:pt x="761054" y="1140471"/>
                    </a:lnTo>
                    <a:lnTo>
                      <a:pt x="759333" y="1143053"/>
                    </a:lnTo>
                    <a:lnTo>
                      <a:pt x="757509" y="1145793"/>
                    </a:lnTo>
                    <a:lnTo>
                      <a:pt x="756622" y="1152862"/>
                    </a:lnTo>
                    <a:lnTo>
                      <a:pt x="753963" y="1155523"/>
                    </a:lnTo>
                    <a:lnTo>
                      <a:pt x="753051" y="1155418"/>
                    </a:lnTo>
                    <a:lnTo>
                      <a:pt x="752191" y="1155314"/>
                    </a:lnTo>
                    <a:lnTo>
                      <a:pt x="746378" y="1154688"/>
                    </a:lnTo>
                    <a:lnTo>
                      <a:pt x="746013" y="1154636"/>
                    </a:lnTo>
                    <a:lnTo>
                      <a:pt x="742494" y="1150227"/>
                    </a:lnTo>
                    <a:lnTo>
                      <a:pt x="742494" y="1150201"/>
                    </a:lnTo>
                    <a:lnTo>
                      <a:pt x="739835" y="1150201"/>
                    </a:lnTo>
                    <a:lnTo>
                      <a:pt x="738480" y="1150827"/>
                    </a:lnTo>
                    <a:lnTo>
                      <a:pt x="731963" y="1153723"/>
                    </a:lnTo>
                    <a:lnTo>
                      <a:pt x="731859" y="1153749"/>
                    </a:lnTo>
                    <a:lnTo>
                      <a:pt x="730999" y="1159957"/>
                    </a:lnTo>
                    <a:lnTo>
                      <a:pt x="724795" y="1162592"/>
                    </a:lnTo>
                    <a:lnTo>
                      <a:pt x="719216" y="1162592"/>
                    </a:lnTo>
                    <a:lnTo>
                      <a:pt x="718617" y="1162592"/>
                    </a:lnTo>
                    <a:lnTo>
                      <a:pt x="718617" y="1159775"/>
                    </a:lnTo>
                    <a:lnTo>
                      <a:pt x="718617" y="1157297"/>
                    </a:lnTo>
                    <a:lnTo>
                      <a:pt x="713117" y="1157297"/>
                    </a:lnTo>
                    <a:lnTo>
                      <a:pt x="711526" y="1157297"/>
                    </a:lnTo>
                    <a:lnTo>
                      <a:pt x="710510" y="1156879"/>
                    </a:lnTo>
                    <a:lnTo>
                      <a:pt x="702690" y="1153749"/>
                    </a:lnTo>
                    <a:lnTo>
                      <a:pt x="702351" y="1152027"/>
                    </a:lnTo>
                    <a:lnTo>
                      <a:pt x="701829" y="1149419"/>
                    </a:lnTo>
                    <a:lnTo>
                      <a:pt x="701699" y="1149288"/>
                    </a:lnTo>
                    <a:lnTo>
                      <a:pt x="694739" y="1145793"/>
                    </a:lnTo>
                    <a:lnTo>
                      <a:pt x="694583" y="1145427"/>
                    </a:lnTo>
                    <a:lnTo>
                      <a:pt x="693618" y="1143002"/>
                    </a:lnTo>
                    <a:lnTo>
                      <a:pt x="692966" y="1141358"/>
                    </a:lnTo>
                    <a:lnTo>
                      <a:pt x="695625" y="1133402"/>
                    </a:lnTo>
                    <a:lnTo>
                      <a:pt x="694739" y="1131628"/>
                    </a:lnTo>
                    <a:lnTo>
                      <a:pt x="694244" y="1131106"/>
                    </a:lnTo>
                    <a:lnTo>
                      <a:pt x="686789" y="1122785"/>
                    </a:lnTo>
                    <a:lnTo>
                      <a:pt x="674980" y="1120829"/>
                    </a:lnTo>
                    <a:lnTo>
                      <a:pt x="672217" y="1120359"/>
                    </a:lnTo>
                    <a:lnTo>
                      <a:pt x="670862" y="1120124"/>
                    </a:lnTo>
                    <a:lnTo>
                      <a:pt x="667108" y="1120750"/>
                    </a:lnTo>
                    <a:lnTo>
                      <a:pt x="661660" y="1121663"/>
                    </a:lnTo>
                    <a:lnTo>
                      <a:pt x="660252" y="1121898"/>
                    </a:lnTo>
                    <a:lnTo>
                      <a:pt x="654075" y="1129854"/>
                    </a:lnTo>
                    <a:lnTo>
                      <a:pt x="646984" y="1130741"/>
                    </a:lnTo>
                    <a:lnTo>
                      <a:pt x="645238" y="1134289"/>
                    </a:lnTo>
                    <a:lnTo>
                      <a:pt x="645942" y="1135254"/>
                    </a:lnTo>
                    <a:lnTo>
                      <a:pt x="647375" y="1137158"/>
                    </a:lnTo>
                    <a:lnTo>
                      <a:pt x="650425" y="1141228"/>
                    </a:lnTo>
                    <a:lnTo>
                      <a:pt x="650530" y="1141358"/>
                    </a:lnTo>
                    <a:lnTo>
                      <a:pt x="646984" y="1145793"/>
                    </a:lnTo>
                    <a:lnTo>
                      <a:pt x="645942" y="1147906"/>
                    </a:lnTo>
                    <a:lnTo>
                      <a:pt x="644352" y="1151088"/>
                    </a:lnTo>
                    <a:lnTo>
                      <a:pt x="640806" y="1152862"/>
                    </a:lnTo>
                    <a:lnTo>
                      <a:pt x="632856" y="1154636"/>
                    </a:lnTo>
                    <a:lnTo>
                      <a:pt x="630197" y="1151975"/>
                    </a:lnTo>
                    <a:lnTo>
                      <a:pt x="630744" y="1148166"/>
                    </a:lnTo>
                    <a:lnTo>
                      <a:pt x="630953" y="1146679"/>
                    </a:lnTo>
                    <a:lnTo>
                      <a:pt x="631083" y="1145793"/>
                    </a:lnTo>
                    <a:lnTo>
                      <a:pt x="630197" y="1144019"/>
                    </a:lnTo>
                    <a:lnTo>
                      <a:pt x="614426" y="1139219"/>
                    </a:lnTo>
                    <a:lnTo>
                      <a:pt x="610960" y="1138175"/>
                    </a:lnTo>
                    <a:lnTo>
                      <a:pt x="609865" y="1137836"/>
                    </a:lnTo>
                    <a:lnTo>
                      <a:pt x="609526" y="1138280"/>
                    </a:lnTo>
                    <a:lnTo>
                      <a:pt x="607779" y="1140602"/>
                    </a:lnTo>
                    <a:lnTo>
                      <a:pt x="604547" y="1144906"/>
                    </a:lnTo>
                    <a:lnTo>
                      <a:pt x="595710" y="1147567"/>
                    </a:lnTo>
                    <a:lnTo>
                      <a:pt x="586874" y="1147567"/>
                    </a:lnTo>
                    <a:lnTo>
                      <a:pt x="580644" y="1143654"/>
                    </a:lnTo>
                    <a:lnTo>
                      <a:pt x="579810" y="1143132"/>
                    </a:lnTo>
                    <a:lnTo>
                      <a:pt x="572745" y="1143132"/>
                    </a:lnTo>
                    <a:lnTo>
                      <a:pt x="572172" y="1142897"/>
                    </a:lnTo>
                    <a:lnTo>
                      <a:pt x="568053" y="1141123"/>
                    </a:lnTo>
                    <a:lnTo>
                      <a:pt x="566541" y="1140471"/>
                    </a:lnTo>
                    <a:lnTo>
                      <a:pt x="566541" y="1135880"/>
                    </a:lnTo>
                    <a:lnTo>
                      <a:pt x="566541" y="1134289"/>
                    </a:lnTo>
                    <a:lnTo>
                      <a:pt x="558591" y="1136063"/>
                    </a:lnTo>
                    <a:lnTo>
                      <a:pt x="557366" y="1136063"/>
                    </a:lnTo>
                    <a:lnTo>
                      <a:pt x="549754" y="1136063"/>
                    </a:lnTo>
                    <a:lnTo>
                      <a:pt x="546496" y="1139949"/>
                    </a:lnTo>
                    <a:lnTo>
                      <a:pt x="545323" y="1141358"/>
                    </a:lnTo>
                    <a:lnTo>
                      <a:pt x="545323" y="1146679"/>
                    </a:lnTo>
                    <a:lnTo>
                      <a:pt x="539145" y="1151975"/>
                    </a:lnTo>
                    <a:lnTo>
                      <a:pt x="537633" y="1160974"/>
                    </a:lnTo>
                    <a:lnTo>
                      <a:pt x="537372" y="1162592"/>
                    </a:lnTo>
                    <a:lnTo>
                      <a:pt x="534583" y="1165383"/>
                    </a:lnTo>
                    <a:lnTo>
                      <a:pt x="532054" y="1167913"/>
                    </a:lnTo>
                    <a:lnTo>
                      <a:pt x="526398" y="1170757"/>
                    </a:lnTo>
                    <a:lnTo>
                      <a:pt x="523218" y="1172322"/>
                    </a:lnTo>
                    <a:lnTo>
                      <a:pt x="515267" y="1178530"/>
                    </a:lnTo>
                    <a:lnTo>
                      <a:pt x="502912" y="1180669"/>
                    </a:lnTo>
                    <a:lnTo>
                      <a:pt x="502442" y="1180930"/>
                    </a:lnTo>
                    <a:lnTo>
                      <a:pt x="499757" y="1181295"/>
                    </a:lnTo>
                    <a:lnTo>
                      <a:pt x="499314" y="1181295"/>
                    </a:lnTo>
                    <a:lnTo>
                      <a:pt x="494935" y="1182078"/>
                    </a:lnTo>
                    <a:lnTo>
                      <a:pt x="478122" y="1181191"/>
                    </a:lnTo>
                    <a:lnTo>
                      <a:pt x="473899" y="1178870"/>
                    </a:lnTo>
                    <a:lnTo>
                      <a:pt x="473065" y="1178478"/>
                    </a:lnTo>
                    <a:lnTo>
                      <a:pt x="472935" y="1178348"/>
                    </a:lnTo>
                    <a:lnTo>
                      <a:pt x="468399" y="1175870"/>
                    </a:lnTo>
                    <a:lnTo>
                      <a:pt x="466626" y="1176130"/>
                    </a:lnTo>
                    <a:lnTo>
                      <a:pt x="462221" y="1176756"/>
                    </a:lnTo>
                    <a:lnTo>
                      <a:pt x="450725" y="1185600"/>
                    </a:lnTo>
                    <a:lnTo>
                      <a:pt x="449813" y="1186330"/>
                    </a:lnTo>
                    <a:lnTo>
                      <a:pt x="442749" y="1191808"/>
                    </a:lnTo>
                    <a:lnTo>
                      <a:pt x="442332" y="1193530"/>
                    </a:lnTo>
                    <a:lnTo>
                      <a:pt x="441862" y="1195329"/>
                    </a:lnTo>
                    <a:lnTo>
                      <a:pt x="443635" y="1201538"/>
                    </a:lnTo>
                    <a:lnTo>
                      <a:pt x="442280" y="1207642"/>
                    </a:lnTo>
                    <a:lnTo>
                      <a:pt x="441862" y="1209494"/>
                    </a:lnTo>
                    <a:lnTo>
                      <a:pt x="443635" y="1211268"/>
                    </a:lnTo>
                    <a:lnTo>
                      <a:pt x="449839" y="1212155"/>
                    </a:lnTo>
                    <a:lnTo>
                      <a:pt x="451612" y="1211268"/>
                    </a:lnTo>
                    <a:lnTo>
                      <a:pt x="453098" y="1211268"/>
                    </a:lnTo>
                    <a:lnTo>
                      <a:pt x="459562" y="1211268"/>
                    </a:lnTo>
                    <a:lnTo>
                      <a:pt x="463967" y="1216563"/>
                    </a:lnTo>
                    <a:lnTo>
                      <a:pt x="463967" y="1225433"/>
                    </a:lnTo>
                    <a:lnTo>
                      <a:pt x="462143" y="1231615"/>
                    </a:lnTo>
                    <a:lnTo>
                      <a:pt x="461334" y="1234276"/>
                    </a:lnTo>
                    <a:lnTo>
                      <a:pt x="455339" y="1237041"/>
                    </a:lnTo>
                    <a:lnTo>
                      <a:pt x="451716" y="1238710"/>
                    </a:lnTo>
                    <a:lnTo>
                      <a:pt x="449839" y="1239571"/>
                    </a:lnTo>
                    <a:lnTo>
                      <a:pt x="441862" y="1240458"/>
                    </a:lnTo>
                    <a:lnTo>
                      <a:pt x="441159" y="1240797"/>
                    </a:lnTo>
                    <a:lnTo>
                      <a:pt x="435450" y="1243380"/>
                    </a:lnTo>
                    <a:lnTo>
                      <a:pt x="432166" y="1244892"/>
                    </a:lnTo>
                    <a:lnTo>
                      <a:pt x="430836" y="1247214"/>
                    </a:lnTo>
                    <a:lnTo>
                      <a:pt x="428620" y="1251075"/>
                    </a:lnTo>
                    <a:lnTo>
                      <a:pt x="424319" y="1252640"/>
                    </a:lnTo>
                    <a:lnTo>
                      <a:pt x="418897" y="1254622"/>
                    </a:lnTo>
                    <a:lnTo>
                      <a:pt x="417829" y="1254622"/>
                    </a:lnTo>
                    <a:lnTo>
                      <a:pt x="410061" y="1254622"/>
                    </a:lnTo>
                    <a:lnTo>
                      <a:pt x="401589" y="1251075"/>
                    </a:lnTo>
                    <a:lnTo>
                      <a:pt x="399712" y="1250292"/>
                    </a:lnTo>
                    <a:lnTo>
                      <a:pt x="399191" y="1250188"/>
                    </a:lnTo>
                    <a:lnTo>
                      <a:pt x="391475" y="1250188"/>
                    </a:lnTo>
                    <a:lnTo>
                      <a:pt x="380865" y="1252849"/>
                    </a:lnTo>
                    <a:lnTo>
                      <a:pt x="371507" y="1258822"/>
                    </a:lnTo>
                    <a:lnTo>
                      <a:pt x="371142" y="1259031"/>
                    </a:lnTo>
                    <a:lnTo>
                      <a:pt x="372029" y="1266126"/>
                    </a:lnTo>
                    <a:lnTo>
                      <a:pt x="371534" y="1270170"/>
                    </a:lnTo>
                    <a:lnTo>
                      <a:pt x="371247" y="1270848"/>
                    </a:lnTo>
                    <a:lnTo>
                      <a:pt x="371351" y="1271500"/>
                    </a:lnTo>
                    <a:lnTo>
                      <a:pt x="371142" y="1273196"/>
                    </a:lnTo>
                    <a:lnTo>
                      <a:pt x="371951" y="1274552"/>
                    </a:lnTo>
                    <a:lnTo>
                      <a:pt x="372003" y="1274761"/>
                    </a:lnTo>
                    <a:lnTo>
                      <a:pt x="372133" y="1274839"/>
                    </a:lnTo>
                    <a:lnTo>
                      <a:pt x="373801" y="1277630"/>
                    </a:lnTo>
                    <a:lnTo>
                      <a:pt x="374688" y="1283813"/>
                    </a:lnTo>
                    <a:lnTo>
                      <a:pt x="371142" y="1290882"/>
                    </a:lnTo>
                    <a:lnTo>
                      <a:pt x="368327" y="1293256"/>
                    </a:lnTo>
                    <a:lnTo>
                      <a:pt x="367337" y="1293960"/>
                    </a:lnTo>
                    <a:lnTo>
                      <a:pt x="367232" y="1294169"/>
                    </a:lnTo>
                    <a:lnTo>
                      <a:pt x="365851" y="1295316"/>
                    </a:lnTo>
                    <a:lnTo>
                      <a:pt x="365043" y="1303351"/>
                    </a:lnTo>
                    <a:lnTo>
                      <a:pt x="364965" y="1304159"/>
                    </a:lnTo>
                    <a:lnTo>
                      <a:pt x="367363" y="1308985"/>
                    </a:lnTo>
                    <a:lnTo>
                      <a:pt x="369370" y="1313002"/>
                    </a:lnTo>
                    <a:lnTo>
                      <a:pt x="367623" y="1319211"/>
                    </a:lnTo>
                    <a:lnTo>
                      <a:pt x="367206" y="1319811"/>
                    </a:lnTo>
                    <a:lnTo>
                      <a:pt x="366555" y="1320567"/>
                    </a:lnTo>
                    <a:lnTo>
                      <a:pt x="366502" y="1320854"/>
                    </a:lnTo>
                    <a:lnTo>
                      <a:pt x="365851" y="1321872"/>
                    </a:lnTo>
                    <a:lnTo>
                      <a:pt x="364078" y="1328941"/>
                    </a:lnTo>
                    <a:lnTo>
                      <a:pt x="356936" y="1332776"/>
                    </a:lnTo>
                    <a:lnTo>
                      <a:pt x="352583" y="1335123"/>
                    </a:lnTo>
                    <a:lnTo>
                      <a:pt x="332250" y="1340445"/>
                    </a:lnTo>
                    <a:lnTo>
                      <a:pt x="320755" y="1347514"/>
                    </a:lnTo>
                    <a:lnTo>
                      <a:pt x="319712" y="1348897"/>
                    </a:lnTo>
                    <a:lnTo>
                      <a:pt x="318096" y="1351062"/>
                    </a:lnTo>
                    <a:lnTo>
                      <a:pt x="316297" y="1352262"/>
                    </a:lnTo>
                    <a:lnTo>
                      <a:pt x="312022" y="1355105"/>
                    </a:lnTo>
                    <a:lnTo>
                      <a:pt x="310145" y="1356357"/>
                    </a:lnTo>
                    <a:lnTo>
                      <a:pt x="311032" y="1360792"/>
                    </a:lnTo>
                    <a:lnTo>
                      <a:pt x="308086" y="1363531"/>
                    </a:lnTo>
                    <a:lnTo>
                      <a:pt x="306679" y="1364835"/>
                    </a:lnTo>
                    <a:lnTo>
                      <a:pt x="302195" y="1369061"/>
                    </a:lnTo>
                    <a:lnTo>
                      <a:pt x="297764" y="1373183"/>
                    </a:lnTo>
                    <a:lnTo>
                      <a:pt x="296069" y="1378817"/>
                    </a:lnTo>
                    <a:lnTo>
                      <a:pt x="295105" y="1382026"/>
                    </a:lnTo>
                    <a:lnTo>
                      <a:pt x="293749" y="1385208"/>
                    </a:lnTo>
                    <a:lnTo>
                      <a:pt x="289813" y="1394416"/>
                    </a:lnTo>
                    <a:lnTo>
                      <a:pt x="289292" y="1398773"/>
                    </a:lnTo>
                    <a:lnTo>
                      <a:pt x="288041" y="1409442"/>
                    </a:lnTo>
                    <a:lnTo>
                      <a:pt x="281081" y="1418728"/>
                    </a:lnTo>
                    <a:lnTo>
                      <a:pt x="280090" y="1420059"/>
                    </a:lnTo>
                    <a:lnTo>
                      <a:pt x="278969" y="1420632"/>
                    </a:lnTo>
                    <a:lnTo>
                      <a:pt x="271227" y="1424493"/>
                    </a:lnTo>
                    <a:lnTo>
                      <a:pt x="270784" y="1425197"/>
                    </a:lnTo>
                    <a:lnTo>
                      <a:pt x="267708" y="1429789"/>
                    </a:lnTo>
                    <a:lnTo>
                      <a:pt x="267344" y="1432319"/>
                    </a:lnTo>
                    <a:lnTo>
                      <a:pt x="266848" y="1435815"/>
                    </a:lnTo>
                    <a:lnTo>
                      <a:pt x="266822" y="1435997"/>
                    </a:lnTo>
                    <a:lnTo>
                      <a:pt x="263616" y="1440275"/>
                    </a:lnTo>
                    <a:lnTo>
                      <a:pt x="261530" y="1443066"/>
                    </a:lnTo>
                    <a:lnTo>
                      <a:pt x="261217" y="1443484"/>
                    </a:lnTo>
                    <a:lnTo>
                      <a:pt x="258872" y="1446614"/>
                    </a:lnTo>
                    <a:lnTo>
                      <a:pt x="258715" y="1447110"/>
                    </a:lnTo>
                    <a:lnTo>
                      <a:pt x="257099" y="1452796"/>
                    </a:lnTo>
                    <a:lnTo>
                      <a:pt x="255665" y="1454596"/>
                    </a:lnTo>
                    <a:lnTo>
                      <a:pt x="253554" y="1457231"/>
                    </a:lnTo>
                    <a:lnTo>
                      <a:pt x="251781" y="1465187"/>
                    </a:lnTo>
                    <a:lnTo>
                      <a:pt x="251234" y="1469726"/>
                    </a:lnTo>
                    <a:lnTo>
                      <a:pt x="250895" y="1472256"/>
                    </a:lnTo>
                    <a:lnTo>
                      <a:pt x="247376" y="1481126"/>
                    </a:lnTo>
                    <a:lnTo>
                      <a:pt x="248262" y="1485534"/>
                    </a:lnTo>
                    <a:lnTo>
                      <a:pt x="249148" y="1494377"/>
                    </a:lnTo>
                    <a:lnTo>
                      <a:pt x="249878" y="1495290"/>
                    </a:lnTo>
                    <a:lnTo>
                      <a:pt x="251025" y="1496751"/>
                    </a:lnTo>
                    <a:lnTo>
                      <a:pt x="252668" y="1498812"/>
                    </a:lnTo>
                    <a:lnTo>
                      <a:pt x="252668" y="1507655"/>
                    </a:lnTo>
                    <a:lnTo>
                      <a:pt x="245603" y="1510315"/>
                    </a:lnTo>
                    <a:lnTo>
                      <a:pt x="240729" y="1508698"/>
                    </a:lnTo>
                    <a:lnTo>
                      <a:pt x="240312" y="1508542"/>
                    </a:lnTo>
                    <a:lnTo>
                      <a:pt x="225923" y="1516159"/>
                    </a:lnTo>
                    <a:lnTo>
                      <a:pt x="225271" y="1516498"/>
                    </a:lnTo>
                    <a:lnTo>
                      <a:pt x="223498" y="1520933"/>
                    </a:lnTo>
                    <a:lnTo>
                      <a:pt x="220787" y="1522211"/>
                    </a:lnTo>
                    <a:lnTo>
                      <a:pt x="218754" y="1523176"/>
                    </a:lnTo>
                    <a:lnTo>
                      <a:pt x="208223" y="1528158"/>
                    </a:lnTo>
                    <a:lnTo>
                      <a:pt x="206711" y="1528889"/>
                    </a:lnTo>
                    <a:lnTo>
                      <a:pt x="195216" y="1529775"/>
                    </a:lnTo>
                    <a:lnTo>
                      <a:pt x="191957" y="1530767"/>
                    </a:lnTo>
                    <a:lnTo>
                      <a:pt x="184424" y="1533088"/>
                    </a:lnTo>
                    <a:lnTo>
                      <a:pt x="183720" y="1533323"/>
                    </a:lnTo>
                    <a:lnTo>
                      <a:pt x="181583" y="1530480"/>
                    </a:lnTo>
                    <a:lnTo>
                      <a:pt x="181061" y="1529775"/>
                    </a:lnTo>
                    <a:lnTo>
                      <a:pt x="172824" y="1532775"/>
                    </a:lnTo>
                    <a:lnTo>
                      <a:pt x="172042" y="1532958"/>
                    </a:lnTo>
                    <a:lnTo>
                      <a:pt x="171834" y="1533141"/>
                    </a:lnTo>
                    <a:lnTo>
                      <a:pt x="171782" y="1533167"/>
                    </a:lnTo>
                    <a:lnTo>
                      <a:pt x="170322" y="1534314"/>
                    </a:lnTo>
                    <a:lnTo>
                      <a:pt x="169722" y="1534810"/>
                    </a:lnTo>
                    <a:lnTo>
                      <a:pt x="169435" y="1535227"/>
                    </a:lnTo>
                    <a:lnTo>
                      <a:pt x="166021" y="1538618"/>
                    </a:lnTo>
                    <a:lnTo>
                      <a:pt x="158956" y="1543940"/>
                    </a:lnTo>
                    <a:lnTo>
                      <a:pt x="152752" y="1559852"/>
                    </a:lnTo>
                    <a:lnTo>
                      <a:pt x="150276" y="1559852"/>
                    </a:lnTo>
                    <a:lnTo>
                      <a:pt x="143342" y="1559852"/>
                    </a:lnTo>
                    <a:lnTo>
                      <a:pt x="142169" y="1559852"/>
                    </a:lnTo>
                    <a:lnTo>
                      <a:pt x="134193" y="1568722"/>
                    </a:lnTo>
                    <a:lnTo>
                      <a:pt x="118292" y="1574017"/>
                    </a:lnTo>
                    <a:lnTo>
                      <a:pt x="117797" y="1574799"/>
                    </a:lnTo>
                    <a:lnTo>
                      <a:pt x="115112" y="1579078"/>
                    </a:lnTo>
                    <a:lnTo>
                      <a:pt x="113861" y="1581086"/>
                    </a:lnTo>
                    <a:lnTo>
                      <a:pt x="101348" y="1581791"/>
                    </a:lnTo>
                    <a:lnTo>
                      <a:pt x="100957" y="1581764"/>
                    </a:lnTo>
                    <a:lnTo>
                      <a:pt x="100644" y="1581843"/>
                    </a:lnTo>
                    <a:lnTo>
                      <a:pt x="97959" y="1581973"/>
                    </a:lnTo>
                    <a:lnTo>
                      <a:pt x="97595" y="1583017"/>
                    </a:lnTo>
                    <a:lnTo>
                      <a:pt x="96369" y="1586773"/>
                    </a:lnTo>
                    <a:lnTo>
                      <a:pt x="96213" y="1587321"/>
                    </a:lnTo>
                    <a:lnTo>
                      <a:pt x="99028" y="1590138"/>
                    </a:lnTo>
                    <a:lnTo>
                      <a:pt x="100618" y="1591703"/>
                    </a:lnTo>
                    <a:lnTo>
                      <a:pt x="99732" y="1600572"/>
                    </a:lnTo>
                    <a:lnTo>
                      <a:pt x="98064" y="1602216"/>
                    </a:lnTo>
                    <a:lnTo>
                      <a:pt x="97959" y="1602320"/>
                    </a:lnTo>
                    <a:lnTo>
                      <a:pt x="97073" y="1604511"/>
                    </a:lnTo>
                    <a:lnTo>
                      <a:pt x="94805" y="1610198"/>
                    </a:lnTo>
                    <a:lnTo>
                      <a:pt x="94414" y="1611189"/>
                    </a:lnTo>
                    <a:lnTo>
                      <a:pt x="93450" y="1611502"/>
                    </a:lnTo>
                    <a:lnTo>
                      <a:pt x="81146" y="1615598"/>
                    </a:lnTo>
                    <a:lnTo>
                      <a:pt x="80547" y="1616824"/>
                    </a:lnTo>
                    <a:lnTo>
                      <a:pt x="76741" y="1624441"/>
                    </a:lnTo>
                    <a:lnTo>
                      <a:pt x="72831" y="1625432"/>
                    </a:lnTo>
                    <a:lnTo>
                      <a:pt x="66132" y="1627102"/>
                    </a:lnTo>
                    <a:lnTo>
                      <a:pt x="65714" y="1628354"/>
                    </a:lnTo>
                    <a:lnTo>
                      <a:pt x="64463" y="1632058"/>
                    </a:lnTo>
                    <a:lnTo>
                      <a:pt x="62586" y="1637718"/>
                    </a:lnTo>
                    <a:lnTo>
                      <a:pt x="61414" y="1640092"/>
                    </a:lnTo>
                    <a:lnTo>
                      <a:pt x="59041" y="1644814"/>
                    </a:lnTo>
                    <a:lnTo>
                      <a:pt x="57868" y="1644814"/>
                    </a:lnTo>
                    <a:lnTo>
                      <a:pt x="47546" y="1644814"/>
                    </a:lnTo>
                    <a:lnTo>
                      <a:pt x="45486" y="1645205"/>
                    </a:lnTo>
                    <a:lnTo>
                      <a:pt x="41785" y="1645962"/>
                    </a:lnTo>
                    <a:lnTo>
                      <a:pt x="38709" y="1646561"/>
                    </a:lnTo>
                    <a:lnTo>
                      <a:pt x="36728" y="1648049"/>
                    </a:lnTo>
                    <a:lnTo>
                      <a:pt x="28778" y="1653892"/>
                    </a:lnTo>
                    <a:lnTo>
                      <a:pt x="22834" y="1658274"/>
                    </a:lnTo>
                    <a:lnTo>
                      <a:pt x="21609" y="1658900"/>
                    </a:lnTo>
                    <a:lnTo>
                      <a:pt x="21426" y="1658978"/>
                    </a:lnTo>
                    <a:lnTo>
                      <a:pt x="17334" y="1658144"/>
                    </a:lnTo>
                    <a:lnTo>
                      <a:pt x="17178" y="1658196"/>
                    </a:lnTo>
                    <a:lnTo>
                      <a:pt x="15275" y="1658535"/>
                    </a:lnTo>
                    <a:lnTo>
                      <a:pt x="15275" y="1658535"/>
                    </a:lnTo>
                    <a:lnTo>
                      <a:pt x="15249" y="1658509"/>
                    </a:lnTo>
                    <a:lnTo>
                      <a:pt x="2997" y="1644292"/>
                    </a:lnTo>
                    <a:lnTo>
                      <a:pt x="-1" y="1624023"/>
                    </a:lnTo>
                    <a:lnTo>
                      <a:pt x="1016" y="1595251"/>
                    </a:lnTo>
                    <a:lnTo>
                      <a:pt x="8888" y="1576730"/>
                    </a:lnTo>
                    <a:lnTo>
                      <a:pt x="18950" y="1559931"/>
                    </a:lnTo>
                    <a:lnTo>
                      <a:pt x="45565" y="1522967"/>
                    </a:lnTo>
                    <a:lnTo>
                      <a:pt x="87402" y="1463674"/>
                    </a:lnTo>
                    <a:lnTo>
                      <a:pt x="87428" y="1461926"/>
                    </a:lnTo>
                    <a:lnTo>
                      <a:pt x="94284" y="1425250"/>
                    </a:lnTo>
                    <a:lnTo>
                      <a:pt x="97230" y="1383017"/>
                    </a:lnTo>
                    <a:lnTo>
                      <a:pt x="97934" y="1351114"/>
                    </a:lnTo>
                    <a:lnTo>
                      <a:pt x="105102" y="1319315"/>
                    </a:lnTo>
                    <a:lnTo>
                      <a:pt x="103773" y="1287204"/>
                    </a:lnTo>
                    <a:lnTo>
                      <a:pt x="95483" y="1274578"/>
                    </a:lnTo>
                    <a:lnTo>
                      <a:pt x="80547" y="1268917"/>
                    </a:lnTo>
                    <a:lnTo>
                      <a:pt x="67618" y="1266883"/>
                    </a:lnTo>
                    <a:lnTo>
                      <a:pt x="69937" y="1259840"/>
                    </a:lnTo>
                    <a:lnTo>
                      <a:pt x="67800" y="1258014"/>
                    </a:lnTo>
                    <a:lnTo>
                      <a:pt x="76976" y="1233362"/>
                    </a:lnTo>
                    <a:lnTo>
                      <a:pt x="88341" y="1208712"/>
                    </a:lnTo>
                    <a:lnTo>
                      <a:pt x="121811" y="1170209"/>
                    </a:lnTo>
                    <a:lnTo>
                      <a:pt x="132915" y="1161549"/>
                    </a:lnTo>
                    <a:lnTo>
                      <a:pt x="230041" y="1062527"/>
                    </a:lnTo>
                    <a:lnTo>
                      <a:pt x="253085" y="1043275"/>
                    </a:lnTo>
                    <a:lnTo>
                      <a:pt x="254936" y="1045232"/>
                    </a:lnTo>
                    <a:lnTo>
                      <a:pt x="256030" y="1041528"/>
                    </a:lnTo>
                    <a:lnTo>
                      <a:pt x="261817" y="1021781"/>
                    </a:lnTo>
                    <a:lnTo>
                      <a:pt x="262443" y="1019016"/>
                    </a:lnTo>
                    <a:lnTo>
                      <a:pt x="268542" y="1004225"/>
                    </a:lnTo>
                    <a:lnTo>
                      <a:pt x="269376" y="1002164"/>
                    </a:lnTo>
                    <a:lnTo>
                      <a:pt x="275919" y="991495"/>
                    </a:lnTo>
                    <a:lnTo>
                      <a:pt x="276988" y="989904"/>
                    </a:lnTo>
                    <a:lnTo>
                      <a:pt x="284000" y="982391"/>
                    </a:lnTo>
                    <a:lnTo>
                      <a:pt x="285382" y="981113"/>
                    </a:lnTo>
                    <a:lnTo>
                      <a:pt x="292915" y="975713"/>
                    </a:lnTo>
                    <a:lnTo>
                      <a:pt x="294714" y="974696"/>
                    </a:lnTo>
                    <a:lnTo>
                      <a:pt x="302925" y="970339"/>
                    </a:lnTo>
                    <a:lnTo>
                      <a:pt x="305062" y="969479"/>
                    </a:lnTo>
                    <a:lnTo>
                      <a:pt x="314160" y="965227"/>
                    </a:lnTo>
                    <a:lnTo>
                      <a:pt x="316428" y="964418"/>
                    </a:lnTo>
                    <a:lnTo>
                      <a:pt x="326828" y="959331"/>
                    </a:lnTo>
                    <a:lnTo>
                      <a:pt x="328836" y="958496"/>
                    </a:lnTo>
                    <a:lnTo>
                      <a:pt x="341139" y="951558"/>
                    </a:lnTo>
                    <a:lnTo>
                      <a:pt x="356988" y="940341"/>
                    </a:lnTo>
                    <a:lnTo>
                      <a:pt x="360221" y="913811"/>
                    </a:lnTo>
                    <a:lnTo>
                      <a:pt x="336995" y="869544"/>
                    </a:lnTo>
                    <a:lnTo>
                      <a:pt x="517196" y="779652"/>
                    </a:lnTo>
                    <a:lnTo>
                      <a:pt x="537555" y="772766"/>
                    </a:lnTo>
                    <a:lnTo>
                      <a:pt x="550536" y="783461"/>
                    </a:lnTo>
                    <a:lnTo>
                      <a:pt x="547408" y="809912"/>
                    </a:lnTo>
                    <a:lnTo>
                      <a:pt x="575665" y="826163"/>
                    </a:lnTo>
                    <a:lnTo>
                      <a:pt x="605851" y="846041"/>
                    </a:lnTo>
                    <a:lnTo>
                      <a:pt x="690230" y="809260"/>
                    </a:lnTo>
                    <a:lnTo>
                      <a:pt x="714602" y="798617"/>
                    </a:lnTo>
                    <a:lnTo>
                      <a:pt x="732536" y="784452"/>
                    </a:lnTo>
                    <a:lnTo>
                      <a:pt x="757926" y="780487"/>
                    </a:lnTo>
                    <a:lnTo>
                      <a:pt x="778023" y="780018"/>
                    </a:lnTo>
                    <a:lnTo>
                      <a:pt x="793820" y="782756"/>
                    </a:lnTo>
                    <a:lnTo>
                      <a:pt x="806306" y="788339"/>
                    </a:lnTo>
                    <a:lnTo>
                      <a:pt x="816472" y="796451"/>
                    </a:lnTo>
                    <a:lnTo>
                      <a:pt x="825309" y="806808"/>
                    </a:lnTo>
                    <a:lnTo>
                      <a:pt x="833833" y="819042"/>
                    </a:lnTo>
                    <a:lnTo>
                      <a:pt x="843035" y="832867"/>
                    </a:lnTo>
                    <a:lnTo>
                      <a:pt x="853905" y="847971"/>
                    </a:lnTo>
                    <a:lnTo>
                      <a:pt x="867434" y="863988"/>
                    </a:lnTo>
                    <a:lnTo>
                      <a:pt x="855156" y="901238"/>
                    </a:lnTo>
                    <a:lnTo>
                      <a:pt x="851898" y="931472"/>
                    </a:lnTo>
                    <a:lnTo>
                      <a:pt x="856720" y="981191"/>
                    </a:lnTo>
                    <a:lnTo>
                      <a:pt x="904735" y="984947"/>
                    </a:lnTo>
                    <a:lnTo>
                      <a:pt x="959893" y="988521"/>
                    </a:lnTo>
                    <a:lnTo>
                      <a:pt x="1008587" y="992904"/>
                    </a:lnTo>
                    <a:lnTo>
                      <a:pt x="1052223" y="1017007"/>
                    </a:lnTo>
                    <a:lnTo>
                      <a:pt x="1060043" y="1051466"/>
                    </a:lnTo>
                    <a:lnTo>
                      <a:pt x="1070626" y="1070378"/>
                    </a:lnTo>
                    <a:lnTo>
                      <a:pt x="1090515" y="1078987"/>
                    </a:lnTo>
                    <a:lnTo>
                      <a:pt x="1112595" y="1089395"/>
                    </a:lnTo>
                    <a:lnTo>
                      <a:pt x="1127583" y="1113498"/>
                    </a:lnTo>
                    <a:lnTo>
                      <a:pt x="1127140" y="1130819"/>
                    </a:lnTo>
                    <a:lnTo>
                      <a:pt x="1129329" y="1130637"/>
                    </a:lnTo>
                    <a:lnTo>
                      <a:pt x="1173018" y="1080083"/>
                    </a:lnTo>
                    <a:lnTo>
                      <a:pt x="1201613" y="1084152"/>
                    </a:lnTo>
                    <a:lnTo>
                      <a:pt x="1263731" y="1114959"/>
                    </a:lnTo>
                    <a:lnTo>
                      <a:pt x="1266338" y="1091117"/>
                    </a:lnTo>
                    <a:lnTo>
                      <a:pt x="1283621" y="1083108"/>
                    </a:lnTo>
                    <a:lnTo>
                      <a:pt x="1294699" y="1064666"/>
                    </a:lnTo>
                    <a:lnTo>
                      <a:pt x="1315970" y="1067066"/>
                    </a:lnTo>
                    <a:lnTo>
                      <a:pt x="1324311" y="1075856"/>
                    </a:lnTo>
                    <a:lnTo>
                      <a:pt x="1354132" y="1071787"/>
                    </a:lnTo>
                    <a:lnTo>
                      <a:pt x="1359059" y="1042910"/>
                    </a:lnTo>
                    <a:lnTo>
                      <a:pt x="1368052" y="1022746"/>
                    </a:lnTo>
                    <a:lnTo>
                      <a:pt x="1380824" y="1021520"/>
                    </a:lnTo>
                    <a:lnTo>
                      <a:pt x="1395970" y="1010146"/>
                    </a:lnTo>
                    <a:lnTo>
                      <a:pt x="1413043" y="1007433"/>
                    </a:lnTo>
                    <a:lnTo>
                      <a:pt x="1424200" y="987347"/>
                    </a:lnTo>
                    <a:lnTo>
                      <a:pt x="1439475" y="972583"/>
                    </a:lnTo>
                    <a:lnTo>
                      <a:pt x="1454594" y="964679"/>
                    </a:lnTo>
                    <a:lnTo>
                      <a:pt x="1465673" y="948010"/>
                    </a:lnTo>
                    <a:lnTo>
                      <a:pt x="1512880" y="939741"/>
                    </a:lnTo>
                    <a:lnTo>
                      <a:pt x="1521092" y="953749"/>
                    </a:lnTo>
                    <a:lnTo>
                      <a:pt x="1531805" y="954193"/>
                    </a:lnTo>
                    <a:lnTo>
                      <a:pt x="1549140" y="946341"/>
                    </a:lnTo>
                    <a:lnTo>
                      <a:pt x="1564311" y="940106"/>
                    </a:lnTo>
                    <a:lnTo>
                      <a:pt x="1581776" y="927115"/>
                    </a:lnTo>
                    <a:lnTo>
                      <a:pt x="1615924" y="937028"/>
                    </a:lnTo>
                    <a:lnTo>
                      <a:pt x="1626429" y="947723"/>
                    </a:lnTo>
                    <a:lnTo>
                      <a:pt x="1641704" y="939767"/>
                    </a:lnTo>
                    <a:lnTo>
                      <a:pt x="1648377" y="929750"/>
                    </a:lnTo>
                    <a:lnTo>
                      <a:pt x="1668110" y="915142"/>
                    </a:lnTo>
                    <a:lnTo>
                      <a:pt x="1694073" y="910994"/>
                    </a:lnTo>
                    <a:lnTo>
                      <a:pt x="1704995" y="904551"/>
                    </a:lnTo>
                    <a:lnTo>
                      <a:pt x="1727386" y="869492"/>
                    </a:lnTo>
                    <a:lnTo>
                      <a:pt x="1766617" y="852145"/>
                    </a:lnTo>
                    <a:lnTo>
                      <a:pt x="1779912" y="837250"/>
                    </a:lnTo>
                    <a:lnTo>
                      <a:pt x="1805848" y="836467"/>
                    </a:lnTo>
                    <a:lnTo>
                      <a:pt x="1838015" y="846171"/>
                    </a:lnTo>
                    <a:lnTo>
                      <a:pt x="1855610" y="833102"/>
                    </a:lnTo>
                    <a:lnTo>
                      <a:pt x="1889836" y="847971"/>
                    </a:lnTo>
                    <a:lnTo>
                      <a:pt x="1914157" y="826555"/>
                    </a:lnTo>
                    <a:lnTo>
                      <a:pt x="1938295" y="811973"/>
                    </a:lnTo>
                    <a:lnTo>
                      <a:pt x="1949634" y="790139"/>
                    </a:lnTo>
                    <a:lnTo>
                      <a:pt x="1986884" y="770835"/>
                    </a:lnTo>
                    <a:lnTo>
                      <a:pt x="2006591" y="762905"/>
                    </a:lnTo>
                    <a:lnTo>
                      <a:pt x="2011387" y="742558"/>
                    </a:lnTo>
                    <a:lnTo>
                      <a:pt x="2048142" y="748793"/>
                    </a:lnTo>
                    <a:lnTo>
                      <a:pt x="2071550" y="770027"/>
                    </a:lnTo>
                    <a:lnTo>
                      <a:pt x="2112866" y="771253"/>
                    </a:lnTo>
                    <a:lnTo>
                      <a:pt x="2087737" y="727742"/>
                    </a:lnTo>
                    <a:lnTo>
                      <a:pt x="2062531" y="686004"/>
                    </a:lnTo>
                    <a:lnTo>
                      <a:pt x="2045952" y="644554"/>
                    </a:lnTo>
                    <a:lnTo>
                      <a:pt x="2038028" y="603417"/>
                    </a:lnTo>
                    <a:lnTo>
                      <a:pt x="2027940" y="558888"/>
                    </a:lnTo>
                    <a:lnTo>
                      <a:pt x="2057005" y="505282"/>
                    </a:lnTo>
                    <a:lnTo>
                      <a:pt x="2053146" y="471214"/>
                    </a:lnTo>
                    <a:lnTo>
                      <a:pt x="2058047" y="427233"/>
                    </a:lnTo>
                    <a:lnTo>
                      <a:pt x="2106167" y="409599"/>
                    </a:lnTo>
                    <a:lnTo>
                      <a:pt x="2158666" y="398539"/>
                    </a:lnTo>
                    <a:lnTo>
                      <a:pt x="2165678" y="338646"/>
                    </a:lnTo>
                    <a:lnTo>
                      <a:pt x="2166043" y="335646"/>
                    </a:lnTo>
                    <a:lnTo>
                      <a:pt x="2172638" y="332307"/>
                    </a:lnTo>
                    <a:lnTo>
                      <a:pt x="2174228" y="329281"/>
                    </a:lnTo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181988A7-1366-C5E4-E9DE-F4B4A581EBAE}"/>
                  </a:ext>
                </a:extLst>
              </p:cNvPr>
              <p:cNvSpPr/>
              <p:nvPr/>
            </p:nvSpPr>
            <p:spPr>
              <a:xfrm>
                <a:off x="597055" y="3917278"/>
                <a:ext cx="3032340" cy="2027622"/>
              </a:xfrm>
              <a:custGeom>
                <a:avLst/>
                <a:gdLst>
                  <a:gd name="connsiteX0" fmla="*/ 2782254 w 3032340"/>
                  <a:gd name="connsiteY0" fmla="*/ 825493 h 2027622"/>
                  <a:gd name="connsiteX1" fmla="*/ 2794505 w 3032340"/>
                  <a:gd name="connsiteY1" fmla="*/ 839710 h 2027622"/>
                  <a:gd name="connsiteX2" fmla="*/ 2794740 w 3032340"/>
                  <a:gd name="connsiteY2" fmla="*/ 839945 h 2027622"/>
                  <a:gd name="connsiteX3" fmla="*/ 2794114 w 3032340"/>
                  <a:gd name="connsiteY3" fmla="*/ 840153 h 2027622"/>
                  <a:gd name="connsiteX4" fmla="*/ 2793436 w 3032340"/>
                  <a:gd name="connsiteY4" fmla="*/ 843388 h 2027622"/>
                  <a:gd name="connsiteX5" fmla="*/ 2793410 w 3032340"/>
                  <a:gd name="connsiteY5" fmla="*/ 843414 h 2027622"/>
                  <a:gd name="connsiteX6" fmla="*/ 2793410 w 3032340"/>
                  <a:gd name="connsiteY6" fmla="*/ 843466 h 2027622"/>
                  <a:gd name="connsiteX7" fmla="*/ 2792993 w 3032340"/>
                  <a:gd name="connsiteY7" fmla="*/ 845449 h 2027622"/>
                  <a:gd name="connsiteX8" fmla="*/ 2791403 w 3032340"/>
                  <a:gd name="connsiteY8" fmla="*/ 853040 h 2027622"/>
                  <a:gd name="connsiteX9" fmla="*/ 2790673 w 3032340"/>
                  <a:gd name="connsiteY9" fmla="*/ 856457 h 2027622"/>
                  <a:gd name="connsiteX10" fmla="*/ 2790178 w 3032340"/>
                  <a:gd name="connsiteY10" fmla="*/ 857161 h 2027622"/>
                  <a:gd name="connsiteX11" fmla="*/ 2787024 w 3032340"/>
                  <a:gd name="connsiteY11" fmla="*/ 858726 h 2027622"/>
                  <a:gd name="connsiteX12" fmla="*/ 2782488 w 3032340"/>
                  <a:gd name="connsiteY12" fmla="*/ 856718 h 2027622"/>
                  <a:gd name="connsiteX13" fmla="*/ 2779595 w 3032340"/>
                  <a:gd name="connsiteY13" fmla="*/ 855439 h 2027622"/>
                  <a:gd name="connsiteX14" fmla="*/ 2778656 w 3032340"/>
                  <a:gd name="connsiteY14" fmla="*/ 855126 h 2027622"/>
                  <a:gd name="connsiteX15" fmla="*/ 2778500 w 3032340"/>
                  <a:gd name="connsiteY15" fmla="*/ 855100 h 2027622"/>
                  <a:gd name="connsiteX16" fmla="*/ 2778422 w 3032340"/>
                  <a:gd name="connsiteY16" fmla="*/ 855100 h 2027622"/>
                  <a:gd name="connsiteX17" fmla="*/ 2772896 w 3032340"/>
                  <a:gd name="connsiteY17" fmla="*/ 854318 h 2027622"/>
                  <a:gd name="connsiteX18" fmla="*/ 2764919 w 3032340"/>
                  <a:gd name="connsiteY18" fmla="*/ 848109 h 2027622"/>
                  <a:gd name="connsiteX19" fmla="*/ 2762260 w 3032340"/>
                  <a:gd name="connsiteY19" fmla="*/ 848109 h 2027622"/>
                  <a:gd name="connsiteX20" fmla="*/ 2762260 w 3032340"/>
                  <a:gd name="connsiteY20" fmla="*/ 848136 h 2027622"/>
                  <a:gd name="connsiteX21" fmla="*/ 2759627 w 3032340"/>
                  <a:gd name="connsiteY21" fmla="*/ 855205 h 2027622"/>
                  <a:gd name="connsiteX22" fmla="*/ 2759627 w 3032340"/>
                  <a:gd name="connsiteY22" fmla="*/ 857396 h 2027622"/>
                  <a:gd name="connsiteX23" fmla="*/ 2759627 w 3032340"/>
                  <a:gd name="connsiteY23" fmla="*/ 858726 h 2027622"/>
                  <a:gd name="connsiteX24" fmla="*/ 2765623 w 3032340"/>
                  <a:gd name="connsiteY24" fmla="*/ 865613 h 2027622"/>
                  <a:gd name="connsiteX25" fmla="*/ 2765857 w 3032340"/>
                  <a:gd name="connsiteY25" fmla="*/ 866135 h 2027622"/>
                  <a:gd name="connsiteX26" fmla="*/ 2767499 w 3032340"/>
                  <a:gd name="connsiteY26" fmla="*/ 875473 h 2027622"/>
                  <a:gd name="connsiteX27" fmla="*/ 2768282 w 3032340"/>
                  <a:gd name="connsiteY27" fmla="*/ 879830 h 2027622"/>
                  <a:gd name="connsiteX28" fmla="*/ 2768464 w 3032340"/>
                  <a:gd name="connsiteY28" fmla="*/ 880847 h 2027622"/>
                  <a:gd name="connsiteX29" fmla="*/ 2770602 w 3032340"/>
                  <a:gd name="connsiteY29" fmla="*/ 881943 h 2027622"/>
                  <a:gd name="connsiteX30" fmla="*/ 2773756 w 3032340"/>
                  <a:gd name="connsiteY30" fmla="*/ 883508 h 2027622"/>
                  <a:gd name="connsiteX31" fmla="*/ 2774277 w 3032340"/>
                  <a:gd name="connsiteY31" fmla="*/ 884030 h 2027622"/>
                  <a:gd name="connsiteX32" fmla="*/ 2777196 w 3032340"/>
                  <a:gd name="connsiteY32" fmla="*/ 886951 h 2027622"/>
                  <a:gd name="connsiteX33" fmla="*/ 2777118 w 3032340"/>
                  <a:gd name="connsiteY33" fmla="*/ 887421 h 2027622"/>
                  <a:gd name="connsiteX34" fmla="*/ 2777118 w 3032340"/>
                  <a:gd name="connsiteY34" fmla="*/ 887421 h 2027622"/>
                  <a:gd name="connsiteX35" fmla="*/ 2776336 w 3032340"/>
                  <a:gd name="connsiteY35" fmla="*/ 888986 h 2027622"/>
                  <a:gd name="connsiteX36" fmla="*/ 2775528 w 3032340"/>
                  <a:gd name="connsiteY36" fmla="*/ 890577 h 2027622"/>
                  <a:gd name="connsiteX37" fmla="*/ 2772426 w 3032340"/>
                  <a:gd name="connsiteY37" fmla="*/ 892325 h 2027622"/>
                  <a:gd name="connsiteX38" fmla="*/ 2772426 w 3032340"/>
                  <a:gd name="connsiteY38" fmla="*/ 892325 h 2027622"/>
                  <a:gd name="connsiteX39" fmla="*/ 2772400 w 3032340"/>
                  <a:gd name="connsiteY39" fmla="*/ 892325 h 2027622"/>
                  <a:gd name="connsiteX40" fmla="*/ 2767578 w 3032340"/>
                  <a:gd name="connsiteY40" fmla="*/ 895012 h 2027622"/>
                  <a:gd name="connsiteX41" fmla="*/ 2765571 w 3032340"/>
                  <a:gd name="connsiteY41" fmla="*/ 895012 h 2027622"/>
                  <a:gd name="connsiteX42" fmla="*/ 2763954 w 3032340"/>
                  <a:gd name="connsiteY42" fmla="*/ 895012 h 2027622"/>
                  <a:gd name="connsiteX43" fmla="*/ 2761374 w 3032340"/>
                  <a:gd name="connsiteY43" fmla="*/ 895012 h 2027622"/>
                  <a:gd name="connsiteX44" fmla="*/ 2760774 w 3032340"/>
                  <a:gd name="connsiteY44" fmla="*/ 894464 h 2027622"/>
                  <a:gd name="connsiteX45" fmla="*/ 2756186 w 3032340"/>
                  <a:gd name="connsiteY45" fmla="*/ 890394 h 2027622"/>
                  <a:gd name="connsiteX46" fmla="*/ 2754127 w 3032340"/>
                  <a:gd name="connsiteY46" fmla="*/ 888542 h 2027622"/>
                  <a:gd name="connsiteX47" fmla="*/ 2753241 w 3032340"/>
                  <a:gd name="connsiteY47" fmla="*/ 887942 h 2027622"/>
                  <a:gd name="connsiteX48" fmla="*/ 2740155 w 3032340"/>
                  <a:gd name="connsiteY48" fmla="*/ 887942 h 2027622"/>
                  <a:gd name="connsiteX49" fmla="*/ 2735046 w 3032340"/>
                  <a:gd name="connsiteY49" fmla="*/ 890499 h 2027622"/>
                  <a:gd name="connsiteX50" fmla="*/ 2729572 w 3032340"/>
                  <a:gd name="connsiteY50" fmla="*/ 893238 h 2027622"/>
                  <a:gd name="connsiteX51" fmla="*/ 2726027 w 3032340"/>
                  <a:gd name="connsiteY51" fmla="*/ 894125 h 2027622"/>
                  <a:gd name="connsiteX52" fmla="*/ 2725792 w 3032340"/>
                  <a:gd name="connsiteY52" fmla="*/ 894203 h 2027622"/>
                  <a:gd name="connsiteX53" fmla="*/ 2713150 w 3032340"/>
                  <a:gd name="connsiteY53" fmla="*/ 898638 h 2027622"/>
                  <a:gd name="connsiteX54" fmla="*/ 2708353 w 3032340"/>
                  <a:gd name="connsiteY54" fmla="*/ 900333 h 2027622"/>
                  <a:gd name="connsiteX55" fmla="*/ 2707936 w 3032340"/>
                  <a:gd name="connsiteY55" fmla="*/ 901351 h 2027622"/>
                  <a:gd name="connsiteX56" fmla="*/ 2707259 w 3032340"/>
                  <a:gd name="connsiteY56" fmla="*/ 903020 h 2027622"/>
                  <a:gd name="connsiteX57" fmla="*/ 2706581 w 3032340"/>
                  <a:gd name="connsiteY57" fmla="*/ 904742 h 2027622"/>
                  <a:gd name="connsiteX58" fmla="*/ 2708353 w 3032340"/>
                  <a:gd name="connsiteY58" fmla="*/ 912698 h 2027622"/>
                  <a:gd name="connsiteX59" fmla="*/ 2702149 w 3032340"/>
                  <a:gd name="connsiteY59" fmla="*/ 910063 h 2027622"/>
                  <a:gd name="connsiteX60" fmla="*/ 2700377 w 3032340"/>
                  <a:gd name="connsiteY60" fmla="*/ 906516 h 2027622"/>
                  <a:gd name="connsiteX61" fmla="*/ 2693417 w 3032340"/>
                  <a:gd name="connsiteY61" fmla="*/ 903411 h 2027622"/>
                  <a:gd name="connsiteX62" fmla="*/ 2692427 w 3032340"/>
                  <a:gd name="connsiteY62" fmla="*/ 902968 h 2027622"/>
                  <a:gd name="connsiteX63" fmla="*/ 2690732 w 3032340"/>
                  <a:gd name="connsiteY63" fmla="*/ 897099 h 2027622"/>
                  <a:gd name="connsiteX64" fmla="*/ 2690523 w 3032340"/>
                  <a:gd name="connsiteY64" fmla="*/ 896551 h 2027622"/>
                  <a:gd name="connsiteX65" fmla="*/ 2690471 w 3032340"/>
                  <a:gd name="connsiteY65" fmla="*/ 896473 h 2027622"/>
                  <a:gd name="connsiteX66" fmla="*/ 2690367 w 3032340"/>
                  <a:gd name="connsiteY66" fmla="*/ 896316 h 2027622"/>
                  <a:gd name="connsiteX67" fmla="*/ 2683590 w 3032340"/>
                  <a:gd name="connsiteY67" fmla="*/ 885282 h 2027622"/>
                  <a:gd name="connsiteX68" fmla="*/ 2682208 w 3032340"/>
                  <a:gd name="connsiteY68" fmla="*/ 885073 h 2027622"/>
                  <a:gd name="connsiteX69" fmla="*/ 2677386 w 3032340"/>
                  <a:gd name="connsiteY69" fmla="*/ 884395 h 2027622"/>
                  <a:gd name="connsiteX70" fmla="*/ 2673867 w 3032340"/>
                  <a:gd name="connsiteY70" fmla="*/ 885282 h 2027622"/>
                  <a:gd name="connsiteX71" fmla="*/ 2672824 w 3032340"/>
                  <a:gd name="connsiteY71" fmla="*/ 887864 h 2027622"/>
                  <a:gd name="connsiteX72" fmla="*/ 2668731 w 3032340"/>
                  <a:gd name="connsiteY72" fmla="*/ 898064 h 2027622"/>
                  <a:gd name="connsiteX73" fmla="*/ 2668549 w 3032340"/>
                  <a:gd name="connsiteY73" fmla="*/ 898559 h 2027622"/>
                  <a:gd name="connsiteX74" fmla="*/ 2661146 w 3032340"/>
                  <a:gd name="connsiteY74" fmla="*/ 903490 h 2027622"/>
                  <a:gd name="connsiteX75" fmla="*/ 2660598 w 3032340"/>
                  <a:gd name="connsiteY75" fmla="*/ 903855 h 2027622"/>
                  <a:gd name="connsiteX76" fmla="*/ 2667663 w 3032340"/>
                  <a:gd name="connsiteY76" fmla="*/ 918906 h 2027622"/>
                  <a:gd name="connsiteX77" fmla="*/ 2667663 w 3032340"/>
                  <a:gd name="connsiteY77" fmla="*/ 926862 h 2027622"/>
                  <a:gd name="connsiteX78" fmla="*/ 2670321 w 3032340"/>
                  <a:gd name="connsiteY78" fmla="*/ 932184 h 2027622"/>
                  <a:gd name="connsiteX79" fmla="*/ 2667845 w 3032340"/>
                  <a:gd name="connsiteY79" fmla="*/ 939592 h 2027622"/>
                  <a:gd name="connsiteX80" fmla="*/ 2667715 w 3032340"/>
                  <a:gd name="connsiteY80" fmla="*/ 939853 h 2027622"/>
                  <a:gd name="connsiteX81" fmla="*/ 2667741 w 3032340"/>
                  <a:gd name="connsiteY81" fmla="*/ 939905 h 2027622"/>
                  <a:gd name="connsiteX82" fmla="*/ 2667663 w 3032340"/>
                  <a:gd name="connsiteY82" fmla="*/ 940140 h 2027622"/>
                  <a:gd name="connsiteX83" fmla="*/ 2672094 w 3032340"/>
                  <a:gd name="connsiteY83" fmla="*/ 948096 h 2027622"/>
                  <a:gd name="connsiteX84" fmla="*/ 2672980 w 3032340"/>
                  <a:gd name="connsiteY84" fmla="*/ 952531 h 2027622"/>
                  <a:gd name="connsiteX85" fmla="*/ 2670347 w 3032340"/>
                  <a:gd name="connsiteY85" fmla="*/ 955166 h 2027622"/>
                  <a:gd name="connsiteX86" fmla="*/ 2665890 w 3032340"/>
                  <a:gd name="connsiteY86" fmla="*/ 959600 h 2027622"/>
                  <a:gd name="connsiteX87" fmla="*/ 2667585 w 3032340"/>
                  <a:gd name="connsiteY87" fmla="*/ 967217 h 2027622"/>
                  <a:gd name="connsiteX88" fmla="*/ 2669435 w 3032340"/>
                  <a:gd name="connsiteY88" fmla="*/ 975512 h 2027622"/>
                  <a:gd name="connsiteX89" fmla="*/ 2669487 w 3032340"/>
                  <a:gd name="connsiteY89" fmla="*/ 975617 h 2027622"/>
                  <a:gd name="connsiteX90" fmla="*/ 2669748 w 3032340"/>
                  <a:gd name="connsiteY90" fmla="*/ 976764 h 2027622"/>
                  <a:gd name="connsiteX91" fmla="*/ 2671103 w 3032340"/>
                  <a:gd name="connsiteY91" fmla="*/ 977912 h 2027622"/>
                  <a:gd name="connsiteX92" fmla="*/ 2671234 w 3032340"/>
                  <a:gd name="connsiteY92" fmla="*/ 978043 h 2027622"/>
                  <a:gd name="connsiteX93" fmla="*/ 2673867 w 3032340"/>
                  <a:gd name="connsiteY93" fmla="*/ 981721 h 2027622"/>
                  <a:gd name="connsiteX94" fmla="*/ 2676499 w 3032340"/>
                  <a:gd name="connsiteY94" fmla="*/ 994112 h 2027622"/>
                  <a:gd name="connsiteX95" fmla="*/ 2678246 w 3032340"/>
                  <a:gd name="connsiteY95" fmla="*/ 995207 h 2027622"/>
                  <a:gd name="connsiteX96" fmla="*/ 2683590 w 3032340"/>
                  <a:gd name="connsiteY96" fmla="*/ 998520 h 2027622"/>
                  <a:gd name="connsiteX97" fmla="*/ 2697197 w 3032340"/>
                  <a:gd name="connsiteY97" fmla="*/ 1001390 h 2027622"/>
                  <a:gd name="connsiteX98" fmla="*/ 2698396 w 3032340"/>
                  <a:gd name="connsiteY98" fmla="*/ 1001390 h 2027622"/>
                  <a:gd name="connsiteX99" fmla="*/ 2699308 w 3032340"/>
                  <a:gd name="connsiteY99" fmla="*/ 1001833 h 2027622"/>
                  <a:gd name="connsiteX100" fmla="*/ 2700377 w 3032340"/>
                  <a:gd name="connsiteY100" fmla="*/ 1002068 h 2027622"/>
                  <a:gd name="connsiteX101" fmla="*/ 2716304 w 3032340"/>
                  <a:gd name="connsiteY101" fmla="*/ 1010024 h 2027622"/>
                  <a:gd name="connsiteX102" fmla="*/ 2744586 w 3032340"/>
                  <a:gd name="connsiteY102" fmla="*/ 1011798 h 2027622"/>
                  <a:gd name="connsiteX103" fmla="*/ 2751677 w 3032340"/>
                  <a:gd name="connsiteY103" fmla="*/ 1010911 h 2027622"/>
                  <a:gd name="connsiteX104" fmla="*/ 2764919 w 3032340"/>
                  <a:gd name="connsiteY104" fmla="*/ 1020641 h 2027622"/>
                  <a:gd name="connsiteX105" fmla="*/ 2767343 w 3032340"/>
                  <a:gd name="connsiteY105" fmla="*/ 1026327 h 2027622"/>
                  <a:gd name="connsiteX106" fmla="*/ 2768177 w 3032340"/>
                  <a:gd name="connsiteY106" fmla="*/ 1027215 h 2027622"/>
                  <a:gd name="connsiteX107" fmla="*/ 2772009 w 3032340"/>
                  <a:gd name="connsiteY107" fmla="*/ 1029510 h 2027622"/>
                  <a:gd name="connsiteX108" fmla="*/ 2780220 w 3032340"/>
                  <a:gd name="connsiteY108" fmla="*/ 1030997 h 2027622"/>
                  <a:gd name="connsiteX109" fmla="*/ 2781732 w 3032340"/>
                  <a:gd name="connsiteY109" fmla="*/ 1031258 h 2027622"/>
                  <a:gd name="connsiteX110" fmla="*/ 2781732 w 3032340"/>
                  <a:gd name="connsiteY110" fmla="*/ 1040127 h 2027622"/>
                  <a:gd name="connsiteX111" fmla="*/ 2774642 w 3032340"/>
                  <a:gd name="connsiteY111" fmla="*/ 1050744 h 2027622"/>
                  <a:gd name="connsiteX112" fmla="*/ 2778187 w 3032340"/>
                  <a:gd name="connsiteY112" fmla="*/ 1056039 h 2027622"/>
                  <a:gd name="connsiteX113" fmla="*/ 2777874 w 3032340"/>
                  <a:gd name="connsiteY113" fmla="*/ 1058857 h 2027622"/>
                  <a:gd name="connsiteX114" fmla="*/ 2777431 w 3032340"/>
                  <a:gd name="connsiteY114" fmla="*/ 1062926 h 2027622"/>
                  <a:gd name="connsiteX115" fmla="*/ 2777301 w 3032340"/>
                  <a:gd name="connsiteY115" fmla="*/ 1063996 h 2027622"/>
                  <a:gd name="connsiteX116" fmla="*/ 2782592 w 3032340"/>
                  <a:gd name="connsiteY116" fmla="*/ 1072865 h 2027622"/>
                  <a:gd name="connsiteX117" fmla="*/ 2783348 w 3032340"/>
                  <a:gd name="connsiteY117" fmla="*/ 1072969 h 2027622"/>
                  <a:gd name="connsiteX118" fmla="*/ 2787910 w 3032340"/>
                  <a:gd name="connsiteY118" fmla="*/ 1073725 h 2027622"/>
                  <a:gd name="connsiteX119" fmla="*/ 2790152 w 3032340"/>
                  <a:gd name="connsiteY119" fmla="*/ 1075995 h 2027622"/>
                  <a:gd name="connsiteX120" fmla="*/ 2792341 w 3032340"/>
                  <a:gd name="connsiteY120" fmla="*/ 1078160 h 2027622"/>
                  <a:gd name="connsiteX121" fmla="*/ 2792811 w 3032340"/>
                  <a:gd name="connsiteY121" fmla="*/ 1078421 h 2027622"/>
                  <a:gd name="connsiteX122" fmla="*/ 2800292 w 3032340"/>
                  <a:gd name="connsiteY122" fmla="*/ 1082595 h 2027622"/>
                  <a:gd name="connsiteX123" fmla="*/ 2800083 w 3032340"/>
                  <a:gd name="connsiteY123" fmla="*/ 1083325 h 2027622"/>
                  <a:gd name="connsiteX124" fmla="*/ 2798519 w 3032340"/>
                  <a:gd name="connsiteY124" fmla="*/ 1088777 h 2027622"/>
                  <a:gd name="connsiteX125" fmla="*/ 2790569 w 3032340"/>
                  <a:gd name="connsiteY125" fmla="*/ 1100281 h 2027622"/>
                  <a:gd name="connsiteX126" fmla="*/ 2791038 w 3032340"/>
                  <a:gd name="connsiteY126" fmla="*/ 1104037 h 2027622"/>
                  <a:gd name="connsiteX127" fmla="*/ 2791429 w 3032340"/>
                  <a:gd name="connsiteY127" fmla="*/ 1107115 h 2027622"/>
                  <a:gd name="connsiteX128" fmla="*/ 2791455 w 3032340"/>
                  <a:gd name="connsiteY128" fmla="*/ 1107350 h 2027622"/>
                  <a:gd name="connsiteX129" fmla="*/ 2796982 w 3032340"/>
                  <a:gd name="connsiteY129" fmla="*/ 1113350 h 2027622"/>
                  <a:gd name="connsiteX130" fmla="*/ 2802064 w 3032340"/>
                  <a:gd name="connsiteY130" fmla="*/ 1118854 h 2027622"/>
                  <a:gd name="connsiteX131" fmla="*/ 2802273 w 3032340"/>
                  <a:gd name="connsiteY131" fmla="*/ 1121567 h 2027622"/>
                  <a:gd name="connsiteX132" fmla="*/ 2802951 w 3032340"/>
                  <a:gd name="connsiteY132" fmla="*/ 1130358 h 2027622"/>
                  <a:gd name="connsiteX133" fmla="*/ 2799484 w 3032340"/>
                  <a:gd name="connsiteY133" fmla="*/ 1136410 h 2027622"/>
                  <a:gd name="connsiteX134" fmla="*/ 2799197 w 3032340"/>
                  <a:gd name="connsiteY134" fmla="*/ 1136618 h 2027622"/>
                  <a:gd name="connsiteX135" fmla="*/ 2791455 w 3032340"/>
                  <a:gd name="connsiteY135" fmla="*/ 1139201 h 2027622"/>
                  <a:gd name="connsiteX136" fmla="*/ 2790569 w 3032340"/>
                  <a:gd name="connsiteY136" fmla="*/ 1143636 h 2027622"/>
                  <a:gd name="connsiteX137" fmla="*/ 2792341 w 3032340"/>
                  <a:gd name="connsiteY137" fmla="*/ 1148931 h 2027622"/>
                  <a:gd name="connsiteX138" fmla="*/ 2793853 w 3032340"/>
                  <a:gd name="connsiteY138" fmla="*/ 1150705 h 2027622"/>
                  <a:gd name="connsiteX139" fmla="*/ 2797633 w 3032340"/>
                  <a:gd name="connsiteY139" fmla="*/ 1155139 h 2027622"/>
                  <a:gd name="connsiteX140" fmla="*/ 2806470 w 3032340"/>
                  <a:gd name="connsiteY140" fmla="*/ 1156026 h 2027622"/>
                  <a:gd name="connsiteX141" fmla="*/ 2807356 w 3032340"/>
                  <a:gd name="connsiteY141" fmla="*/ 1157800 h 2027622"/>
                  <a:gd name="connsiteX142" fmla="*/ 2807356 w 3032340"/>
                  <a:gd name="connsiteY142" fmla="*/ 1158661 h 2027622"/>
                  <a:gd name="connsiteX143" fmla="*/ 2807356 w 3032340"/>
                  <a:gd name="connsiteY143" fmla="*/ 1169304 h 2027622"/>
                  <a:gd name="connsiteX144" fmla="*/ 2804384 w 3032340"/>
                  <a:gd name="connsiteY144" fmla="*/ 1170999 h 2027622"/>
                  <a:gd name="connsiteX145" fmla="*/ 2801178 w 3032340"/>
                  <a:gd name="connsiteY145" fmla="*/ 1172825 h 2027622"/>
                  <a:gd name="connsiteX146" fmla="*/ 2789683 w 3032340"/>
                  <a:gd name="connsiteY146" fmla="*/ 1178147 h 2027622"/>
                  <a:gd name="connsiteX147" fmla="*/ 2790282 w 3032340"/>
                  <a:gd name="connsiteY147" fmla="*/ 1182295 h 2027622"/>
                  <a:gd name="connsiteX148" fmla="*/ 2790569 w 3032340"/>
                  <a:gd name="connsiteY148" fmla="*/ 1184329 h 2027622"/>
                  <a:gd name="connsiteX149" fmla="*/ 2789005 w 3032340"/>
                  <a:gd name="connsiteY149" fmla="*/ 1185894 h 2027622"/>
                  <a:gd name="connsiteX150" fmla="*/ 2787910 w 3032340"/>
                  <a:gd name="connsiteY150" fmla="*/ 1186990 h 2027622"/>
                  <a:gd name="connsiteX151" fmla="*/ 2783166 w 3032340"/>
                  <a:gd name="connsiteY151" fmla="*/ 1188346 h 2027622"/>
                  <a:gd name="connsiteX152" fmla="*/ 2781732 w 3032340"/>
                  <a:gd name="connsiteY152" fmla="*/ 1188764 h 2027622"/>
                  <a:gd name="connsiteX153" fmla="*/ 2778187 w 3032340"/>
                  <a:gd name="connsiteY153" fmla="*/ 1202902 h 2027622"/>
                  <a:gd name="connsiteX154" fmla="*/ 2779569 w 3032340"/>
                  <a:gd name="connsiteY154" fmla="*/ 1205693 h 2027622"/>
                  <a:gd name="connsiteX155" fmla="*/ 2779960 w 3032340"/>
                  <a:gd name="connsiteY155" fmla="*/ 1206450 h 2027622"/>
                  <a:gd name="connsiteX156" fmla="*/ 2779073 w 3032340"/>
                  <a:gd name="connsiteY156" fmla="*/ 1210884 h 2027622"/>
                  <a:gd name="connsiteX157" fmla="*/ 2778891 w 3032340"/>
                  <a:gd name="connsiteY157" fmla="*/ 1211015 h 2027622"/>
                  <a:gd name="connsiteX158" fmla="*/ 2772896 w 3032340"/>
                  <a:gd name="connsiteY158" fmla="*/ 1215502 h 2027622"/>
                  <a:gd name="connsiteX159" fmla="*/ 2772009 w 3032340"/>
                  <a:gd name="connsiteY159" fmla="*/ 1216180 h 2027622"/>
                  <a:gd name="connsiteX160" fmla="*/ 2769063 w 3032340"/>
                  <a:gd name="connsiteY160" fmla="*/ 1216180 h 2027622"/>
                  <a:gd name="connsiteX161" fmla="*/ 2765805 w 3032340"/>
                  <a:gd name="connsiteY161" fmla="*/ 1216180 h 2027622"/>
                  <a:gd name="connsiteX162" fmla="*/ 2762260 w 3032340"/>
                  <a:gd name="connsiteY162" fmla="*/ 1218841 h 2027622"/>
                  <a:gd name="connsiteX163" fmla="*/ 2760514 w 3032340"/>
                  <a:gd name="connsiteY163" fmla="*/ 1227684 h 2027622"/>
                  <a:gd name="connsiteX164" fmla="*/ 2762833 w 3032340"/>
                  <a:gd name="connsiteY164" fmla="*/ 1229614 h 2027622"/>
                  <a:gd name="connsiteX165" fmla="*/ 2765805 w 3032340"/>
                  <a:gd name="connsiteY165" fmla="*/ 1232118 h 2027622"/>
                  <a:gd name="connsiteX166" fmla="*/ 2765701 w 3032340"/>
                  <a:gd name="connsiteY166" fmla="*/ 1232510 h 2027622"/>
                  <a:gd name="connsiteX167" fmla="*/ 2764033 w 3032340"/>
                  <a:gd name="connsiteY167" fmla="*/ 1239187 h 2027622"/>
                  <a:gd name="connsiteX168" fmla="*/ 2764033 w 3032340"/>
                  <a:gd name="connsiteY168" fmla="*/ 1243622 h 2027622"/>
                  <a:gd name="connsiteX169" fmla="*/ 2768464 w 3032340"/>
                  <a:gd name="connsiteY169" fmla="*/ 1248031 h 2027622"/>
                  <a:gd name="connsiteX170" fmla="*/ 2766692 w 3032340"/>
                  <a:gd name="connsiteY170" fmla="*/ 1260421 h 2027622"/>
                  <a:gd name="connsiteX171" fmla="*/ 2751677 w 3032340"/>
                  <a:gd name="connsiteY171" fmla="*/ 1261308 h 2027622"/>
                  <a:gd name="connsiteX172" fmla="*/ 2750790 w 3032340"/>
                  <a:gd name="connsiteY172" fmla="*/ 1255100 h 2027622"/>
                  <a:gd name="connsiteX173" fmla="*/ 2749018 w 3032340"/>
                  <a:gd name="connsiteY173" fmla="*/ 1254239 h 2027622"/>
                  <a:gd name="connsiteX174" fmla="*/ 2739451 w 3032340"/>
                  <a:gd name="connsiteY174" fmla="*/ 1259378 h 2027622"/>
                  <a:gd name="connsiteX175" fmla="*/ 2737522 w 3032340"/>
                  <a:gd name="connsiteY175" fmla="*/ 1260421 h 2027622"/>
                  <a:gd name="connsiteX176" fmla="*/ 2731084 w 3032340"/>
                  <a:gd name="connsiteY176" fmla="*/ 1260421 h 2027622"/>
                  <a:gd name="connsiteX177" fmla="*/ 2729572 w 3032340"/>
                  <a:gd name="connsiteY177" fmla="*/ 1260421 h 2027622"/>
                  <a:gd name="connsiteX178" fmla="*/ 2723029 w 3032340"/>
                  <a:gd name="connsiteY178" fmla="*/ 1263317 h 2027622"/>
                  <a:gd name="connsiteX179" fmla="*/ 2721595 w 3032340"/>
                  <a:gd name="connsiteY179" fmla="*/ 1263969 h 2027622"/>
                  <a:gd name="connsiteX180" fmla="*/ 2718415 w 3032340"/>
                  <a:gd name="connsiteY180" fmla="*/ 1263969 h 2027622"/>
                  <a:gd name="connsiteX181" fmla="*/ 2714531 w 3032340"/>
                  <a:gd name="connsiteY181" fmla="*/ 1263969 h 2027622"/>
                  <a:gd name="connsiteX182" fmla="*/ 2713932 w 3032340"/>
                  <a:gd name="connsiteY182" fmla="*/ 1264465 h 2027622"/>
                  <a:gd name="connsiteX183" fmla="*/ 2710934 w 3032340"/>
                  <a:gd name="connsiteY183" fmla="*/ 1266969 h 2027622"/>
                  <a:gd name="connsiteX184" fmla="*/ 2709240 w 3032340"/>
                  <a:gd name="connsiteY184" fmla="*/ 1268378 h 2027622"/>
                  <a:gd name="connsiteX185" fmla="*/ 2709240 w 3032340"/>
                  <a:gd name="connsiteY185" fmla="*/ 1277221 h 2027622"/>
                  <a:gd name="connsiteX186" fmla="*/ 2715418 w 3032340"/>
                  <a:gd name="connsiteY186" fmla="*/ 1281655 h 2027622"/>
                  <a:gd name="connsiteX187" fmla="*/ 2718050 w 3032340"/>
                  <a:gd name="connsiteY187" fmla="*/ 1286951 h 2027622"/>
                  <a:gd name="connsiteX188" fmla="*/ 2715444 w 3032340"/>
                  <a:gd name="connsiteY188" fmla="*/ 1291333 h 2027622"/>
                  <a:gd name="connsiteX189" fmla="*/ 2715287 w 3032340"/>
                  <a:gd name="connsiteY189" fmla="*/ 1291359 h 2027622"/>
                  <a:gd name="connsiteX190" fmla="*/ 2707467 w 3032340"/>
                  <a:gd name="connsiteY190" fmla="*/ 1288725 h 2027622"/>
                  <a:gd name="connsiteX191" fmla="*/ 2701055 w 3032340"/>
                  <a:gd name="connsiteY191" fmla="*/ 1289377 h 2027622"/>
                  <a:gd name="connsiteX192" fmla="*/ 2700507 w 3032340"/>
                  <a:gd name="connsiteY192" fmla="*/ 1289351 h 2027622"/>
                  <a:gd name="connsiteX193" fmla="*/ 2700377 w 3032340"/>
                  <a:gd name="connsiteY193" fmla="*/ 1289429 h 2027622"/>
                  <a:gd name="connsiteX194" fmla="*/ 2698604 w 3032340"/>
                  <a:gd name="connsiteY194" fmla="*/ 1289612 h 2027622"/>
                  <a:gd name="connsiteX195" fmla="*/ 2695972 w 3032340"/>
                  <a:gd name="connsiteY195" fmla="*/ 1294933 h 2027622"/>
                  <a:gd name="connsiteX196" fmla="*/ 2703036 w 3032340"/>
                  <a:gd name="connsiteY196" fmla="*/ 1297567 h 2027622"/>
                  <a:gd name="connsiteX197" fmla="*/ 2706581 w 3032340"/>
                  <a:gd name="connsiteY197" fmla="*/ 1302002 h 2027622"/>
                  <a:gd name="connsiteX198" fmla="*/ 2704834 w 3032340"/>
                  <a:gd name="connsiteY198" fmla="*/ 1308993 h 2027622"/>
                  <a:gd name="connsiteX199" fmla="*/ 2704600 w 3032340"/>
                  <a:gd name="connsiteY199" fmla="*/ 1308993 h 2027622"/>
                  <a:gd name="connsiteX200" fmla="*/ 2703974 w 3032340"/>
                  <a:gd name="connsiteY200" fmla="*/ 1308863 h 2027622"/>
                  <a:gd name="connsiteX201" fmla="*/ 2695085 w 3032340"/>
                  <a:gd name="connsiteY201" fmla="*/ 1306437 h 2027622"/>
                  <a:gd name="connsiteX202" fmla="*/ 2687995 w 3032340"/>
                  <a:gd name="connsiteY202" fmla="*/ 1312619 h 2027622"/>
                  <a:gd name="connsiteX203" fmla="*/ 2682886 w 3032340"/>
                  <a:gd name="connsiteY203" fmla="*/ 1310923 h 2027622"/>
                  <a:gd name="connsiteX204" fmla="*/ 2680045 w 3032340"/>
                  <a:gd name="connsiteY204" fmla="*/ 1309958 h 2027622"/>
                  <a:gd name="connsiteX205" fmla="*/ 2674753 w 3032340"/>
                  <a:gd name="connsiteY205" fmla="*/ 1304663 h 2027622"/>
                  <a:gd name="connsiteX206" fmla="*/ 2673788 w 3032340"/>
                  <a:gd name="connsiteY206" fmla="*/ 1304089 h 2027622"/>
                  <a:gd name="connsiteX207" fmla="*/ 2670321 w 3032340"/>
                  <a:gd name="connsiteY207" fmla="*/ 1302002 h 2027622"/>
                  <a:gd name="connsiteX208" fmla="*/ 2669566 w 3032340"/>
                  <a:gd name="connsiteY208" fmla="*/ 1305341 h 2027622"/>
                  <a:gd name="connsiteX209" fmla="*/ 2668862 w 3032340"/>
                  <a:gd name="connsiteY209" fmla="*/ 1308158 h 2027622"/>
                  <a:gd name="connsiteX210" fmla="*/ 2668914 w 3032340"/>
                  <a:gd name="connsiteY210" fmla="*/ 1308289 h 2027622"/>
                  <a:gd name="connsiteX211" fmla="*/ 2668549 w 3032340"/>
                  <a:gd name="connsiteY211" fmla="*/ 1309958 h 2027622"/>
                  <a:gd name="connsiteX212" fmla="*/ 2672094 w 3032340"/>
                  <a:gd name="connsiteY212" fmla="*/ 1315280 h 2027622"/>
                  <a:gd name="connsiteX213" fmla="*/ 2672980 w 3032340"/>
                  <a:gd name="connsiteY213" fmla="*/ 1321462 h 2027622"/>
                  <a:gd name="connsiteX214" fmla="*/ 2664143 w 3032340"/>
                  <a:gd name="connsiteY214" fmla="*/ 1332966 h 2027622"/>
                  <a:gd name="connsiteX215" fmla="*/ 2662371 w 3032340"/>
                  <a:gd name="connsiteY215" fmla="*/ 1333853 h 2027622"/>
                  <a:gd name="connsiteX216" fmla="*/ 2663257 w 3032340"/>
                  <a:gd name="connsiteY216" fmla="*/ 1346244 h 2027622"/>
                  <a:gd name="connsiteX217" fmla="*/ 2660598 w 3032340"/>
                  <a:gd name="connsiteY217" fmla="*/ 1350678 h 2027622"/>
                  <a:gd name="connsiteX218" fmla="*/ 2653534 w 3032340"/>
                  <a:gd name="connsiteY218" fmla="*/ 1350678 h 2027622"/>
                  <a:gd name="connsiteX219" fmla="*/ 2649807 w 3032340"/>
                  <a:gd name="connsiteY219" fmla="*/ 1347887 h 2027622"/>
                  <a:gd name="connsiteX220" fmla="*/ 2646444 w 3032340"/>
                  <a:gd name="connsiteY220" fmla="*/ 1345357 h 2027622"/>
                  <a:gd name="connsiteX221" fmla="*/ 2643238 w 3032340"/>
                  <a:gd name="connsiteY221" fmla="*/ 1344913 h 2027622"/>
                  <a:gd name="connsiteX222" fmla="*/ 2640266 w 3032340"/>
                  <a:gd name="connsiteY222" fmla="*/ 1344470 h 2027622"/>
                  <a:gd name="connsiteX223" fmla="*/ 2632524 w 3032340"/>
                  <a:gd name="connsiteY223" fmla="*/ 1357382 h 2027622"/>
                  <a:gd name="connsiteX224" fmla="*/ 2632107 w 3032340"/>
                  <a:gd name="connsiteY224" fmla="*/ 1357669 h 2027622"/>
                  <a:gd name="connsiteX225" fmla="*/ 2631821 w 3032340"/>
                  <a:gd name="connsiteY225" fmla="*/ 1357748 h 2027622"/>
                  <a:gd name="connsiteX226" fmla="*/ 2623323 w 3032340"/>
                  <a:gd name="connsiteY226" fmla="*/ 1357748 h 2027622"/>
                  <a:gd name="connsiteX227" fmla="*/ 2619934 w 3032340"/>
                  <a:gd name="connsiteY227" fmla="*/ 1357748 h 2027622"/>
                  <a:gd name="connsiteX228" fmla="*/ 2615503 w 3032340"/>
                  <a:gd name="connsiteY228" fmla="*/ 1357748 h 2027622"/>
                  <a:gd name="connsiteX229" fmla="*/ 2611097 w 3032340"/>
                  <a:gd name="connsiteY229" fmla="*/ 1355087 h 2027622"/>
                  <a:gd name="connsiteX230" fmla="*/ 2609220 w 3032340"/>
                  <a:gd name="connsiteY230" fmla="*/ 1355295 h 2027622"/>
                  <a:gd name="connsiteX231" fmla="*/ 2595535 w 3032340"/>
                  <a:gd name="connsiteY231" fmla="*/ 1356835 h 2027622"/>
                  <a:gd name="connsiteX232" fmla="*/ 2595170 w 3032340"/>
                  <a:gd name="connsiteY232" fmla="*/ 1356861 h 2027622"/>
                  <a:gd name="connsiteX233" fmla="*/ 2583596 w 3032340"/>
                  <a:gd name="connsiteY233" fmla="*/ 1349374 h 2027622"/>
                  <a:gd name="connsiteX234" fmla="*/ 2580129 w 3032340"/>
                  <a:gd name="connsiteY234" fmla="*/ 1347130 h 2027622"/>
                  <a:gd name="connsiteX235" fmla="*/ 2574838 w 3032340"/>
                  <a:gd name="connsiteY235" fmla="*/ 1346244 h 2027622"/>
                  <a:gd name="connsiteX236" fmla="*/ 2563342 w 3032340"/>
                  <a:gd name="connsiteY236" fmla="*/ 1346974 h 2027622"/>
                  <a:gd name="connsiteX237" fmla="*/ 2560683 w 3032340"/>
                  <a:gd name="connsiteY237" fmla="*/ 1347130 h 2027622"/>
                  <a:gd name="connsiteX238" fmla="*/ 2553776 w 3032340"/>
                  <a:gd name="connsiteY238" fmla="*/ 1338496 h 2027622"/>
                  <a:gd name="connsiteX239" fmla="*/ 2553541 w 3032340"/>
                  <a:gd name="connsiteY239" fmla="*/ 1338418 h 2027622"/>
                  <a:gd name="connsiteX240" fmla="*/ 2549136 w 3032340"/>
                  <a:gd name="connsiteY240" fmla="*/ 1338027 h 2027622"/>
                  <a:gd name="connsiteX241" fmla="*/ 2545356 w 3032340"/>
                  <a:gd name="connsiteY241" fmla="*/ 1337844 h 2027622"/>
                  <a:gd name="connsiteX242" fmla="*/ 2544861 w 3032340"/>
                  <a:gd name="connsiteY242" fmla="*/ 1337609 h 2027622"/>
                  <a:gd name="connsiteX243" fmla="*/ 2542124 w 3032340"/>
                  <a:gd name="connsiteY243" fmla="*/ 1337401 h 2027622"/>
                  <a:gd name="connsiteX244" fmla="*/ 2534695 w 3032340"/>
                  <a:gd name="connsiteY244" fmla="*/ 1331323 h 2027622"/>
                  <a:gd name="connsiteX245" fmla="*/ 2532401 w 3032340"/>
                  <a:gd name="connsiteY245" fmla="*/ 1329445 h 2027622"/>
                  <a:gd name="connsiteX246" fmla="*/ 2524450 w 3032340"/>
                  <a:gd name="connsiteY246" fmla="*/ 1334740 h 2027622"/>
                  <a:gd name="connsiteX247" fmla="*/ 2522443 w 3032340"/>
                  <a:gd name="connsiteY247" fmla="*/ 1334740 h 2027622"/>
                  <a:gd name="connsiteX248" fmla="*/ 2520905 w 3032340"/>
                  <a:gd name="connsiteY248" fmla="*/ 1334740 h 2027622"/>
                  <a:gd name="connsiteX249" fmla="*/ 2517881 w 3032340"/>
                  <a:gd name="connsiteY249" fmla="*/ 1329314 h 2027622"/>
                  <a:gd name="connsiteX250" fmla="*/ 2516474 w 3032340"/>
                  <a:gd name="connsiteY250" fmla="*/ 1326784 h 2027622"/>
                  <a:gd name="connsiteX251" fmla="*/ 2508523 w 3032340"/>
                  <a:gd name="connsiteY251" fmla="*/ 1325010 h 2027622"/>
                  <a:gd name="connsiteX252" fmla="*/ 2493482 w 3032340"/>
                  <a:gd name="connsiteY252" fmla="*/ 1330305 h 2027622"/>
                  <a:gd name="connsiteX253" fmla="*/ 2492726 w 3032340"/>
                  <a:gd name="connsiteY253" fmla="*/ 1329836 h 2027622"/>
                  <a:gd name="connsiteX254" fmla="*/ 2483759 w 3032340"/>
                  <a:gd name="connsiteY254" fmla="*/ 1324123 h 2027622"/>
                  <a:gd name="connsiteX255" fmla="*/ 2469996 w 3032340"/>
                  <a:gd name="connsiteY255" fmla="*/ 1320341 h 2027622"/>
                  <a:gd name="connsiteX256" fmla="*/ 2468901 w 3032340"/>
                  <a:gd name="connsiteY256" fmla="*/ 1312697 h 2027622"/>
                  <a:gd name="connsiteX257" fmla="*/ 2464522 w 3032340"/>
                  <a:gd name="connsiteY257" fmla="*/ 1308785 h 2027622"/>
                  <a:gd name="connsiteX258" fmla="*/ 2459152 w 3032340"/>
                  <a:gd name="connsiteY258" fmla="*/ 1310428 h 2027622"/>
                  <a:gd name="connsiteX259" fmla="*/ 2451384 w 3032340"/>
                  <a:gd name="connsiteY259" fmla="*/ 1310741 h 2027622"/>
                  <a:gd name="connsiteX260" fmla="*/ 2445519 w 3032340"/>
                  <a:gd name="connsiteY260" fmla="*/ 1310115 h 2027622"/>
                  <a:gd name="connsiteX261" fmla="*/ 2438090 w 3032340"/>
                  <a:gd name="connsiteY261" fmla="*/ 1312280 h 2027622"/>
                  <a:gd name="connsiteX262" fmla="*/ 2427090 w 3032340"/>
                  <a:gd name="connsiteY262" fmla="*/ 1313167 h 2027622"/>
                  <a:gd name="connsiteX263" fmla="*/ 2423857 w 3032340"/>
                  <a:gd name="connsiteY263" fmla="*/ 1310428 h 2027622"/>
                  <a:gd name="connsiteX264" fmla="*/ 2414447 w 3032340"/>
                  <a:gd name="connsiteY264" fmla="*/ 1307819 h 2027622"/>
                  <a:gd name="connsiteX265" fmla="*/ 2414238 w 3032340"/>
                  <a:gd name="connsiteY265" fmla="*/ 1300828 h 2027622"/>
                  <a:gd name="connsiteX266" fmla="*/ 2413952 w 3032340"/>
                  <a:gd name="connsiteY266" fmla="*/ 1293237 h 2027622"/>
                  <a:gd name="connsiteX267" fmla="*/ 2414108 w 3032340"/>
                  <a:gd name="connsiteY267" fmla="*/ 1291777 h 2027622"/>
                  <a:gd name="connsiteX268" fmla="*/ 2413639 w 3032340"/>
                  <a:gd name="connsiteY268" fmla="*/ 1289612 h 2027622"/>
                  <a:gd name="connsiteX269" fmla="*/ 2414656 w 3032340"/>
                  <a:gd name="connsiteY269" fmla="*/ 1286299 h 2027622"/>
                  <a:gd name="connsiteX270" fmla="*/ 2414708 w 3032340"/>
                  <a:gd name="connsiteY270" fmla="*/ 1286116 h 2027622"/>
                  <a:gd name="connsiteX271" fmla="*/ 2414734 w 3032340"/>
                  <a:gd name="connsiteY271" fmla="*/ 1285673 h 2027622"/>
                  <a:gd name="connsiteX272" fmla="*/ 2414760 w 3032340"/>
                  <a:gd name="connsiteY272" fmla="*/ 1285151 h 2027622"/>
                  <a:gd name="connsiteX273" fmla="*/ 2414864 w 3032340"/>
                  <a:gd name="connsiteY273" fmla="*/ 1283429 h 2027622"/>
                  <a:gd name="connsiteX274" fmla="*/ 2408608 w 3032340"/>
                  <a:gd name="connsiteY274" fmla="*/ 1275708 h 2027622"/>
                  <a:gd name="connsiteX275" fmla="*/ 2407253 w 3032340"/>
                  <a:gd name="connsiteY275" fmla="*/ 1266213 h 2027622"/>
                  <a:gd name="connsiteX276" fmla="*/ 2406888 w 3032340"/>
                  <a:gd name="connsiteY276" fmla="*/ 1265378 h 2027622"/>
                  <a:gd name="connsiteX277" fmla="*/ 2401804 w 3032340"/>
                  <a:gd name="connsiteY277" fmla="*/ 1263082 h 2027622"/>
                  <a:gd name="connsiteX278" fmla="*/ 2390726 w 3032340"/>
                  <a:gd name="connsiteY278" fmla="*/ 1263656 h 2027622"/>
                  <a:gd name="connsiteX279" fmla="*/ 2384209 w 3032340"/>
                  <a:gd name="connsiteY279" fmla="*/ 1261152 h 2027622"/>
                  <a:gd name="connsiteX280" fmla="*/ 2381238 w 3032340"/>
                  <a:gd name="connsiteY280" fmla="*/ 1257317 h 2027622"/>
                  <a:gd name="connsiteX281" fmla="*/ 2380430 w 3032340"/>
                  <a:gd name="connsiteY281" fmla="*/ 1256274 h 2027622"/>
                  <a:gd name="connsiteX282" fmla="*/ 2377510 w 3032340"/>
                  <a:gd name="connsiteY282" fmla="*/ 1250431 h 2027622"/>
                  <a:gd name="connsiteX283" fmla="*/ 2367292 w 3032340"/>
                  <a:gd name="connsiteY283" fmla="*/ 1249935 h 2027622"/>
                  <a:gd name="connsiteX284" fmla="*/ 2358064 w 3032340"/>
                  <a:gd name="connsiteY284" fmla="*/ 1253352 h 2027622"/>
                  <a:gd name="connsiteX285" fmla="*/ 2355900 w 3032340"/>
                  <a:gd name="connsiteY285" fmla="*/ 1254083 h 2027622"/>
                  <a:gd name="connsiteX286" fmla="*/ 2348915 w 3032340"/>
                  <a:gd name="connsiteY286" fmla="*/ 1256508 h 2027622"/>
                  <a:gd name="connsiteX287" fmla="*/ 2340078 w 3032340"/>
                  <a:gd name="connsiteY287" fmla="*/ 1260161 h 2027622"/>
                  <a:gd name="connsiteX288" fmla="*/ 2331580 w 3032340"/>
                  <a:gd name="connsiteY288" fmla="*/ 1259613 h 2027622"/>
                  <a:gd name="connsiteX289" fmla="*/ 2320136 w 3032340"/>
                  <a:gd name="connsiteY289" fmla="*/ 1258700 h 2027622"/>
                  <a:gd name="connsiteX290" fmla="*/ 2314245 w 3032340"/>
                  <a:gd name="connsiteY290" fmla="*/ 1265195 h 2027622"/>
                  <a:gd name="connsiteX291" fmla="*/ 2306503 w 3032340"/>
                  <a:gd name="connsiteY291" fmla="*/ 1268299 h 2027622"/>
                  <a:gd name="connsiteX292" fmla="*/ 2298449 w 3032340"/>
                  <a:gd name="connsiteY292" fmla="*/ 1271378 h 2027622"/>
                  <a:gd name="connsiteX293" fmla="*/ 2292922 w 3032340"/>
                  <a:gd name="connsiteY293" fmla="*/ 1266969 h 2027622"/>
                  <a:gd name="connsiteX294" fmla="*/ 2286588 w 3032340"/>
                  <a:gd name="connsiteY294" fmla="*/ 1272786 h 2027622"/>
                  <a:gd name="connsiteX295" fmla="*/ 2278325 w 3032340"/>
                  <a:gd name="connsiteY295" fmla="*/ 1281916 h 2027622"/>
                  <a:gd name="connsiteX296" fmla="*/ 2278325 w 3032340"/>
                  <a:gd name="connsiteY296" fmla="*/ 1286429 h 2027622"/>
                  <a:gd name="connsiteX297" fmla="*/ 2274936 w 3032340"/>
                  <a:gd name="connsiteY297" fmla="*/ 1292246 h 2027622"/>
                  <a:gd name="connsiteX298" fmla="*/ 2270062 w 3032340"/>
                  <a:gd name="connsiteY298" fmla="*/ 1301011 h 2027622"/>
                  <a:gd name="connsiteX299" fmla="*/ 2257445 w 3032340"/>
                  <a:gd name="connsiteY299" fmla="*/ 1307350 h 2027622"/>
                  <a:gd name="connsiteX300" fmla="*/ 2246731 w 3032340"/>
                  <a:gd name="connsiteY300" fmla="*/ 1304428 h 2027622"/>
                  <a:gd name="connsiteX301" fmla="*/ 2217119 w 3032340"/>
                  <a:gd name="connsiteY301" fmla="*/ 1287890 h 2027622"/>
                  <a:gd name="connsiteX302" fmla="*/ 2197361 w 3032340"/>
                  <a:gd name="connsiteY302" fmla="*/ 1288490 h 2027622"/>
                  <a:gd name="connsiteX303" fmla="*/ 2190870 w 3032340"/>
                  <a:gd name="connsiteY303" fmla="*/ 1285177 h 2027622"/>
                  <a:gd name="connsiteX304" fmla="*/ 2188211 w 3032340"/>
                  <a:gd name="connsiteY304" fmla="*/ 1283821 h 2027622"/>
                  <a:gd name="connsiteX305" fmla="*/ 2187142 w 3032340"/>
                  <a:gd name="connsiteY305" fmla="*/ 1284160 h 2027622"/>
                  <a:gd name="connsiteX306" fmla="*/ 2154949 w 3032340"/>
                  <a:gd name="connsiteY306" fmla="*/ 1293811 h 2027622"/>
                  <a:gd name="connsiteX307" fmla="*/ 2143167 w 3032340"/>
                  <a:gd name="connsiteY307" fmla="*/ 1297359 h 2027622"/>
                  <a:gd name="connsiteX308" fmla="*/ 2128674 w 3032340"/>
                  <a:gd name="connsiteY308" fmla="*/ 1297776 h 2027622"/>
                  <a:gd name="connsiteX309" fmla="*/ 2108628 w 3032340"/>
                  <a:gd name="connsiteY309" fmla="*/ 1298350 h 2027622"/>
                  <a:gd name="connsiteX310" fmla="*/ 2108107 w 3032340"/>
                  <a:gd name="connsiteY310" fmla="*/ 1298533 h 2027622"/>
                  <a:gd name="connsiteX311" fmla="*/ 2093092 w 3032340"/>
                  <a:gd name="connsiteY311" fmla="*/ 1297724 h 2027622"/>
                  <a:gd name="connsiteX312" fmla="*/ 2088817 w 3032340"/>
                  <a:gd name="connsiteY312" fmla="*/ 1299133 h 2027622"/>
                  <a:gd name="connsiteX313" fmla="*/ 2069527 w 3032340"/>
                  <a:gd name="connsiteY313" fmla="*/ 1297724 h 2027622"/>
                  <a:gd name="connsiteX314" fmla="*/ 2061655 w 3032340"/>
                  <a:gd name="connsiteY314" fmla="*/ 1297724 h 2027622"/>
                  <a:gd name="connsiteX315" fmla="*/ 2056650 w 3032340"/>
                  <a:gd name="connsiteY315" fmla="*/ 1299133 h 2027622"/>
                  <a:gd name="connsiteX316" fmla="*/ 2050212 w 3032340"/>
                  <a:gd name="connsiteY316" fmla="*/ 1299133 h 2027622"/>
                  <a:gd name="connsiteX317" fmla="*/ 2045937 w 3032340"/>
                  <a:gd name="connsiteY317" fmla="*/ 1299863 h 2027622"/>
                  <a:gd name="connsiteX318" fmla="*/ 2044816 w 3032340"/>
                  <a:gd name="connsiteY318" fmla="*/ 1298742 h 2027622"/>
                  <a:gd name="connsiteX319" fmla="*/ 2043069 w 3032340"/>
                  <a:gd name="connsiteY319" fmla="*/ 1296994 h 2027622"/>
                  <a:gd name="connsiteX320" fmla="*/ 2028785 w 3032340"/>
                  <a:gd name="connsiteY320" fmla="*/ 1293420 h 2027622"/>
                  <a:gd name="connsiteX321" fmla="*/ 2022372 w 3032340"/>
                  <a:gd name="connsiteY321" fmla="*/ 1293420 h 2027622"/>
                  <a:gd name="connsiteX322" fmla="*/ 2018775 w 3032340"/>
                  <a:gd name="connsiteY322" fmla="*/ 1291985 h 2027622"/>
                  <a:gd name="connsiteX323" fmla="*/ 2010929 w 3032340"/>
                  <a:gd name="connsiteY323" fmla="*/ 1291281 h 2027622"/>
                  <a:gd name="connsiteX324" fmla="*/ 2003786 w 3032340"/>
                  <a:gd name="connsiteY324" fmla="*/ 1294150 h 2027622"/>
                  <a:gd name="connsiteX325" fmla="*/ 2002358 w 3032340"/>
                  <a:gd name="connsiteY325" fmla="*/ 1292716 h 2027622"/>
                  <a:gd name="connsiteX326" fmla="*/ 1992429 w 3032340"/>
                  <a:gd name="connsiteY326" fmla="*/ 1294568 h 2027622"/>
                  <a:gd name="connsiteX327" fmla="*/ 1990927 w 3032340"/>
                  <a:gd name="connsiteY327" fmla="*/ 1294855 h 2027622"/>
                  <a:gd name="connsiteX328" fmla="*/ 1983060 w 3032340"/>
                  <a:gd name="connsiteY328" fmla="*/ 1293420 h 2027622"/>
                  <a:gd name="connsiteX329" fmla="*/ 1981554 w 3032340"/>
                  <a:gd name="connsiteY329" fmla="*/ 1290916 h 2027622"/>
                  <a:gd name="connsiteX330" fmla="*/ 1980918 w 3032340"/>
                  <a:gd name="connsiteY330" fmla="*/ 1289846 h 2027622"/>
                  <a:gd name="connsiteX331" fmla="*/ 1975915 w 3032340"/>
                  <a:gd name="connsiteY331" fmla="*/ 1289142 h 2027622"/>
                  <a:gd name="connsiteX332" fmla="*/ 1974633 w 3032340"/>
                  <a:gd name="connsiteY332" fmla="*/ 1289559 h 2027622"/>
                  <a:gd name="connsiteX333" fmla="*/ 1971630 w 3032340"/>
                  <a:gd name="connsiteY333" fmla="*/ 1290551 h 2027622"/>
                  <a:gd name="connsiteX334" fmla="*/ 1965199 w 3032340"/>
                  <a:gd name="connsiteY334" fmla="*/ 1289142 h 2027622"/>
                  <a:gd name="connsiteX335" fmla="*/ 1963771 w 3032340"/>
                  <a:gd name="connsiteY335" fmla="*/ 1286272 h 2027622"/>
                  <a:gd name="connsiteX336" fmla="*/ 1958771 w 3032340"/>
                  <a:gd name="connsiteY336" fmla="*/ 1284838 h 2027622"/>
                  <a:gd name="connsiteX337" fmla="*/ 1956628 w 3032340"/>
                  <a:gd name="connsiteY337" fmla="*/ 1281994 h 2027622"/>
                  <a:gd name="connsiteX338" fmla="*/ 1946908 w 3032340"/>
                  <a:gd name="connsiteY338" fmla="*/ 1283195 h 2027622"/>
                  <a:gd name="connsiteX339" fmla="*/ 1945198 w 3032340"/>
                  <a:gd name="connsiteY339" fmla="*/ 1283403 h 2027622"/>
                  <a:gd name="connsiteX340" fmla="*/ 1945198 w 3032340"/>
                  <a:gd name="connsiteY340" fmla="*/ 1284838 h 2027622"/>
                  <a:gd name="connsiteX341" fmla="*/ 1945240 w 3032340"/>
                  <a:gd name="connsiteY341" fmla="*/ 1284942 h 2027622"/>
                  <a:gd name="connsiteX342" fmla="*/ 1946626 w 3032340"/>
                  <a:gd name="connsiteY342" fmla="*/ 1288412 h 2027622"/>
                  <a:gd name="connsiteX343" fmla="*/ 1937969 w 3032340"/>
                  <a:gd name="connsiteY343" fmla="*/ 1293759 h 2027622"/>
                  <a:gd name="connsiteX344" fmla="*/ 1937268 w 3032340"/>
                  <a:gd name="connsiteY344" fmla="*/ 1294907 h 2027622"/>
                  <a:gd name="connsiteX345" fmla="*/ 1936624 w 3032340"/>
                  <a:gd name="connsiteY345" fmla="*/ 1302002 h 2027622"/>
                  <a:gd name="connsiteX346" fmla="*/ 1932339 w 3032340"/>
                  <a:gd name="connsiteY346" fmla="*/ 1309880 h 2027622"/>
                  <a:gd name="connsiteX347" fmla="*/ 1932339 w 3032340"/>
                  <a:gd name="connsiteY347" fmla="*/ 1312019 h 2027622"/>
                  <a:gd name="connsiteX348" fmla="*/ 1925822 w 3032340"/>
                  <a:gd name="connsiteY348" fmla="*/ 1316584 h 2027622"/>
                  <a:gd name="connsiteX349" fmla="*/ 1925194 w 3032340"/>
                  <a:gd name="connsiteY349" fmla="*/ 1317028 h 2027622"/>
                  <a:gd name="connsiteX350" fmla="*/ 1925908 w 3032340"/>
                  <a:gd name="connsiteY350" fmla="*/ 1324880 h 2027622"/>
                  <a:gd name="connsiteX351" fmla="*/ 1926378 w 3032340"/>
                  <a:gd name="connsiteY351" fmla="*/ 1326523 h 2027622"/>
                  <a:gd name="connsiteX352" fmla="*/ 1925476 w 3032340"/>
                  <a:gd name="connsiteY352" fmla="*/ 1328557 h 2027622"/>
                  <a:gd name="connsiteX353" fmla="*/ 1919981 w 3032340"/>
                  <a:gd name="connsiteY353" fmla="*/ 1331688 h 2027622"/>
                  <a:gd name="connsiteX354" fmla="*/ 1918935 w 3032340"/>
                  <a:gd name="connsiteY354" fmla="*/ 1332288 h 2027622"/>
                  <a:gd name="connsiteX355" fmla="*/ 1915356 w 3032340"/>
                  <a:gd name="connsiteY355" fmla="*/ 1334323 h 2027622"/>
                  <a:gd name="connsiteX356" fmla="*/ 1911214 w 3032340"/>
                  <a:gd name="connsiteY356" fmla="*/ 1338914 h 2027622"/>
                  <a:gd name="connsiteX357" fmla="*/ 1910888 w 3032340"/>
                  <a:gd name="connsiteY357" fmla="*/ 1339357 h 2027622"/>
                  <a:gd name="connsiteX358" fmla="*/ 1910138 w 3032340"/>
                  <a:gd name="connsiteY358" fmla="*/ 1340374 h 2027622"/>
                  <a:gd name="connsiteX359" fmla="*/ 1909470 w 3032340"/>
                  <a:gd name="connsiteY359" fmla="*/ 1347052 h 2027622"/>
                  <a:gd name="connsiteX360" fmla="*/ 1907414 w 3032340"/>
                  <a:gd name="connsiteY360" fmla="*/ 1348331 h 2027622"/>
                  <a:gd name="connsiteX361" fmla="*/ 1903754 w 3032340"/>
                  <a:gd name="connsiteY361" fmla="*/ 1350626 h 2027622"/>
                  <a:gd name="connsiteX362" fmla="*/ 1904896 w 3032340"/>
                  <a:gd name="connsiteY362" fmla="*/ 1356313 h 2027622"/>
                  <a:gd name="connsiteX363" fmla="*/ 1905185 w 3032340"/>
                  <a:gd name="connsiteY363" fmla="*/ 1357774 h 2027622"/>
                  <a:gd name="connsiteX364" fmla="*/ 1901611 w 3032340"/>
                  <a:gd name="connsiteY364" fmla="*/ 1359208 h 2027622"/>
                  <a:gd name="connsiteX365" fmla="*/ 1887324 w 3032340"/>
                  <a:gd name="connsiteY365" fmla="*/ 1358478 h 2027622"/>
                  <a:gd name="connsiteX366" fmla="*/ 1879467 w 3032340"/>
                  <a:gd name="connsiteY366" fmla="*/ 1362782 h 2027622"/>
                  <a:gd name="connsiteX367" fmla="*/ 1875893 w 3032340"/>
                  <a:gd name="connsiteY367" fmla="*/ 1368495 h 2027622"/>
                  <a:gd name="connsiteX368" fmla="*/ 1870458 w 3032340"/>
                  <a:gd name="connsiteY368" fmla="*/ 1368495 h 2027622"/>
                  <a:gd name="connsiteX369" fmla="*/ 1869875 w 3032340"/>
                  <a:gd name="connsiteY369" fmla="*/ 1368964 h 2027622"/>
                  <a:gd name="connsiteX370" fmla="*/ 1869856 w 3032340"/>
                  <a:gd name="connsiteY370" fmla="*/ 1368964 h 2027622"/>
                  <a:gd name="connsiteX371" fmla="*/ 1869825 w 3032340"/>
                  <a:gd name="connsiteY371" fmla="*/ 1369043 h 2027622"/>
                  <a:gd name="connsiteX372" fmla="*/ 1868751 w 3032340"/>
                  <a:gd name="connsiteY372" fmla="*/ 1371077 h 2027622"/>
                  <a:gd name="connsiteX373" fmla="*/ 1868751 w 3032340"/>
                  <a:gd name="connsiteY373" fmla="*/ 1373504 h 2027622"/>
                  <a:gd name="connsiteX374" fmla="*/ 1866608 w 3032340"/>
                  <a:gd name="connsiteY374" fmla="*/ 1374208 h 2027622"/>
                  <a:gd name="connsiteX375" fmla="*/ 1866074 w 3032340"/>
                  <a:gd name="connsiteY375" fmla="*/ 1374130 h 2027622"/>
                  <a:gd name="connsiteX376" fmla="*/ 1865910 w 3032340"/>
                  <a:gd name="connsiteY376" fmla="*/ 1374260 h 2027622"/>
                  <a:gd name="connsiteX377" fmla="*/ 1864744 w 3032340"/>
                  <a:gd name="connsiteY377" fmla="*/ 1374025 h 2027622"/>
                  <a:gd name="connsiteX378" fmla="*/ 1862782 w 3032340"/>
                  <a:gd name="connsiteY378" fmla="*/ 1373634 h 2027622"/>
                  <a:gd name="connsiteX379" fmla="*/ 1862320 w 3032340"/>
                  <a:gd name="connsiteY379" fmla="*/ 1373921 h 2027622"/>
                  <a:gd name="connsiteX380" fmla="*/ 1862320 w 3032340"/>
                  <a:gd name="connsiteY380" fmla="*/ 1374938 h 2027622"/>
                  <a:gd name="connsiteX381" fmla="*/ 1863035 w 3032340"/>
                  <a:gd name="connsiteY381" fmla="*/ 1379947 h 2027622"/>
                  <a:gd name="connsiteX382" fmla="*/ 1865894 w 3032340"/>
                  <a:gd name="connsiteY382" fmla="*/ 1380651 h 2027622"/>
                  <a:gd name="connsiteX383" fmla="*/ 1866608 w 3032340"/>
                  <a:gd name="connsiteY383" fmla="*/ 1386364 h 2027622"/>
                  <a:gd name="connsiteX384" fmla="*/ 1861606 w 3032340"/>
                  <a:gd name="connsiteY384" fmla="*/ 1388529 h 2027622"/>
                  <a:gd name="connsiteX385" fmla="*/ 1855892 w 3032340"/>
                  <a:gd name="connsiteY385" fmla="*/ 1395676 h 2027622"/>
                  <a:gd name="connsiteX386" fmla="*/ 1848739 w 3032340"/>
                  <a:gd name="connsiteY386" fmla="*/ 1396380 h 2027622"/>
                  <a:gd name="connsiteX387" fmla="*/ 1845882 w 3032340"/>
                  <a:gd name="connsiteY387" fmla="*/ 1395676 h 2027622"/>
                  <a:gd name="connsiteX388" fmla="*/ 1840880 w 3032340"/>
                  <a:gd name="connsiteY388" fmla="*/ 1395676 h 2027622"/>
                  <a:gd name="connsiteX389" fmla="*/ 1840880 w 3032340"/>
                  <a:gd name="connsiteY389" fmla="*/ 1399250 h 2027622"/>
                  <a:gd name="connsiteX390" fmla="*/ 1836595 w 3032340"/>
                  <a:gd name="connsiteY390" fmla="*/ 1405667 h 2027622"/>
                  <a:gd name="connsiteX391" fmla="*/ 1835880 w 3032340"/>
                  <a:gd name="connsiteY391" fmla="*/ 1412110 h 2027622"/>
                  <a:gd name="connsiteX392" fmla="*/ 1830881 w 3032340"/>
                  <a:gd name="connsiteY392" fmla="*/ 1416388 h 2027622"/>
                  <a:gd name="connsiteX393" fmla="*/ 1828738 w 3032340"/>
                  <a:gd name="connsiteY393" fmla="*/ 1419988 h 2027622"/>
                  <a:gd name="connsiteX394" fmla="*/ 1824450 w 3032340"/>
                  <a:gd name="connsiteY394" fmla="*/ 1419988 h 2027622"/>
                  <a:gd name="connsiteX395" fmla="*/ 1823022 w 3032340"/>
                  <a:gd name="connsiteY395" fmla="*/ 1423562 h 2027622"/>
                  <a:gd name="connsiteX396" fmla="*/ 1818022 w 3032340"/>
                  <a:gd name="connsiteY396" fmla="*/ 1429275 h 2027622"/>
                  <a:gd name="connsiteX397" fmla="*/ 1816768 w 3032340"/>
                  <a:gd name="connsiteY397" fmla="*/ 1429666 h 2027622"/>
                  <a:gd name="connsiteX398" fmla="*/ 1802118 w 3032340"/>
                  <a:gd name="connsiteY398" fmla="*/ 1434153 h 2027622"/>
                  <a:gd name="connsiteX399" fmla="*/ 1799446 w 3032340"/>
                  <a:gd name="connsiteY399" fmla="*/ 1434988 h 2027622"/>
                  <a:gd name="connsiteX400" fmla="*/ 1794447 w 3032340"/>
                  <a:gd name="connsiteY400" fmla="*/ 1439292 h 2027622"/>
                  <a:gd name="connsiteX401" fmla="*/ 1790161 w 3032340"/>
                  <a:gd name="connsiteY401" fmla="*/ 1445709 h 2027622"/>
                  <a:gd name="connsiteX402" fmla="*/ 1789445 w 3032340"/>
                  <a:gd name="connsiteY402" fmla="*/ 1451448 h 2027622"/>
                  <a:gd name="connsiteX403" fmla="*/ 1784445 w 3032340"/>
                  <a:gd name="connsiteY403" fmla="*/ 1454291 h 2027622"/>
                  <a:gd name="connsiteX404" fmla="*/ 1783009 w 3032340"/>
                  <a:gd name="connsiteY404" fmla="*/ 1456430 h 2027622"/>
                  <a:gd name="connsiteX405" fmla="*/ 1783009 w 3032340"/>
                  <a:gd name="connsiteY405" fmla="*/ 1457161 h 2027622"/>
                  <a:gd name="connsiteX406" fmla="*/ 1778006 w 3032340"/>
                  <a:gd name="connsiteY406" fmla="*/ 1459299 h 2027622"/>
                  <a:gd name="connsiteX407" fmla="*/ 1779437 w 3032340"/>
                  <a:gd name="connsiteY407" fmla="*/ 1464308 h 2027622"/>
                  <a:gd name="connsiteX408" fmla="*/ 1779437 w 3032340"/>
                  <a:gd name="connsiteY408" fmla="*/ 1475029 h 2027622"/>
                  <a:gd name="connsiteX409" fmla="*/ 1775149 w 3032340"/>
                  <a:gd name="connsiteY409" fmla="*/ 1478603 h 2027622"/>
                  <a:gd name="connsiteX410" fmla="*/ 1774435 w 3032340"/>
                  <a:gd name="connsiteY410" fmla="*/ 1484316 h 2027622"/>
                  <a:gd name="connsiteX411" fmla="*/ 1772292 w 3032340"/>
                  <a:gd name="connsiteY411" fmla="*/ 1486481 h 2027622"/>
                  <a:gd name="connsiteX412" fmla="*/ 1773721 w 3032340"/>
                  <a:gd name="connsiteY412" fmla="*/ 1490055 h 2027622"/>
                  <a:gd name="connsiteX413" fmla="*/ 1772754 w 3032340"/>
                  <a:gd name="connsiteY413" fmla="*/ 1491985 h 2027622"/>
                  <a:gd name="connsiteX414" fmla="*/ 1772292 w 3032340"/>
                  <a:gd name="connsiteY414" fmla="*/ 1492898 h 2027622"/>
                  <a:gd name="connsiteX415" fmla="*/ 1780569 w 3032340"/>
                  <a:gd name="connsiteY415" fmla="*/ 1498637 h 2027622"/>
                  <a:gd name="connsiteX416" fmla="*/ 1781580 w 3032340"/>
                  <a:gd name="connsiteY416" fmla="*/ 1499341 h 2027622"/>
                  <a:gd name="connsiteX417" fmla="*/ 1783731 w 3032340"/>
                  <a:gd name="connsiteY417" fmla="*/ 1502915 h 2027622"/>
                  <a:gd name="connsiteX418" fmla="*/ 1775864 w 3032340"/>
                  <a:gd name="connsiteY418" fmla="*/ 1506489 h 2027622"/>
                  <a:gd name="connsiteX419" fmla="*/ 1774435 w 3032340"/>
                  <a:gd name="connsiteY419" fmla="*/ 1515775 h 2027622"/>
                  <a:gd name="connsiteX420" fmla="*/ 1773596 w 3032340"/>
                  <a:gd name="connsiteY420" fmla="*/ 1517053 h 2027622"/>
                  <a:gd name="connsiteX421" fmla="*/ 1773969 w 3032340"/>
                  <a:gd name="connsiteY421" fmla="*/ 1517784 h 2027622"/>
                  <a:gd name="connsiteX422" fmla="*/ 1775767 w 3032340"/>
                  <a:gd name="connsiteY422" fmla="*/ 1519766 h 2027622"/>
                  <a:gd name="connsiteX423" fmla="*/ 1779437 w 3032340"/>
                  <a:gd name="connsiteY423" fmla="*/ 1522218 h 2027622"/>
                  <a:gd name="connsiteX424" fmla="*/ 1780866 w 3032340"/>
                  <a:gd name="connsiteY424" fmla="*/ 1525792 h 2027622"/>
                  <a:gd name="connsiteX425" fmla="*/ 1778736 w 3032340"/>
                  <a:gd name="connsiteY425" fmla="*/ 1531766 h 2027622"/>
                  <a:gd name="connsiteX426" fmla="*/ 1777292 w 3032340"/>
                  <a:gd name="connsiteY426" fmla="*/ 1535809 h 2027622"/>
                  <a:gd name="connsiteX427" fmla="*/ 1782294 w 3032340"/>
                  <a:gd name="connsiteY427" fmla="*/ 1537244 h 2027622"/>
                  <a:gd name="connsiteX428" fmla="*/ 1788730 w 3032340"/>
                  <a:gd name="connsiteY428" fmla="*/ 1537244 h 2027622"/>
                  <a:gd name="connsiteX429" fmla="*/ 1794447 w 3032340"/>
                  <a:gd name="connsiteY429" fmla="*/ 1540087 h 2027622"/>
                  <a:gd name="connsiteX430" fmla="*/ 1795516 w 3032340"/>
                  <a:gd name="connsiteY430" fmla="*/ 1543844 h 2027622"/>
                  <a:gd name="connsiteX431" fmla="*/ 1795875 w 3032340"/>
                  <a:gd name="connsiteY431" fmla="*/ 1545096 h 2027622"/>
                  <a:gd name="connsiteX432" fmla="*/ 1793018 w 3032340"/>
                  <a:gd name="connsiteY432" fmla="*/ 1550104 h 2027622"/>
                  <a:gd name="connsiteX433" fmla="*/ 1788730 w 3032340"/>
                  <a:gd name="connsiteY433" fmla="*/ 1550809 h 2027622"/>
                  <a:gd name="connsiteX434" fmla="*/ 1785873 w 3032340"/>
                  <a:gd name="connsiteY434" fmla="*/ 1552974 h 2027622"/>
                  <a:gd name="connsiteX435" fmla="*/ 1786588 w 3032340"/>
                  <a:gd name="connsiteY435" fmla="*/ 1557956 h 2027622"/>
                  <a:gd name="connsiteX436" fmla="*/ 1783731 w 3032340"/>
                  <a:gd name="connsiteY436" fmla="*/ 1564399 h 2027622"/>
                  <a:gd name="connsiteX437" fmla="*/ 1782018 w 3032340"/>
                  <a:gd name="connsiteY437" fmla="*/ 1566982 h 2027622"/>
                  <a:gd name="connsiteX438" fmla="*/ 1779437 w 3032340"/>
                  <a:gd name="connsiteY438" fmla="*/ 1570842 h 2027622"/>
                  <a:gd name="connsiteX439" fmla="*/ 1778006 w 3032340"/>
                  <a:gd name="connsiteY439" fmla="*/ 1578694 h 2027622"/>
                  <a:gd name="connsiteX440" fmla="*/ 1783731 w 3032340"/>
                  <a:gd name="connsiteY440" fmla="*/ 1584433 h 2027622"/>
                  <a:gd name="connsiteX441" fmla="*/ 1793018 w 3032340"/>
                  <a:gd name="connsiteY441" fmla="*/ 1589415 h 2027622"/>
                  <a:gd name="connsiteX442" fmla="*/ 1794814 w 3032340"/>
                  <a:gd name="connsiteY442" fmla="*/ 1588294 h 2027622"/>
                  <a:gd name="connsiteX443" fmla="*/ 1798732 w 3032340"/>
                  <a:gd name="connsiteY443" fmla="*/ 1585842 h 2027622"/>
                  <a:gd name="connsiteX444" fmla="*/ 1800544 w 3032340"/>
                  <a:gd name="connsiteY444" fmla="*/ 1585842 h 2027622"/>
                  <a:gd name="connsiteX445" fmla="*/ 1805163 w 3032340"/>
                  <a:gd name="connsiteY445" fmla="*/ 1585842 h 2027622"/>
                  <a:gd name="connsiteX446" fmla="*/ 1806592 w 3032340"/>
                  <a:gd name="connsiteY446" fmla="*/ 1590146 h 2027622"/>
                  <a:gd name="connsiteX447" fmla="*/ 1806962 w 3032340"/>
                  <a:gd name="connsiteY447" fmla="*/ 1590746 h 2027622"/>
                  <a:gd name="connsiteX448" fmla="*/ 1808734 w 3032340"/>
                  <a:gd name="connsiteY448" fmla="*/ 1593720 h 2027622"/>
                  <a:gd name="connsiteX449" fmla="*/ 1807306 w 3032340"/>
                  <a:gd name="connsiteY449" fmla="*/ 1595859 h 2027622"/>
                  <a:gd name="connsiteX450" fmla="*/ 1803020 w 3032340"/>
                  <a:gd name="connsiteY450" fmla="*/ 1597293 h 2027622"/>
                  <a:gd name="connsiteX451" fmla="*/ 1800909 w 3032340"/>
                  <a:gd name="connsiteY451" fmla="*/ 1601519 h 2027622"/>
                  <a:gd name="connsiteX452" fmla="*/ 1800875 w 3032340"/>
                  <a:gd name="connsiteY452" fmla="*/ 1601571 h 2027622"/>
                  <a:gd name="connsiteX453" fmla="*/ 1805877 w 3032340"/>
                  <a:gd name="connsiteY453" fmla="*/ 1608745 h 2027622"/>
                  <a:gd name="connsiteX454" fmla="*/ 1814448 w 3032340"/>
                  <a:gd name="connsiteY454" fmla="*/ 1614458 h 2027622"/>
                  <a:gd name="connsiteX455" fmla="*/ 1815877 w 3032340"/>
                  <a:gd name="connsiteY455" fmla="*/ 1618736 h 2027622"/>
                  <a:gd name="connsiteX456" fmla="*/ 1810163 w 3032340"/>
                  <a:gd name="connsiteY456" fmla="*/ 1625179 h 2027622"/>
                  <a:gd name="connsiteX457" fmla="*/ 1810134 w 3032340"/>
                  <a:gd name="connsiteY457" fmla="*/ 1625283 h 2027622"/>
                  <a:gd name="connsiteX458" fmla="*/ 1809389 w 3032340"/>
                  <a:gd name="connsiteY458" fmla="*/ 1627762 h 2027622"/>
                  <a:gd name="connsiteX459" fmla="*/ 1808020 w 3032340"/>
                  <a:gd name="connsiteY459" fmla="*/ 1632327 h 2027622"/>
                  <a:gd name="connsiteX460" fmla="*/ 1813734 w 3032340"/>
                  <a:gd name="connsiteY460" fmla="*/ 1638039 h 2027622"/>
                  <a:gd name="connsiteX461" fmla="*/ 1817847 w 3032340"/>
                  <a:gd name="connsiteY461" fmla="*/ 1638639 h 2027622"/>
                  <a:gd name="connsiteX462" fmla="*/ 1818736 w 3032340"/>
                  <a:gd name="connsiteY462" fmla="*/ 1638770 h 2027622"/>
                  <a:gd name="connsiteX463" fmla="*/ 1819458 w 3032340"/>
                  <a:gd name="connsiteY463" fmla="*/ 1641039 h 2027622"/>
                  <a:gd name="connsiteX464" fmla="*/ 1823022 w 3032340"/>
                  <a:gd name="connsiteY464" fmla="*/ 1652334 h 2027622"/>
                  <a:gd name="connsiteX465" fmla="*/ 1820251 w 3032340"/>
                  <a:gd name="connsiteY465" fmla="*/ 1658282 h 2027622"/>
                  <a:gd name="connsiteX466" fmla="*/ 1819781 w 3032340"/>
                  <a:gd name="connsiteY466" fmla="*/ 1658934 h 2027622"/>
                  <a:gd name="connsiteX467" fmla="*/ 1818624 w 3032340"/>
                  <a:gd name="connsiteY467" fmla="*/ 1661543 h 2027622"/>
                  <a:gd name="connsiteX468" fmla="*/ 1818392 w 3032340"/>
                  <a:gd name="connsiteY468" fmla="*/ 1662273 h 2027622"/>
                  <a:gd name="connsiteX469" fmla="*/ 1818022 w 3032340"/>
                  <a:gd name="connsiteY469" fmla="*/ 1663082 h 2027622"/>
                  <a:gd name="connsiteX470" fmla="*/ 1815162 w 3032340"/>
                  <a:gd name="connsiteY470" fmla="*/ 1671664 h 2027622"/>
                  <a:gd name="connsiteX471" fmla="*/ 1817284 w 3032340"/>
                  <a:gd name="connsiteY471" fmla="*/ 1672942 h 2027622"/>
                  <a:gd name="connsiteX472" fmla="*/ 1824101 w 3032340"/>
                  <a:gd name="connsiteY472" fmla="*/ 1677116 h 2027622"/>
                  <a:gd name="connsiteX473" fmla="*/ 1828021 w 3032340"/>
                  <a:gd name="connsiteY473" fmla="*/ 1679516 h 2027622"/>
                  <a:gd name="connsiteX474" fmla="*/ 1848739 w 3032340"/>
                  <a:gd name="connsiteY474" fmla="*/ 1676646 h 2027622"/>
                  <a:gd name="connsiteX475" fmla="*/ 1856359 w 3032340"/>
                  <a:gd name="connsiteY475" fmla="*/ 1674742 h 2027622"/>
                  <a:gd name="connsiteX476" fmla="*/ 1857321 w 3032340"/>
                  <a:gd name="connsiteY476" fmla="*/ 1674507 h 2027622"/>
                  <a:gd name="connsiteX477" fmla="*/ 1860892 w 3032340"/>
                  <a:gd name="connsiteY477" fmla="*/ 1678811 h 2027622"/>
                  <a:gd name="connsiteX478" fmla="*/ 1854464 w 3032340"/>
                  <a:gd name="connsiteY478" fmla="*/ 1690941 h 2027622"/>
                  <a:gd name="connsiteX479" fmla="*/ 1827847 w 3032340"/>
                  <a:gd name="connsiteY479" fmla="*/ 1716193 h 2027622"/>
                  <a:gd name="connsiteX480" fmla="*/ 1827836 w 3032340"/>
                  <a:gd name="connsiteY480" fmla="*/ 1716193 h 2027622"/>
                  <a:gd name="connsiteX481" fmla="*/ 1827768 w 3032340"/>
                  <a:gd name="connsiteY481" fmla="*/ 1716506 h 2027622"/>
                  <a:gd name="connsiteX482" fmla="*/ 1827307 w 3032340"/>
                  <a:gd name="connsiteY482" fmla="*/ 1718514 h 2027622"/>
                  <a:gd name="connsiteX483" fmla="*/ 1827033 w 3032340"/>
                  <a:gd name="connsiteY483" fmla="*/ 1719714 h 2027622"/>
                  <a:gd name="connsiteX484" fmla="*/ 1826593 w 3032340"/>
                  <a:gd name="connsiteY484" fmla="*/ 1724566 h 2027622"/>
                  <a:gd name="connsiteX485" fmla="*/ 1825164 w 3032340"/>
                  <a:gd name="connsiteY485" fmla="*/ 1726705 h 2027622"/>
                  <a:gd name="connsiteX486" fmla="*/ 1820748 w 3032340"/>
                  <a:gd name="connsiteY486" fmla="*/ 1729757 h 2027622"/>
                  <a:gd name="connsiteX487" fmla="*/ 1815877 w 3032340"/>
                  <a:gd name="connsiteY487" fmla="*/ 1733148 h 2027622"/>
                  <a:gd name="connsiteX488" fmla="*/ 1806800 w 3032340"/>
                  <a:gd name="connsiteY488" fmla="*/ 1750182 h 2027622"/>
                  <a:gd name="connsiteX489" fmla="*/ 1804449 w 3032340"/>
                  <a:gd name="connsiteY489" fmla="*/ 1754591 h 2027622"/>
                  <a:gd name="connsiteX490" fmla="*/ 1793733 w 3032340"/>
                  <a:gd name="connsiteY490" fmla="*/ 1758165 h 2027622"/>
                  <a:gd name="connsiteX491" fmla="*/ 1783731 w 3032340"/>
                  <a:gd name="connsiteY491" fmla="*/ 1753156 h 2027622"/>
                  <a:gd name="connsiteX492" fmla="*/ 1772292 w 3032340"/>
                  <a:gd name="connsiteY492" fmla="*/ 1755295 h 2027622"/>
                  <a:gd name="connsiteX493" fmla="*/ 1762291 w 3032340"/>
                  <a:gd name="connsiteY493" fmla="*/ 1760303 h 2027622"/>
                  <a:gd name="connsiteX494" fmla="*/ 1755862 w 3032340"/>
                  <a:gd name="connsiteY494" fmla="*/ 1769590 h 2027622"/>
                  <a:gd name="connsiteX495" fmla="*/ 1737287 w 3032340"/>
                  <a:gd name="connsiteY495" fmla="*/ 1778903 h 2027622"/>
                  <a:gd name="connsiteX496" fmla="*/ 1726730 w 3032340"/>
                  <a:gd name="connsiteY496" fmla="*/ 1788763 h 2027622"/>
                  <a:gd name="connsiteX497" fmla="*/ 1726122 w 3032340"/>
                  <a:gd name="connsiteY497" fmla="*/ 1790537 h 2027622"/>
                  <a:gd name="connsiteX498" fmla="*/ 1725161 w 3032340"/>
                  <a:gd name="connsiteY498" fmla="*/ 1793250 h 2027622"/>
                  <a:gd name="connsiteX499" fmla="*/ 1725025 w 3032340"/>
                  <a:gd name="connsiteY499" fmla="*/ 1793641 h 2027622"/>
                  <a:gd name="connsiteX500" fmla="*/ 1724837 w 3032340"/>
                  <a:gd name="connsiteY500" fmla="*/ 1794163 h 2027622"/>
                  <a:gd name="connsiteX501" fmla="*/ 1723552 w 3032340"/>
                  <a:gd name="connsiteY501" fmla="*/ 1796667 h 2027622"/>
                  <a:gd name="connsiteX502" fmla="*/ 1722022 w 3032340"/>
                  <a:gd name="connsiteY502" fmla="*/ 1799980 h 2027622"/>
                  <a:gd name="connsiteX503" fmla="*/ 1718938 w 3032340"/>
                  <a:gd name="connsiteY503" fmla="*/ 1804728 h 2027622"/>
                  <a:gd name="connsiteX504" fmla="*/ 1716572 w 3032340"/>
                  <a:gd name="connsiteY504" fmla="*/ 1809632 h 2027622"/>
                  <a:gd name="connsiteX505" fmla="*/ 1687272 w 3032340"/>
                  <a:gd name="connsiteY505" fmla="*/ 1813205 h 2027622"/>
                  <a:gd name="connsiteX506" fmla="*/ 1672271 w 3032340"/>
                  <a:gd name="connsiteY506" fmla="*/ 1818214 h 2027622"/>
                  <a:gd name="connsiteX507" fmla="*/ 1665842 w 3032340"/>
                  <a:gd name="connsiteY507" fmla="*/ 1823953 h 2027622"/>
                  <a:gd name="connsiteX508" fmla="*/ 1652983 w 3032340"/>
                  <a:gd name="connsiteY508" fmla="*/ 1826092 h 2027622"/>
                  <a:gd name="connsiteX509" fmla="*/ 1645831 w 3032340"/>
                  <a:gd name="connsiteY509" fmla="*/ 1829666 h 2027622"/>
                  <a:gd name="connsiteX510" fmla="*/ 1644402 w 3032340"/>
                  <a:gd name="connsiteY510" fmla="*/ 1834674 h 2027622"/>
                  <a:gd name="connsiteX511" fmla="*/ 1637257 w 3032340"/>
                  <a:gd name="connsiteY511" fmla="*/ 1836083 h 2027622"/>
                  <a:gd name="connsiteX512" fmla="*/ 1621541 w 3032340"/>
                  <a:gd name="connsiteY512" fmla="*/ 1828935 h 2027622"/>
                  <a:gd name="connsiteX513" fmla="*/ 1619399 w 3032340"/>
                  <a:gd name="connsiteY513" fmla="*/ 1823953 h 2027622"/>
                  <a:gd name="connsiteX514" fmla="*/ 1614396 w 3032340"/>
                  <a:gd name="connsiteY514" fmla="*/ 1821083 h 2027622"/>
                  <a:gd name="connsiteX515" fmla="*/ 1612254 w 3032340"/>
                  <a:gd name="connsiteY515" fmla="*/ 1818214 h 2027622"/>
                  <a:gd name="connsiteX516" fmla="*/ 1606540 w 3032340"/>
                  <a:gd name="connsiteY516" fmla="*/ 1816075 h 2027622"/>
                  <a:gd name="connsiteX517" fmla="*/ 1602932 w 3032340"/>
                  <a:gd name="connsiteY517" fmla="*/ 1815605 h 2027622"/>
                  <a:gd name="connsiteX518" fmla="*/ 1602943 w 3032340"/>
                  <a:gd name="connsiteY518" fmla="*/ 1812058 h 2027622"/>
                  <a:gd name="connsiteX519" fmla="*/ 1599403 w 3032340"/>
                  <a:gd name="connsiteY519" fmla="*/ 1805876 h 2027622"/>
                  <a:gd name="connsiteX520" fmla="*/ 1592328 w 3032340"/>
                  <a:gd name="connsiteY520" fmla="*/ 1797919 h 2027622"/>
                  <a:gd name="connsiteX521" fmla="*/ 1586137 w 3032340"/>
                  <a:gd name="connsiteY521" fmla="*/ 1796145 h 2027622"/>
                  <a:gd name="connsiteX522" fmla="*/ 1583483 w 3032340"/>
                  <a:gd name="connsiteY522" fmla="*/ 1793485 h 2027622"/>
                  <a:gd name="connsiteX523" fmla="*/ 1568456 w 3032340"/>
                  <a:gd name="connsiteY523" fmla="*/ 1784642 h 2027622"/>
                  <a:gd name="connsiteX524" fmla="*/ 1555198 w 3032340"/>
                  <a:gd name="connsiteY524" fmla="*/ 1780207 h 2027622"/>
                  <a:gd name="connsiteX525" fmla="*/ 1541930 w 3032340"/>
                  <a:gd name="connsiteY525" fmla="*/ 1776685 h 2027622"/>
                  <a:gd name="connsiteX526" fmla="*/ 1523365 w 3032340"/>
                  <a:gd name="connsiteY526" fmla="*/ 1765181 h 2027622"/>
                  <a:gd name="connsiteX527" fmla="*/ 1500376 w 3032340"/>
                  <a:gd name="connsiteY527" fmla="*/ 1752791 h 2027622"/>
                  <a:gd name="connsiteX528" fmla="*/ 1495069 w 3032340"/>
                  <a:gd name="connsiteY528" fmla="*/ 1747469 h 2027622"/>
                  <a:gd name="connsiteX529" fmla="*/ 1487119 w 3032340"/>
                  <a:gd name="connsiteY529" fmla="*/ 1745695 h 2027622"/>
                  <a:gd name="connsiteX530" fmla="*/ 1472083 w 3032340"/>
                  <a:gd name="connsiteY530" fmla="*/ 1730670 h 2027622"/>
                  <a:gd name="connsiteX531" fmla="*/ 1464130 w 3032340"/>
                  <a:gd name="connsiteY531" fmla="*/ 1710323 h 2027622"/>
                  <a:gd name="connsiteX532" fmla="*/ 1453518 w 3032340"/>
                  <a:gd name="connsiteY532" fmla="*/ 1691750 h 2027622"/>
                  <a:gd name="connsiteX533" fmla="*/ 1437604 w 3032340"/>
                  <a:gd name="connsiteY533" fmla="*/ 1678472 h 2027622"/>
                  <a:gd name="connsiteX534" fmla="*/ 1423463 w 3032340"/>
                  <a:gd name="connsiteY534" fmla="*/ 1673151 h 2027622"/>
                  <a:gd name="connsiteX535" fmla="*/ 1407541 w 3032340"/>
                  <a:gd name="connsiteY535" fmla="*/ 1665195 h 2027622"/>
                  <a:gd name="connsiteX536" fmla="*/ 1382785 w 3032340"/>
                  <a:gd name="connsiteY536" fmla="*/ 1649256 h 2027622"/>
                  <a:gd name="connsiteX537" fmla="*/ 1374556 w 3032340"/>
                  <a:gd name="connsiteY537" fmla="*/ 1633892 h 2027622"/>
                  <a:gd name="connsiteX538" fmla="*/ 1369527 w 3032340"/>
                  <a:gd name="connsiteY538" fmla="*/ 1624501 h 2027622"/>
                  <a:gd name="connsiteX539" fmla="*/ 1355926 w 3032340"/>
                  <a:gd name="connsiteY539" fmla="*/ 1615188 h 2027622"/>
                  <a:gd name="connsiteX540" fmla="*/ 1352730 w 3032340"/>
                  <a:gd name="connsiteY540" fmla="*/ 1612997 h 2027622"/>
                  <a:gd name="connsiteX541" fmla="*/ 1352214 w 3032340"/>
                  <a:gd name="connsiteY541" fmla="*/ 1610910 h 2027622"/>
                  <a:gd name="connsiteX542" fmla="*/ 1350962 w 3032340"/>
                  <a:gd name="connsiteY542" fmla="*/ 1605928 h 2027622"/>
                  <a:gd name="connsiteX543" fmla="*/ 1345655 w 3032340"/>
                  <a:gd name="connsiteY543" fmla="*/ 1600606 h 2027622"/>
                  <a:gd name="connsiteX544" fmla="*/ 1336818 w 3032340"/>
                  <a:gd name="connsiteY544" fmla="*/ 1599719 h 2027622"/>
                  <a:gd name="connsiteX545" fmla="*/ 1327765 w 3032340"/>
                  <a:gd name="connsiteY545" fmla="*/ 1593902 h 2027622"/>
                  <a:gd name="connsiteX546" fmla="*/ 1324437 w 3032340"/>
                  <a:gd name="connsiteY546" fmla="*/ 1591763 h 2027622"/>
                  <a:gd name="connsiteX547" fmla="*/ 1323725 w 3032340"/>
                  <a:gd name="connsiteY547" fmla="*/ 1585346 h 2027622"/>
                  <a:gd name="connsiteX548" fmla="*/ 1323550 w 3032340"/>
                  <a:gd name="connsiteY548" fmla="*/ 1583807 h 2027622"/>
                  <a:gd name="connsiteX549" fmla="*/ 1320897 w 3032340"/>
                  <a:gd name="connsiteY549" fmla="*/ 1583807 h 2027622"/>
                  <a:gd name="connsiteX550" fmla="*/ 1320759 w 3032340"/>
                  <a:gd name="connsiteY550" fmla="*/ 1583755 h 2027622"/>
                  <a:gd name="connsiteX551" fmla="*/ 1319851 w 3032340"/>
                  <a:gd name="connsiteY551" fmla="*/ 1583259 h 2027622"/>
                  <a:gd name="connsiteX552" fmla="*/ 1316465 w 3032340"/>
                  <a:gd name="connsiteY552" fmla="*/ 1582059 h 2027622"/>
                  <a:gd name="connsiteX553" fmla="*/ 1300564 w 3032340"/>
                  <a:gd name="connsiteY553" fmla="*/ 1575825 h 2027622"/>
                  <a:gd name="connsiteX554" fmla="*/ 1296399 w 3032340"/>
                  <a:gd name="connsiteY554" fmla="*/ 1575825 h 2027622"/>
                  <a:gd name="connsiteX555" fmla="*/ 1294371 w 3032340"/>
                  <a:gd name="connsiteY555" fmla="*/ 1575825 h 2027622"/>
                  <a:gd name="connsiteX556" fmla="*/ 1289074 w 3032340"/>
                  <a:gd name="connsiteY556" fmla="*/ 1582033 h 2027622"/>
                  <a:gd name="connsiteX557" fmla="*/ 1283683 w 3032340"/>
                  <a:gd name="connsiteY557" fmla="*/ 1582033 h 2027622"/>
                  <a:gd name="connsiteX558" fmla="*/ 1278459 w 3032340"/>
                  <a:gd name="connsiteY558" fmla="*/ 1582033 h 2027622"/>
                  <a:gd name="connsiteX559" fmla="*/ 1269373 w 3032340"/>
                  <a:gd name="connsiteY559" fmla="*/ 1578538 h 2027622"/>
                  <a:gd name="connsiteX560" fmla="*/ 1266972 w 3032340"/>
                  <a:gd name="connsiteY560" fmla="*/ 1577599 h 2027622"/>
                  <a:gd name="connsiteX561" fmla="*/ 1263179 w 3032340"/>
                  <a:gd name="connsiteY561" fmla="*/ 1573816 h 2027622"/>
                  <a:gd name="connsiteX562" fmla="*/ 1259011 w 3032340"/>
                  <a:gd name="connsiteY562" fmla="*/ 1569642 h 2027622"/>
                  <a:gd name="connsiteX563" fmla="*/ 1258359 w 3032340"/>
                  <a:gd name="connsiteY563" fmla="*/ 1569486 h 2027622"/>
                  <a:gd name="connsiteX564" fmla="*/ 1248623 w 3032340"/>
                  <a:gd name="connsiteY564" fmla="*/ 1567034 h 2027622"/>
                  <a:gd name="connsiteX565" fmla="*/ 1248068 w 3032340"/>
                  <a:gd name="connsiteY565" fmla="*/ 1567164 h 2027622"/>
                  <a:gd name="connsiteX566" fmla="*/ 1240446 w 3032340"/>
                  <a:gd name="connsiteY566" fmla="*/ 1571416 h 2027622"/>
                  <a:gd name="connsiteX567" fmla="*/ 1238168 w 3032340"/>
                  <a:gd name="connsiteY567" fmla="*/ 1576738 h 2027622"/>
                  <a:gd name="connsiteX568" fmla="*/ 1237792 w 3032340"/>
                  <a:gd name="connsiteY568" fmla="*/ 1577599 h 2027622"/>
                  <a:gd name="connsiteX569" fmla="*/ 1238264 w 3032340"/>
                  <a:gd name="connsiteY569" fmla="*/ 1578825 h 2027622"/>
                  <a:gd name="connsiteX570" fmla="*/ 1239255 w 3032340"/>
                  <a:gd name="connsiteY570" fmla="*/ 1581407 h 2027622"/>
                  <a:gd name="connsiteX571" fmla="*/ 1240657 w 3032340"/>
                  <a:gd name="connsiteY571" fmla="*/ 1585059 h 2027622"/>
                  <a:gd name="connsiteX572" fmla="*/ 1246637 w 3032340"/>
                  <a:gd name="connsiteY572" fmla="*/ 1600606 h 2027622"/>
                  <a:gd name="connsiteX573" fmla="*/ 1251050 w 3032340"/>
                  <a:gd name="connsiteY573" fmla="*/ 1606789 h 2027622"/>
                  <a:gd name="connsiteX574" fmla="*/ 1268739 w 3032340"/>
                  <a:gd name="connsiteY574" fmla="*/ 1613884 h 2027622"/>
                  <a:gd name="connsiteX575" fmla="*/ 1270851 w 3032340"/>
                  <a:gd name="connsiteY575" fmla="*/ 1619518 h 2027622"/>
                  <a:gd name="connsiteX576" fmla="*/ 1274039 w 3032340"/>
                  <a:gd name="connsiteY576" fmla="*/ 1628022 h 2027622"/>
                  <a:gd name="connsiteX577" fmla="*/ 1273872 w 3032340"/>
                  <a:gd name="connsiteY577" fmla="*/ 1629196 h 2027622"/>
                  <a:gd name="connsiteX578" fmla="*/ 1273152 w 3032340"/>
                  <a:gd name="connsiteY578" fmla="*/ 1634231 h 2027622"/>
                  <a:gd name="connsiteX579" fmla="*/ 1259423 w 3032340"/>
                  <a:gd name="connsiteY579" fmla="*/ 1639839 h 2027622"/>
                  <a:gd name="connsiteX580" fmla="*/ 1254475 w 3032340"/>
                  <a:gd name="connsiteY580" fmla="*/ 1641874 h 2027622"/>
                  <a:gd name="connsiteX581" fmla="*/ 1254392 w 3032340"/>
                  <a:gd name="connsiteY581" fmla="*/ 1641900 h 2027622"/>
                  <a:gd name="connsiteX582" fmla="*/ 1252687 w 3032340"/>
                  <a:gd name="connsiteY582" fmla="*/ 1642187 h 2027622"/>
                  <a:gd name="connsiteX583" fmla="*/ 1246063 w 3032340"/>
                  <a:gd name="connsiteY583" fmla="*/ 1642187 h 2027622"/>
                  <a:gd name="connsiteX584" fmla="*/ 1245396 w 3032340"/>
                  <a:gd name="connsiteY584" fmla="*/ 1641952 h 2027622"/>
                  <a:gd name="connsiteX585" fmla="*/ 1237792 w 3032340"/>
                  <a:gd name="connsiteY585" fmla="*/ 1636892 h 2027622"/>
                  <a:gd name="connsiteX586" fmla="*/ 1231601 w 3032340"/>
                  <a:gd name="connsiteY586" fmla="*/ 1627162 h 2027622"/>
                  <a:gd name="connsiteX587" fmla="*/ 1229258 w 3032340"/>
                  <a:gd name="connsiteY587" fmla="*/ 1625153 h 2027622"/>
                  <a:gd name="connsiteX588" fmla="*/ 1220111 w 3032340"/>
                  <a:gd name="connsiteY588" fmla="*/ 1617406 h 2027622"/>
                  <a:gd name="connsiteX589" fmla="*/ 1210380 w 3032340"/>
                  <a:gd name="connsiteY589" fmla="*/ 1603267 h 2027622"/>
                  <a:gd name="connsiteX590" fmla="*/ 1201546 w 3032340"/>
                  <a:gd name="connsiteY590" fmla="*/ 1597945 h 2027622"/>
                  <a:gd name="connsiteX591" fmla="*/ 1182087 w 3032340"/>
                  <a:gd name="connsiteY591" fmla="*/ 1588216 h 2027622"/>
                  <a:gd name="connsiteX592" fmla="*/ 1175786 w 3032340"/>
                  <a:gd name="connsiteY592" fmla="*/ 1586129 h 2027622"/>
                  <a:gd name="connsiteX593" fmla="*/ 1174136 w 3032340"/>
                  <a:gd name="connsiteY593" fmla="*/ 1585555 h 2027622"/>
                  <a:gd name="connsiteX594" fmla="*/ 1173646 w 3032340"/>
                  <a:gd name="connsiteY594" fmla="*/ 1585685 h 2027622"/>
                  <a:gd name="connsiteX595" fmla="*/ 1163668 w 3032340"/>
                  <a:gd name="connsiteY595" fmla="*/ 1588189 h 2027622"/>
                  <a:gd name="connsiteX596" fmla="*/ 1156455 w 3032340"/>
                  <a:gd name="connsiteY596" fmla="*/ 1589989 h 2027622"/>
                  <a:gd name="connsiteX597" fmla="*/ 1153987 w 3032340"/>
                  <a:gd name="connsiteY597" fmla="*/ 1593589 h 2027622"/>
                  <a:gd name="connsiteX598" fmla="*/ 1144957 w 3032340"/>
                  <a:gd name="connsiteY598" fmla="*/ 1606789 h 2027622"/>
                  <a:gd name="connsiteX599" fmla="*/ 1142731 w 3032340"/>
                  <a:gd name="connsiteY599" fmla="*/ 1621632 h 2027622"/>
                  <a:gd name="connsiteX600" fmla="*/ 1142303 w 3032340"/>
                  <a:gd name="connsiteY600" fmla="*/ 1624501 h 2027622"/>
                  <a:gd name="connsiteX601" fmla="*/ 1145061 w 3032340"/>
                  <a:gd name="connsiteY601" fmla="*/ 1627814 h 2027622"/>
                  <a:gd name="connsiteX602" fmla="*/ 1151148 w 3032340"/>
                  <a:gd name="connsiteY602" fmla="*/ 1635118 h 2027622"/>
                  <a:gd name="connsiteX603" fmla="*/ 1160868 w 3032340"/>
                  <a:gd name="connsiteY603" fmla="*/ 1638639 h 2027622"/>
                  <a:gd name="connsiteX604" fmla="*/ 1167059 w 3032340"/>
                  <a:gd name="connsiteY604" fmla="*/ 1642187 h 2027622"/>
                  <a:gd name="connsiteX605" fmla="*/ 1173250 w 3032340"/>
                  <a:gd name="connsiteY605" fmla="*/ 1655465 h 2027622"/>
                  <a:gd name="connsiteX606" fmla="*/ 1173250 w 3032340"/>
                  <a:gd name="connsiteY606" fmla="*/ 1659012 h 2027622"/>
                  <a:gd name="connsiteX607" fmla="*/ 1169348 w 3032340"/>
                  <a:gd name="connsiteY607" fmla="*/ 1661386 h 2027622"/>
                  <a:gd name="connsiteX608" fmla="*/ 1157962 w 3032340"/>
                  <a:gd name="connsiteY608" fmla="*/ 1668351 h 2027622"/>
                  <a:gd name="connsiteX609" fmla="*/ 1156450 w 3032340"/>
                  <a:gd name="connsiteY609" fmla="*/ 1668690 h 2027622"/>
                  <a:gd name="connsiteX610" fmla="*/ 1143664 w 3032340"/>
                  <a:gd name="connsiteY610" fmla="*/ 1667960 h 2027622"/>
                  <a:gd name="connsiteX611" fmla="*/ 1141417 w 3032340"/>
                  <a:gd name="connsiteY611" fmla="*/ 1667856 h 2027622"/>
                  <a:gd name="connsiteX612" fmla="*/ 1139751 w 3032340"/>
                  <a:gd name="connsiteY612" fmla="*/ 1665664 h 2027622"/>
                  <a:gd name="connsiteX613" fmla="*/ 1132583 w 3032340"/>
                  <a:gd name="connsiteY613" fmla="*/ 1656352 h 2027622"/>
                  <a:gd name="connsiteX614" fmla="*/ 1128209 w 3032340"/>
                  <a:gd name="connsiteY614" fmla="*/ 1647587 h 2027622"/>
                  <a:gd name="connsiteX615" fmla="*/ 1126392 w 3032340"/>
                  <a:gd name="connsiteY615" fmla="*/ 1643961 h 2027622"/>
                  <a:gd name="connsiteX616" fmla="*/ 1125957 w 3032340"/>
                  <a:gd name="connsiteY616" fmla="*/ 1637439 h 2027622"/>
                  <a:gd name="connsiteX617" fmla="*/ 1125506 w 3032340"/>
                  <a:gd name="connsiteY617" fmla="*/ 1630683 h 2027622"/>
                  <a:gd name="connsiteX618" fmla="*/ 1125099 w 3032340"/>
                  <a:gd name="connsiteY618" fmla="*/ 1630136 h 2027622"/>
                  <a:gd name="connsiteX619" fmla="*/ 1118650 w 3032340"/>
                  <a:gd name="connsiteY619" fmla="*/ 1621266 h 2027622"/>
                  <a:gd name="connsiteX620" fmla="*/ 1117740 w 3032340"/>
                  <a:gd name="connsiteY620" fmla="*/ 1620849 h 2027622"/>
                  <a:gd name="connsiteX621" fmla="*/ 1108505 w 3032340"/>
                  <a:gd name="connsiteY621" fmla="*/ 1619414 h 2027622"/>
                  <a:gd name="connsiteX622" fmla="*/ 1106941 w 3032340"/>
                  <a:gd name="connsiteY622" fmla="*/ 1619179 h 2027622"/>
                  <a:gd name="connsiteX623" fmla="*/ 1105150 w 3032340"/>
                  <a:gd name="connsiteY623" fmla="*/ 1619988 h 2027622"/>
                  <a:gd name="connsiteX624" fmla="*/ 1097213 w 3032340"/>
                  <a:gd name="connsiteY624" fmla="*/ 1623614 h 2027622"/>
                  <a:gd name="connsiteX625" fmla="*/ 1093941 w 3032340"/>
                  <a:gd name="connsiteY625" fmla="*/ 1624370 h 2027622"/>
                  <a:gd name="connsiteX626" fmla="*/ 1082185 w 3032340"/>
                  <a:gd name="connsiteY626" fmla="*/ 1627162 h 2027622"/>
                  <a:gd name="connsiteX627" fmla="*/ 1080386 w 3032340"/>
                  <a:gd name="connsiteY627" fmla="*/ 1628388 h 2027622"/>
                  <a:gd name="connsiteX628" fmla="*/ 1071534 w 3032340"/>
                  <a:gd name="connsiteY628" fmla="*/ 1634439 h 2027622"/>
                  <a:gd name="connsiteX629" fmla="*/ 1067402 w 3032340"/>
                  <a:gd name="connsiteY629" fmla="*/ 1637283 h 2027622"/>
                  <a:gd name="connsiteX630" fmla="*/ 1065387 w 3032340"/>
                  <a:gd name="connsiteY630" fmla="*/ 1638639 h 2027622"/>
                  <a:gd name="connsiteX631" fmla="*/ 1064832 w 3032340"/>
                  <a:gd name="connsiteY631" fmla="*/ 1638900 h 2027622"/>
                  <a:gd name="connsiteX632" fmla="*/ 1058333 w 3032340"/>
                  <a:gd name="connsiteY632" fmla="*/ 1641796 h 2027622"/>
                  <a:gd name="connsiteX633" fmla="*/ 1057429 w 3032340"/>
                  <a:gd name="connsiteY633" fmla="*/ 1642187 h 2027622"/>
                  <a:gd name="connsiteX634" fmla="*/ 1054765 w 3032340"/>
                  <a:gd name="connsiteY634" fmla="*/ 1641613 h 2027622"/>
                  <a:gd name="connsiteX635" fmla="*/ 1037094 w 3032340"/>
                  <a:gd name="connsiteY635" fmla="*/ 1637779 h 2027622"/>
                  <a:gd name="connsiteX636" fmla="*/ 1011452 w 3032340"/>
                  <a:gd name="connsiteY636" fmla="*/ 1629796 h 2027622"/>
                  <a:gd name="connsiteX637" fmla="*/ 1001731 w 3032340"/>
                  <a:gd name="connsiteY637" fmla="*/ 1628022 h 2027622"/>
                  <a:gd name="connsiteX638" fmla="*/ 994657 w 3032340"/>
                  <a:gd name="connsiteY638" fmla="*/ 1631570 h 2027622"/>
                  <a:gd name="connsiteX639" fmla="*/ 993539 w 3032340"/>
                  <a:gd name="connsiteY639" fmla="*/ 1634361 h 2027622"/>
                  <a:gd name="connsiteX640" fmla="*/ 991117 w 3032340"/>
                  <a:gd name="connsiteY640" fmla="*/ 1640413 h 2027622"/>
                  <a:gd name="connsiteX641" fmla="*/ 1003501 w 3032340"/>
                  <a:gd name="connsiteY641" fmla="*/ 1658126 h 2027622"/>
                  <a:gd name="connsiteX642" fmla="*/ 1009682 w 3032340"/>
                  <a:gd name="connsiteY642" fmla="*/ 1665195 h 2027622"/>
                  <a:gd name="connsiteX643" fmla="*/ 1008798 w 3032340"/>
                  <a:gd name="connsiteY643" fmla="*/ 1668742 h 2027622"/>
                  <a:gd name="connsiteX644" fmla="*/ 1006145 w 3032340"/>
                  <a:gd name="connsiteY644" fmla="*/ 1671377 h 2027622"/>
                  <a:gd name="connsiteX645" fmla="*/ 1004101 w 3032340"/>
                  <a:gd name="connsiteY645" fmla="*/ 1672421 h 2027622"/>
                  <a:gd name="connsiteX646" fmla="*/ 999078 w 3032340"/>
                  <a:gd name="connsiteY646" fmla="*/ 1674925 h 2027622"/>
                  <a:gd name="connsiteX647" fmla="*/ 992152 w 3032340"/>
                  <a:gd name="connsiteY647" fmla="*/ 1674925 h 2027622"/>
                  <a:gd name="connsiteX648" fmla="*/ 992003 w 3032340"/>
                  <a:gd name="connsiteY648" fmla="*/ 1674925 h 2027622"/>
                  <a:gd name="connsiteX649" fmla="*/ 985810 w 3032340"/>
                  <a:gd name="connsiteY649" fmla="*/ 1669629 h 2027622"/>
                  <a:gd name="connsiteX650" fmla="*/ 975206 w 3032340"/>
                  <a:gd name="connsiteY650" fmla="*/ 1664308 h 2027622"/>
                  <a:gd name="connsiteX651" fmla="*/ 972502 w 3032340"/>
                  <a:gd name="connsiteY651" fmla="*/ 1664986 h 2027622"/>
                  <a:gd name="connsiteX652" fmla="*/ 971668 w 3032340"/>
                  <a:gd name="connsiteY652" fmla="*/ 1665195 h 2027622"/>
                  <a:gd name="connsiteX653" fmla="*/ 970555 w 3032340"/>
                  <a:gd name="connsiteY653" fmla="*/ 1666525 h 2027622"/>
                  <a:gd name="connsiteX654" fmla="*/ 967245 w 3032340"/>
                  <a:gd name="connsiteY654" fmla="*/ 1670490 h 2027622"/>
                  <a:gd name="connsiteX655" fmla="*/ 966919 w 3032340"/>
                  <a:gd name="connsiteY655" fmla="*/ 1673777 h 2027622"/>
                  <a:gd name="connsiteX656" fmla="*/ 966361 w 3032340"/>
                  <a:gd name="connsiteY656" fmla="*/ 1679359 h 2027622"/>
                  <a:gd name="connsiteX657" fmla="*/ 968498 w 3032340"/>
                  <a:gd name="connsiteY657" fmla="*/ 1687185 h 2027622"/>
                  <a:gd name="connsiteX658" fmla="*/ 969015 w 3032340"/>
                  <a:gd name="connsiteY658" fmla="*/ 1689089 h 2027622"/>
                  <a:gd name="connsiteX659" fmla="*/ 967245 w 3032340"/>
                  <a:gd name="connsiteY659" fmla="*/ 1699706 h 2027622"/>
                  <a:gd name="connsiteX660" fmla="*/ 960147 w 3032340"/>
                  <a:gd name="connsiteY660" fmla="*/ 1707584 h 2027622"/>
                  <a:gd name="connsiteX661" fmla="*/ 959294 w 3032340"/>
                  <a:gd name="connsiteY661" fmla="*/ 1708549 h 2027622"/>
                  <a:gd name="connsiteX662" fmla="*/ 943372 w 3032340"/>
                  <a:gd name="connsiteY662" fmla="*/ 1709436 h 2027622"/>
                  <a:gd name="connsiteX663" fmla="*/ 940341 w 3032340"/>
                  <a:gd name="connsiteY663" fmla="*/ 1711888 h 2027622"/>
                  <a:gd name="connsiteX664" fmla="*/ 929231 w 3032340"/>
                  <a:gd name="connsiteY664" fmla="*/ 1720940 h 2027622"/>
                  <a:gd name="connsiteX665" fmla="*/ 920572 w 3032340"/>
                  <a:gd name="connsiteY665" fmla="*/ 1722636 h 2027622"/>
                  <a:gd name="connsiteX666" fmla="*/ 914548 w 3032340"/>
                  <a:gd name="connsiteY666" fmla="*/ 1723809 h 2027622"/>
                  <a:gd name="connsiteX667" fmla="*/ 892985 w 3032340"/>
                  <a:gd name="connsiteY667" fmla="*/ 1728009 h 2027622"/>
                  <a:gd name="connsiteX668" fmla="*/ 889351 w 3032340"/>
                  <a:gd name="connsiteY668" fmla="*/ 1727722 h 2027622"/>
                  <a:gd name="connsiteX669" fmla="*/ 881487 w 3032340"/>
                  <a:gd name="connsiteY669" fmla="*/ 1727122 h 2027622"/>
                  <a:gd name="connsiteX670" fmla="*/ 875155 w 3032340"/>
                  <a:gd name="connsiteY670" fmla="*/ 1730096 h 2027622"/>
                  <a:gd name="connsiteX671" fmla="*/ 868226 w 3032340"/>
                  <a:gd name="connsiteY671" fmla="*/ 1733331 h 2027622"/>
                  <a:gd name="connsiteX672" fmla="*/ 857682 w 3032340"/>
                  <a:gd name="connsiteY672" fmla="*/ 1745200 h 2027622"/>
                  <a:gd name="connsiteX673" fmla="*/ 854194 w 3032340"/>
                  <a:gd name="connsiteY673" fmla="*/ 1749113 h 2027622"/>
                  <a:gd name="connsiteX674" fmla="*/ 854074 w 3032340"/>
                  <a:gd name="connsiteY674" fmla="*/ 1749243 h 2027622"/>
                  <a:gd name="connsiteX675" fmla="*/ 853918 w 3032340"/>
                  <a:gd name="connsiteY675" fmla="*/ 1749374 h 2027622"/>
                  <a:gd name="connsiteX676" fmla="*/ 852810 w 3032340"/>
                  <a:gd name="connsiteY676" fmla="*/ 1750260 h 2027622"/>
                  <a:gd name="connsiteX677" fmla="*/ 845240 w 3032340"/>
                  <a:gd name="connsiteY677" fmla="*/ 1756313 h 2027622"/>
                  <a:gd name="connsiteX678" fmla="*/ 842774 w 3032340"/>
                  <a:gd name="connsiteY678" fmla="*/ 1756782 h 2027622"/>
                  <a:gd name="connsiteX679" fmla="*/ 828427 w 3032340"/>
                  <a:gd name="connsiteY679" fmla="*/ 1759521 h 2027622"/>
                  <a:gd name="connsiteX680" fmla="*/ 826675 w 3032340"/>
                  <a:gd name="connsiteY680" fmla="*/ 1759860 h 2027622"/>
                  <a:gd name="connsiteX681" fmla="*/ 800150 w 3032340"/>
                  <a:gd name="connsiteY681" fmla="*/ 1759860 h 2027622"/>
                  <a:gd name="connsiteX682" fmla="*/ 783175 w 3032340"/>
                  <a:gd name="connsiteY682" fmla="*/ 1763773 h 2027622"/>
                  <a:gd name="connsiteX683" fmla="*/ 777161 w 3032340"/>
                  <a:gd name="connsiteY683" fmla="*/ 1765181 h 2027622"/>
                  <a:gd name="connsiteX684" fmla="*/ 764779 w 3032340"/>
                  <a:gd name="connsiteY684" fmla="*/ 1775799 h 2027622"/>
                  <a:gd name="connsiteX685" fmla="*/ 762154 w 3032340"/>
                  <a:gd name="connsiteY685" fmla="*/ 1777416 h 2027622"/>
                  <a:gd name="connsiteX686" fmla="*/ 753289 w 3032340"/>
                  <a:gd name="connsiteY686" fmla="*/ 1782868 h 2027622"/>
                  <a:gd name="connsiteX687" fmla="*/ 736491 w 3032340"/>
                  <a:gd name="connsiteY687" fmla="*/ 1782868 h 2027622"/>
                  <a:gd name="connsiteX688" fmla="*/ 721828 w 3032340"/>
                  <a:gd name="connsiteY688" fmla="*/ 1779816 h 2027622"/>
                  <a:gd name="connsiteX689" fmla="*/ 715273 w 3032340"/>
                  <a:gd name="connsiteY689" fmla="*/ 1778433 h 2027622"/>
                  <a:gd name="connsiteX690" fmla="*/ 706428 w 3032340"/>
                  <a:gd name="connsiteY690" fmla="*/ 1781981 h 2027622"/>
                  <a:gd name="connsiteX691" fmla="*/ 699353 w 3032340"/>
                  <a:gd name="connsiteY691" fmla="*/ 1788163 h 2027622"/>
                  <a:gd name="connsiteX692" fmla="*/ 695816 w 3032340"/>
                  <a:gd name="connsiteY692" fmla="*/ 1798780 h 2027622"/>
                  <a:gd name="connsiteX693" fmla="*/ 702302 w 3032340"/>
                  <a:gd name="connsiteY693" fmla="*/ 1806371 h 2027622"/>
                  <a:gd name="connsiteX694" fmla="*/ 711735 w 3032340"/>
                  <a:gd name="connsiteY694" fmla="*/ 1817379 h 2027622"/>
                  <a:gd name="connsiteX695" fmla="*/ 684326 w 3032340"/>
                  <a:gd name="connsiteY695" fmla="*/ 1828883 h 2027622"/>
                  <a:gd name="connsiteX696" fmla="*/ 681649 w 3032340"/>
                  <a:gd name="connsiteY696" fmla="*/ 1828961 h 2027622"/>
                  <a:gd name="connsiteX697" fmla="*/ 655146 w 3032340"/>
                  <a:gd name="connsiteY697" fmla="*/ 1829770 h 2027622"/>
                  <a:gd name="connsiteX698" fmla="*/ 645791 w 3032340"/>
                  <a:gd name="connsiteY698" fmla="*/ 1826640 h 2027622"/>
                  <a:gd name="connsiteX699" fmla="*/ 628620 w 3032340"/>
                  <a:gd name="connsiteY699" fmla="*/ 1820901 h 2027622"/>
                  <a:gd name="connsiteX700" fmla="*/ 618016 w 3032340"/>
                  <a:gd name="connsiteY700" fmla="*/ 1820901 h 2027622"/>
                  <a:gd name="connsiteX701" fmla="*/ 613820 w 3032340"/>
                  <a:gd name="connsiteY701" fmla="*/ 1819596 h 2027622"/>
                  <a:gd name="connsiteX702" fmla="*/ 603872 w 3032340"/>
                  <a:gd name="connsiteY702" fmla="*/ 1816492 h 2027622"/>
                  <a:gd name="connsiteX703" fmla="*/ 592374 w 3032340"/>
                  <a:gd name="connsiteY703" fmla="*/ 1816492 h 2027622"/>
                  <a:gd name="connsiteX704" fmla="*/ 567618 w 3032340"/>
                  <a:gd name="connsiteY704" fmla="*/ 1824449 h 2027622"/>
                  <a:gd name="connsiteX705" fmla="*/ 560551 w 3032340"/>
                  <a:gd name="connsiteY705" fmla="*/ 1852752 h 2027622"/>
                  <a:gd name="connsiteX706" fmla="*/ 559665 w 3032340"/>
                  <a:gd name="connsiteY706" fmla="*/ 1865142 h 2027622"/>
                  <a:gd name="connsiteX707" fmla="*/ 560030 w 3032340"/>
                  <a:gd name="connsiteY707" fmla="*/ 1866238 h 2027622"/>
                  <a:gd name="connsiteX708" fmla="*/ 564081 w 3032340"/>
                  <a:gd name="connsiteY708" fmla="*/ 1878420 h 2027622"/>
                  <a:gd name="connsiteX709" fmla="*/ 563195 w 3032340"/>
                  <a:gd name="connsiteY709" fmla="*/ 1889037 h 2027622"/>
                  <a:gd name="connsiteX710" fmla="*/ 560770 w 3032340"/>
                  <a:gd name="connsiteY710" fmla="*/ 1895115 h 2027622"/>
                  <a:gd name="connsiteX711" fmla="*/ 559665 w 3032340"/>
                  <a:gd name="connsiteY711" fmla="*/ 1897880 h 2027622"/>
                  <a:gd name="connsiteX712" fmla="*/ 558484 w 3032340"/>
                  <a:gd name="connsiteY712" fmla="*/ 1902628 h 2027622"/>
                  <a:gd name="connsiteX713" fmla="*/ 558083 w 3032340"/>
                  <a:gd name="connsiteY713" fmla="*/ 1906280 h 2027622"/>
                  <a:gd name="connsiteX714" fmla="*/ 557718 w 3032340"/>
                  <a:gd name="connsiteY714" fmla="*/ 1909645 h 2027622"/>
                  <a:gd name="connsiteX715" fmla="*/ 555919 w 3032340"/>
                  <a:gd name="connsiteY715" fmla="*/ 1912305 h 2027622"/>
                  <a:gd name="connsiteX716" fmla="*/ 545975 w 3032340"/>
                  <a:gd name="connsiteY716" fmla="*/ 1926992 h 2027622"/>
                  <a:gd name="connsiteX717" fmla="*/ 526396 w 3032340"/>
                  <a:gd name="connsiteY717" fmla="*/ 1933148 h 2027622"/>
                  <a:gd name="connsiteX718" fmla="*/ 498986 w 3032340"/>
                  <a:gd name="connsiteY718" fmla="*/ 1920288 h 2027622"/>
                  <a:gd name="connsiteX719" fmla="*/ 491716 w 3032340"/>
                  <a:gd name="connsiteY719" fmla="*/ 1913557 h 2027622"/>
                  <a:gd name="connsiteX720" fmla="*/ 483883 w 3032340"/>
                  <a:gd name="connsiteY720" fmla="*/ 1911314 h 2027622"/>
                  <a:gd name="connsiteX721" fmla="*/ 454226 w 3032340"/>
                  <a:gd name="connsiteY721" fmla="*/ 1914679 h 2027622"/>
                  <a:gd name="connsiteX722" fmla="*/ 432974 w 3032340"/>
                  <a:gd name="connsiteY722" fmla="*/ 1930357 h 2027622"/>
                  <a:gd name="connsiteX723" fmla="*/ 403328 w 3032340"/>
                  <a:gd name="connsiteY723" fmla="*/ 1947704 h 2027622"/>
                  <a:gd name="connsiteX724" fmla="*/ 399376 w 3032340"/>
                  <a:gd name="connsiteY724" fmla="*/ 1957043 h 2027622"/>
                  <a:gd name="connsiteX725" fmla="*/ 395495 w 3032340"/>
                  <a:gd name="connsiteY725" fmla="*/ 1966173 h 2027622"/>
                  <a:gd name="connsiteX726" fmla="*/ 380952 w 3032340"/>
                  <a:gd name="connsiteY726" fmla="*/ 1980181 h 2027622"/>
                  <a:gd name="connsiteX727" fmla="*/ 359692 w 3032340"/>
                  <a:gd name="connsiteY727" fmla="*/ 1989128 h 2027622"/>
                  <a:gd name="connsiteX728" fmla="*/ 348501 w 3032340"/>
                  <a:gd name="connsiteY728" fmla="*/ 1990067 h 2027622"/>
                  <a:gd name="connsiteX729" fmla="*/ 346262 w 3032340"/>
                  <a:gd name="connsiteY729" fmla="*/ 1990250 h 2027622"/>
                  <a:gd name="connsiteX730" fmla="*/ 331719 w 3032340"/>
                  <a:gd name="connsiteY730" fmla="*/ 1998650 h 2027622"/>
                  <a:gd name="connsiteX731" fmla="*/ 309346 w 3032340"/>
                  <a:gd name="connsiteY731" fmla="*/ 2004258 h 2027622"/>
                  <a:gd name="connsiteX732" fmla="*/ 307659 w 3032340"/>
                  <a:gd name="connsiteY732" fmla="*/ 2008171 h 2027622"/>
                  <a:gd name="connsiteX733" fmla="*/ 304309 w 3032340"/>
                  <a:gd name="connsiteY733" fmla="*/ 2015996 h 2027622"/>
                  <a:gd name="connsiteX734" fmla="*/ 273540 w 3032340"/>
                  <a:gd name="connsiteY734" fmla="*/ 2019362 h 2027622"/>
                  <a:gd name="connsiteX735" fmla="*/ 265717 w 3032340"/>
                  <a:gd name="connsiteY735" fmla="*/ 2027761 h 2027622"/>
                  <a:gd name="connsiteX736" fmla="*/ 245017 w 3032340"/>
                  <a:gd name="connsiteY736" fmla="*/ 2017118 h 2027622"/>
                  <a:gd name="connsiteX737" fmla="*/ 238305 w 3032340"/>
                  <a:gd name="connsiteY737" fmla="*/ 2009292 h 2027622"/>
                  <a:gd name="connsiteX738" fmla="*/ 237184 w 3032340"/>
                  <a:gd name="connsiteY738" fmla="*/ 1999771 h 2027622"/>
                  <a:gd name="connsiteX739" fmla="*/ 237468 w 3032340"/>
                  <a:gd name="connsiteY739" fmla="*/ 1997215 h 2027622"/>
                  <a:gd name="connsiteX740" fmla="*/ 237745 w 3032340"/>
                  <a:gd name="connsiteY740" fmla="*/ 1994737 h 2027622"/>
                  <a:gd name="connsiteX741" fmla="*/ 237184 w 3032340"/>
                  <a:gd name="connsiteY741" fmla="*/ 1990250 h 2027622"/>
                  <a:gd name="connsiteX742" fmla="*/ 233832 w 3032340"/>
                  <a:gd name="connsiteY742" fmla="*/ 1988789 h 2027622"/>
                  <a:gd name="connsiteX743" fmla="*/ 218168 w 3032340"/>
                  <a:gd name="connsiteY743" fmla="*/ 1981850 h 2027622"/>
                  <a:gd name="connsiteX744" fmla="*/ 210335 w 3032340"/>
                  <a:gd name="connsiteY744" fmla="*/ 1977390 h 2027622"/>
                  <a:gd name="connsiteX745" fmla="*/ 189635 w 3032340"/>
                  <a:gd name="connsiteY745" fmla="*/ 1974572 h 2027622"/>
                  <a:gd name="connsiteX746" fmla="*/ 182362 w 3032340"/>
                  <a:gd name="connsiteY746" fmla="*/ 1963929 h 2027622"/>
                  <a:gd name="connsiteX747" fmla="*/ 184023 w 3032340"/>
                  <a:gd name="connsiteY747" fmla="*/ 1953573 h 2027622"/>
                  <a:gd name="connsiteX748" fmla="*/ 184599 w 3032340"/>
                  <a:gd name="connsiteY748" fmla="*/ 1949947 h 2027622"/>
                  <a:gd name="connsiteX749" fmla="*/ 179002 w 3032340"/>
                  <a:gd name="connsiteY749" fmla="*/ 1943791 h 2027622"/>
                  <a:gd name="connsiteX750" fmla="*/ 168372 w 3032340"/>
                  <a:gd name="connsiteY750" fmla="*/ 1938183 h 2027622"/>
                  <a:gd name="connsiteX751" fmla="*/ 151593 w 3032340"/>
                  <a:gd name="connsiteY751" fmla="*/ 1928687 h 2027622"/>
                  <a:gd name="connsiteX752" fmla="*/ 144883 w 3032340"/>
                  <a:gd name="connsiteY752" fmla="*/ 1923079 h 2027622"/>
                  <a:gd name="connsiteX753" fmla="*/ 139850 w 3032340"/>
                  <a:gd name="connsiteY753" fmla="*/ 1915227 h 2027622"/>
                  <a:gd name="connsiteX754" fmla="*/ 139461 w 3032340"/>
                  <a:gd name="connsiteY754" fmla="*/ 1915045 h 2027622"/>
                  <a:gd name="connsiteX755" fmla="*/ 129220 w 3032340"/>
                  <a:gd name="connsiteY755" fmla="*/ 1910193 h 2027622"/>
                  <a:gd name="connsiteX756" fmla="*/ 120823 w 3032340"/>
                  <a:gd name="connsiteY756" fmla="*/ 1899576 h 2027622"/>
                  <a:gd name="connsiteX757" fmla="*/ 119710 w 3032340"/>
                  <a:gd name="connsiteY757" fmla="*/ 1892845 h 2027622"/>
                  <a:gd name="connsiteX758" fmla="*/ 121947 w 3032340"/>
                  <a:gd name="connsiteY758" fmla="*/ 1884446 h 2027622"/>
                  <a:gd name="connsiteX759" fmla="*/ 128096 w 3032340"/>
                  <a:gd name="connsiteY759" fmla="*/ 1878864 h 2027622"/>
                  <a:gd name="connsiteX760" fmla="*/ 128625 w 3032340"/>
                  <a:gd name="connsiteY760" fmla="*/ 1874872 h 2027622"/>
                  <a:gd name="connsiteX761" fmla="*/ 129220 w 3032340"/>
                  <a:gd name="connsiteY761" fmla="*/ 1870464 h 2027622"/>
                  <a:gd name="connsiteX762" fmla="*/ 128656 w 3032340"/>
                  <a:gd name="connsiteY762" fmla="*/ 1868220 h 2027622"/>
                  <a:gd name="connsiteX763" fmla="*/ 123623 w 3032340"/>
                  <a:gd name="connsiteY763" fmla="*/ 1864855 h 2027622"/>
                  <a:gd name="connsiteX764" fmla="*/ 119710 w 3032340"/>
                  <a:gd name="connsiteY764" fmla="*/ 1863186 h 2027622"/>
                  <a:gd name="connsiteX765" fmla="*/ 115790 w 3032340"/>
                  <a:gd name="connsiteY765" fmla="*/ 1864307 h 2027622"/>
                  <a:gd name="connsiteX766" fmla="*/ 108074 w 3032340"/>
                  <a:gd name="connsiteY766" fmla="*/ 1867620 h 2027622"/>
                  <a:gd name="connsiteX767" fmla="*/ 104044 w 3032340"/>
                  <a:gd name="connsiteY767" fmla="*/ 1869342 h 2027622"/>
                  <a:gd name="connsiteX768" fmla="*/ 85581 w 3032340"/>
                  <a:gd name="connsiteY768" fmla="*/ 1871012 h 2027622"/>
                  <a:gd name="connsiteX769" fmla="*/ 68241 w 3032340"/>
                  <a:gd name="connsiteY769" fmla="*/ 1869890 h 2027622"/>
                  <a:gd name="connsiteX770" fmla="*/ 47549 w 3032340"/>
                  <a:gd name="connsiteY770" fmla="*/ 1866525 h 2027622"/>
                  <a:gd name="connsiteX771" fmla="*/ 31322 w 3032340"/>
                  <a:gd name="connsiteY771" fmla="*/ 1862064 h 2027622"/>
                  <a:gd name="connsiteX772" fmla="*/ 15658 w 3032340"/>
                  <a:gd name="connsiteY772" fmla="*/ 1851421 h 2027622"/>
                  <a:gd name="connsiteX773" fmla="*/ 15153 w 3032340"/>
                  <a:gd name="connsiteY773" fmla="*/ 1850665 h 2027622"/>
                  <a:gd name="connsiteX774" fmla="*/ 12306 w 3032340"/>
                  <a:gd name="connsiteY774" fmla="*/ 1846387 h 2027622"/>
                  <a:gd name="connsiteX775" fmla="*/ 10069 w 3032340"/>
                  <a:gd name="connsiteY775" fmla="*/ 1832953 h 2027622"/>
                  <a:gd name="connsiteX776" fmla="*/ 6709 w 3032340"/>
                  <a:gd name="connsiteY776" fmla="*/ 1828466 h 2027622"/>
                  <a:gd name="connsiteX777" fmla="*/ 2236 w 3032340"/>
                  <a:gd name="connsiteY777" fmla="*/ 1824553 h 2027622"/>
                  <a:gd name="connsiteX778" fmla="*/ 2083 w 3032340"/>
                  <a:gd name="connsiteY778" fmla="*/ 1823327 h 2027622"/>
                  <a:gd name="connsiteX779" fmla="*/ 1676 w 3032340"/>
                  <a:gd name="connsiteY779" fmla="*/ 1820066 h 2027622"/>
                  <a:gd name="connsiteX780" fmla="*/ 0 w 3032340"/>
                  <a:gd name="connsiteY780" fmla="*/ 1815031 h 2027622"/>
                  <a:gd name="connsiteX781" fmla="*/ 552 w 3032340"/>
                  <a:gd name="connsiteY781" fmla="*/ 1811667 h 2027622"/>
                  <a:gd name="connsiteX782" fmla="*/ 3912 w 3032340"/>
                  <a:gd name="connsiteY782" fmla="*/ 1801597 h 2027622"/>
                  <a:gd name="connsiteX783" fmla="*/ 4473 w 3032340"/>
                  <a:gd name="connsiteY783" fmla="*/ 1794319 h 2027622"/>
                  <a:gd name="connsiteX784" fmla="*/ 3912 w 3032340"/>
                  <a:gd name="connsiteY784" fmla="*/ 1789285 h 2027622"/>
                  <a:gd name="connsiteX785" fmla="*/ 1115 w 3032340"/>
                  <a:gd name="connsiteY785" fmla="*/ 1784250 h 2027622"/>
                  <a:gd name="connsiteX786" fmla="*/ 2789 w 3032340"/>
                  <a:gd name="connsiteY786" fmla="*/ 1781459 h 2027622"/>
                  <a:gd name="connsiteX787" fmla="*/ 3912 w 3032340"/>
                  <a:gd name="connsiteY787" fmla="*/ 1779216 h 2027622"/>
                  <a:gd name="connsiteX788" fmla="*/ 3912 w 3032340"/>
                  <a:gd name="connsiteY788" fmla="*/ 1774729 h 2027622"/>
                  <a:gd name="connsiteX789" fmla="*/ 6709 w 3032340"/>
                  <a:gd name="connsiteY789" fmla="*/ 1771938 h 2027622"/>
                  <a:gd name="connsiteX790" fmla="*/ 8949 w 3032340"/>
                  <a:gd name="connsiteY790" fmla="*/ 1768573 h 2027622"/>
                  <a:gd name="connsiteX791" fmla="*/ 8386 w 3032340"/>
                  <a:gd name="connsiteY791" fmla="*/ 1764660 h 2027622"/>
                  <a:gd name="connsiteX792" fmla="*/ 7272 w 3032340"/>
                  <a:gd name="connsiteY792" fmla="*/ 1760173 h 2027622"/>
                  <a:gd name="connsiteX793" fmla="*/ 8386 w 3032340"/>
                  <a:gd name="connsiteY793" fmla="*/ 1755686 h 2027622"/>
                  <a:gd name="connsiteX794" fmla="*/ 6709 w 3032340"/>
                  <a:gd name="connsiteY794" fmla="*/ 1752347 h 2027622"/>
                  <a:gd name="connsiteX795" fmla="*/ 3988 w 3032340"/>
                  <a:gd name="connsiteY795" fmla="*/ 1749478 h 2027622"/>
                  <a:gd name="connsiteX796" fmla="*/ 2630 w 3032340"/>
                  <a:gd name="connsiteY796" fmla="*/ 1748539 h 2027622"/>
                  <a:gd name="connsiteX797" fmla="*/ 5036 w 3032340"/>
                  <a:gd name="connsiteY797" fmla="*/ 1729966 h 2027622"/>
                  <a:gd name="connsiteX798" fmla="*/ 24307 w 3032340"/>
                  <a:gd name="connsiteY798" fmla="*/ 1710688 h 2027622"/>
                  <a:gd name="connsiteX799" fmla="*/ 42778 w 3032340"/>
                  <a:gd name="connsiteY799" fmla="*/ 1665873 h 2027622"/>
                  <a:gd name="connsiteX800" fmla="*/ 71676 w 3032340"/>
                  <a:gd name="connsiteY800" fmla="*/ 1595780 h 2027622"/>
                  <a:gd name="connsiteX801" fmla="*/ 70068 w 3032340"/>
                  <a:gd name="connsiteY801" fmla="*/ 1572486 h 2027622"/>
                  <a:gd name="connsiteX802" fmla="*/ 51042 w 3032340"/>
                  <a:gd name="connsiteY802" fmla="*/ 1508811 h 2027622"/>
                  <a:gd name="connsiteX803" fmla="*/ 41970 w 3032340"/>
                  <a:gd name="connsiteY803" fmla="*/ 1478447 h 2027622"/>
                  <a:gd name="connsiteX804" fmla="*/ 34742 w 3032340"/>
                  <a:gd name="connsiteY804" fmla="*/ 1466395 h 2027622"/>
                  <a:gd name="connsiteX805" fmla="*/ 49079 w 3032340"/>
                  <a:gd name="connsiteY805" fmla="*/ 1431909 h 2027622"/>
                  <a:gd name="connsiteX806" fmla="*/ 68470 w 3032340"/>
                  <a:gd name="connsiteY806" fmla="*/ 1385242 h 2027622"/>
                  <a:gd name="connsiteX807" fmla="*/ 75691 w 3032340"/>
                  <a:gd name="connsiteY807" fmla="*/ 1358739 h 2027622"/>
                  <a:gd name="connsiteX808" fmla="*/ 83323 w 3032340"/>
                  <a:gd name="connsiteY808" fmla="*/ 1345539 h 2027622"/>
                  <a:gd name="connsiteX809" fmla="*/ 84527 w 3032340"/>
                  <a:gd name="connsiteY809" fmla="*/ 1343453 h 2027622"/>
                  <a:gd name="connsiteX810" fmla="*/ 84527 w 3032340"/>
                  <a:gd name="connsiteY810" fmla="*/ 1330618 h 2027622"/>
                  <a:gd name="connsiteX811" fmla="*/ 94162 w 3032340"/>
                  <a:gd name="connsiteY811" fmla="*/ 1327384 h 2027622"/>
                  <a:gd name="connsiteX812" fmla="*/ 100585 w 3032340"/>
                  <a:gd name="connsiteY812" fmla="*/ 1316141 h 2027622"/>
                  <a:gd name="connsiteX813" fmla="*/ 111828 w 3032340"/>
                  <a:gd name="connsiteY813" fmla="*/ 1307298 h 2027622"/>
                  <a:gd name="connsiteX814" fmla="*/ 198547 w 3032340"/>
                  <a:gd name="connsiteY814" fmla="*/ 1189990 h 2027622"/>
                  <a:gd name="connsiteX815" fmla="*/ 206576 w 3032340"/>
                  <a:gd name="connsiteY815" fmla="*/ 1186755 h 2027622"/>
                  <a:gd name="connsiteX816" fmla="*/ 211930 w 3032340"/>
                  <a:gd name="connsiteY816" fmla="*/ 1185607 h 2027622"/>
                  <a:gd name="connsiteX817" fmla="*/ 217819 w 3032340"/>
                  <a:gd name="connsiteY817" fmla="*/ 1184355 h 2027622"/>
                  <a:gd name="connsiteX818" fmla="*/ 223439 w 3032340"/>
                  <a:gd name="connsiteY818" fmla="*/ 1181955 h 2027622"/>
                  <a:gd name="connsiteX819" fmla="*/ 230670 w 3032340"/>
                  <a:gd name="connsiteY819" fmla="*/ 1178721 h 2027622"/>
                  <a:gd name="connsiteX820" fmla="*/ 238696 w 3032340"/>
                  <a:gd name="connsiteY820" fmla="*/ 1168286 h 2027622"/>
                  <a:gd name="connsiteX821" fmla="*/ 245403 w 3032340"/>
                  <a:gd name="connsiteY821" fmla="*/ 1159782 h 2027622"/>
                  <a:gd name="connsiteX822" fmla="*/ 250739 w 3032340"/>
                  <a:gd name="connsiteY822" fmla="*/ 1153026 h 2027622"/>
                  <a:gd name="connsiteX823" fmla="*/ 254761 w 3032340"/>
                  <a:gd name="connsiteY823" fmla="*/ 1149009 h 2027622"/>
                  <a:gd name="connsiteX824" fmla="*/ 253155 w 3032340"/>
                  <a:gd name="connsiteY824" fmla="*/ 1136957 h 2027622"/>
                  <a:gd name="connsiteX825" fmla="*/ 261982 w 3032340"/>
                  <a:gd name="connsiteY825" fmla="*/ 1132940 h 2027622"/>
                  <a:gd name="connsiteX826" fmla="*/ 263590 w 3032340"/>
                  <a:gd name="connsiteY826" fmla="*/ 1124097 h 2027622"/>
                  <a:gd name="connsiteX827" fmla="*/ 272427 w 3032340"/>
                  <a:gd name="connsiteY827" fmla="*/ 1119271 h 2027622"/>
                  <a:gd name="connsiteX828" fmla="*/ 281389 w 3032340"/>
                  <a:gd name="connsiteY828" fmla="*/ 1110924 h 2027622"/>
                  <a:gd name="connsiteX829" fmla="*/ 284214 w 3032340"/>
                  <a:gd name="connsiteY829" fmla="*/ 1106333 h 2027622"/>
                  <a:gd name="connsiteX830" fmla="*/ 312169 w 3032340"/>
                  <a:gd name="connsiteY830" fmla="*/ 1057657 h 2027622"/>
                  <a:gd name="connsiteX831" fmla="*/ 331437 w 3032340"/>
                  <a:gd name="connsiteY831" fmla="*/ 1040127 h 2027622"/>
                  <a:gd name="connsiteX832" fmla="*/ 334943 w 3032340"/>
                  <a:gd name="connsiteY832" fmla="*/ 1013833 h 2027622"/>
                  <a:gd name="connsiteX833" fmla="*/ 357718 w 3032340"/>
                  <a:gd name="connsiteY833" fmla="*/ 982295 h 2027622"/>
                  <a:gd name="connsiteX834" fmla="*/ 376982 w 3032340"/>
                  <a:gd name="connsiteY834" fmla="*/ 952479 h 2027622"/>
                  <a:gd name="connsiteX835" fmla="*/ 383989 w 3032340"/>
                  <a:gd name="connsiteY835" fmla="*/ 906907 h 2027622"/>
                  <a:gd name="connsiteX836" fmla="*/ 396251 w 3032340"/>
                  <a:gd name="connsiteY836" fmla="*/ 898142 h 2027622"/>
                  <a:gd name="connsiteX837" fmla="*/ 480346 w 3032340"/>
                  <a:gd name="connsiteY837" fmla="*/ 898142 h 2027622"/>
                  <a:gd name="connsiteX838" fmla="*/ 525895 w 3032340"/>
                  <a:gd name="connsiteY838" fmla="*/ 915672 h 2027622"/>
                  <a:gd name="connsiteX839" fmla="*/ 532902 w 3032340"/>
                  <a:gd name="connsiteY839" fmla="*/ 926184 h 2027622"/>
                  <a:gd name="connsiteX840" fmla="*/ 535470 w 3032340"/>
                  <a:gd name="connsiteY840" fmla="*/ 928871 h 2027622"/>
                  <a:gd name="connsiteX841" fmla="*/ 541848 w 3032340"/>
                  <a:gd name="connsiteY841" fmla="*/ 926262 h 2027622"/>
                  <a:gd name="connsiteX842" fmla="*/ 544528 w 3032340"/>
                  <a:gd name="connsiteY842" fmla="*/ 920967 h 2027622"/>
                  <a:gd name="connsiteX843" fmla="*/ 550448 w 3032340"/>
                  <a:gd name="connsiteY843" fmla="*/ 909280 h 2027622"/>
                  <a:gd name="connsiteX844" fmla="*/ 550362 w 3032340"/>
                  <a:gd name="connsiteY844" fmla="*/ 908707 h 2027622"/>
                  <a:gd name="connsiteX845" fmla="*/ 549530 w 3032340"/>
                  <a:gd name="connsiteY845" fmla="*/ 903203 h 2027622"/>
                  <a:gd name="connsiteX846" fmla="*/ 548177 w 3032340"/>
                  <a:gd name="connsiteY846" fmla="*/ 894255 h 2027622"/>
                  <a:gd name="connsiteX847" fmla="*/ 557966 w 3032340"/>
                  <a:gd name="connsiteY847" fmla="*/ 876073 h 2027622"/>
                  <a:gd name="connsiteX848" fmla="*/ 558059 w 3032340"/>
                  <a:gd name="connsiteY848" fmla="*/ 878865 h 2027622"/>
                  <a:gd name="connsiteX849" fmla="*/ 556102 w 3032340"/>
                  <a:gd name="connsiteY849" fmla="*/ 884421 h 2027622"/>
                  <a:gd name="connsiteX850" fmla="*/ 558458 w 3032340"/>
                  <a:gd name="connsiteY850" fmla="*/ 889534 h 2027622"/>
                  <a:gd name="connsiteX851" fmla="*/ 554418 w 3032340"/>
                  <a:gd name="connsiteY851" fmla="*/ 896994 h 2027622"/>
                  <a:gd name="connsiteX852" fmla="*/ 556988 w 3032340"/>
                  <a:gd name="connsiteY852" fmla="*/ 907142 h 2027622"/>
                  <a:gd name="connsiteX853" fmla="*/ 552955 w 3032340"/>
                  <a:gd name="connsiteY853" fmla="*/ 914472 h 2027622"/>
                  <a:gd name="connsiteX854" fmla="*/ 553451 w 3032340"/>
                  <a:gd name="connsiteY854" fmla="*/ 926341 h 2027622"/>
                  <a:gd name="connsiteX855" fmla="*/ 540832 w 3032340"/>
                  <a:gd name="connsiteY855" fmla="*/ 934479 h 2027622"/>
                  <a:gd name="connsiteX856" fmla="*/ 540795 w 3032340"/>
                  <a:gd name="connsiteY856" fmla="*/ 934506 h 2027622"/>
                  <a:gd name="connsiteX857" fmla="*/ 603056 w 3032340"/>
                  <a:gd name="connsiteY857" fmla="*/ 970087 h 2027622"/>
                  <a:gd name="connsiteX858" fmla="*/ 605726 w 3032340"/>
                  <a:gd name="connsiteY858" fmla="*/ 971156 h 2027622"/>
                  <a:gd name="connsiteX859" fmla="*/ 633477 w 3032340"/>
                  <a:gd name="connsiteY859" fmla="*/ 979504 h 2027622"/>
                  <a:gd name="connsiteX860" fmla="*/ 635281 w 3032340"/>
                  <a:gd name="connsiteY860" fmla="*/ 979817 h 2027622"/>
                  <a:gd name="connsiteX861" fmla="*/ 669553 w 3032340"/>
                  <a:gd name="connsiteY861" fmla="*/ 984095 h 2027622"/>
                  <a:gd name="connsiteX862" fmla="*/ 674613 w 3032340"/>
                  <a:gd name="connsiteY862" fmla="*/ 984747 h 2027622"/>
                  <a:gd name="connsiteX863" fmla="*/ 689854 w 3032340"/>
                  <a:gd name="connsiteY863" fmla="*/ 984877 h 2027622"/>
                  <a:gd name="connsiteX864" fmla="*/ 700425 w 3032340"/>
                  <a:gd name="connsiteY864" fmla="*/ 984721 h 2027622"/>
                  <a:gd name="connsiteX865" fmla="*/ 713299 w 3032340"/>
                  <a:gd name="connsiteY865" fmla="*/ 984408 h 2027622"/>
                  <a:gd name="connsiteX866" fmla="*/ 726244 w 3032340"/>
                  <a:gd name="connsiteY866" fmla="*/ 985373 h 2027622"/>
                  <a:gd name="connsiteX867" fmla="*/ 752004 w 3032340"/>
                  <a:gd name="connsiteY867" fmla="*/ 983938 h 2027622"/>
                  <a:gd name="connsiteX868" fmla="*/ 788438 w 3032340"/>
                  <a:gd name="connsiteY868" fmla="*/ 980364 h 2027622"/>
                  <a:gd name="connsiteX869" fmla="*/ 795820 w 3032340"/>
                  <a:gd name="connsiteY869" fmla="*/ 1005537 h 2027622"/>
                  <a:gd name="connsiteX870" fmla="*/ 795880 w 3032340"/>
                  <a:gd name="connsiteY870" fmla="*/ 1007233 h 2027622"/>
                  <a:gd name="connsiteX871" fmla="*/ 802631 w 3032340"/>
                  <a:gd name="connsiteY871" fmla="*/ 1015398 h 2027622"/>
                  <a:gd name="connsiteX872" fmla="*/ 809445 w 3032340"/>
                  <a:gd name="connsiteY872" fmla="*/ 1025284 h 2027622"/>
                  <a:gd name="connsiteX873" fmla="*/ 835246 w 3032340"/>
                  <a:gd name="connsiteY873" fmla="*/ 1025832 h 2027622"/>
                  <a:gd name="connsiteX874" fmla="*/ 856457 w 3032340"/>
                  <a:gd name="connsiteY874" fmla="*/ 1018136 h 2027622"/>
                  <a:gd name="connsiteX875" fmla="*/ 871297 w 3032340"/>
                  <a:gd name="connsiteY875" fmla="*/ 1012424 h 2027622"/>
                  <a:gd name="connsiteX876" fmla="*/ 872462 w 3032340"/>
                  <a:gd name="connsiteY876" fmla="*/ 985086 h 2027622"/>
                  <a:gd name="connsiteX877" fmla="*/ 880235 w 3032340"/>
                  <a:gd name="connsiteY877" fmla="*/ 960800 h 2027622"/>
                  <a:gd name="connsiteX878" fmla="*/ 890331 w 3032340"/>
                  <a:gd name="connsiteY878" fmla="*/ 939801 h 2027622"/>
                  <a:gd name="connsiteX879" fmla="*/ 889846 w 3032340"/>
                  <a:gd name="connsiteY879" fmla="*/ 924358 h 2027622"/>
                  <a:gd name="connsiteX880" fmla="*/ 891794 w 3032340"/>
                  <a:gd name="connsiteY880" fmla="*/ 917393 h 2027622"/>
                  <a:gd name="connsiteX881" fmla="*/ 893741 w 3032340"/>
                  <a:gd name="connsiteY881" fmla="*/ 910428 h 2027622"/>
                  <a:gd name="connsiteX882" fmla="*/ 904686 w 3032340"/>
                  <a:gd name="connsiteY882" fmla="*/ 915150 h 2027622"/>
                  <a:gd name="connsiteX883" fmla="*/ 917545 w 3032340"/>
                  <a:gd name="connsiteY883" fmla="*/ 911185 h 2027622"/>
                  <a:gd name="connsiteX884" fmla="*/ 921620 w 3032340"/>
                  <a:gd name="connsiteY884" fmla="*/ 902420 h 2027622"/>
                  <a:gd name="connsiteX885" fmla="*/ 921228 w 3032340"/>
                  <a:gd name="connsiteY885" fmla="*/ 888647 h 2027622"/>
                  <a:gd name="connsiteX886" fmla="*/ 920514 w 3032340"/>
                  <a:gd name="connsiteY886" fmla="*/ 862770 h 2027622"/>
                  <a:gd name="connsiteX887" fmla="*/ 919221 w 3032340"/>
                  <a:gd name="connsiteY887" fmla="*/ 810650 h 2027622"/>
                  <a:gd name="connsiteX888" fmla="*/ 919187 w 3032340"/>
                  <a:gd name="connsiteY888" fmla="*/ 808902 h 2027622"/>
                  <a:gd name="connsiteX889" fmla="*/ 912512 w 3032340"/>
                  <a:gd name="connsiteY889" fmla="*/ 802198 h 2027622"/>
                  <a:gd name="connsiteX890" fmla="*/ 899608 w 3032340"/>
                  <a:gd name="connsiteY890" fmla="*/ 807963 h 2027622"/>
                  <a:gd name="connsiteX891" fmla="*/ 886632 w 3032340"/>
                  <a:gd name="connsiteY891" fmla="*/ 810233 h 2027622"/>
                  <a:gd name="connsiteX892" fmla="*/ 864809 w 3032340"/>
                  <a:gd name="connsiteY892" fmla="*/ 805929 h 2027622"/>
                  <a:gd name="connsiteX893" fmla="*/ 836753 w 3032340"/>
                  <a:gd name="connsiteY893" fmla="*/ 812372 h 2027622"/>
                  <a:gd name="connsiteX894" fmla="*/ 823613 w 3032340"/>
                  <a:gd name="connsiteY894" fmla="*/ 807676 h 2027622"/>
                  <a:gd name="connsiteX895" fmla="*/ 823331 w 3032340"/>
                  <a:gd name="connsiteY895" fmla="*/ 797190 h 2027622"/>
                  <a:gd name="connsiteX896" fmla="*/ 833836 w 3032340"/>
                  <a:gd name="connsiteY896" fmla="*/ 782738 h 2027622"/>
                  <a:gd name="connsiteX897" fmla="*/ 842008 w 3032340"/>
                  <a:gd name="connsiteY897" fmla="*/ 759600 h 2027622"/>
                  <a:gd name="connsiteX898" fmla="*/ 852461 w 3032340"/>
                  <a:gd name="connsiteY898" fmla="*/ 738079 h 2027622"/>
                  <a:gd name="connsiteX899" fmla="*/ 881893 w 3032340"/>
                  <a:gd name="connsiteY899" fmla="*/ 675369 h 2027622"/>
                  <a:gd name="connsiteX900" fmla="*/ 890323 w 3032340"/>
                  <a:gd name="connsiteY900" fmla="*/ 655674 h 2027622"/>
                  <a:gd name="connsiteX901" fmla="*/ 894583 w 3032340"/>
                  <a:gd name="connsiteY901" fmla="*/ 648501 h 2027622"/>
                  <a:gd name="connsiteX902" fmla="*/ 903130 w 3032340"/>
                  <a:gd name="connsiteY902" fmla="*/ 635849 h 2027622"/>
                  <a:gd name="connsiteX903" fmla="*/ 905622 w 3032340"/>
                  <a:gd name="connsiteY903" fmla="*/ 632432 h 2027622"/>
                  <a:gd name="connsiteX904" fmla="*/ 912324 w 3032340"/>
                  <a:gd name="connsiteY904" fmla="*/ 623172 h 2027622"/>
                  <a:gd name="connsiteX905" fmla="*/ 919568 w 3032340"/>
                  <a:gd name="connsiteY905" fmla="*/ 613833 h 2027622"/>
                  <a:gd name="connsiteX906" fmla="*/ 922206 w 3032340"/>
                  <a:gd name="connsiteY906" fmla="*/ 610442 h 2027622"/>
                  <a:gd name="connsiteX907" fmla="*/ 924800 w 3032340"/>
                  <a:gd name="connsiteY907" fmla="*/ 606972 h 2027622"/>
                  <a:gd name="connsiteX908" fmla="*/ 928235 w 3032340"/>
                  <a:gd name="connsiteY908" fmla="*/ 601781 h 2027622"/>
                  <a:gd name="connsiteX909" fmla="*/ 929009 w 3032340"/>
                  <a:gd name="connsiteY909" fmla="*/ 599329 h 2027622"/>
                  <a:gd name="connsiteX910" fmla="*/ 929137 w 3032340"/>
                  <a:gd name="connsiteY910" fmla="*/ 597321 h 2027622"/>
                  <a:gd name="connsiteX911" fmla="*/ 929325 w 3032340"/>
                  <a:gd name="connsiteY911" fmla="*/ 594555 h 2027622"/>
                  <a:gd name="connsiteX912" fmla="*/ 929129 w 3032340"/>
                  <a:gd name="connsiteY912" fmla="*/ 592756 h 2027622"/>
                  <a:gd name="connsiteX913" fmla="*/ 928405 w 3032340"/>
                  <a:gd name="connsiteY913" fmla="*/ 591060 h 2027622"/>
                  <a:gd name="connsiteX914" fmla="*/ 926280 w 3032340"/>
                  <a:gd name="connsiteY914" fmla="*/ 587408 h 2027622"/>
                  <a:gd name="connsiteX915" fmla="*/ 922018 w 3032340"/>
                  <a:gd name="connsiteY915" fmla="*/ 580078 h 2027622"/>
                  <a:gd name="connsiteX916" fmla="*/ 916158 w 3032340"/>
                  <a:gd name="connsiteY916" fmla="*/ 569957 h 2027622"/>
                  <a:gd name="connsiteX917" fmla="*/ 913411 w 3032340"/>
                  <a:gd name="connsiteY917" fmla="*/ 564844 h 2027622"/>
                  <a:gd name="connsiteX918" fmla="*/ 908794 w 3032340"/>
                  <a:gd name="connsiteY918" fmla="*/ 556157 h 2027622"/>
                  <a:gd name="connsiteX919" fmla="*/ 921815 w 3032340"/>
                  <a:gd name="connsiteY919" fmla="*/ 550471 h 2027622"/>
                  <a:gd name="connsiteX920" fmla="*/ 957423 w 3032340"/>
                  <a:gd name="connsiteY920" fmla="*/ 506855 h 2027622"/>
                  <a:gd name="connsiteX921" fmla="*/ 958520 w 3032340"/>
                  <a:gd name="connsiteY921" fmla="*/ 505524 h 2027622"/>
                  <a:gd name="connsiteX922" fmla="*/ 967925 w 3032340"/>
                  <a:gd name="connsiteY922" fmla="*/ 505003 h 2027622"/>
                  <a:gd name="connsiteX923" fmla="*/ 978096 w 3032340"/>
                  <a:gd name="connsiteY923" fmla="*/ 504768 h 2027622"/>
                  <a:gd name="connsiteX924" fmla="*/ 988005 w 3032340"/>
                  <a:gd name="connsiteY924" fmla="*/ 504559 h 2027622"/>
                  <a:gd name="connsiteX925" fmla="*/ 999860 w 3032340"/>
                  <a:gd name="connsiteY925" fmla="*/ 504272 h 2027622"/>
                  <a:gd name="connsiteX926" fmla="*/ 1012278 w 3032340"/>
                  <a:gd name="connsiteY926" fmla="*/ 498012 h 2027622"/>
                  <a:gd name="connsiteX927" fmla="*/ 1018996 w 3032340"/>
                  <a:gd name="connsiteY927" fmla="*/ 494647 h 2027622"/>
                  <a:gd name="connsiteX928" fmla="*/ 1029915 w 3032340"/>
                  <a:gd name="connsiteY928" fmla="*/ 487291 h 2027622"/>
                  <a:gd name="connsiteX929" fmla="*/ 1054025 w 3032340"/>
                  <a:gd name="connsiteY929" fmla="*/ 469605 h 2027622"/>
                  <a:gd name="connsiteX930" fmla="*/ 1069191 w 3032340"/>
                  <a:gd name="connsiteY930" fmla="*/ 460501 h 2027622"/>
                  <a:gd name="connsiteX931" fmla="*/ 1093070 w 3032340"/>
                  <a:gd name="connsiteY931" fmla="*/ 454788 h 2027622"/>
                  <a:gd name="connsiteX932" fmla="*/ 1099449 w 3032340"/>
                  <a:gd name="connsiteY932" fmla="*/ 431806 h 2027622"/>
                  <a:gd name="connsiteX933" fmla="*/ 1105971 w 3032340"/>
                  <a:gd name="connsiteY933" fmla="*/ 431702 h 2027622"/>
                  <a:gd name="connsiteX934" fmla="*/ 1110309 w 3032340"/>
                  <a:gd name="connsiteY934" fmla="*/ 429876 h 2027622"/>
                  <a:gd name="connsiteX935" fmla="*/ 1125667 w 3032340"/>
                  <a:gd name="connsiteY935" fmla="*/ 450692 h 2027622"/>
                  <a:gd name="connsiteX936" fmla="*/ 1151794 w 3032340"/>
                  <a:gd name="connsiteY936" fmla="*/ 455518 h 2027622"/>
                  <a:gd name="connsiteX937" fmla="*/ 1173566 w 3032340"/>
                  <a:gd name="connsiteY937" fmla="*/ 458648 h 2027622"/>
                  <a:gd name="connsiteX938" fmla="*/ 1182223 w 3032340"/>
                  <a:gd name="connsiteY938" fmla="*/ 453249 h 2027622"/>
                  <a:gd name="connsiteX939" fmla="*/ 1216863 w 3032340"/>
                  <a:gd name="connsiteY939" fmla="*/ 435223 h 2027622"/>
                  <a:gd name="connsiteX940" fmla="*/ 1249384 w 3032340"/>
                  <a:gd name="connsiteY940" fmla="*/ 424294 h 2027622"/>
                  <a:gd name="connsiteX941" fmla="*/ 1273197 w 3032340"/>
                  <a:gd name="connsiteY941" fmla="*/ 411772 h 2027622"/>
                  <a:gd name="connsiteX942" fmla="*/ 1277516 w 3032340"/>
                  <a:gd name="connsiteY942" fmla="*/ 408225 h 2027622"/>
                  <a:gd name="connsiteX943" fmla="*/ 1294822 w 3032340"/>
                  <a:gd name="connsiteY943" fmla="*/ 397556 h 2027622"/>
                  <a:gd name="connsiteX944" fmla="*/ 1320873 w 3032340"/>
                  <a:gd name="connsiteY944" fmla="*/ 393773 h 2027622"/>
                  <a:gd name="connsiteX945" fmla="*/ 1344873 w 3032340"/>
                  <a:gd name="connsiteY945" fmla="*/ 407468 h 2027622"/>
                  <a:gd name="connsiteX946" fmla="*/ 1357857 w 3032340"/>
                  <a:gd name="connsiteY946" fmla="*/ 402121 h 2027622"/>
                  <a:gd name="connsiteX947" fmla="*/ 1377301 w 3032340"/>
                  <a:gd name="connsiteY947" fmla="*/ 389756 h 2027622"/>
                  <a:gd name="connsiteX948" fmla="*/ 1379435 w 3032340"/>
                  <a:gd name="connsiteY948" fmla="*/ 384513 h 2027622"/>
                  <a:gd name="connsiteX949" fmla="*/ 1390303 w 3032340"/>
                  <a:gd name="connsiteY949" fmla="*/ 386156 h 2027622"/>
                  <a:gd name="connsiteX950" fmla="*/ 1394659 w 3032340"/>
                  <a:gd name="connsiteY950" fmla="*/ 387852 h 2027622"/>
                  <a:gd name="connsiteX951" fmla="*/ 1405560 w 3032340"/>
                  <a:gd name="connsiteY951" fmla="*/ 394712 h 2027622"/>
                  <a:gd name="connsiteX952" fmla="*/ 1433744 w 3032340"/>
                  <a:gd name="connsiteY952" fmla="*/ 390982 h 2027622"/>
                  <a:gd name="connsiteX953" fmla="*/ 1453346 w 3032340"/>
                  <a:gd name="connsiteY953" fmla="*/ 399538 h 2027622"/>
                  <a:gd name="connsiteX954" fmla="*/ 1464224 w 3032340"/>
                  <a:gd name="connsiteY954" fmla="*/ 402929 h 2027622"/>
                  <a:gd name="connsiteX955" fmla="*/ 1479431 w 3032340"/>
                  <a:gd name="connsiteY955" fmla="*/ 404546 h 2027622"/>
                  <a:gd name="connsiteX956" fmla="*/ 1483589 w 3032340"/>
                  <a:gd name="connsiteY956" fmla="*/ 385400 h 2027622"/>
                  <a:gd name="connsiteX957" fmla="*/ 1494441 w 3032340"/>
                  <a:gd name="connsiteY957" fmla="*/ 385321 h 2027622"/>
                  <a:gd name="connsiteX958" fmla="*/ 1507563 w 3032340"/>
                  <a:gd name="connsiteY958" fmla="*/ 395651 h 2027622"/>
                  <a:gd name="connsiteX959" fmla="*/ 1516163 w 3032340"/>
                  <a:gd name="connsiteY959" fmla="*/ 386886 h 2027622"/>
                  <a:gd name="connsiteX960" fmla="*/ 1524674 w 3032340"/>
                  <a:gd name="connsiteY960" fmla="*/ 367713 h 2027622"/>
                  <a:gd name="connsiteX961" fmla="*/ 1539540 w 3032340"/>
                  <a:gd name="connsiteY961" fmla="*/ 327620 h 2027622"/>
                  <a:gd name="connsiteX962" fmla="*/ 1554612 w 3032340"/>
                  <a:gd name="connsiteY962" fmla="*/ 310142 h 2027622"/>
                  <a:gd name="connsiteX963" fmla="*/ 1593764 w 3032340"/>
                  <a:gd name="connsiteY963" fmla="*/ 316872 h 2027622"/>
                  <a:gd name="connsiteX964" fmla="*/ 1619883 w 3032340"/>
                  <a:gd name="connsiteY964" fmla="*/ 321959 h 2027622"/>
                  <a:gd name="connsiteX965" fmla="*/ 1628566 w 3032340"/>
                  <a:gd name="connsiteY965" fmla="*/ 320185 h 2027622"/>
                  <a:gd name="connsiteX966" fmla="*/ 1682901 w 3032340"/>
                  <a:gd name="connsiteY966" fmla="*/ 316429 h 2027622"/>
                  <a:gd name="connsiteX967" fmla="*/ 1685077 w 3032340"/>
                  <a:gd name="connsiteY967" fmla="*/ 316429 h 2027622"/>
                  <a:gd name="connsiteX968" fmla="*/ 1717786 w 3032340"/>
                  <a:gd name="connsiteY968" fmla="*/ 324985 h 2027622"/>
                  <a:gd name="connsiteX969" fmla="*/ 1744049 w 3032340"/>
                  <a:gd name="connsiteY969" fmla="*/ 344001 h 2027622"/>
                  <a:gd name="connsiteX970" fmla="*/ 1750605 w 3032340"/>
                  <a:gd name="connsiteY970" fmla="*/ 347445 h 2027622"/>
                  <a:gd name="connsiteX971" fmla="*/ 1822375 w 3032340"/>
                  <a:gd name="connsiteY971" fmla="*/ 333280 h 2027622"/>
                  <a:gd name="connsiteX972" fmla="*/ 1844052 w 3032340"/>
                  <a:gd name="connsiteY972" fmla="*/ 314081 h 2027622"/>
                  <a:gd name="connsiteX973" fmla="*/ 1848424 w 3032340"/>
                  <a:gd name="connsiteY973" fmla="*/ 315803 h 2027622"/>
                  <a:gd name="connsiteX974" fmla="*/ 1876829 w 3032340"/>
                  <a:gd name="connsiteY974" fmla="*/ 324411 h 2027622"/>
                  <a:gd name="connsiteX975" fmla="*/ 1896450 w 3032340"/>
                  <a:gd name="connsiteY975" fmla="*/ 320863 h 2027622"/>
                  <a:gd name="connsiteX976" fmla="*/ 1916094 w 3032340"/>
                  <a:gd name="connsiteY976" fmla="*/ 319063 h 2027622"/>
                  <a:gd name="connsiteX977" fmla="*/ 1926998 w 3032340"/>
                  <a:gd name="connsiteY977" fmla="*/ 315568 h 2027622"/>
                  <a:gd name="connsiteX978" fmla="*/ 1959699 w 3032340"/>
                  <a:gd name="connsiteY978" fmla="*/ 298091 h 2027622"/>
                  <a:gd name="connsiteX979" fmla="*/ 1972837 w 3032340"/>
                  <a:gd name="connsiteY979" fmla="*/ 305003 h 2027622"/>
                  <a:gd name="connsiteX980" fmla="*/ 1975253 w 3032340"/>
                  <a:gd name="connsiteY980" fmla="*/ 364061 h 2027622"/>
                  <a:gd name="connsiteX981" fmla="*/ 1979708 w 3032340"/>
                  <a:gd name="connsiteY981" fmla="*/ 384878 h 2027622"/>
                  <a:gd name="connsiteX982" fmla="*/ 1988391 w 3032340"/>
                  <a:gd name="connsiteY982" fmla="*/ 372722 h 2027622"/>
                  <a:gd name="connsiteX983" fmla="*/ 1998675 w 3032340"/>
                  <a:gd name="connsiteY983" fmla="*/ 364713 h 2027622"/>
                  <a:gd name="connsiteX984" fmla="*/ 2001652 w 3032340"/>
                  <a:gd name="connsiteY984" fmla="*/ 362418 h 2027622"/>
                  <a:gd name="connsiteX985" fmla="*/ 2007034 w 3032340"/>
                  <a:gd name="connsiteY985" fmla="*/ 357827 h 2027622"/>
                  <a:gd name="connsiteX986" fmla="*/ 2014552 w 3032340"/>
                  <a:gd name="connsiteY986" fmla="*/ 351827 h 2027622"/>
                  <a:gd name="connsiteX987" fmla="*/ 2018827 w 3032340"/>
                  <a:gd name="connsiteY987" fmla="*/ 344914 h 2027622"/>
                  <a:gd name="connsiteX988" fmla="*/ 2022894 w 3032340"/>
                  <a:gd name="connsiteY988" fmla="*/ 338315 h 2027622"/>
                  <a:gd name="connsiteX989" fmla="*/ 2024040 w 3032340"/>
                  <a:gd name="connsiteY989" fmla="*/ 336463 h 2027622"/>
                  <a:gd name="connsiteX990" fmla="*/ 2026934 w 3032340"/>
                  <a:gd name="connsiteY990" fmla="*/ 331376 h 2027622"/>
                  <a:gd name="connsiteX991" fmla="*/ 2032382 w 3032340"/>
                  <a:gd name="connsiteY991" fmla="*/ 324307 h 2027622"/>
                  <a:gd name="connsiteX992" fmla="*/ 2038586 w 3032340"/>
                  <a:gd name="connsiteY992" fmla="*/ 316220 h 2027622"/>
                  <a:gd name="connsiteX993" fmla="*/ 2043200 w 3032340"/>
                  <a:gd name="connsiteY993" fmla="*/ 310246 h 2027622"/>
                  <a:gd name="connsiteX994" fmla="*/ 2045989 w 3032340"/>
                  <a:gd name="connsiteY994" fmla="*/ 306777 h 2027622"/>
                  <a:gd name="connsiteX995" fmla="*/ 2055973 w 3032340"/>
                  <a:gd name="connsiteY995" fmla="*/ 296134 h 2027622"/>
                  <a:gd name="connsiteX996" fmla="*/ 2069110 w 3032340"/>
                  <a:gd name="connsiteY996" fmla="*/ 289169 h 2027622"/>
                  <a:gd name="connsiteX997" fmla="*/ 2075940 w 3032340"/>
                  <a:gd name="connsiteY997" fmla="*/ 284291 h 2027622"/>
                  <a:gd name="connsiteX998" fmla="*/ 2081701 w 3032340"/>
                  <a:gd name="connsiteY998" fmla="*/ 280170 h 2027622"/>
                  <a:gd name="connsiteX999" fmla="*/ 2084177 w 3032340"/>
                  <a:gd name="connsiteY999" fmla="*/ 278422 h 2027622"/>
                  <a:gd name="connsiteX1000" fmla="*/ 2086341 w 3032340"/>
                  <a:gd name="connsiteY1000" fmla="*/ 277117 h 2027622"/>
                  <a:gd name="connsiteX1001" fmla="*/ 2089834 w 3032340"/>
                  <a:gd name="connsiteY1001" fmla="*/ 274248 h 2027622"/>
                  <a:gd name="connsiteX1002" fmla="*/ 2093327 w 3032340"/>
                  <a:gd name="connsiteY1002" fmla="*/ 271353 h 2027622"/>
                  <a:gd name="connsiteX1003" fmla="*/ 2098149 w 3032340"/>
                  <a:gd name="connsiteY1003" fmla="*/ 267387 h 2027622"/>
                  <a:gd name="connsiteX1004" fmla="*/ 2104301 w 3032340"/>
                  <a:gd name="connsiteY1004" fmla="*/ 264961 h 2027622"/>
                  <a:gd name="connsiteX1005" fmla="*/ 2114206 w 3032340"/>
                  <a:gd name="connsiteY1005" fmla="*/ 260709 h 2027622"/>
                  <a:gd name="connsiteX1006" fmla="*/ 2128309 w 3032340"/>
                  <a:gd name="connsiteY1006" fmla="*/ 255988 h 2027622"/>
                  <a:gd name="connsiteX1007" fmla="*/ 2143715 w 3032340"/>
                  <a:gd name="connsiteY1007" fmla="*/ 228076 h 2027622"/>
                  <a:gd name="connsiteX1008" fmla="*/ 2156930 w 3032340"/>
                  <a:gd name="connsiteY1008" fmla="*/ 212347 h 2027622"/>
                  <a:gd name="connsiteX1009" fmla="*/ 2174552 w 3032340"/>
                  <a:gd name="connsiteY1009" fmla="*/ 187852 h 2027622"/>
                  <a:gd name="connsiteX1010" fmla="*/ 2189984 w 3032340"/>
                  <a:gd name="connsiteY1010" fmla="*/ 189599 h 2027622"/>
                  <a:gd name="connsiteX1011" fmla="*/ 2209847 w 3032340"/>
                  <a:gd name="connsiteY1011" fmla="*/ 172070 h 2027622"/>
                  <a:gd name="connsiteX1012" fmla="*/ 2220899 w 3032340"/>
                  <a:gd name="connsiteY1012" fmla="*/ 163305 h 2027622"/>
                  <a:gd name="connsiteX1013" fmla="*/ 2246315 w 3032340"/>
                  <a:gd name="connsiteY1013" fmla="*/ 175226 h 2027622"/>
                  <a:gd name="connsiteX1014" fmla="*/ 2275875 w 3032340"/>
                  <a:gd name="connsiteY1014" fmla="*/ 184591 h 2027622"/>
                  <a:gd name="connsiteX1015" fmla="*/ 2280723 w 3032340"/>
                  <a:gd name="connsiteY1015" fmla="*/ 184017 h 2027622"/>
                  <a:gd name="connsiteX1016" fmla="*/ 2293574 w 3032340"/>
                  <a:gd name="connsiteY1016" fmla="*/ 182504 h 2027622"/>
                  <a:gd name="connsiteX1017" fmla="*/ 2302202 w 3032340"/>
                  <a:gd name="connsiteY1017" fmla="*/ 174522 h 2027622"/>
                  <a:gd name="connsiteX1018" fmla="*/ 2310883 w 3032340"/>
                  <a:gd name="connsiteY1018" fmla="*/ 166488 h 2027622"/>
                  <a:gd name="connsiteX1019" fmla="*/ 2312395 w 3032340"/>
                  <a:gd name="connsiteY1019" fmla="*/ 164844 h 2027622"/>
                  <a:gd name="connsiteX1020" fmla="*/ 2320058 w 3032340"/>
                  <a:gd name="connsiteY1020" fmla="*/ 151358 h 2027622"/>
                  <a:gd name="connsiteX1021" fmla="*/ 2328843 w 3032340"/>
                  <a:gd name="connsiteY1021" fmla="*/ 135889 h 2027622"/>
                  <a:gd name="connsiteX1022" fmla="*/ 2338644 w 3032340"/>
                  <a:gd name="connsiteY1022" fmla="*/ 118725 h 2027622"/>
                  <a:gd name="connsiteX1023" fmla="*/ 2349253 w 3032340"/>
                  <a:gd name="connsiteY1023" fmla="*/ 100099 h 2027622"/>
                  <a:gd name="connsiteX1024" fmla="*/ 2400475 w 3032340"/>
                  <a:gd name="connsiteY1024" fmla="*/ 50902 h 2027622"/>
                  <a:gd name="connsiteX1025" fmla="*/ 2425109 w 3032340"/>
                  <a:gd name="connsiteY1025" fmla="*/ 19233 h 2027622"/>
                  <a:gd name="connsiteX1026" fmla="*/ 2434075 w 3032340"/>
                  <a:gd name="connsiteY1026" fmla="*/ 8668 h 2027622"/>
                  <a:gd name="connsiteX1027" fmla="*/ 2449638 w 3032340"/>
                  <a:gd name="connsiteY1027" fmla="*/ 5173 h 2027622"/>
                  <a:gd name="connsiteX1028" fmla="*/ 2456259 w 3032340"/>
                  <a:gd name="connsiteY1028" fmla="*/ 8721 h 2027622"/>
                  <a:gd name="connsiteX1029" fmla="*/ 2476148 w 3032340"/>
                  <a:gd name="connsiteY1029" fmla="*/ 19364 h 2027622"/>
                  <a:gd name="connsiteX1030" fmla="*/ 2502840 w 3032340"/>
                  <a:gd name="connsiteY1030" fmla="*/ 12373 h 2027622"/>
                  <a:gd name="connsiteX1031" fmla="*/ 2547389 w 3032340"/>
                  <a:gd name="connsiteY1031" fmla="*/ 138 h 2027622"/>
                  <a:gd name="connsiteX1032" fmla="*/ 2549553 w 3032340"/>
                  <a:gd name="connsiteY1032" fmla="*/ 5460 h 2027622"/>
                  <a:gd name="connsiteX1033" fmla="*/ 2556043 w 3032340"/>
                  <a:gd name="connsiteY1033" fmla="*/ 19599 h 2027622"/>
                  <a:gd name="connsiteX1034" fmla="*/ 2566887 w 3032340"/>
                  <a:gd name="connsiteY1034" fmla="*/ 40832 h 2027622"/>
                  <a:gd name="connsiteX1035" fmla="*/ 2600071 w 3032340"/>
                  <a:gd name="connsiteY1035" fmla="*/ 48058 h 2027622"/>
                  <a:gd name="connsiteX1036" fmla="*/ 2606614 w 3032340"/>
                  <a:gd name="connsiteY1036" fmla="*/ 56901 h 2027622"/>
                  <a:gd name="connsiteX1037" fmla="*/ 2615346 w 3032340"/>
                  <a:gd name="connsiteY1037" fmla="*/ 67544 h 2027622"/>
                  <a:gd name="connsiteX1038" fmla="*/ 2626320 w 3032340"/>
                  <a:gd name="connsiteY1038" fmla="*/ 76439 h 2027622"/>
                  <a:gd name="connsiteX1039" fmla="*/ 2655046 w 3032340"/>
                  <a:gd name="connsiteY1039" fmla="*/ 81944 h 2027622"/>
                  <a:gd name="connsiteX1040" fmla="*/ 2665916 w 3032340"/>
                  <a:gd name="connsiteY1040" fmla="*/ 96134 h 2027622"/>
                  <a:gd name="connsiteX1041" fmla="*/ 2681218 w 3032340"/>
                  <a:gd name="connsiteY1041" fmla="*/ 110377 h 2027622"/>
                  <a:gd name="connsiteX1042" fmla="*/ 2694225 w 3032340"/>
                  <a:gd name="connsiteY1042" fmla="*/ 128115 h 2027622"/>
                  <a:gd name="connsiteX1043" fmla="*/ 2686848 w 3032340"/>
                  <a:gd name="connsiteY1043" fmla="*/ 177365 h 2027622"/>
                  <a:gd name="connsiteX1044" fmla="*/ 2684163 w 3032340"/>
                  <a:gd name="connsiteY1044" fmla="*/ 209060 h 2027622"/>
                  <a:gd name="connsiteX1045" fmla="*/ 2706268 w 3032340"/>
                  <a:gd name="connsiteY1045" fmla="*/ 207520 h 2027622"/>
                  <a:gd name="connsiteX1046" fmla="*/ 2726314 w 3032340"/>
                  <a:gd name="connsiteY1046" fmla="*/ 197191 h 2027622"/>
                  <a:gd name="connsiteX1047" fmla="*/ 2739842 w 3032340"/>
                  <a:gd name="connsiteY1047" fmla="*/ 179713 h 2027622"/>
                  <a:gd name="connsiteX1048" fmla="*/ 2757542 w 3032340"/>
                  <a:gd name="connsiteY1048" fmla="*/ 178174 h 2027622"/>
                  <a:gd name="connsiteX1049" fmla="*/ 2771097 w 3032340"/>
                  <a:gd name="connsiteY1049" fmla="*/ 160749 h 2027622"/>
                  <a:gd name="connsiteX1050" fmla="*/ 2788875 w 3032340"/>
                  <a:gd name="connsiteY1050" fmla="*/ 155714 h 2027622"/>
                  <a:gd name="connsiteX1051" fmla="*/ 2842286 w 3032340"/>
                  <a:gd name="connsiteY1051" fmla="*/ 135341 h 2027622"/>
                  <a:gd name="connsiteX1052" fmla="*/ 2862332 w 3032340"/>
                  <a:gd name="connsiteY1052" fmla="*/ 126811 h 2027622"/>
                  <a:gd name="connsiteX1053" fmla="*/ 2879953 w 3032340"/>
                  <a:gd name="connsiteY1053" fmla="*/ 128846 h 2027622"/>
                  <a:gd name="connsiteX1054" fmla="*/ 2904169 w 3032340"/>
                  <a:gd name="connsiteY1054" fmla="*/ 132759 h 2027622"/>
                  <a:gd name="connsiteX1055" fmla="*/ 2921556 w 3032340"/>
                  <a:gd name="connsiteY1055" fmla="*/ 144158 h 2027622"/>
                  <a:gd name="connsiteX1056" fmla="*/ 2934876 w 3032340"/>
                  <a:gd name="connsiteY1056" fmla="*/ 152193 h 2027622"/>
                  <a:gd name="connsiteX1057" fmla="*/ 2936284 w 3032340"/>
                  <a:gd name="connsiteY1057" fmla="*/ 153027 h 2027622"/>
                  <a:gd name="connsiteX1058" fmla="*/ 2947545 w 3032340"/>
                  <a:gd name="connsiteY1058" fmla="*/ 159079 h 2027622"/>
                  <a:gd name="connsiteX1059" fmla="*/ 2949109 w 3032340"/>
                  <a:gd name="connsiteY1059" fmla="*/ 159914 h 2027622"/>
                  <a:gd name="connsiteX1060" fmla="*/ 2959066 w 3032340"/>
                  <a:gd name="connsiteY1060" fmla="*/ 165079 h 2027622"/>
                  <a:gd name="connsiteX1061" fmla="*/ 2960552 w 3032340"/>
                  <a:gd name="connsiteY1061" fmla="*/ 165861 h 2027622"/>
                  <a:gd name="connsiteX1062" fmla="*/ 2971109 w 3032340"/>
                  <a:gd name="connsiteY1062" fmla="*/ 171757 h 2027622"/>
                  <a:gd name="connsiteX1063" fmla="*/ 2981588 w 3032340"/>
                  <a:gd name="connsiteY1063" fmla="*/ 178174 h 2027622"/>
                  <a:gd name="connsiteX1064" fmla="*/ 2992511 w 3032340"/>
                  <a:gd name="connsiteY1064" fmla="*/ 186052 h 2027622"/>
                  <a:gd name="connsiteX1065" fmla="*/ 3004528 w 3032340"/>
                  <a:gd name="connsiteY1065" fmla="*/ 196199 h 2027622"/>
                  <a:gd name="connsiteX1066" fmla="*/ 3016962 w 3032340"/>
                  <a:gd name="connsiteY1066" fmla="*/ 208095 h 2027622"/>
                  <a:gd name="connsiteX1067" fmla="*/ 3018291 w 3032340"/>
                  <a:gd name="connsiteY1067" fmla="*/ 209347 h 2027622"/>
                  <a:gd name="connsiteX1068" fmla="*/ 3032341 w 3032340"/>
                  <a:gd name="connsiteY1068" fmla="*/ 224476 h 2027622"/>
                  <a:gd name="connsiteX1069" fmla="*/ 3009298 w 3032340"/>
                  <a:gd name="connsiteY1069" fmla="*/ 243727 h 2027622"/>
                  <a:gd name="connsiteX1070" fmla="*/ 2912172 w 3032340"/>
                  <a:gd name="connsiteY1070" fmla="*/ 342749 h 2027622"/>
                  <a:gd name="connsiteX1071" fmla="*/ 2901067 w 3032340"/>
                  <a:gd name="connsiteY1071" fmla="*/ 351410 h 2027622"/>
                  <a:gd name="connsiteX1072" fmla="*/ 2867597 w 3032340"/>
                  <a:gd name="connsiteY1072" fmla="*/ 389912 h 2027622"/>
                  <a:gd name="connsiteX1073" fmla="*/ 2856232 w 3032340"/>
                  <a:gd name="connsiteY1073" fmla="*/ 414563 h 2027622"/>
                  <a:gd name="connsiteX1074" fmla="*/ 2847056 w 3032340"/>
                  <a:gd name="connsiteY1074" fmla="*/ 439215 h 2027622"/>
                  <a:gd name="connsiteX1075" fmla="*/ 2849194 w 3032340"/>
                  <a:gd name="connsiteY1075" fmla="*/ 441040 h 2027622"/>
                  <a:gd name="connsiteX1076" fmla="*/ 2846874 w 3032340"/>
                  <a:gd name="connsiteY1076" fmla="*/ 448084 h 2027622"/>
                  <a:gd name="connsiteX1077" fmla="*/ 2859803 w 3032340"/>
                  <a:gd name="connsiteY1077" fmla="*/ 450118 h 2027622"/>
                  <a:gd name="connsiteX1078" fmla="*/ 2874739 w 3032340"/>
                  <a:gd name="connsiteY1078" fmla="*/ 455779 h 2027622"/>
                  <a:gd name="connsiteX1079" fmla="*/ 2883029 w 3032340"/>
                  <a:gd name="connsiteY1079" fmla="*/ 468404 h 2027622"/>
                  <a:gd name="connsiteX1080" fmla="*/ 2884358 w 3032340"/>
                  <a:gd name="connsiteY1080" fmla="*/ 500516 h 2027622"/>
                  <a:gd name="connsiteX1081" fmla="*/ 2877190 w 3032340"/>
                  <a:gd name="connsiteY1081" fmla="*/ 532315 h 2027622"/>
                  <a:gd name="connsiteX1082" fmla="*/ 2876486 w 3032340"/>
                  <a:gd name="connsiteY1082" fmla="*/ 564218 h 2027622"/>
                  <a:gd name="connsiteX1083" fmla="*/ 2873540 w 3032340"/>
                  <a:gd name="connsiteY1083" fmla="*/ 606451 h 2027622"/>
                  <a:gd name="connsiteX1084" fmla="*/ 2866685 w 3032340"/>
                  <a:gd name="connsiteY1084" fmla="*/ 643127 h 2027622"/>
                  <a:gd name="connsiteX1085" fmla="*/ 2866659 w 3032340"/>
                  <a:gd name="connsiteY1085" fmla="*/ 644875 h 2027622"/>
                  <a:gd name="connsiteX1086" fmla="*/ 2824821 w 3032340"/>
                  <a:gd name="connsiteY1086" fmla="*/ 704168 h 2027622"/>
                  <a:gd name="connsiteX1087" fmla="*/ 2798207 w 3032340"/>
                  <a:gd name="connsiteY1087" fmla="*/ 741132 h 2027622"/>
                  <a:gd name="connsiteX1088" fmla="*/ 2788145 w 3032340"/>
                  <a:gd name="connsiteY1088" fmla="*/ 757931 h 2027622"/>
                  <a:gd name="connsiteX1089" fmla="*/ 2780272 w 3032340"/>
                  <a:gd name="connsiteY1089" fmla="*/ 776452 h 2027622"/>
                  <a:gd name="connsiteX1090" fmla="*/ 2779256 w 3032340"/>
                  <a:gd name="connsiteY1090" fmla="*/ 805224 h 2027622"/>
                  <a:gd name="connsiteX1091" fmla="*/ 2782254 w 3032340"/>
                  <a:gd name="connsiteY1091" fmla="*/ 825493 h 20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</a:cxnLst>
                <a:rect l="l" t="t" r="r" b="b"/>
                <a:pathLst>
                  <a:path w="3032340" h="2027622">
                    <a:moveTo>
                      <a:pt x="2782254" y="825493"/>
                    </a:moveTo>
                    <a:lnTo>
                      <a:pt x="2794505" y="839710"/>
                    </a:lnTo>
                    <a:lnTo>
                      <a:pt x="2794740" y="839945"/>
                    </a:lnTo>
                    <a:lnTo>
                      <a:pt x="2794114" y="840153"/>
                    </a:lnTo>
                    <a:lnTo>
                      <a:pt x="2793436" y="843388"/>
                    </a:lnTo>
                    <a:lnTo>
                      <a:pt x="2793410" y="843414"/>
                    </a:lnTo>
                    <a:lnTo>
                      <a:pt x="2793410" y="843466"/>
                    </a:lnTo>
                    <a:lnTo>
                      <a:pt x="2792993" y="845449"/>
                    </a:lnTo>
                    <a:lnTo>
                      <a:pt x="2791403" y="853040"/>
                    </a:lnTo>
                    <a:lnTo>
                      <a:pt x="2790673" y="856457"/>
                    </a:lnTo>
                    <a:lnTo>
                      <a:pt x="2790178" y="857161"/>
                    </a:lnTo>
                    <a:lnTo>
                      <a:pt x="2787024" y="858726"/>
                    </a:lnTo>
                    <a:lnTo>
                      <a:pt x="2782488" y="856718"/>
                    </a:lnTo>
                    <a:lnTo>
                      <a:pt x="2779595" y="855439"/>
                    </a:lnTo>
                    <a:lnTo>
                      <a:pt x="2778656" y="855126"/>
                    </a:lnTo>
                    <a:lnTo>
                      <a:pt x="2778500" y="855100"/>
                    </a:lnTo>
                    <a:lnTo>
                      <a:pt x="2778422" y="855100"/>
                    </a:lnTo>
                    <a:lnTo>
                      <a:pt x="2772896" y="854318"/>
                    </a:lnTo>
                    <a:lnTo>
                      <a:pt x="2764919" y="848109"/>
                    </a:lnTo>
                    <a:lnTo>
                      <a:pt x="2762260" y="848109"/>
                    </a:lnTo>
                    <a:lnTo>
                      <a:pt x="2762260" y="848136"/>
                    </a:lnTo>
                    <a:lnTo>
                      <a:pt x="2759627" y="855205"/>
                    </a:lnTo>
                    <a:lnTo>
                      <a:pt x="2759627" y="857396"/>
                    </a:lnTo>
                    <a:lnTo>
                      <a:pt x="2759627" y="858726"/>
                    </a:lnTo>
                    <a:lnTo>
                      <a:pt x="2765623" y="865613"/>
                    </a:lnTo>
                    <a:lnTo>
                      <a:pt x="2765857" y="866135"/>
                    </a:lnTo>
                    <a:lnTo>
                      <a:pt x="2767499" y="875473"/>
                    </a:lnTo>
                    <a:lnTo>
                      <a:pt x="2768282" y="879830"/>
                    </a:lnTo>
                    <a:lnTo>
                      <a:pt x="2768464" y="880847"/>
                    </a:lnTo>
                    <a:lnTo>
                      <a:pt x="2770602" y="881943"/>
                    </a:lnTo>
                    <a:lnTo>
                      <a:pt x="2773756" y="883508"/>
                    </a:lnTo>
                    <a:lnTo>
                      <a:pt x="2774277" y="884030"/>
                    </a:lnTo>
                    <a:lnTo>
                      <a:pt x="2777196" y="886951"/>
                    </a:lnTo>
                    <a:lnTo>
                      <a:pt x="2777118" y="887421"/>
                    </a:lnTo>
                    <a:lnTo>
                      <a:pt x="2777118" y="887421"/>
                    </a:lnTo>
                    <a:lnTo>
                      <a:pt x="2776336" y="888986"/>
                    </a:lnTo>
                    <a:lnTo>
                      <a:pt x="2775528" y="890577"/>
                    </a:lnTo>
                    <a:lnTo>
                      <a:pt x="2772426" y="892325"/>
                    </a:lnTo>
                    <a:lnTo>
                      <a:pt x="2772426" y="892325"/>
                    </a:lnTo>
                    <a:lnTo>
                      <a:pt x="2772400" y="892325"/>
                    </a:lnTo>
                    <a:lnTo>
                      <a:pt x="2767578" y="895012"/>
                    </a:lnTo>
                    <a:lnTo>
                      <a:pt x="2765571" y="895012"/>
                    </a:lnTo>
                    <a:lnTo>
                      <a:pt x="2763954" y="895012"/>
                    </a:lnTo>
                    <a:lnTo>
                      <a:pt x="2761374" y="895012"/>
                    </a:lnTo>
                    <a:lnTo>
                      <a:pt x="2760774" y="894464"/>
                    </a:lnTo>
                    <a:lnTo>
                      <a:pt x="2756186" y="890394"/>
                    </a:lnTo>
                    <a:lnTo>
                      <a:pt x="2754127" y="888542"/>
                    </a:lnTo>
                    <a:lnTo>
                      <a:pt x="2753241" y="887942"/>
                    </a:lnTo>
                    <a:lnTo>
                      <a:pt x="2740155" y="887942"/>
                    </a:lnTo>
                    <a:lnTo>
                      <a:pt x="2735046" y="890499"/>
                    </a:lnTo>
                    <a:lnTo>
                      <a:pt x="2729572" y="893238"/>
                    </a:lnTo>
                    <a:lnTo>
                      <a:pt x="2726027" y="894125"/>
                    </a:lnTo>
                    <a:lnTo>
                      <a:pt x="2725792" y="894203"/>
                    </a:lnTo>
                    <a:lnTo>
                      <a:pt x="2713150" y="898638"/>
                    </a:lnTo>
                    <a:lnTo>
                      <a:pt x="2708353" y="900333"/>
                    </a:lnTo>
                    <a:lnTo>
                      <a:pt x="2707936" y="901351"/>
                    </a:lnTo>
                    <a:lnTo>
                      <a:pt x="2707259" y="903020"/>
                    </a:lnTo>
                    <a:lnTo>
                      <a:pt x="2706581" y="904742"/>
                    </a:lnTo>
                    <a:lnTo>
                      <a:pt x="2708353" y="912698"/>
                    </a:lnTo>
                    <a:lnTo>
                      <a:pt x="2702149" y="910063"/>
                    </a:lnTo>
                    <a:lnTo>
                      <a:pt x="2700377" y="906516"/>
                    </a:lnTo>
                    <a:lnTo>
                      <a:pt x="2693417" y="903411"/>
                    </a:lnTo>
                    <a:lnTo>
                      <a:pt x="2692427" y="902968"/>
                    </a:lnTo>
                    <a:lnTo>
                      <a:pt x="2690732" y="897099"/>
                    </a:lnTo>
                    <a:lnTo>
                      <a:pt x="2690523" y="896551"/>
                    </a:lnTo>
                    <a:lnTo>
                      <a:pt x="2690471" y="896473"/>
                    </a:lnTo>
                    <a:lnTo>
                      <a:pt x="2690367" y="896316"/>
                    </a:lnTo>
                    <a:lnTo>
                      <a:pt x="2683590" y="885282"/>
                    </a:lnTo>
                    <a:lnTo>
                      <a:pt x="2682208" y="885073"/>
                    </a:lnTo>
                    <a:lnTo>
                      <a:pt x="2677386" y="884395"/>
                    </a:lnTo>
                    <a:lnTo>
                      <a:pt x="2673867" y="885282"/>
                    </a:lnTo>
                    <a:lnTo>
                      <a:pt x="2672824" y="887864"/>
                    </a:lnTo>
                    <a:lnTo>
                      <a:pt x="2668731" y="898064"/>
                    </a:lnTo>
                    <a:lnTo>
                      <a:pt x="2668549" y="898559"/>
                    </a:lnTo>
                    <a:lnTo>
                      <a:pt x="2661146" y="903490"/>
                    </a:lnTo>
                    <a:lnTo>
                      <a:pt x="2660598" y="903855"/>
                    </a:lnTo>
                    <a:lnTo>
                      <a:pt x="2667663" y="918906"/>
                    </a:lnTo>
                    <a:lnTo>
                      <a:pt x="2667663" y="926862"/>
                    </a:lnTo>
                    <a:lnTo>
                      <a:pt x="2670321" y="932184"/>
                    </a:lnTo>
                    <a:lnTo>
                      <a:pt x="2667845" y="939592"/>
                    </a:lnTo>
                    <a:lnTo>
                      <a:pt x="2667715" y="939853"/>
                    </a:lnTo>
                    <a:lnTo>
                      <a:pt x="2667741" y="939905"/>
                    </a:lnTo>
                    <a:lnTo>
                      <a:pt x="2667663" y="940140"/>
                    </a:lnTo>
                    <a:lnTo>
                      <a:pt x="2672094" y="948096"/>
                    </a:lnTo>
                    <a:lnTo>
                      <a:pt x="2672980" y="952531"/>
                    </a:lnTo>
                    <a:lnTo>
                      <a:pt x="2670347" y="955166"/>
                    </a:lnTo>
                    <a:lnTo>
                      <a:pt x="2665890" y="959600"/>
                    </a:lnTo>
                    <a:lnTo>
                      <a:pt x="2667585" y="967217"/>
                    </a:lnTo>
                    <a:lnTo>
                      <a:pt x="2669435" y="975512"/>
                    </a:lnTo>
                    <a:lnTo>
                      <a:pt x="2669487" y="975617"/>
                    </a:lnTo>
                    <a:lnTo>
                      <a:pt x="2669748" y="976764"/>
                    </a:lnTo>
                    <a:lnTo>
                      <a:pt x="2671103" y="977912"/>
                    </a:lnTo>
                    <a:lnTo>
                      <a:pt x="2671234" y="978043"/>
                    </a:lnTo>
                    <a:lnTo>
                      <a:pt x="2673867" y="981721"/>
                    </a:lnTo>
                    <a:lnTo>
                      <a:pt x="2676499" y="994112"/>
                    </a:lnTo>
                    <a:lnTo>
                      <a:pt x="2678246" y="995207"/>
                    </a:lnTo>
                    <a:lnTo>
                      <a:pt x="2683590" y="998520"/>
                    </a:lnTo>
                    <a:lnTo>
                      <a:pt x="2697197" y="1001390"/>
                    </a:lnTo>
                    <a:lnTo>
                      <a:pt x="2698396" y="1001390"/>
                    </a:lnTo>
                    <a:lnTo>
                      <a:pt x="2699308" y="1001833"/>
                    </a:lnTo>
                    <a:lnTo>
                      <a:pt x="2700377" y="1002068"/>
                    </a:lnTo>
                    <a:lnTo>
                      <a:pt x="2716304" y="1010024"/>
                    </a:lnTo>
                    <a:lnTo>
                      <a:pt x="2744586" y="1011798"/>
                    </a:lnTo>
                    <a:lnTo>
                      <a:pt x="2751677" y="1010911"/>
                    </a:lnTo>
                    <a:lnTo>
                      <a:pt x="2764919" y="1020641"/>
                    </a:lnTo>
                    <a:lnTo>
                      <a:pt x="2767343" y="1026327"/>
                    </a:lnTo>
                    <a:lnTo>
                      <a:pt x="2768177" y="1027215"/>
                    </a:lnTo>
                    <a:lnTo>
                      <a:pt x="2772009" y="1029510"/>
                    </a:lnTo>
                    <a:lnTo>
                      <a:pt x="2780220" y="1030997"/>
                    </a:lnTo>
                    <a:lnTo>
                      <a:pt x="2781732" y="1031258"/>
                    </a:lnTo>
                    <a:lnTo>
                      <a:pt x="2781732" y="1040127"/>
                    </a:lnTo>
                    <a:lnTo>
                      <a:pt x="2774642" y="1050744"/>
                    </a:lnTo>
                    <a:lnTo>
                      <a:pt x="2778187" y="1056039"/>
                    </a:lnTo>
                    <a:lnTo>
                      <a:pt x="2777874" y="1058857"/>
                    </a:lnTo>
                    <a:lnTo>
                      <a:pt x="2777431" y="1062926"/>
                    </a:lnTo>
                    <a:lnTo>
                      <a:pt x="2777301" y="1063996"/>
                    </a:lnTo>
                    <a:lnTo>
                      <a:pt x="2782592" y="1072865"/>
                    </a:lnTo>
                    <a:lnTo>
                      <a:pt x="2783348" y="1072969"/>
                    </a:lnTo>
                    <a:lnTo>
                      <a:pt x="2787910" y="1073725"/>
                    </a:lnTo>
                    <a:lnTo>
                      <a:pt x="2790152" y="1075995"/>
                    </a:lnTo>
                    <a:lnTo>
                      <a:pt x="2792341" y="1078160"/>
                    </a:lnTo>
                    <a:lnTo>
                      <a:pt x="2792811" y="1078421"/>
                    </a:lnTo>
                    <a:lnTo>
                      <a:pt x="2800292" y="1082595"/>
                    </a:lnTo>
                    <a:lnTo>
                      <a:pt x="2800083" y="1083325"/>
                    </a:lnTo>
                    <a:lnTo>
                      <a:pt x="2798519" y="1088777"/>
                    </a:lnTo>
                    <a:lnTo>
                      <a:pt x="2790569" y="1100281"/>
                    </a:lnTo>
                    <a:lnTo>
                      <a:pt x="2791038" y="1104037"/>
                    </a:lnTo>
                    <a:lnTo>
                      <a:pt x="2791429" y="1107115"/>
                    </a:lnTo>
                    <a:lnTo>
                      <a:pt x="2791455" y="1107350"/>
                    </a:lnTo>
                    <a:lnTo>
                      <a:pt x="2796982" y="1113350"/>
                    </a:lnTo>
                    <a:lnTo>
                      <a:pt x="2802064" y="1118854"/>
                    </a:lnTo>
                    <a:lnTo>
                      <a:pt x="2802273" y="1121567"/>
                    </a:lnTo>
                    <a:lnTo>
                      <a:pt x="2802951" y="1130358"/>
                    </a:lnTo>
                    <a:lnTo>
                      <a:pt x="2799484" y="1136410"/>
                    </a:lnTo>
                    <a:lnTo>
                      <a:pt x="2799197" y="1136618"/>
                    </a:lnTo>
                    <a:lnTo>
                      <a:pt x="2791455" y="1139201"/>
                    </a:lnTo>
                    <a:lnTo>
                      <a:pt x="2790569" y="1143636"/>
                    </a:lnTo>
                    <a:lnTo>
                      <a:pt x="2792341" y="1148931"/>
                    </a:lnTo>
                    <a:lnTo>
                      <a:pt x="2793853" y="1150705"/>
                    </a:lnTo>
                    <a:lnTo>
                      <a:pt x="2797633" y="1155139"/>
                    </a:lnTo>
                    <a:lnTo>
                      <a:pt x="2806470" y="1156026"/>
                    </a:lnTo>
                    <a:lnTo>
                      <a:pt x="2807356" y="1157800"/>
                    </a:lnTo>
                    <a:lnTo>
                      <a:pt x="2807356" y="1158661"/>
                    </a:lnTo>
                    <a:lnTo>
                      <a:pt x="2807356" y="1169304"/>
                    </a:lnTo>
                    <a:lnTo>
                      <a:pt x="2804384" y="1170999"/>
                    </a:lnTo>
                    <a:lnTo>
                      <a:pt x="2801178" y="1172825"/>
                    </a:lnTo>
                    <a:lnTo>
                      <a:pt x="2789683" y="1178147"/>
                    </a:lnTo>
                    <a:lnTo>
                      <a:pt x="2790282" y="1182295"/>
                    </a:lnTo>
                    <a:lnTo>
                      <a:pt x="2790569" y="1184329"/>
                    </a:lnTo>
                    <a:lnTo>
                      <a:pt x="2789005" y="1185894"/>
                    </a:lnTo>
                    <a:lnTo>
                      <a:pt x="2787910" y="1186990"/>
                    </a:lnTo>
                    <a:lnTo>
                      <a:pt x="2783166" y="1188346"/>
                    </a:lnTo>
                    <a:lnTo>
                      <a:pt x="2781732" y="1188764"/>
                    </a:lnTo>
                    <a:lnTo>
                      <a:pt x="2778187" y="1202902"/>
                    </a:lnTo>
                    <a:lnTo>
                      <a:pt x="2779569" y="1205693"/>
                    </a:lnTo>
                    <a:lnTo>
                      <a:pt x="2779960" y="1206450"/>
                    </a:lnTo>
                    <a:lnTo>
                      <a:pt x="2779073" y="1210884"/>
                    </a:lnTo>
                    <a:lnTo>
                      <a:pt x="2778891" y="1211015"/>
                    </a:lnTo>
                    <a:lnTo>
                      <a:pt x="2772896" y="1215502"/>
                    </a:lnTo>
                    <a:lnTo>
                      <a:pt x="2772009" y="1216180"/>
                    </a:lnTo>
                    <a:lnTo>
                      <a:pt x="2769063" y="1216180"/>
                    </a:lnTo>
                    <a:lnTo>
                      <a:pt x="2765805" y="1216180"/>
                    </a:lnTo>
                    <a:lnTo>
                      <a:pt x="2762260" y="1218841"/>
                    </a:lnTo>
                    <a:lnTo>
                      <a:pt x="2760514" y="1227684"/>
                    </a:lnTo>
                    <a:lnTo>
                      <a:pt x="2762833" y="1229614"/>
                    </a:lnTo>
                    <a:lnTo>
                      <a:pt x="2765805" y="1232118"/>
                    </a:lnTo>
                    <a:lnTo>
                      <a:pt x="2765701" y="1232510"/>
                    </a:lnTo>
                    <a:lnTo>
                      <a:pt x="2764033" y="1239187"/>
                    </a:lnTo>
                    <a:lnTo>
                      <a:pt x="2764033" y="1243622"/>
                    </a:lnTo>
                    <a:lnTo>
                      <a:pt x="2768464" y="1248031"/>
                    </a:lnTo>
                    <a:lnTo>
                      <a:pt x="2766692" y="1260421"/>
                    </a:lnTo>
                    <a:lnTo>
                      <a:pt x="2751677" y="1261308"/>
                    </a:lnTo>
                    <a:lnTo>
                      <a:pt x="2750790" y="1255100"/>
                    </a:lnTo>
                    <a:lnTo>
                      <a:pt x="2749018" y="1254239"/>
                    </a:lnTo>
                    <a:lnTo>
                      <a:pt x="2739451" y="1259378"/>
                    </a:lnTo>
                    <a:lnTo>
                      <a:pt x="2737522" y="1260421"/>
                    </a:lnTo>
                    <a:lnTo>
                      <a:pt x="2731084" y="1260421"/>
                    </a:lnTo>
                    <a:lnTo>
                      <a:pt x="2729572" y="1260421"/>
                    </a:lnTo>
                    <a:lnTo>
                      <a:pt x="2723029" y="1263317"/>
                    </a:lnTo>
                    <a:lnTo>
                      <a:pt x="2721595" y="1263969"/>
                    </a:lnTo>
                    <a:lnTo>
                      <a:pt x="2718415" y="1263969"/>
                    </a:lnTo>
                    <a:lnTo>
                      <a:pt x="2714531" y="1263969"/>
                    </a:lnTo>
                    <a:lnTo>
                      <a:pt x="2713932" y="1264465"/>
                    </a:lnTo>
                    <a:lnTo>
                      <a:pt x="2710934" y="1266969"/>
                    </a:lnTo>
                    <a:lnTo>
                      <a:pt x="2709240" y="1268378"/>
                    </a:lnTo>
                    <a:lnTo>
                      <a:pt x="2709240" y="1277221"/>
                    </a:lnTo>
                    <a:lnTo>
                      <a:pt x="2715418" y="1281655"/>
                    </a:lnTo>
                    <a:lnTo>
                      <a:pt x="2718050" y="1286951"/>
                    </a:lnTo>
                    <a:lnTo>
                      <a:pt x="2715444" y="1291333"/>
                    </a:lnTo>
                    <a:lnTo>
                      <a:pt x="2715287" y="1291359"/>
                    </a:lnTo>
                    <a:lnTo>
                      <a:pt x="2707467" y="1288725"/>
                    </a:lnTo>
                    <a:lnTo>
                      <a:pt x="2701055" y="1289377"/>
                    </a:lnTo>
                    <a:lnTo>
                      <a:pt x="2700507" y="1289351"/>
                    </a:lnTo>
                    <a:lnTo>
                      <a:pt x="2700377" y="1289429"/>
                    </a:lnTo>
                    <a:lnTo>
                      <a:pt x="2698604" y="1289612"/>
                    </a:lnTo>
                    <a:lnTo>
                      <a:pt x="2695972" y="1294933"/>
                    </a:lnTo>
                    <a:lnTo>
                      <a:pt x="2703036" y="1297567"/>
                    </a:lnTo>
                    <a:lnTo>
                      <a:pt x="2706581" y="1302002"/>
                    </a:lnTo>
                    <a:lnTo>
                      <a:pt x="2704834" y="1308993"/>
                    </a:lnTo>
                    <a:lnTo>
                      <a:pt x="2704600" y="1308993"/>
                    </a:lnTo>
                    <a:lnTo>
                      <a:pt x="2703974" y="1308863"/>
                    </a:lnTo>
                    <a:lnTo>
                      <a:pt x="2695085" y="1306437"/>
                    </a:lnTo>
                    <a:lnTo>
                      <a:pt x="2687995" y="1312619"/>
                    </a:lnTo>
                    <a:lnTo>
                      <a:pt x="2682886" y="1310923"/>
                    </a:lnTo>
                    <a:lnTo>
                      <a:pt x="2680045" y="1309958"/>
                    </a:lnTo>
                    <a:lnTo>
                      <a:pt x="2674753" y="1304663"/>
                    </a:lnTo>
                    <a:lnTo>
                      <a:pt x="2673788" y="1304089"/>
                    </a:lnTo>
                    <a:lnTo>
                      <a:pt x="2670321" y="1302002"/>
                    </a:lnTo>
                    <a:lnTo>
                      <a:pt x="2669566" y="1305341"/>
                    </a:lnTo>
                    <a:lnTo>
                      <a:pt x="2668862" y="1308158"/>
                    </a:lnTo>
                    <a:lnTo>
                      <a:pt x="2668914" y="1308289"/>
                    </a:lnTo>
                    <a:lnTo>
                      <a:pt x="2668549" y="1309958"/>
                    </a:lnTo>
                    <a:lnTo>
                      <a:pt x="2672094" y="1315280"/>
                    </a:lnTo>
                    <a:lnTo>
                      <a:pt x="2672980" y="1321462"/>
                    </a:lnTo>
                    <a:lnTo>
                      <a:pt x="2664143" y="1332966"/>
                    </a:lnTo>
                    <a:lnTo>
                      <a:pt x="2662371" y="1333853"/>
                    </a:lnTo>
                    <a:lnTo>
                      <a:pt x="2663257" y="1346244"/>
                    </a:lnTo>
                    <a:lnTo>
                      <a:pt x="2660598" y="1350678"/>
                    </a:lnTo>
                    <a:lnTo>
                      <a:pt x="2653534" y="1350678"/>
                    </a:lnTo>
                    <a:lnTo>
                      <a:pt x="2649807" y="1347887"/>
                    </a:lnTo>
                    <a:lnTo>
                      <a:pt x="2646444" y="1345357"/>
                    </a:lnTo>
                    <a:lnTo>
                      <a:pt x="2643238" y="1344913"/>
                    </a:lnTo>
                    <a:lnTo>
                      <a:pt x="2640266" y="1344470"/>
                    </a:lnTo>
                    <a:lnTo>
                      <a:pt x="2632524" y="1357382"/>
                    </a:lnTo>
                    <a:lnTo>
                      <a:pt x="2632107" y="1357669"/>
                    </a:lnTo>
                    <a:lnTo>
                      <a:pt x="2631821" y="1357748"/>
                    </a:lnTo>
                    <a:lnTo>
                      <a:pt x="2623323" y="1357748"/>
                    </a:lnTo>
                    <a:lnTo>
                      <a:pt x="2619934" y="1357748"/>
                    </a:lnTo>
                    <a:lnTo>
                      <a:pt x="2615503" y="1357748"/>
                    </a:lnTo>
                    <a:lnTo>
                      <a:pt x="2611097" y="1355087"/>
                    </a:lnTo>
                    <a:lnTo>
                      <a:pt x="2609220" y="1355295"/>
                    </a:lnTo>
                    <a:lnTo>
                      <a:pt x="2595535" y="1356835"/>
                    </a:lnTo>
                    <a:lnTo>
                      <a:pt x="2595170" y="1356861"/>
                    </a:lnTo>
                    <a:lnTo>
                      <a:pt x="2583596" y="1349374"/>
                    </a:lnTo>
                    <a:lnTo>
                      <a:pt x="2580129" y="1347130"/>
                    </a:lnTo>
                    <a:lnTo>
                      <a:pt x="2574838" y="1346244"/>
                    </a:lnTo>
                    <a:lnTo>
                      <a:pt x="2563342" y="1346974"/>
                    </a:lnTo>
                    <a:lnTo>
                      <a:pt x="2560683" y="1347130"/>
                    </a:lnTo>
                    <a:lnTo>
                      <a:pt x="2553776" y="1338496"/>
                    </a:lnTo>
                    <a:lnTo>
                      <a:pt x="2553541" y="1338418"/>
                    </a:lnTo>
                    <a:lnTo>
                      <a:pt x="2549136" y="1338027"/>
                    </a:lnTo>
                    <a:lnTo>
                      <a:pt x="2545356" y="1337844"/>
                    </a:lnTo>
                    <a:lnTo>
                      <a:pt x="2544861" y="1337609"/>
                    </a:lnTo>
                    <a:lnTo>
                      <a:pt x="2542124" y="1337401"/>
                    </a:lnTo>
                    <a:lnTo>
                      <a:pt x="2534695" y="1331323"/>
                    </a:lnTo>
                    <a:lnTo>
                      <a:pt x="2532401" y="1329445"/>
                    </a:lnTo>
                    <a:lnTo>
                      <a:pt x="2524450" y="1334740"/>
                    </a:lnTo>
                    <a:lnTo>
                      <a:pt x="2522443" y="1334740"/>
                    </a:lnTo>
                    <a:lnTo>
                      <a:pt x="2520905" y="1334740"/>
                    </a:lnTo>
                    <a:lnTo>
                      <a:pt x="2517881" y="1329314"/>
                    </a:lnTo>
                    <a:lnTo>
                      <a:pt x="2516474" y="1326784"/>
                    </a:lnTo>
                    <a:lnTo>
                      <a:pt x="2508523" y="1325010"/>
                    </a:lnTo>
                    <a:lnTo>
                      <a:pt x="2493482" y="1330305"/>
                    </a:lnTo>
                    <a:lnTo>
                      <a:pt x="2492726" y="1329836"/>
                    </a:lnTo>
                    <a:lnTo>
                      <a:pt x="2483759" y="1324123"/>
                    </a:lnTo>
                    <a:lnTo>
                      <a:pt x="2469996" y="1320341"/>
                    </a:lnTo>
                    <a:lnTo>
                      <a:pt x="2468901" y="1312697"/>
                    </a:lnTo>
                    <a:lnTo>
                      <a:pt x="2464522" y="1308785"/>
                    </a:lnTo>
                    <a:lnTo>
                      <a:pt x="2459152" y="1310428"/>
                    </a:lnTo>
                    <a:lnTo>
                      <a:pt x="2451384" y="1310741"/>
                    </a:lnTo>
                    <a:lnTo>
                      <a:pt x="2445519" y="1310115"/>
                    </a:lnTo>
                    <a:lnTo>
                      <a:pt x="2438090" y="1312280"/>
                    </a:lnTo>
                    <a:lnTo>
                      <a:pt x="2427090" y="1313167"/>
                    </a:lnTo>
                    <a:lnTo>
                      <a:pt x="2423857" y="1310428"/>
                    </a:lnTo>
                    <a:lnTo>
                      <a:pt x="2414447" y="1307819"/>
                    </a:lnTo>
                    <a:lnTo>
                      <a:pt x="2414238" y="1300828"/>
                    </a:lnTo>
                    <a:lnTo>
                      <a:pt x="2413952" y="1293237"/>
                    </a:lnTo>
                    <a:lnTo>
                      <a:pt x="2414108" y="1291777"/>
                    </a:lnTo>
                    <a:lnTo>
                      <a:pt x="2413639" y="1289612"/>
                    </a:lnTo>
                    <a:lnTo>
                      <a:pt x="2414656" y="1286299"/>
                    </a:lnTo>
                    <a:lnTo>
                      <a:pt x="2414708" y="1286116"/>
                    </a:lnTo>
                    <a:lnTo>
                      <a:pt x="2414734" y="1285673"/>
                    </a:lnTo>
                    <a:lnTo>
                      <a:pt x="2414760" y="1285151"/>
                    </a:lnTo>
                    <a:lnTo>
                      <a:pt x="2414864" y="1283429"/>
                    </a:lnTo>
                    <a:lnTo>
                      <a:pt x="2408608" y="1275708"/>
                    </a:lnTo>
                    <a:lnTo>
                      <a:pt x="2407253" y="1266213"/>
                    </a:lnTo>
                    <a:lnTo>
                      <a:pt x="2406888" y="1265378"/>
                    </a:lnTo>
                    <a:lnTo>
                      <a:pt x="2401804" y="1263082"/>
                    </a:lnTo>
                    <a:lnTo>
                      <a:pt x="2390726" y="1263656"/>
                    </a:lnTo>
                    <a:lnTo>
                      <a:pt x="2384209" y="1261152"/>
                    </a:lnTo>
                    <a:lnTo>
                      <a:pt x="2381238" y="1257317"/>
                    </a:lnTo>
                    <a:lnTo>
                      <a:pt x="2380430" y="1256274"/>
                    </a:lnTo>
                    <a:lnTo>
                      <a:pt x="2377510" y="1250431"/>
                    </a:lnTo>
                    <a:lnTo>
                      <a:pt x="2367292" y="1249935"/>
                    </a:lnTo>
                    <a:lnTo>
                      <a:pt x="2358064" y="1253352"/>
                    </a:lnTo>
                    <a:lnTo>
                      <a:pt x="2355900" y="1254083"/>
                    </a:lnTo>
                    <a:lnTo>
                      <a:pt x="2348915" y="1256508"/>
                    </a:lnTo>
                    <a:lnTo>
                      <a:pt x="2340078" y="1260161"/>
                    </a:lnTo>
                    <a:lnTo>
                      <a:pt x="2331580" y="1259613"/>
                    </a:lnTo>
                    <a:lnTo>
                      <a:pt x="2320136" y="1258700"/>
                    </a:lnTo>
                    <a:lnTo>
                      <a:pt x="2314245" y="1265195"/>
                    </a:lnTo>
                    <a:lnTo>
                      <a:pt x="2306503" y="1268299"/>
                    </a:lnTo>
                    <a:lnTo>
                      <a:pt x="2298449" y="1271378"/>
                    </a:lnTo>
                    <a:lnTo>
                      <a:pt x="2292922" y="1266969"/>
                    </a:lnTo>
                    <a:lnTo>
                      <a:pt x="2286588" y="1272786"/>
                    </a:lnTo>
                    <a:lnTo>
                      <a:pt x="2278325" y="1281916"/>
                    </a:lnTo>
                    <a:lnTo>
                      <a:pt x="2278325" y="1286429"/>
                    </a:lnTo>
                    <a:lnTo>
                      <a:pt x="2274936" y="1292246"/>
                    </a:lnTo>
                    <a:lnTo>
                      <a:pt x="2270062" y="1301011"/>
                    </a:lnTo>
                    <a:lnTo>
                      <a:pt x="2257445" y="1307350"/>
                    </a:lnTo>
                    <a:lnTo>
                      <a:pt x="2246731" y="1304428"/>
                    </a:lnTo>
                    <a:lnTo>
                      <a:pt x="2217119" y="1287890"/>
                    </a:lnTo>
                    <a:lnTo>
                      <a:pt x="2197361" y="1288490"/>
                    </a:lnTo>
                    <a:lnTo>
                      <a:pt x="2190870" y="1285177"/>
                    </a:lnTo>
                    <a:lnTo>
                      <a:pt x="2188211" y="1283821"/>
                    </a:lnTo>
                    <a:lnTo>
                      <a:pt x="2187142" y="1284160"/>
                    </a:lnTo>
                    <a:lnTo>
                      <a:pt x="2154949" y="1293811"/>
                    </a:lnTo>
                    <a:lnTo>
                      <a:pt x="2143167" y="1297359"/>
                    </a:lnTo>
                    <a:lnTo>
                      <a:pt x="2128674" y="1297776"/>
                    </a:lnTo>
                    <a:lnTo>
                      <a:pt x="2108628" y="1298350"/>
                    </a:lnTo>
                    <a:lnTo>
                      <a:pt x="2108107" y="1298533"/>
                    </a:lnTo>
                    <a:lnTo>
                      <a:pt x="2093092" y="1297724"/>
                    </a:lnTo>
                    <a:lnTo>
                      <a:pt x="2088817" y="1299133"/>
                    </a:lnTo>
                    <a:lnTo>
                      <a:pt x="2069527" y="1297724"/>
                    </a:lnTo>
                    <a:lnTo>
                      <a:pt x="2061655" y="1297724"/>
                    </a:lnTo>
                    <a:lnTo>
                      <a:pt x="2056650" y="1299133"/>
                    </a:lnTo>
                    <a:lnTo>
                      <a:pt x="2050212" y="1299133"/>
                    </a:lnTo>
                    <a:lnTo>
                      <a:pt x="2045937" y="1299863"/>
                    </a:lnTo>
                    <a:lnTo>
                      <a:pt x="2044816" y="1298742"/>
                    </a:lnTo>
                    <a:lnTo>
                      <a:pt x="2043069" y="1296994"/>
                    </a:lnTo>
                    <a:lnTo>
                      <a:pt x="2028785" y="1293420"/>
                    </a:lnTo>
                    <a:lnTo>
                      <a:pt x="2022372" y="1293420"/>
                    </a:lnTo>
                    <a:lnTo>
                      <a:pt x="2018775" y="1291985"/>
                    </a:lnTo>
                    <a:lnTo>
                      <a:pt x="2010929" y="1291281"/>
                    </a:lnTo>
                    <a:lnTo>
                      <a:pt x="2003786" y="1294150"/>
                    </a:lnTo>
                    <a:lnTo>
                      <a:pt x="2002358" y="1292716"/>
                    </a:lnTo>
                    <a:lnTo>
                      <a:pt x="1992429" y="1294568"/>
                    </a:lnTo>
                    <a:lnTo>
                      <a:pt x="1990927" y="1294855"/>
                    </a:lnTo>
                    <a:lnTo>
                      <a:pt x="1983060" y="1293420"/>
                    </a:lnTo>
                    <a:lnTo>
                      <a:pt x="1981554" y="1290916"/>
                    </a:lnTo>
                    <a:lnTo>
                      <a:pt x="1980918" y="1289846"/>
                    </a:lnTo>
                    <a:lnTo>
                      <a:pt x="1975915" y="1289142"/>
                    </a:lnTo>
                    <a:lnTo>
                      <a:pt x="1974633" y="1289559"/>
                    </a:lnTo>
                    <a:lnTo>
                      <a:pt x="1971630" y="1290551"/>
                    </a:lnTo>
                    <a:lnTo>
                      <a:pt x="1965199" y="1289142"/>
                    </a:lnTo>
                    <a:lnTo>
                      <a:pt x="1963771" y="1286272"/>
                    </a:lnTo>
                    <a:lnTo>
                      <a:pt x="1958771" y="1284838"/>
                    </a:lnTo>
                    <a:lnTo>
                      <a:pt x="1956628" y="1281994"/>
                    </a:lnTo>
                    <a:lnTo>
                      <a:pt x="1946908" y="1283195"/>
                    </a:lnTo>
                    <a:lnTo>
                      <a:pt x="1945198" y="1283403"/>
                    </a:lnTo>
                    <a:lnTo>
                      <a:pt x="1945198" y="1284838"/>
                    </a:lnTo>
                    <a:lnTo>
                      <a:pt x="1945240" y="1284942"/>
                    </a:lnTo>
                    <a:lnTo>
                      <a:pt x="1946626" y="1288412"/>
                    </a:lnTo>
                    <a:lnTo>
                      <a:pt x="1937969" y="1293759"/>
                    </a:lnTo>
                    <a:lnTo>
                      <a:pt x="1937268" y="1294907"/>
                    </a:lnTo>
                    <a:lnTo>
                      <a:pt x="1936624" y="1302002"/>
                    </a:lnTo>
                    <a:lnTo>
                      <a:pt x="1932339" y="1309880"/>
                    </a:lnTo>
                    <a:lnTo>
                      <a:pt x="1932339" y="1312019"/>
                    </a:lnTo>
                    <a:lnTo>
                      <a:pt x="1925822" y="1316584"/>
                    </a:lnTo>
                    <a:lnTo>
                      <a:pt x="1925194" y="1317028"/>
                    </a:lnTo>
                    <a:lnTo>
                      <a:pt x="1925908" y="1324880"/>
                    </a:lnTo>
                    <a:lnTo>
                      <a:pt x="1926378" y="1326523"/>
                    </a:lnTo>
                    <a:lnTo>
                      <a:pt x="1925476" y="1328557"/>
                    </a:lnTo>
                    <a:lnTo>
                      <a:pt x="1919981" y="1331688"/>
                    </a:lnTo>
                    <a:lnTo>
                      <a:pt x="1918935" y="1332288"/>
                    </a:lnTo>
                    <a:lnTo>
                      <a:pt x="1915356" y="1334323"/>
                    </a:lnTo>
                    <a:lnTo>
                      <a:pt x="1911214" y="1338914"/>
                    </a:lnTo>
                    <a:lnTo>
                      <a:pt x="1910888" y="1339357"/>
                    </a:lnTo>
                    <a:lnTo>
                      <a:pt x="1910138" y="1340374"/>
                    </a:lnTo>
                    <a:lnTo>
                      <a:pt x="1909470" y="1347052"/>
                    </a:lnTo>
                    <a:lnTo>
                      <a:pt x="1907414" y="1348331"/>
                    </a:lnTo>
                    <a:lnTo>
                      <a:pt x="1903754" y="1350626"/>
                    </a:lnTo>
                    <a:lnTo>
                      <a:pt x="1904896" y="1356313"/>
                    </a:lnTo>
                    <a:lnTo>
                      <a:pt x="1905185" y="1357774"/>
                    </a:lnTo>
                    <a:lnTo>
                      <a:pt x="1901611" y="1359208"/>
                    </a:lnTo>
                    <a:lnTo>
                      <a:pt x="1887324" y="1358478"/>
                    </a:lnTo>
                    <a:lnTo>
                      <a:pt x="1879467" y="1362782"/>
                    </a:lnTo>
                    <a:lnTo>
                      <a:pt x="1875893" y="1368495"/>
                    </a:lnTo>
                    <a:lnTo>
                      <a:pt x="1870458" y="1368495"/>
                    </a:lnTo>
                    <a:lnTo>
                      <a:pt x="1869875" y="1368964"/>
                    </a:lnTo>
                    <a:lnTo>
                      <a:pt x="1869856" y="1368964"/>
                    </a:lnTo>
                    <a:lnTo>
                      <a:pt x="1869825" y="1369043"/>
                    </a:lnTo>
                    <a:lnTo>
                      <a:pt x="1868751" y="1371077"/>
                    </a:lnTo>
                    <a:lnTo>
                      <a:pt x="1868751" y="1373504"/>
                    </a:lnTo>
                    <a:lnTo>
                      <a:pt x="1866608" y="1374208"/>
                    </a:lnTo>
                    <a:lnTo>
                      <a:pt x="1866074" y="1374130"/>
                    </a:lnTo>
                    <a:lnTo>
                      <a:pt x="1865910" y="1374260"/>
                    </a:lnTo>
                    <a:lnTo>
                      <a:pt x="1864744" y="1374025"/>
                    </a:lnTo>
                    <a:lnTo>
                      <a:pt x="1862782" y="1373634"/>
                    </a:lnTo>
                    <a:lnTo>
                      <a:pt x="1862320" y="1373921"/>
                    </a:lnTo>
                    <a:lnTo>
                      <a:pt x="1862320" y="1374938"/>
                    </a:lnTo>
                    <a:lnTo>
                      <a:pt x="1863035" y="1379947"/>
                    </a:lnTo>
                    <a:lnTo>
                      <a:pt x="1865894" y="1380651"/>
                    </a:lnTo>
                    <a:lnTo>
                      <a:pt x="1866608" y="1386364"/>
                    </a:lnTo>
                    <a:lnTo>
                      <a:pt x="1861606" y="1388529"/>
                    </a:lnTo>
                    <a:lnTo>
                      <a:pt x="1855892" y="1395676"/>
                    </a:lnTo>
                    <a:lnTo>
                      <a:pt x="1848739" y="1396380"/>
                    </a:lnTo>
                    <a:lnTo>
                      <a:pt x="1845882" y="1395676"/>
                    </a:lnTo>
                    <a:lnTo>
                      <a:pt x="1840880" y="1395676"/>
                    </a:lnTo>
                    <a:lnTo>
                      <a:pt x="1840880" y="1399250"/>
                    </a:lnTo>
                    <a:lnTo>
                      <a:pt x="1836595" y="1405667"/>
                    </a:lnTo>
                    <a:lnTo>
                      <a:pt x="1835880" y="1412110"/>
                    </a:lnTo>
                    <a:lnTo>
                      <a:pt x="1830881" y="1416388"/>
                    </a:lnTo>
                    <a:lnTo>
                      <a:pt x="1828738" y="1419988"/>
                    </a:lnTo>
                    <a:lnTo>
                      <a:pt x="1824450" y="1419988"/>
                    </a:lnTo>
                    <a:lnTo>
                      <a:pt x="1823022" y="1423562"/>
                    </a:lnTo>
                    <a:lnTo>
                      <a:pt x="1818022" y="1429275"/>
                    </a:lnTo>
                    <a:lnTo>
                      <a:pt x="1816768" y="1429666"/>
                    </a:lnTo>
                    <a:lnTo>
                      <a:pt x="1802118" y="1434153"/>
                    </a:lnTo>
                    <a:lnTo>
                      <a:pt x="1799446" y="1434988"/>
                    </a:lnTo>
                    <a:lnTo>
                      <a:pt x="1794447" y="1439292"/>
                    </a:lnTo>
                    <a:lnTo>
                      <a:pt x="1790161" y="1445709"/>
                    </a:lnTo>
                    <a:lnTo>
                      <a:pt x="1789445" y="1451448"/>
                    </a:lnTo>
                    <a:lnTo>
                      <a:pt x="1784445" y="1454291"/>
                    </a:lnTo>
                    <a:lnTo>
                      <a:pt x="1783009" y="1456430"/>
                    </a:lnTo>
                    <a:lnTo>
                      <a:pt x="1783009" y="1457161"/>
                    </a:lnTo>
                    <a:lnTo>
                      <a:pt x="1778006" y="1459299"/>
                    </a:lnTo>
                    <a:lnTo>
                      <a:pt x="1779437" y="1464308"/>
                    </a:lnTo>
                    <a:lnTo>
                      <a:pt x="1779437" y="1475029"/>
                    </a:lnTo>
                    <a:lnTo>
                      <a:pt x="1775149" y="1478603"/>
                    </a:lnTo>
                    <a:lnTo>
                      <a:pt x="1774435" y="1484316"/>
                    </a:lnTo>
                    <a:lnTo>
                      <a:pt x="1772292" y="1486481"/>
                    </a:lnTo>
                    <a:lnTo>
                      <a:pt x="1773721" y="1490055"/>
                    </a:lnTo>
                    <a:lnTo>
                      <a:pt x="1772754" y="1491985"/>
                    </a:lnTo>
                    <a:lnTo>
                      <a:pt x="1772292" y="1492898"/>
                    </a:lnTo>
                    <a:lnTo>
                      <a:pt x="1780569" y="1498637"/>
                    </a:lnTo>
                    <a:lnTo>
                      <a:pt x="1781580" y="1499341"/>
                    </a:lnTo>
                    <a:lnTo>
                      <a:pt x="1783731" y="1502915"/>
                    </a:lnTo>
                    <a:lnTo>
                      <a:pt x="1775864" y="1506489"/>
                    </a:lnTo>
                    <a:lnTo>
                      <a:pt x="1774435" y="1515775"/>
                    </a:lnTo>
                    <a:lnTo>
                      <a:pt x="1773596" y="1517053"/>
                    </a:lnTo>
                    <a:lnTo>
                      <a:pt x="1773969" y="1517784"/>
                    </a:lnTo>
                    <a:lnTo>
                      <a:pt x="1775767" y="1519766"/>
                    </a:lnTo>
                    <a:lnTo>
                      <a:pt x="1779437" y="1522218"/>
                    </a:lnTo>
                    <a:lnTo>
                      <a:pt x="1780866" y="1525792"/>
                    </a:lnTo>
                    <a:lnTo>
                      <a:pt x="1778736" y="1531766"/>
                    </a:lnTo>
                    <a:lnTo>
                      <a:pt x="1777292" y="1535809"/>
                    </a:lnTo>
                    <a:lnTo>
                      <a:pt x="1782294" y="1537244"/>
                    </a:lnTo>
                    <a:lnTo>
                      <a:pt x="1788730" y="1537244"/>
                    </a:lnTo>
                    <a:lnTo>
                      <a:pt x="1794447" y="1540087"/>
                    </a:lnTo>
                    <a:lnTo>
                      <a:pt x="1795516" y="1543844"/>
                    </a:lnTo>
                    <a:lnTo>
                      <a:pt x="1795875" y="1545096"/>
                    </a:lnTo>
                    <a:lnTo>
                      <a:pt x="1793018" y="1550104"/>
                    </a:lnTo>
                    <a:lnTo>
                      <a:pt x="1788730" y="1550809"/>
                    </a:lnTo>
                    <a:lnTo>
                      <a:pt x="1785873" y="1552974"/>
                    </a:lnTo>
                    <a:lnTo>
                      <a:pt x="1786588" y="1557956"/>
                    </a:lnTo>
                    <a:lnTo>
                      <a:pt x="1783731" y="1564399"/>
                    </a:lnTo>
                    <a:lnTo>
                      <a:pt x="1782018" y="1566982"/>
                    </a:lnTo>
                    <a:lnTo>
                      <a:pt x="1779437" y="1570842"/>
                    </a:lnTo>
                    <a:lnTo>
                      <a:pt x="1778006" y="1578694"/>
                    </a:lnTo>
                    <a:lnTo>
                      <a:pt x="1783731" y="1584433"/>
                    </a:lnTo>
                    <a:lnTo>
                      <a:pt x="1793018" y="1589415"/>
                    </a:lnTo>
                    <a:lnTo>
                      <a:pt x="1794814" y="1588294"/>
                    </a:lnTo>
                    <a:lnTo>
                      <a:pt x="1798732" y="1585842"/>
                    </a:lnTo>
                    <a:lnTo>
                      <a:pt x="1800544" y="1585842"/>
                    </a:lnTo>
                    <a:lnTo>
                      <a:pt x="1805163" y="1585842"/>
                    </a:lnTo>
                    <a:lnTo>
                      <a:pt x="1806592" y="1590146"/>
                    </a:lnTo>
                    <a:lnTo>
                      <a:pt x="1806962" y="1590746"/>
                    </a:lnTo>
                    <a:lnTo>
                      <a:pt x="1808734" y="1593720"/>
                    </a:lnTo>
                    <a:lnTo>
                      <a:pt x="1807306" y="1595859"/>
                    </a:lnTo>
                    <a:lnTo>
                      <a:pt x="1803020" y="1597293"/>
                    </a:lnTo>
                    <a:lnTo>
                      <a:pt x="1800909" y="1601519"/>
                    </a:lnTo>
                    <a:lnTo>
                      <a:pt x="1800875" y="1601571"/>
                    </a:lnTo>
                    <a:lnTo>
                      <a:pt x="1805877" y="1608745"/>
                    </a:lnTo>
                    <a:lnTo>
                      <a:pt x="1814448" y="1614458"/>
                    </a:lnTo>
                    <a:lnTo>
                      <a:pt x="1815877" y="1618736"/>
                    </a:lnTo>
                    <a:lnTo>
                      <a:pt x="1810163" y="1625179"/>
                    </a:lnTo>
                    <a:lnTo>
                      <a:pt x="1810134" y="1625283"/>
                    </a:lnTo>
                    <a:lnTo>
                      <a:pt x="1809389" y="1627762"/>
                    </a:lnTo>
                    <a:lnTo>
                      <a:pt x="1808020" y="1632327"/>
                    </a:lnTo>
                    <a:lnTo>
                      <a:pt x="1813734" y="1638039"/>
                    </a:lnTo>
                    <a:lnTo>
                      <a:pt x="1817847" y="1638639"/>
                    </a:lnTo>
                    <a:lnTo>
                      <a:pt x="1818736" y="1638770"/>
                    </a:lnTo>
                    <a:lnTo>
                      <a:pt x="1819458" y="1641039"/>
                    </a:lnTo>
                    <a:lnTo>
                      <a:pt x="1823022" y="1652334"/>
                    </a:lnTo>
                    <a:lnTo>
                      <a:pt x="1820251" y="1658282"/>
                    </a:lnTo>
                    <a:lnTo>
                      <a:pt x="1819781" y="1658934"/>
                    </a:lnTo>
                    <a:lnTo>
                      <a:pt x="1818624" y="1661543"/>
                    </a:lnTo>
                    <a:lnTo>
                      <a:pt x="1818392" y="1662273"/>
                    </a:lnTo>
                    <a:lnTo>
                      <a:pt x="1818022" y="1663082"/>
                    </a:lnTo>
                    <a:lnTo>
                      <a:pt x="1815162" y="1671664"/>
                    </a:lnTo>
                    <a:lnTo>
                      <a:pt x="1817284" y="1672942"/>
                    </a:lnTo>
                    <a:lnTo>
                      <a:pt x="1824101" y="1677116"/>
                    </a:lnTo>
                    <a:lnTo>
                      <a:pt x="1828021" y="1679516"/>
                    </a:lnTo>
                    <a:lnTo>
                      <a:pt x="1848739" y="1676646"/>
                    </a:lnTo>
                    <a:lnTo>
                      <a:pt x="1856359" y="1674742"/>
                    </a:lnTo>
                    <a:lnTo>
                      <a:pt x="1857321" y="1674507"/>
                    </a:lnTo>
                    <a:lnTo>
                      <a:pt x="1860892" y="1678811"/>
                    </a:lnTo>
                    <a:lnTo>
                      <a:pt x="1854464" y="1690941"/>
                    </a:lnTo>
                    <a:lnTo>
                      <a:pt x="1827847" y="1716193"/>
                    </a:lnTo>
                    <a:lnTo>
                      <a:pt x="1827836" y="1716193"/>
                    </a:lnTo>
                    <a:lnTo>
                      <a:pt x="1827768" y="1716506"/>
                    </a:lnTo>
                    <a:lnTo>
                      <a:pt x="1827307" y="1718514"/>
                    </a:lnTo>
                    <a:lnTo>
                      <a:pt x="1827033" y="1719714"/>
                    </a:lnTo>
                    <a:lnTo>
                      <a:pt x="1826593" y="1724566"/>
                    </a:lnTo>
                    <a:lnTo>
                      <a:pt x="1825164" y="1726705"/>
                    </a:lnTo>
                    <a:lnTo>
                      <a:pt x="1820748" y="1729757"/>
                    </a:lnTo>
                    <a:lnTo>
                      <a:pt x="1815877" y="1733148"/>
                    </a:lnTo>
                    <a:lnTo>
                      <a:pt x="1806800" y="1750182"/>
                    </a:lnTo>
                    <a:lnTo>
                      <a:pt x="1804449" y="1754591"/>
                    </a:lnTo>
                    <a:lnTo>
                      <a:pt x="1793733" y="1758165"/>
                    </a:lnTo>
                    <a:lnTo>
                      <a:pt x="1783731" y="1753156"/>
                    </a:lnTo>
                    <a:lnTo>
                      <a:pt x="1772292" y="1755295"/>
                    </a:lnTo>
                    <a:lnTo>
                      <a:pt x="1762291" y="1760303"/>
                    </a:lnTo>
                    <a:lnTo>
                      <a:pt x="1755862" y="1769590"/>
                    </a:lnTo>
                    <a:lnTo>
                      <a:pt x="1737287" y="1778903"/>
                    </a:lnTo>
                    <a:lnTo>
                      <a:pt x="1726730" y="1788763"/>
                    </a:lnTo>
                    <a:lnTo>
                      <a:pt x="1726122" y="1790537"/>
                    </a:lnTo>
                    <a:lnTo>
                      <a:pt x="1725161" y="1793250"/>
                    </a:lnTo>
                    <a:lnTo>
                      <a:pt x="1725025" y="1793641"/>
                    </a:lnTo>
                    <a:lnTo>
                      <a:pt x="1724837" y="1794163"/>
                    </a:lnTo>
                    <a:lnTo>
                      <a:pt x="1723552" y="1796667"/>
                    </a:lnTo>
                    <a:lnTo>
                      <a:pt x="1722022" y="1799980"/>
                    </a:lnTo>
                    <a:lnTo>
                      <a:pt x="1718938" y="1804728"/>
                    </a:lnTo>
                    <a:lnTo>
                      <a:pt x="1716572" y="1809632"/>
                    </a:lnTo>
                    <a:lnTo>
                      <a:pt x="1687272" y="1813205"/>
                    </a:lnTo>
                    <a:lnTo>
                      <a:pt x="1672271" y="1818214"/>
                    </a:lnTo>
                    <a:lnTo>
                      <a:pt x="1665842" y="1823953"/>
                    </a:lnTo>
                    <a:lnTo>
                      <a:pt x="1652983" y="1826092"/>
                    </a:lnTo>
                    <a:lnTo>
                      <a:pt x="1645831" y="1829666"/>
                    </a:lnTo>
                    <a:lnTo>
                      <a:pt x="1644402" y="1834674"/>
                    </a:lnTo>
                    <a:lnTo>
                      <a:pt x="1637257" y="1836083"/>
                    </a:lnTo>
                    <a:lnTo>
                      <a:pt x="1621541" y="1828935"/>
                    </a:lnTo>
                    <a:lnTo>
                      <a:pt x="1619399" y="1823953"/>
                    </a:lnTo>
                    <a:lnTo>
                      <a:pt x="1614396" y="1821083"/>
                    </a:lnTo>
                    <a:lnTo>
                      <a:pt x="1612254" y="1818214"/>
                    </a:lnTo>
                    <a:lnTo>
                      <a:pt x="1606540" y="1816075"/>
                    </a:lnTo>
                    <a:lnTo>
                      <a:pt x="1602932" y="1815605"/>
                    </a:lnTo>
                    <a:lnTo>
                      <a:pt x="1602943" y="1812058"/>
                    </a:lnTo>
                    <a:lnTo>
                      <a:pt x="1599403" y="1805876"/>
                    </a:lnTo>
                    <a:lnTo>
                      <a:pt x="1592328" y="1797919"/>
                    </a:lnTo>
                    <a:lnTo>
                      <a:pt x="1586137" y="1796145"/>
                    </a:lnTo>
                    <a:lnTo>
                      <a:pt x="1583483" y="1793485"/>
                    </a:lnTo>
                    <a:lnTo>
                      <a:pt x="1568456" y="1784642"/>
                    </a:lnTo>
                    <a:lnTo>
                      <a:pt x="1555198" y="1780207"/>
                    </a:lnTo>
                    <a:lnTo>
                      <a:pt x="1541930" y="1776685"/>
                    </a:lnTo>
                    <a:lnTo>
                      <a:pt x="1523365" y="1765181"/>
                    </a:lnTo>
                    <a:lnTo>
                      <a:pt x="1500376" y="1752791"/>
                    </a:lnTo>
                    <a:lnTo>
                      <a:pt x="1495069" y="1747469"/>
                    </a:lnTo>
                    <a:lnTo>
                      <a:pt x="1487119" y="1745695"/>
                    </a:lnTo>
                    <a:lnTo>
                      <a:pt x="1472083" y="1730670"/>
                    </a:lnTo>
                    <a:lnTo>
                      <a:pt x="1464130" y="1710323"/>
                    </a:lnTo>
                    <a:lnTo>
                      <a:pt x="1453518" y="1691750"/>
                    </a:lnTo>
                    <a:lnTo>
                      <a:pt x="1437604" y="1678472"/>
                    </a:lnTo>
                    <a:lnTo>
                      <a:pt x="1423463" y="1673151"/>
                    </a:lnTo>
                    <a:lnTo>
                      <a:pt x="1407541" y="1665195"/>
                    </a:lnTo>
                    <a:lnTo>
                      <a:pt x="1382785" y="1649256"/>
                    </a:lnTo>
                    <a:lnTo>
                      <a:pt x="1374556" y="1633892"/>
                    </a:lnTo>
                    <a:lnTo>
                      <a:pt x="1369527" y="1624501"/>
                    </a:lnTo>
                    <a:lnTo>
                      <a:pt x="1355926" y="1615188"/>
                    </a:lnTo>
                    <a:lnTo>
                      <a:pt x="1352730" y="1612997"/>
                    </a:lnTo>
                    <a:lnTo>
                      <a:pt x="1352214" y="1610910"/>
                    </a:lnTo>
                    <a:lnTo>
                      <a:pt x="1350962" y="1605928"/>
                    </a:lnTo>
                    <a:lnTo>
                      <a:pt x="1345655" y="1600606"/>
                    </a:lnTo>
                    <a:lnTo>
                      <a:pt x="1336818" y="1599719"/>
                    </a:lnTo>
                    <a:lnTo>
                      <a:pt x="1327765" y="1593902"/>
                    </a:lnTo>
                    <a:lnTo>
                      <a:pt x="1324437" y="1591763"/>
                    </a:lnTo>
                    <a:lnTo>
                      <a:pt x="1323725" y="1585346"/>
                    </a:lnTo>
                    <a:lnTo>
                      <a:pt x="1323550" y="1583807"/>
                    </a:lnTo>
                    <a:lnTo>
                      <a:pt x="1320897" y="1583807"/>
                    </a:lnTo>
                    <a:lnTo>
                      <a:pt x="1320759" y="1583755"/>
                    </a:lnTo>
                    <a:lnTo>
                      <a:pt x="1319851" y="1583259"/>
                    </a:lnTo>
                    <a:lnTo>
                      <a:pt x="1316465" y="1582059"/>
                    </a:lnTo>
                    <a:lnTo>
                      <a:pt x="1300564" y="1575825"/>
                    </a:lnTo>
                    <a:lnTo>
                      <a:pt x="1296399" y="1575825"/>
                    </a:lnTo>
                    <a:lnTo>
                      <a:pt x="1294371" y="1575825"/>
                    </a:lnTo>
                    <a:lnTo>
                      <a:pt x="1289074" y="1582033"/>
                    </a:lnTo>
                    <a:lnTo>
                      <a:pt x="1283683" y="1582033"/>
                    </a:lnTo>
                    <a:lnTo>
                      <a:pt x="1278459" y="1582033"/>
                    </a:lnTo>
                    <a:lnTo>
                      <a:pt x="1269373" y="1578538"/>
                    </a:lnTo>
                    <a:lnTo>
                      <a:pt x="1266972" y="1577599"/>
                    </a:lnTo>
                    <a:lnTo>
                      <a:pt x="1263179" y="1573816"/>
                    </a:lnTo>
                    <a:lnTo>
                      <a:pt x="1259011" y="1569642"/>
                    </a:lnTo>
                    <a:lnTo>
                      <a:pt x="1258359" y="1569486"/>
                    </a:lnTo>
                    <a:lnTo>
                      <a:pt x="1248623" y="1567034"/>
                    </a:lnTo>
                    <a:lnTo>
                      <a:pt x="1248068" y="1567164"/>
                    </a:lnTo>
                    <a:lnTo>
                      <a:pt x="1240446" y="1571416"/>
                    </a:lnTo>
                    <a:lnTo>
                      <a:pt x="1238168" y="1576738"/>
                    </a:lnTo>
                    <a:lnTo>
                      <a:pt x="1237792" y="1577599"/>
                    </a:lnTo>
                    <a:lnTo>
                      <a:pt x="1238264" y="1578825"/>
                    </a:lnTo>
                    <a:lnTo>
                      <a:pt x="1239255" y="1581407"/>
                    </a:lnTo>
                    <a:lnTo>
                      <a:pt x="1240657" y="1585059"/>
                    </a:lnTo>
                    <a:lnTo>
                      <a:pt x="1246637" y="1600606"/>
                    </a:lnTo>
                    <a:lnTo>
                      <a:pt x="1251050" y="1606789"/>
                    </a:lnTo>
                    <a:lnTo>
                      <a:pt x="1268739" y="1613884"/>
                    </a:lnTo>
                    <a:lnTo>
                      <a:pt x="1270851" y="1619518"/>
                    </a:lnTo>
                    <a:lnTo>
                      <a:pt x="1274039" y="1628022"/>
                    </a:lnTo>
                    <a:lnTo>
                      <a:pt x="1273872" y="1629196"/>
                    </a:lnTo>
                    <a:lnTo>
                      <a:pt x="1273152" y="1634231"/>
                    </a:lnTo>
                    <a:lnTo>
                      <a:pt x="1259423" y="1639839"/>
                    </a:lnTo>
                    <a:lnTo>
                      <a:pt x="1254475" y="1641874"/>
                    </a:lnTo>
                    <a:lnTo>
                      <a:pt x="1254392" y="1641900"/>
                    </a:lnTo>
                    <a:lnTo>
                      <a:pt x="1252687" y="1642187"/>
                    </a:lnTo>
                    <a:lnTo>
                      <a:pt x="1246063" y="1642187"/>
                    </a:lnTo>
                    <a:lnTo>
                      <a:pt x="1245396" y="1641952"/>
                    </a:lnTo>
                    <a:lnTo>
                      <a:pt x="1237792" y="1636892"/>
                    </a:lnTo>
                    <a:lnTo>
                      <a:pt x="1231601" y="1627162"/>
                    </a:lnTo>
                    <a:lnTo>
                      <a:pt x="1229258" y="1625153"/>
                    </a:lnTo>
                    <a:lnTo>
                      <a:pt x="1220111" y="1617406"/>
                    </a:lnTo>
                    <a:lnTo>
                      <a:pt x="1210380" y="1603267"/>
                    </a:lnTo>
                    <a:lnTo>
                      <a:pt x="1201546" y="1597945"/>
                    </a:lnTo>
                    <a:lnTo>
                      <a:pt x="1182087" y="1588216"/>
                    </a:lnTo>
                    <a:lnTo>
                      <a:pt x="1175786" y="1586129"/>
                    </a:lnTo>
                    <a:lnTo>
                      <a:pt x="1174136" y="1585555"/>
                    </a:lnTo>
                    <a:lnTo>
                      <a:pt x="1173646" y="1585685"/>
                    </a:lnTo>
                    <a:lnTo>
                      <a:pt x="1163668" y="1588189"/>
                    </a:lnTo>
                    <a:lnTo>
                      <a:pt x="1156455" y="1589989"/>
                    </a:lnTo>
                    <a:lnTo>
                      <a:pt x="1153987" y="1593589"/>
                    </a:lnTo>
                    <a:lnTo>
                      <a:pt x="1144957" y="1606789"/>
                    </a:lnTo>
                    <a:lnTo>
                      <a:pt x="1142731" y="1621632"/>
                    </a:lnTo>
                    <a:lnTo>
                      <a:pt x="1142303" y="1624501"/>
                    </a:lnTo>
                    <a:lnTo>
                      <a:pt x="1145061" y="1627814"/>
                    </a:lnTo>
                    <a:lnTo>
                      <a:pt x="1151148" y="1635118"/>
                    </a:lnTo>
                    <a:lnTo>
                      <a:pt x="1160868" y="1638639"/>
                    </a:lnTo>
                    <a:lnTo>
                      <a:pt x="1167059" y="1642187"/>
                    </a:lnTo>
                    <a:lnTo>
                      <a:pt x="1173250" y="1655465"/>
                    </a:lnTo>
                    <a:lnTo>
                      <a:pt x="1173250" y="1659012"/>
                    </a:lnTo>
                    <a:lnTo>
                      <a:pt x="1169348" y="1661386"/>
                    </a:lnTo>
                    <a:lnTo>
                      <a:pt x="1157962" y="1668351"/>
                    </a:lnTo>
                    <a:lnTo>
                      <a:pt x="1156450" y="1668690"/>
                    </a:lnTo>
                    <a:lnTo>
                      <a:pt x="1143664" y="1667960"/>
                    </a:lnTo>
                    <a:lnTo>
                      <a:pt x="1141417" y="1667856"/>
                    </a:lnTo>
                    <a:lnTo>
                      <a:pt x="1139751" y="1665664"/>
                    </a:lnTo>
                    <a:lnTo>
                      <a:pt x="1132583" y="1656352"/>
                    </a:lnTo>
                    <a:lnTo>
                      <a:pt x="1128209" y="1647587"/>
                    </a:lnTo>
                    <a:lnTo>
                      <a:pt x="1126392" y="1643961"/>
                    </a:lnTo>
                    <a:lnTo>
                      <a:pt x="1125957" y="1637439"/>
                    </a:lnTo>
                    <a:lnTo>
                      <a:pt x="1125506" y="1630683"/>
                    </a:lnTo>
                    <a:lnTo>
                      <a:pt x="1125099" y="1630136"/>
                    </a:lnTo>
                    <a:lnTo>
                      <a:pt x="1118650" y="1621266"/>
                    </a:lnTo>
                    <a:lnTo>
                      <a:pt x="1117740" y="1620849"/>
                    </a:lnTo>
                    <a:lnTo>
                      <a:pt x="1108505" y="1619414"/>
                    </a:lnTo>
                    <a:lnTo>
                      <a:pt x="1106941" y="1619179"/>
                    </a:lnTo>
                    <a:lnTo>
                      <a:pt x="1105150" y="1619988"/>
                    </a:lnTo>
                    <a:lnTo>
                      <a:pt x="1097213" y="1623614"/>
                    </a:lnTo>
                    <a:lnTo>
                      <a:pt x="1093941" y="1624370"/>
                    </a:lnTo>
                    <a:lnTo>
                      <a:pt x="1082185" y="1627162"/>
                    </a:lnTo>
                    <a:lnTo>
                      <a:pt x="1080386" y="1628388"/>
                    </a:lnTo>
                    <a:lnTo>
                      <a:pt x="1071534" y="1634439"/>
                    </a:lnTo>
                    <a:lnTo>
                      <a:pt x="1067402" y="1637283"/>
                    </a:lnTo>
                    <a:lnTo>
                      <a:pt x="1065387" y="1638639"/>
                    </a:lnTo>
                    <a:lnTo>
                      <a:pt x="1064832" y="1638900"/>
                    </a:lnTo>
                    <a:lnTo>
                      <a:pt x="1058333" y="1641796"/>
                    </a:lnTo>
                    <a:lnTo>
                      <a:pt x="1057429" y="1642187"/>
                    </a:lnTo>
                    <a:lnTo>
                      <a:pt x="1054765" y="1641613"/>
                    </a:lnTo>
                    <a:lnTo>
                      <a:pt x="1037094" y="1637779"/>
                    </a:lnTo>
                    <a:lnTo>
                      <a:pt x="1011452" y="1629796"/>
                    </a:lnTo>
                    <a:lnTo>
                      <a:pt x="1001731" y="1628022"/>
                    </a:lnTo>
                    <a:lnTo>
                      <a:pt x="994657" y="1631570"/>
                    </a:lnTo>
                    <a:lnTo>
                      <a:pt x="993539" y="1634361"/>
                    </a:lnTo>
                    <a:lnTo>
                      <a:pt x="991117" y="1640413"/>
                    </a:lnTo>
                    <a:lnTo>
                      <a:pt x="1003501" y="1658126"/>
                    </a:lnTo>
                    <a:lnTo>
                      <a:pt x="1009682" y="1665195"/>
                    </a:lnTo>
                    <a:lnTo>
                      <a:pt x="1008798" y="1668742"/>
                    </a:lnTo>
                    <a:lnTo>
                      <a:pt x="1006145" y="1671377"/>
                    </a:lnTo>
                    <a:lnTo>
                      <a:pt x="1004101" y="1672421"/>
                    </a:lnTo>
                    <a:lnTo>
                      <a:pt x="999078" y="1674925"/>
                    </a:lnTo>
                    <a:lnTo>
                      <a:pt x="992152" y="1674925"/>
                    </a:lnTo>
                    <a:lnTo>
                      <a:pt x="992003" y="1674925"/>
                    </a:lnTo>
                    <a:lnTo>
                      <a:pt x="985810" y="1669629"/>
                    </a:lnTo>
                    <a:lnTo>
                      <a:pt x="975206" y="1664308"/>
                    </a:lnTo>
                    <a:lnTo>
                      <a:pt x="972502" y="1664986"/>
                    </a:lnTo>
                    <a:lnTo>
                      <a:pt x="971668" y="1665195"/>
                    </a:lnTo>
                    <a:lnTo>
                      <a:pt x="970555" y="1666525"/>
                    </a:lnTo>
                    <a:lnTo>
                      <a:pt x="967245" y="1670490"/>
                    </a:lnTo>
                    <a:lnTo>
                      <a:pt x="966919" y="1673777"/>
                    </a:lnTo>
                    <a:lnTo>
                      <a:pt x="966361" y="1679359"/>
                    </a:lnTo>
                    <a:lnTo>
                      <a:pt x="968498" y="1687185"/>
                    </a:lnTo>
                    <a:lnTo>
                      <a:pt x="969015" y="1689089"/>
                    </a:lnTo>
                    <a:lnTo>
                      <a:pt x="967245" y="1699706"/>
                    </a:lnTo>
                    <a:lnTo>
                      <a:pt x="960147" y="1707584"/>
                    </a:lnTo>
                    <a:lnTo>
                      <a:pt x="959294" y="1708549"/>
                    </a:lnTo>
                    <a:lnTo>
                      <a:pt x="943372" y="1709436"/>
                    </a:lnTo>
                    <a:lnTo>
                      <a:pt x="940341" y="1711888"/>
                    </a:lnTo>
                    <a:lnTo>
                      <a:pt x="929231" y="1720940"/>
                    </a:lnTo>
                    <a:lnTo>
                      <a:pt x="920572" y="1722636"/>
                    </a:lnTo>
                    <a:lnTo>
                      <a:pt x="914548" y="1723809"/>
                    </a:lnTo>
                    <a:lnTo>
                      <a:pt x="892985" y="1728009"/>
                    </a:lnTo>
                    <a:lnTo>
                      <a:pt x="889351" y="1727722"/>
                    </a:lnTo>
                    <a:lnTo>
                      <a:pt x="881487" y="1727122"/>
                    </a:lnTo>
                    <a:lnTo>
                      <a:pt x="875155" y="1730096"/>
                    </a:lnTo>
                    <a:lnTo>
                      <a:pt x="868226" y="1733331"/>
                    </a:lnTo>
                    <a:lnTo>
                      <a:pt x="857682" y="1745200"/>
                    </a:lnTo>
                    <a:lnTo>
                      <a:pt x="854194" y="1749113"/>
                    </a:lnTo>
                    <a:lnTo>
                      <a:pt x="854074" y="1749243"/>
                    </a:lnTo>
                    <a:lnTo>
                      <a:pt x="853918" y="1749374"/>
                    </a:lnTo>
                    <a:lnTo>
                      <a:pt x="852810" y="1750260"/>
                    </a:lnTo>
                    <a:lnTo>
                      <a:pt x="845240" y="1756313"/>
                    </a:lnTo>
                    <a:lnTo>
                      <a:pt x="842774" y="1756782"/>
                    </a:lnTo>
                    <a:lnTo>
                      <a:pt x="828427" y="1759521"/>
                    </a:lnTo>
                    <a:lnTo>
                      <a:pt x="826675" y="1759860"/>
                    </a:lnTo>
                    <a:lnTo>
                      <a:pt x="800150" y="1759860"/>
                    </a:lnTo>
                    <a:lnTo>
                      <a:pt x="783175" y="1763773"/>
                    </a:lnTo>
                    <a:lnTo>
                      <a:pt x="777161" y="1765181"/>
                    </a:lnTo>
                    <a:lnTo>
                      <a:pt x="764779" y="1775799"/>
                    </a:lnTo>
                    <a:lnTo>
                      <a:pt x="762154" y="1777416"/>
                    </a:lnTo>
                    <a:lnTo>
                      <a:pt x="753289" y="1782868"/>
                    </a:lnTo>
                    <a:lnTo>
                      <a:pt x="736491" y="1782868"/>
                    </a:lnTo>
                    <a:lnTo>
                      <a:pt x="721828" y="1779816"/>
                    </a:lnTo>
                    <a:lnTo>
                      <a:pt x="715273" y="1778433"/>
                    </a:lnTo>
                    <a:lnTo>
                      <a:pt x="706428" y="1781981"/>
                    </a:lnTo>
                    <a:lnTo>
                      <a:pt x="699353" y="1788163"/>
                    </a:lnTo>
                    <a:lnTo>
                      <a:pt x="695816" y="1798780"/>
                    </a:lnTo>
                    <a:lnTo>
                      <a:pt x="702302" y="1806371"/>
                    </a:lnTo>
                    <a:lnTo>
                      <a:pt x="711735" y="1817379"/>
                    </a:lnTo>
                    <a:lnTo>
                      <a:pt x="684326" y="1828883"/>
                    </a:lnTo>
                    <a:lnTo>
                      <a:pt x="681649" y="1828961"/>
                    </a:lnTo>
                    <a:lnTo>
                      <a:pt x="655146" y="1829770"/>
                    </a:lnTo>
                    <a:lnTo>
                      <a:pt x="645791" y="1826640"/>
                    </a:lnTo>
                    <a:lnTo>
                      <a:pt x="628620" y="1820901"/>
                    </a:lnTo>
                    <a:lnTo>
                      <a:pt x="618016" y="1820901"/>
                    </a:lnTo>
                    <a:lnTo>
                      <a:pt x="613820" y="1819596"/>
                    </a:lnTo>
                    <a:lnTo>
                      <a:pt x="603872" y="1816492"/>
                    </a:lnTo>
                    <a:lnTo>
                      <a:pt x="592374" y="1816492"/>
                    </a:lnTo>
                    <a:lnTo>
                      <a:pt x="567618" y="1824449"/>
                    </a:lnTo>
                    <a:lnTo>
                      <a:pt x="560551" y="1852752"/>
                    </a:lnTo>
                    <a:lnTo>
                      <a:pt x="559665" y="1865142"/>
                    </a:lnTo>
                    <a:lnTo>
                      <a:pt x="560030" y="1866238"/>
                    </a:lnTo>
                    <a:lnTo>
                      <a:pt x="564081" y="1878420"/>
                    </a:lnTo>
                    <a:lnTo>
                      <a:pt x="563195" y="1889037"/>
                    </a:lnTo>
                    <a:lnTo>
                      <a:pt x="560770" y="1895115"/>
                    </a:lnTo>
                    <a:lnTo>
                      <a:pt x="559665" y="1897880"/>
                    </a:lnTo>
                    <a:lnTo>
                      <a:pt x="558484" y="1902628"/>
                    </a:lnTo>
                    <a:lnTo>
                      <a:pt x="558083" y="1906280"/>
                    </a:lnTo>
                    <a:lnTo>
                      <a:pt x="557718" y="1909645"/>
                    </a:lnTo>
                    <a:lnTo>
                      <a:pt x="555919" y="1912305"/>
                    </a:lnTo>
                    <a:lnTo>
                      <a:pt x="545975" y="1926992"/>
                    </a:lnTo>
                    <a:lnTo>
                      <a:pt x="526396" y="1933148"/>
                    </a:lnTo>
                    <a:lnTo>
                      <a:pt x="498986" y="1920288"/>
                    </a:lnTo>
                    <a:lnTo>
                      <a:pt x="491716" y="1913557"/>
                    </a:lnTo>
                    <a:lnTo>
                      <a:pt x="483883" y="1911314"/>
                    </a:lnTo>
                    <a:lnTo>
                      <a:pt x="454226" y="1914679"/>
                    </a:lnTo>
                    <a:lnTo>
                      <a:pt x="432974" y="1930357"/>
                    </a:lnTo>
                    <a:lnTo>
                      <a:pt x="403328" y="1947704"/>
                    </a:lnTo>
                    <a:lnTo>
                      <a:pt x="399376" y="1957043"/>
                    </a:lnTo>
                    <a:lnTo>
                      <a:pt x="395495" y="1966173"/>
                    </a:lnTo>
                    <a:lnTo>
                      <a:pt x="380952" y="1980181"/>
                    </a:lnTo>
                    <a:lnTo>
                      <a:pt x="359692" y="1989128"/>
                    </a:lnTo>
                    <a:lnTo>
                      <a:pt x="348501" y="1990067"/>
                    </a:lnTo>
                    <a:lnTo>
                      <a:pt x="346262" y="1990250"/>
                    </a:lnTo>
                    <a:lnTo>
                      <a:pt x="331719" y="1998650"/>
                    </a:lnTo>
                    <a:lnTo>
                      <a:pt x="309346" y="2004258"/>
                    </a:lnTo>
                    <a:lnTo>
                      <a:pt x="307659" y="2008171"/>
                    </a:lnTo>
                    <a:lnTo>
                      <a:pt x="304309" y="2015996"/>
                    </a:lnTo>
                    <a:lnTo>
                      <a:pt x="273540" y="2019362"/>
                    </a:lnTo>
                    <a:lnTo>
                      <a:pt x="265717" y="2027761"/>
                    </a:lnTo>
                    <a:lnTo>
                      <a:pt x="245017" y="2017118"/>
                    </a:lnTo>
                    <a:lnTo>
                      <a:pt x="238305" y="2009292"/>
                    </a:lnTo>
                    <a:lnTo>
                      <a:pt x="237184" y="1999771"/>
                    </a:lnTo>
                    <a:lnTo>
                      <a:pt x="237468" y="1997215"/>
                    </a:lnTo>
                    <a:lnTo>
                      <a:pt x="237745" y="1994737"/>
                    </a:lnTo>
                    <a:lnTo>
                      <a:pt x="237184" y="1990250"/>
                    </a:lnTo>
                    <a:lnTo>
                      <a:pt x="233832" y="1988789"/>
                    </a:lnTo>
                    <a:lnTo>
                      <a:pt x="218168" y="1981850"/>
                    </a:lnTo>
                    <a:lnTo>
                      <a:pt x="210335" y="1977390"/>
                    </a:lnTo>
                    <a:lnTo>
                      <a:pt x="189635" y="1974572"/>
                    </a:lnTo>
                    <a:lnTo>
                      <a:pt x="182362" y="1963929"/>
                    </a:lnTo>
                    <a:lnTo>
                      <a:pt x="184023" y="1953573"/>
                    </a:lnTo>
                    <a:lnTo>
                      <a:pt x="184599" y="1949947"/>
                    </a:lnTo>
                    <a:lnTo>
                      <a:pt x="179002" y="1943791"/>
                    </a:lnTo>
                    <a:lnTo>
                      <a:pt x="168372" y="1938183"/>
                    </a:lnTo>
                    <a:lnTo>
                      <a:pt x="151593" y="1928687"/>
                    </a:lnTo>
                    <a:lnTo>
                      <a:pt x="144883" y="1923079"/>
                    </a:lnTo>
                    <a:lnTo>
                      <a:pt x="139850" y="1915227"/>
                    </a:lnTo>
                    <a:lnTo>
                      <a:pt x="139461" y="1915045"/>
                    </a:lnTo>
                    <a:lnTo>
                      <a:pt x="129220" y="1910193"/>
                    </a:lnTo>
                    <a:lnTo>
                      <a:pt x="120823" y="1899576"/>
                    </a:lnTo>
                    <a:lnTo>
                      <a:pt x="119710" y="1892845"/>
                    </a:lnTo>
                    <a:lnTo>
                      <a:pt x="121947" y="1884446"/>
                    </a:lnTo>
                    <a:lnTo>
                      <a:pt x="128096" y="1878864"/>
                    </a:lnTo>
                    <a:lnTo>
                      <a:pt x="128625" y="1874872"/>
                    </a:lnTo>
                    <a:lnTo>
                      <a:pt x="129220" y="1870464"/>
                    </a:lnTo>
                    <a:lnTo>
                      <a:pt x="128656" y="1868220"/>
                    </a:lnTo>
                    <a:lnTo>
                      <a:pt x="123623" y="1864855"/>
                    </a:lnTo>
                    <a:lnTo>
                      <a:pt x="119710" y="1863186"/>
                    </a:lnTo>
                    <a:lnTo>
                      <a:pt x="115790" y="1864307"/>
                    </a:lnTo>
                    <a:lnTo>
                      <a:pt x="108074" y="1867620"/>
                    </a:lnTo>
                    <a:lnTo>
                      <a:pt x="104044" y="1869342"/>
                    </a:lnTo>
                    <a:lnTo>
                      <a:pt x="85581" y="1871012"/>
                    </a:lnTo>
                    <a:lnTo>
                      <a:pt x="68241" y="1869890"/>
                    </a:lnTo>
                    <a:lnTo>
                      <a:pt x="47549" y="1866525"/>
                    </a:lnTo>
                    <a:lnTo>
                      <a:pt x="31322" y="1862064"/>
                    </a:lnTo>
                    <a:lnTo>
                      <a:pt x="15658" y="1851421"/>
                    </a:lnTo>
                    <a:lnTo>
                      <a:pt x="15153" y="1850665"/>
                    </a:lnTo>
                    <a:lnTo>
                      <a:pt x="12306" y="1846387"/>
                    </a:lnTo>
                    <a:lnTo>
                      <a:pt x="10069" y="1832953"/>
                    </a:lnTo>
                    <a:lnTo>
                      <a:pt x="6709" y="1828466"/>
                    </a:lnTo>
                    <a:lnTo>
                      <a:pt x="2236" y="1824553"/>
                    </a:lnTo>
                    <a:lnTo>
                      <a:pt x="2083" y="1823327"/>
                    </a:lnTo>
                    <a:lnTo>
                      <a:pt x="1676" y="1820066"/>
                    </a:lnTo>
                    <a:lnTo>
                      <a:pt x="0" y="1815031"/>
                    </a:lnTo>
                    <a:lnTo>
                      <a:pt x="552" y="1811667"/>
                    </a:lnTo>
                    <a:lnTo>
                      <a:pt x="3912" y="1801597"/>
                    </a:lnTo>
                    <a:lnTo>
                      <a:pt x="4473" y="1794319"/>
                    </a:lnTo>
                    <a:lnTo>
                      <a:pt x="3912" y="1789285"/>
                    </a:lnTo>
                    <a:lnTo>
                      <a:pt x="1115" y="1784250"/>
                    </a:lnTo>
                    <a:lnTo>
                      <a:pt x="2789" y="1781459"/>
                    </a:lnTo>
                    <a:lnTo>
                      <a:pt x="3912" y="1779216"/>
                    </a:lnTo>
                    <a:lnTo>
                      <a:pt x="3912" y="1774729"/>
                    </a:lnTo>
                    <a:lnTo>
                      <a:pt x="6709" y="1771938"/>
                    </a:lnTo>
                    <a:lnTo>
                      <a:pt x="8949" y="1768573"/>
                    </a:lnTo>
                    <a:lnTo>
                      <a:pt x="8386" y="1764660"/>
                    </a:lnTo>
                    <a:lnTo>
                      <a:pt x="7272" y="1760173"/>
                    </a:lnTo>
                    <a:lnTo>
                      <a:pt x="8386" y="1755686"/>
                    </a:lnTo>
                    <a:lnTo>
                      <a:pt x="6709" y="1752347"/>
                    </a:lnTo>
                    <a:lnTo>
                      <a:pt x="3988" y="1749478"/>
                    </a:lnTo>
                    <a:lnTo>
                      <a:pt x="2630" y="1748539"/>
                    </a:lnTo>
                    <a:lnTo>
                      <a:pt x="5036" y="1729966"/>
                    </a:lnTo>
                    <a:lnTo>
                      <a:pt x="24307" y="1710688"/>
                    </a:lnTo>
                    <a:lnTo>
                      <a:pt x="42778" y="1665873"/>
                    </a:lnTo>
                    <a:lnTo>
                      <a:pt x="71676" y="1595780"/>
                    </a:lnTo>
                    <a:lnTo>
                      <a:pt x="70068" y="1572486"/>
                    </a:lnTo>
                    <a:lnTo>
                      <a:pt x="51042" y="1508811"/>
                    </a:lnTo>
                    <a:lnTo>
                      <a:pt x="41970" y="1478447"/>
                    </a:lnTo>
                    <a:lnTo>
                      <a:pt x="34742" y="1466395"/>
                    </a:lnTo>
                    <a:lnTo>
                      <a:pt x="49079" y="1431909"/>
                    </a:lnTo>
                    <a:lnTo>
                      <a:pt x="68470" y="1385242"/>
                    </a:lnTo>
                    <a:lnTo>
                      <a:pt x="75691" y="1358739"/>
                    </a:lnTo>
                    <a:lnTo>
                      <a:pt x="83323" y="1345539"/>
                    </a:lnTo>
                    <a:lnTo>
                      <a:pt x="84527" y="1343453"/>
                    </a:lnTo>
                    <a:lnTo>
                      <a:pt x="84527" y="1330618"/>
                    </a:lnTo>
                    <a:lnTo>
                      <a:pt x="94162" y="1327384"/>
                    </a:lnTo>
                    <a:lnTo>
                      <a:pt x="100585" y="1316141"/>
                    </a:lnTo>
                    <a:lnTo>
                      <a:pt x="111828" y="1307298"/>
                    </a:lnTo>
                    <a:lnTo>
                      <a:pt x="198547" y="1189990"/>
                    </a:lnTo>
                    <a:lnTo>
                      <a:pt x="206576" y="1186755"/>
                    </a:lnTo>
                    <a:lnTo>
                      <a:pt x="211930" y="1185607"/>
                    </a:lnTo>
                    <a:lnTo>
                      <a:pt x="217819" y="1184355"/>
                    </a:lnTo>
                    <a:lnTo>
                      <a:pt x="223439" y="1181955"/>
                    </a:lnTo>
                    <a:lnTo>
                      <a:pt x="230670" y="1178721"/>
                    </a:lnTo>
                    <a:lnTo>
                      <a:pt x="238696" y="1168286"/>
                    </a:lnTo>
                    <a:lnTo>
                      <a:pt x="245403" y="1159782"/>
                    </a:lnTo>
                    <a:lnTo>
                      <a:pt x="250739" y="1153026"/>
                    </a:lnTo>
                    <a:lnTo>
                      <a:pt x="254761" y="1149009"/>
                    </a:lnTo>
                    <a:lnTo>
                      <a:pt x="253155" y="1136957"/>
                    </a:lnTo>
                    <a:lnTo>
                      <a:pt x="261982" y="1132940"/>
                    </a:lnTo>
                    <a:lnTo>
                      <a:pt x="263590" y="1124097"/>
                    </a:lnTo>
                    <a:lnTo>
                      <a:pt x="272427" y="1119271"/>
                    </a:lnTo>
                    <a:lnTo>
                      <a:pt x="281389" y="1110924"/>
                    </a:lnTo>
                    <a:lnTo>
                      <a:pt x="284214" y="1106333"/>
                    </a:lnTo>
                    <a:lnTo>
                      <a:pt x="312169" y="1057657"/>
                    </a:lnTo>
                    <a:lnTo>
                      <a:pt x="331437" y="1040127"/>
                    </a:lnTo>
                    <a:lnTo>
                      <a:pt x="334943" y="1013833"/>
                    </a:lnTo>
                    <a:lnTo>
                      <a:pt x="357718" y="982295"/>
                    </a:lnTo>
                    <a:lnTo>
                      <a:pt x="376982" y="952479"/>
                    </a:lnTo>
                    <a:lnTo>
                      <a:pt x="383989" y="906907"/>
                    </a:lnTo>
                    <a:lnTo>
                      <a:pt x="396251" y="898142"/>
                    </a:lnTo>
                    <a:lnTo>
                      <a:pt x="480346" y="898142"/>
                    </a:lnTo>
                    <a:lnTo>
                      <a:pt x="525895" y="915672"/>
                    </a:lnTo>
                    <a:lnTo>
                      <a:pt x="532902" y="926184"/>
                    </a:lnTo>
                    <a:lnTo>
                      <a:pt x="535470" y="928871"/>
                    </a:lnTo>
                    <a:lnTo>
                      <a:pt x="541848" y="926262"/>
                    </a:lnTo>
                    <a:lnTo>
                      <a:pt x="544528" y="920967"/>
                    </a:lnTo>
                    <a:lnTo>
                      <a:pt x="550448" y="909280"/>
                    </a:lnTo>
                    <a:lnTo>
                      <a:pt x="550362" y="908707"/>
                    </a:lnTo>
                    <a:lnTo>
                      <a:pt x="549530" y="903203"/>
                    </a:lnTo>
                    <a:lnTo>
                      <a:pt x="548177" y="894255"/>
                    </a:lnTo>
                    <a:lnTo>
                      <a:pt x="557966" y="876073"/>
                    </a:lnTo>
                    <a:lnTo>
                      <a:pt x="558059" y="878865"/>
                    </a:lnTo>
                    <a:lnTo>
                      <a:pt x="556102" y="884421"/>
                    </a:lnTo>
                    <a:lnTo>
                      <a:pt x="558458" y="889534"/>
                    </a:lnTo>
                    <a:lnTo>
                      <a:pt x="554418" y="896994"/>
                    </a:lnTo>
                    <a:lnTo>
                      <a:pt x="556988" y="907142"/>
                    </a:lnTo>
                    <a:lnTo>
                      <a:pt x="552955" y="914472"/>
                    </a:lnTo>
                    <a:lnTo>
                      <a:pt x="553451" y="926341"/>
                    </a:lnTo>
                    <a:lnTo>
                      <a:pt x="540832" y="934479"/>
                    </a:lnTo>
                    <a:lnTo>
                      <a:pt x="540795" y="934506"/>
                    </a:lnTo>
                    <a:lnTo>
                      <a:pt x="603056" y="970087"/>
                    </a:lnTo>
                    <a:lnTo>
                      <a:pt x="605726" y="971156"/>
                    </a:lnTo>
                    <a:lnTo>
                      <a:pt x="633477" y="979504"/>
                    </a:lnTo>
                    <a:lnTo>
                      <a:pt x="635281" y="979817"/>
                    </a:lnTo>
                    <a:lnTo>
                      <a:pt x="669553" y="984095"/>
                    </a:lnTo>
                    <a:lnTo>
                      <a:pt x="674613" y="984747"/>
                    </a:lnTo>
                    <a:lnTo>
                      <a:pt x="689854" y="984877"/>
                    </a:lnTo>
                    <a:lnTo>
                      <a:pt x="700425" y="984721"/>
                    </a:lnTo>
                    <a:lnTo>
                      <a:pt x="713299" y="984408"/>
                    </a:lnTo>
                    <a:lnTo>
                      <a:pt x="726244" y="985373"/>
                    </a:lnTo>
                    <a:lnTo>
                      <a:pt x="752004" y="983938"/>
                    </a:lnTo>
                    <a:lnTo>
                      <a:pt x="788438" y="980364"/>
                    </a:lnTo>
                    <a:lnTo>
                      <a:pt x="795820" y="1005537"/>
                    </a:lnTo>
                    <a:lnTo>
                      <a:pt x="795880" y="1007233"/>
                    </a:lnTo>
                    <a:lnTo>
                      <a:pt x="802631" y="1015398"/>
                    </a:lnTo>
                    <a:lnTo>
                      <a:pt x="809445" y="1025284"/>
                    </a:lnTo>
                    <a:lnTo>
                      <a:pt x="835246" y="1025832"/>
                    </a:lnTo>
                    <a:lnTo>
                      <a:pt x="856457" y="1018136"/>
                    </a:lnTo>
                    <a:lnTo>
                      <a:pt x="871297" y="1012424"/>
                    </a:lnTo>
                    <a:lnTo>
                      <a:pt x="872462" y="985086"/>
                    </a:lnTo>
                    <a:lnTo>
                      <a:pt x="880235" y="960800"/>
                    </a:lnTo>
                    <a:lnTo>
                      <a:pt x="890331" y="939801"/>
                    </a:lnTo>
                    <a:lnTo>
                      <a:pt x="889846" y="924358"/>
                    </a:lnTo>
                    <a:lnTo>
                      <a:pt x="891794" y="917393"/>
                    </a:lnTo>
                    <a:lnTo>
                      <a:pt x="893741" y="910428"/>
                    </a:lnTo>
                    <a:lnTo>
                      <a:pt x="904686" y="915150"/>
                    </a:lnTo>
                    <a:lnTo>
                      <a:pt x="917545" y="911185"/>
                    </a:lnTo>
                    <a:lnTo>
                      <a:pt x="921620" y="902420"/>
                    </a:lnTo>
                    <a:lnTo>
                      <a:pt x="921228" y="888647"/>
                    </a:lnTo>
                    <a:lnTo>
                      <a:pt x="920514" y="862770"/>
                    </a:lnTo>
                    <a:lnTo>
                      <a:pt x="919221" y="810650"/>
                    </a:lnTo>
                    <a:lnTo>
                      <a:pt x="919187" y="808902"/>
                    </a:lnTo>
                    <a:lnTo>
                      <a:pt x="912512" y="802198"/>
                    </a:lnTo>
                    <a:lnTo>
                      <a:pt x="899608" y="807963"/>
                    </a:lnTo>
                    <a:lnTo>
                      <a:pt x="886632" y="810233"/>
                    </a:lnTo>
                    <a:lnTo>
                      <a:pt x="864809" y="805929"/>
                    </a:lnTo>
                    <a:lnTo>
                      <a:pt x="836753" y="812372"/>
                    </a:lnTo>
                    <a:lnTo>
                      <a:pt x="823613" y="807676"/>
                    </a:lnTo>
                    <a:lnTo>
                      <a:pt x="823331" y="797190"/>
                    </a:lnTo>
                    <a:lnTo>
                      <a:pt x="833836" y="782738"/>
                    </a:lnTo>
                    <a:lnTo>
                      <a:pt x="842008" y="759600"/>
                    </a:lnTo>
                    <a:lnTo>
                      <a:pt x="852461" y="738079"/>
                    </a:lnTo>
                    <a:lnTo>
                      <a:pt x="881893" y="675369"/>
                    </a:lnTo>
                    <a:lnTo>
                      <a:pt x="890323" y="655674"/>
                    </a:lnTo>
                    <a:lnTo>
                      <a:pt x="894583" y="648501"/>
                    </a:lnTo>
                    <a:lnTo>
                      <a:pt x="903130" y="635849"/>
                    </a:lnTo>
                    <a:lnTo>
                      <a:pt x="905622" y="632432"/>
                    </a:lnTo>
                    <a:lnTo>
                      <a:pt x="912324" y="623172"/>
                    </a:lnTo>
                    <a:lnTo>
                      <a:pt x="919568" y="613833"/>
                    </a:lnTo>
                    <a:lnTo>
                      <a:pt x="922206" y="610442"/>
                    </a:lnTo>
                    <a:lnTo>
                      <a:pt x="924800" y="606972"/>
                    </a:lnTo>
                    <a:lnTo>
                      <a:pt x="928235" y="601781"/>
                    </a:lnTo>
                    <a:lnTo>
                      <a:pt x="929009" y="599329"/>
                    </a:lnTo>
                    <a:lnTo>
                      <a:pt x="929137" y="597321"/>
                    </a:lnTo>
                    <a:lnTo>
                      <a:pt x="929325" y="594555"/>
                    </a:lnTo>
                    <a:lnTo>
                      <a:pt x="929129" y="592756"/>
                    </a:lnTo>
                    <a:lnTo>
                      <a:pt x="928405" y="591060"/>
                    </a:lnTo>
                    <a:lnTo>
                      <a:pt x="926280" y="587408"/>
                    </a:lnTo>
                    <a:lnTo>
                      <a:pt x="922018" y="580078"/>
                    </a:lnTo>
                    <a:lnTo>
                      <a:pt x="916158" y="569957"/>
                    </a:lnTo>
                    <a:lnTo>
                      <a:pt x="913411" y="564844"/>
                    </a:lnTo>
                    <a:lnTo>
                      <a:pt x="908794" y="556157"/>
                    </a:lnTo>
                    <a:lnTo>
                      <a:pt x="921815" y="550471"/>
                    </a:lnTo>
                    <a:lnTo>
                      <a:pt x="957423" y="506855"/>
                    </a:lnTo>
                    <a:lnTo>
                      <a:pt x="958520" y="505524"/>
                    </a:lnTo>
                    <a:lnTo>
                      <a:pt x="967925" y="505003"/>
                    </a:lnTo>
                    <a:lnTo>
                      <a:pt x="978096" y="504768"/>
                    </a:lnTo>
                    <a:lnTo>
                      <a:pt x="988005" y="504559"/>
                    </a:lnTo>
                    <a:lnTo>
                      <a:pt x="999860" y="504272"/>
                    </a:lnTo>
                    <a:lnTo>
                      <a:pt x="1012278" y="498012"/>
                    </a:lnTo>
                    <a:lnTo>
                      <a:pt x="1018996" y="494647"/>
                    </a:lnTo>
                    <a:lnTo>
                      <a:pt x="1029915" y="487291"/>
                    </a:lnTo>
                    <a:lnTo>
                      <a:pt x="1054025" y="469605"/>
                    </a:lnTo>
                    <a:lnTo>
                      <a:pt x="1069191" y="460501"/>
                    </a:lnTo>
                    <a:lnTo>
                      <a:pt x="1093070" y="454788"/>
                    </a:lnTo>
                    <a:lnTo>
                      <a:pt x="1099449" y="431806"/>
                    </a:lnTo>
                    <a:lnTo>
                      <a:pt x="1105971" y="431702"/>
                    </a:lnTo>
                    <a:lnTo>
                      <a:pt x="1110309" y="429876"/>
                    </a:lnTo>
                    <a:lnTo>
                      <a:pt x="1125667" y="450692"/>
                    </a:lnTo>
                    <a:lnTo>
                      <a:pt x="1151794" y="455518"/>
                    </a:lnTo>
                    <a:lnTo>
                      <a:pt x="1173566" y="458648"/>
                    </a:lnTo>
                    <a:lnTo>
                      <a:pt x="1182223" y="453249"/>
                    </a:lnTo>
                    <a:lnTo>
                      <a:pt x="1216863" y="435223"/>
                    </a:lnTo>
                    <a:lnTo>
                      <a:pt x="1249384" y="424294"/>
                    </a:lnTo>
                    <a:lnTo>
                      <a:pt x="1273197" y="411772"/>
                    </a:lnTo>
                    <a:lnTo>
                      <a:pt x="1277516" y="408225"/>
                    </a:lnTo>
                    <a:lnTo>
                      <a:pt x="1294822" y="397556"/>
                    </a:lnTo>
                    <a:lnTo>
                      <a:pt x="1320873" y="393773"/>
                    </a:lnTo>
                    <a:lnTo>
                      <a:pt x="1344873" y="407468"/>
                    </a:lnTo>
                    <a:lnTo>
                      <a:pt x="1357857" y="402121"/>
                    </a:lnTo>
                    <a:lnTo>
                      <a:pt x="1377301" y="389756"/>
                    </a:lnTo>
                    <a:lnTo>
                      <a:pt x="1379435" y="384513"/>
                    </a:lnTo>
                    <a:lnTo>
                      <a:pt x="1390303" y="386156"/>
                    </a:lnTo>
                    <a:lnTo>
                      <a:pt x="1394659" y="387852"/>
                    </a:lnTo>
                    <a:lnTo>
                      <a:pt x="1405560" y="394712"/>
                    </a:lnTo>
                    <a:lnTo>
                      <a:pt x="1433744" y="390982"/>
                    </a:lnTo>
                    <a:lnTo>
                      <a:pt x="1453346" y="399538"/>
                    </a:lnTo>
                    <a:lnTo>
                      <a:pt x="1464224" y="402929"/>
                    </a:lnTo>
                    <a:lnTo>
                      <a:pt x="1479431" y="404546"/>
                    </a:lnTo>
                    <a:lnTo>
                      <a:pt x="1483589" y="385400"/>
                    </a:lnTo>
                    <a:lnTo>
                      <a:pt x="1494441" y="385321"/>
                    </a:lnTo>
                    <a:lnTo>
                      <a:pt x="1507563" y="395651"/>
                    </a:lnTo>
                    <a:lnTo>
                      <a:pt x="1516163" y="386886"/>
                    </a:lnTo>
                    <a:lnTo>
                      <a:pt x="1524674" y="367713"/>
                    </a:lnTo>
                    <a:lnTo>
                      <a:pt x="1539540" y="327620"/>
                    </a:lnTo>
                    <a:lnTo>
                      <a:pt x="1554612" y="310142"/>
                    </a:lnTo>
                    <a:lnTo>
                      <a:pt x="1593764" y="316872"/>
                    </a:lnTo>
                    <a:lnTo>
                      <a:pt x="1619883" y="321959"/>
                    </a:lnTo>
                    <a:lnTo>
                      <a:pt x="1628566" y="320185"/>
                    </a:lnTo>
                    <a:lnTo>
                      <a:pt x="1682901" y="316429"/>
                    </a:lnTo>
                    <a:lnTo>
                      <a:pt x="1685077" y="316429"/>
                    </a:lnTo>
                    <a:lnTo>
                      <a:pt x="1717786" y="324985"/>
                    </a:lnTo>
                    <a:lnTo>
                      <a:pt x="1744049" y="344001"/>
                    </a:lnTo>
                    <a:lnTo>
                      <a:pt x="1750605" y="347445"/>
                    </a:lnTo>
                    <a:lnTo>
                      <a:pt x="1822375" y="333280"/>
                    </a:lnTo>
                    <a:lnTo>
                      <a:pt x="1844052" y="314081"/>
                    </a:lnTo>
                    <a:lnTo>
                      <a:pt x="1848424" y="315803"/>
                    </a:lnTo>
                    <a:lnTo>
                      <a:pt x="1876829" y="324411"/>
                    </a:lnTo>
                    <a:lnTo>
                      <a:pt x="1896450" y="320863"/>
                    </a:lnTo>
                    <a:lnTo>
                      <a:pt x="1916094" y="319063"/>
                    </a:lnTo>
                    <a:lnTo>
                      <a:pt x="1926998" y="315568"/>
                    </a:lnTo>
                    <a:lnTo>
                      <a:pt x="1959699" y="298091"/>
                    </a:lnTo>
                    <a:lnTo>
                      <a:pt x="1972837" y="305003"/>
                    </a:lnTo>
                    <a:lnTo>
                      <a:pt x="1975253" y="364061"/>
                    </a:lnTo>
                    <a:lnTo>
                      <a:pt x="1979708" y="384878"/>
                    </a:lnTo>
                    <a:lnTo>
                      <a:pt x="1988391" y="372722"/>
                    </a:lnTo>
                    <a:lnTo>
                      <a:pt x="1998675" y="364713"/>
                    </a:lnTo>
                    <a:lnTo>
                      <a:pt x="2001652" y="362418"/>
                    </a:lnTo>
                    <a:lnTo>
                      <a:pt x="2007034" y="357827"/>
                    </a:lnTo>
                    <a:lnTo>
                      <a:pt x="2014552" y="351827"/>
                    </a:lnTo>
                    <a:lnTo>
                      <a:pt x="2018827" y="344914"/>
                    </a:lnTo>
                    <a:lnTo>
                      <a:pt x="2022894" y="338315"/>
                    </a:lnTo>
                    <a:lnTo>
                      <a:pt x="2024040" y="336463"/>
                    </a:lnTo>
                    <a:lnTo>
                      <a:pt x="2026934" y="331376"/>
                    </a:lnTo>
                    <a:lnTo>
                      <a:pt x="2032382" y="324307"/>
                    </a:lnTo>
                    <a:lnTo>
                      <a:pt x="2038586" y="316220"/>
                    </a:lnTo>
                    <a:lnTo>
                      <a:pt x="2043200" y="310246"/>
                    </a:lnTo>
                    <a:lnTo>
                      <a:pt x="2045989" y="306777"/>
                    </a:lnTo>
                    <a:lnTo>
                      <a:pt x="2055973" y="296134"/>
                    </a:lnTo>
                    <a:lnTo>
                      <a:pt x="2069110" y="289169"/>
                    </a:lnTo>
                    <a:lnTo>
                      <a:pt x="2075940" y="284291"/>
                    </a:lnTo>
                    <a:lnTo>
                      <a:pt x="2081701" y="280170"/>
                    </a:lnTo>
                    <a:lnTo>
                      <a:pt x="2084177" y="278422"/>
                    </a:lnTo>
                    <a:lnTo>
                      <a:pt x="2086341" y="277117"/>
                    </a:lnTo>
                    <a:lnTo>
                      <a:pt x="2089834" y="274248"/>
                    </a:lnTo>
                    <a:lnTo>
                      <a:pt x="2093327" y="271353"/>
                    </a:lnTo>
                    <a:lnTo>
                      <a:pt x="2098149" y="267387"/>
                    </a:lnTo>
                    <a:lnTo>
                      <a:pt x="2104301" y="264961"/>
                    </a:lnTo>
                    <a:lnTo>
                      <a:pt x="2114206" y="260709"/>
                    </a:lnTo>
                    <a:lnTo>
                      <a:pt x="2128309" y="255988"/>
                    </a:lnTo>
                    <a:lnTo>
                      <a:pt x="2143715" y="228076"/>
                    </a:lnTo>
                    <a:lnTo>
                      <a:pt x="2156930" y="212347"/>
                    </a:lnTo>
                    <a:lnTo>
                      <a:pt x="2174552" y="187852"/>
                    </a:lnTo>
                    <a:lnTo>
                      <a:pt x="2189984" y="189599"/>
                    </a:lnTo>
                    <a:lnTo>
                      <a:pt x="2209847" y="172070"/>
                    </a:lnTo>
                    <a:lnTo>
                      <a:pt x="2220899" y="163305"/>
                    </a:lnTo>
                    <a:lnTo>
                      <a:pt x="2246315" y="175226"/>
                    </a:lnTo>
                    <a:lnTo>
                      <a:pt x="2275875" y="184591"/>
                    </a:lnTo>
                    <a:lnTo>
                      <a:pt x="2280723" y="184017"/>
                    </a:lnTo>
                    <a:lnTo>
                      <a:pt x="2293574" y="182504"/>
                    </a:lnTo>
                    <a:lnTo>
                      <a:pt x="2302202" y="174522"/>
                    </a:lnTo>
                    <a:lnTo>
                      <a:pt x="2310883" y="166488"/>
                    </a:lnTo>
                    <a:lnTo>
                      <a:pt x="2312395" y="164844"/>
                    </a:lnTo>
                    <a:lnTo>
                      <a:pt x="2320058" y="151358"/>
                    </a:lnTo>
                    <a:lnTo>
                      <a:pt x="2328843" y="135889"/>
                    </a:lnTo>
                    <a:lnTo>
                      <a:pt x="2338644" y="118725"/>
                    </a:lnTo>
                    <a:lnTo>
                      <a:pt x="2349253" y="100099"/>
                    </a:lnTo>
                    <a:lnTo>
                      <a:pt x="2400475" y="50902"/>
                    </a:lnTo>
                    <a:lnTo>
                      <a:pt x="2425109" y="19233"/>
                    </a:lnTo>
                    <a:lnTo>
                      <a:pt x="2434075" y="8668"/>
                    </a:lnTo>
                    <a:lnTo>
                      <a:pt x="2449638" y="5173"/>
                    </a:lnTo>
                    <a:lnTo>
                      <a:pt x="2456259" y="8721"/>
                    </a:lnTo>
                    <a:lnTo>
                      <a:pt x="2476148" y="19364"/>
                    </a:lnTo>
                    <a:lnTo>
                      <a:pt x="2502840" y="12373"/>
                    </a:lnTo>
                    <a:lnTo>
                      <a:pt x="2547389" y="138"/>
                    </a:lnTo>
                    <a:lnTo>
                      <a:pt x="2549553" y="5460"/>
                    </a:lnTo>
                    <a:lnTo>
                      <a:pt x="2556043" y="19599"/>
                    </a:lnTo>
                    <a:lnTo>
                      <a:pt x="2566887" y="40832"/>
                    </a:lnTo>
                    <a:lnTo>
                      <a:pt x="2600071" y="48058"/>
                    </a:lnTo>
                    <a:lnTo>
                      <a:pt x="2606614" y="56901"/>
                    </a:lnTo>
                    <a:lnTo>
                      <a:pt x="2615346" y="67544"/>
                    </a:lnTo>
                    <a:lnTo>
                      <a:pt x="2626320" y="76439"/>
                    </a:lnTo>
                    <a:lnTo>
                      <a:pt x="2655046" y="81944"/>
                    </a:lnTo>
                    <a:lnTo>
                      <a:pt x="2665916" y="96134"/>
                    </a:lnTo>
                    <a:lnTo>
                      <a:pt x="2681218" y="110377"/>
                    </a:lnTo>
                    <a:lnTo>
                      <a:pt x="2694225" y="128115"/>
                    </a:lnTo>
                    <a:lnTo>
                      <a:pt x="2686848" y="177365"/>
                    </a:lnTo>
                    <a:lnTo>
                      <a:pt x="2684163" y="209060"/>
                    </a:lnTo>
                    <a:lnTo>
                      <a:pt x="2706268" y="207520"/>
                    </a:lnTo>
                    <a:lnTo>
                      <a:pt x="2726314" y="197191"/>
                    </a:lnTo>
                    <a:lnTo>
                      <a:pt x="2739842" y="179713"/>
                    </a:lnTo>
                    <a:lnTo>
                      <a:pt x="2757542" y="178174"/>
                    </a:lnTo>
                    <a:lnTo>
                      <a:pt x="2771097" y="160749"/>
                    </a:lnTo>
                    <a:lnTo>
                      <a:pt x="2788875" y="155714"/>
                    </a:lnTo>
                    <a:lnTo>
                      <a:pt x="2842286" y="135341"/>
                    </a:lnTo>
                    <a:lnTo>
                      <a:pt x="2862332" y="126811"/>
                    </a:lnTo>
                    <a:lnTo>
                      <a:pt x="2879953" y="128846"/>
                    </a:lnTo>
                    <a:lnTo>
                      <a:pt x="2904169" y="132759"/>
                    </a:lnTo>
                    <a:lnTo>
                      <a:pt x="2921556" y="144158"/>
                    </a:lnTo>
                    <a:lnTo>
                      <a:pt x="2934876" y="152193"/>
                    </a:lnTo>
                    <a:lnTo>
                      <a:pt x="2936284" y="153027"/>
                    </a:lnTo>
                    <a:lnTo>
                      <a:pt x="2947545" y="159079"/>
                    </a:lnTo>
                    <a:lnTo>
                      <a:pt x="2949109" y="159914"/>
                    </a:lnTo>
                    <a:lnTo>
                      <a:pt x="2959066" y="165079"/>
                    </a:lnTo>
                    <a:lnTo>
                      <a:pt x="2960552" y="165861"/>
                    </a:lnTo>
                    <a:lnTo>
                      <a:pt x="2971109" y="171757"/>
                    </a:lnTo>
                    <a:lnTo>
                      <a:pt x="2981588" y="178174"/>
                    </a:lnTo>
                    <a:lnTo>
                      <a:pt x="2992511" y="186052"/>
                    </a:lnTo>
                    <a:lnTo>
                      <a:pt x="3004528" y="196199"/>
                    </a:lnTo>
                    <a:lnTo>
                      <a:pt x="3016962" y="208095"/>
                    </a:lnTo>
                    <a:lnTo>
                      <a:pt x="3018291" y="209347"/>
                    </a:lnTo>
                    <a:lnTo>
                      <a:pt x="3032341" y="224476"/>
                    </a:lnTo>
                    <a:lnTo>
                      <a:pt x="3009298" y="243727"/>
                    </a:lnTo>
                    <a:lnTo>
                      <a:pt x="2912172" y="342749"/>
                    </a:lnTo>
                    <a:lnTo>
                      <a:pt x="2901067" y="351410"/>
                    </a:lnTo>
                    <a:lnTo>
                      <a:pt x="2867597" y="389912"/>
                    </a:lnTo>
                    <a:lnTo>
                      <a:pt x="2856232" y="414563"/>
                    </a:lnTo>
                    <a:lnTo>
                      <a:pt x="2847056" y="439215"/>
                    </a:lnTo>
                    <a:lnTo>
                      <a:pt x="2849194" y="441040"/>
                    </a:lnTo>
                    <a:lnTo>
                      <a:pt x="2846874" y="448084"/>
                    </a:lnTo>
                    <a:lnTo>
                      <a:pt x="2859803" y="450118"/>
                    </a:lnTo>
                    <a:lnTo>
                      <a:pt x="2874739" y="455779"/>
                    </a:lnTo>
                    <a:lnTo>
                      <a:pt x="2883029" y="468404"/>
                    </a:lnTo>
                    <a:lnTo>
                      <a:pt x="2884358" y="500516"/>
                    </a:lnTo>
                    <a:lnTo>
                      <a:pt x="2877190" y="532315"/>
                    </a:lnTo>
                    <a:lnTo>
                      <a:pt x="2876486" y="564218"/>
                    </a:lnTo>
                    <a:lnTo>
                      <a:pt x="2873540" y="606451"/>
                    </a:lnTo>
                    <a:lnTo>
                      <a:pt x="2866685" y="643127"/>
                    </a:lnTo>
                    <a:lnTo>
                      <a:pt x="2866659" y="644875"/>
                    </a:lnTo>
                    <a:lnTo>
                      <a:pt x="2824821" y="704168"/>
                    </a:lnTo>
                    <a:lnTo>
                      <a:pt x="2798207" y="741132"/>
                    </a:lnTo>
                    <a:lnTo>
                      <a:pt x="2788145" y="757931"/>
                    </a:lnTo>
                    <a:lnTo>
                      <a:pt x="2780272" y="776452"/>
                    </a:lnTo>
                    <a:lnTo>
                      <a:pt x="2779256" y="805224"/>
                    </a:lnTo>
                    <a:lnTo>
                      <a:pt x="2782254" y="825493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53AF73D9-F6DB-AA3C-9161-7DE6E374677B}"/>
                  </a:ext>
                </a:extLst>
              </p:cNvPr>
              <p:cNvSpPr/>
              <p:nvPr/>
            </p:nvSpPr>
            <p:spPr>
              <a:xfrm>
                <a:off x="902215" y="2935445"/>
                <a:ext cx="4648898" cy="2007526"/>
              </a:xfrm>
              <a:custGeom>
                <a:avLst/>
                <a:gdLst>
                  <a:gd name="connsiteX0" fmla="*/ 3908411 w 4648898"/>
                  <a:gd name="connsiteY0" fmla="*/ 48512 h 2007526"/>
                  <a:gd name="connsiteX1" fmla="*/ 3910600 w 4648898"/>
                  <a:gd name="connsiteY1" fmla="*/ 66104 h 2007526"/>
                  <a:gd name="connsiteX2" fmla="*/ 3902937 w 4648898"/>
                  <a:gd name="connsiteY2" fmla="*/ 77616 h 2007526"/>
                  <a:gd name="connsiteX3" fmla="*/ 3897437 w 4648898"/>
                  <a:gd name="connsiteY3" fmla="*/ 85895 h 2007526"/>
                  <a:gd name="connsiteX4" fmla="*/ 3891911 w 4648898"/>
                  <a:gd name="connsiteY4" fmla="*/ 94853 h 2007526"/>
                  <a:gd name="connsiteX5" fmla="*/ 3889617 w 4648898"/>
                  <a:gd name="connsiteY5" fmla="*/ 98591 h 2007526"/>
                  <a:gd name="connsiteX6" fmla="*/ 3879842 w 4648898"/>
                  <a:gd name="connsiteY6" fmla="*/ 114478 h 2007526"/>
                  <a:gd name="connsiteX7" fmla="*/ 3886437 w 4648898"/>
                  <a:gd name="connsiteY7" fmla="*/ 136465 h 2007526"/>
                  <a:gd name="connsiteX8" fmla="*/ 3888835 w 4648898"/>
                  <a:gd name="connsiteY8" fmla="*/ 139664 h 2007526"/>
                  <a:gd name="connsiteX9" fmla="*/ 3899626 w 4648898"/>
                  <a:gd name="connsiteY9" fmla="*/ 154058 h 2007526"/>
                  <a:gd name="connsiteX10" fmla="*/ 3895143 w 4648898"/>
                  <a:gd name="connsiteY10" fmla="*/ 163028 h 2007526"/>
                  <a:gd name="connsiteX11" fmla="*/ 3893031 w 4648898"/>
                  <a:gd name="connsiteY11" fmla="*/ 167252 h 2007526"/>
                  <a:gd name="connsiteX12" fmla="*/ 3899522 w 4648898"/>
                  <a:gd name="connsiteY12" fmla="*/ 171585 h 2007526"/>
                  <a:gd name="connsiteX13" fmla="*/ 3906221 w 4648898"/>
                  <a:gd name="connsiteY13" fmla="*/ 176048 h 2007526"/>
                  <a:gd name="connsiteX14" fmla="*/ 3934791 w 4648898"/>
                  <a:gd name="connsiteY14" fmla="*/ 184841 h 2007526"/>
                  <a:gd name="connsiteX15" fmla="*/ 3941360 w 4648898"/>
                  <a:gd name="connsiteY15" fmla="*/ 191441 h 2007526"/>
                  <a:gd name="connsiteX16" fmla="*/ 3969929 w 4648898"/>
                  <a:gd name="connsiteY16" fmla="*/ 176048 h 2007526"/>
                  <a:gd name="connsiteX17" fmla="*/ 3978714 w 4648898"/>
                  <a:gd name="connsiteY17" fmla="*/ 191441 h 2007526"/>
                  <a:gd name="connsiteX18" fmla="*/ 4024436 w 4648898"/>
                  <a:gd name="connsiteY18" fmla="*/ 191441 h 2007526"/>
                  <a:gd name="connsiteX19" fmla="*/ 4029258 w 4648898"/>
                  <a:gd name="connsiteY19" fmla="*/ 191441 h 2007526"/>
                  <a:gd name="connsiteX20" fmla="*/ 4067733 w 4648898"/>
                  <a:gd name="connsiteY20" fmla="*/ 182692 h 2007526"/>
                  <a:gd name="connsiteX21" fmla="*/ 4079255 w 4648898"/>
                  <a:gd name="connsiteY21" fmla="*/ 182687 h 2007526"/>
                  <a:gd name="connsiteX22" fmla="*/ 4093618 w 4648898"/>
                  <a:gd name="connsiteY22" fmla="*/ 184406 h 2007526"/>
                  <a:gd name="connsiteX23" fmla="*/ 4096381 w 4648898"/>
                  <a:gd name="connsiteY23" fmla="*/ 184202 h 2007526"/>
                  <a:gd name="connsiteX24" fmla="*/ 4102663 w 4648898"/>
                  <a:gd name="connsiteY24" fmla="*/ 183743 h 2007526"/>
                  <a:gd name="connsiteX25" fmla="*/ 4105113 w 4648898"/>
                  <a:gd name="connsiteY25" fmla="*/ 183300 h 2007526"/>
                  <a:gd name="connsiteX26" fmla="*/ 4139131 w 4648898"/>
                  <a:gd name="connsiteY26" fmla="*/ 173849 h 2007526"/>
                  <a:gd name="connsiteX27" fmla="*/ 4152321 w 4648898"/>
                  <a:gd name="connsiteY27" fmla="*/ 182645 h 2007526"/>
                  <a:gd name="connsiteX28" fmla="*/ 4152321 w 4648898"/>
                  <a:gd name="connsiteY28" fmla="*/ 194767 h 2007526"/>
                  <a:gd name="connsiteX29" fmla="*/ 4152321 w 4648898"/>
                  <a:gd name="connsiteY29" fmla="*/ 195837 h 2007526"/>
                  <a:gd name="connsiteX30" fmla="*/ 4161992 w 4648898"/>
                  <a:gd name="connsiteY30" fmla="*/ 204560 h 2007526"/>
                  <a:gd name="connsiteX31" fmla="*/ 4174295 w 4648898"/>
                  <a:gd name="connsiteY31" fmla="*/ 215628 h 2007526"/>
                  <a:gd name="connsiteX32" fmla="*/ 4174295 w 4648898"/>
                  <a:gd name="connsiteY32" fmla="*/ 236883 h 2007526"/>
                  <a:gd name="connsiteX33" fmla="*/ 4174895 w 4648898"/>
                  <a:gd name="connsiteY33" fmla="*/ 239439 h 2007526"/>
                  <a:gd name="connsiteX34" fmla="*/ 4178674 w 4648898"/>
                  <a:gd name="connsiteY34" fmla="*/ 250812 h 2007526"/>
                  <a:gd name="connsiteX35" fmla="*/ 4172079 w 4648898"/>
                  <a:gd name="connsiteY35" fmla="*/ 266203 h 2007526"/>
                  <a:gd name="connsiteX36" fmla="*/ 4171662 w 4648898"/>
                  <a:gd name="connsiteY36" fmla="*/ 266464 h 2007526"/>
                  <a:gd name="connsiteX37" fmla="*/ 4154276 w 4648898"/>
                  <a:gd name="connsiteY37" fmla="*/ 277655 h 2007526"/>
                  <a:gd name="connsiteX38" fmla="*/ 4141320 w 4648898"/>
                  <a:gd name="connsiteY38" fmla="*/ 285976 h 2007526"/>
                  <a:gd name="connsiteX39" fmla="*/ 4141320 w 4648898"/>
                  <a:gd name="connsiteY39" fmla="*/ 294793 h 2007526"/>
                  <a:gd name="connsiteX40" fmla="*/ 4121066 w 4648898"/>
                  <a:gd name="connsiteY40" fmla="*/ 315036 h 2007526"/>
                  <a:gd name="connsiteX41" fmla="*/ 4117156 w 4648898"/>
                  <a:gd name="connsiteY41" fmla="*/ 318975 h 2007526"/>
                  <a:gd name="connsiteX42" fmla="*/ 4119867 w 4648898"/>
                  <a:gd name="connsiteY42" fmla="*/ 322313 h 2007526"/>
                  <a:gd name="connsiteX43" fmla="*/ 4170932 w 4648898"/>
                  <a:gd name="connsiteY43" fmla="*/ 385207 h 2007526"/>
                  <a:gd name="connsiteX44" fmla="*/ 4174295 w 4648898"/>
                  <a:gd name="connsiteY44" fmla="*/ 389328 h 2007526"/>
                  <a:gd name="connsiteX45" fmla="*/ 4177710 w 4648898"/>
                  <a:gd name="connsiteY45" fmla="*/ 385911 h 2007526"/>
                  <a:gd name="connsiteX46" fmla="*/ 4183080 w 4648898"/>
                  <a:gd name="connsiteY46" fmla="*/ 380537 h 2007526"/>
                  <a:gd name="connsiteX47" fmla="*/ 4222624 w 4648898"/>
                  <a:gd name="connsiteY47" fmla="*/ 369555 h 2007526"/>
                  <a:gd name="connsiteX48" fmla="*/ 4284142 w 4648898"/>
                  <a:gd name="connsiteY48" fmla="*/ 373937 h 2007526"/>
                  <a:gd name="connsiteX49" fmla="*/ 4312711 w 4648898"/>
                  <a:gd name="connsiteY49" fmla="*/ 356356 h 2007526"/>
                  <a:gd name="connsiteX50" fmla="*/ 4312711 w 4648898"/>
                  <a:gd name="connsiteY50" fmla="*/ 334365 h 2007526"/>
                  <a:gd name="connsiteX51" fmla="*/ 4325901 w 4648898"/>
                  <a:gd name="connsiteY51" fmla="*/ 336556 h 2007526"/>
                  <a:gd name="connsiteX52" fmla="*/ 4345660 w 4648898"/>
                  <a:gd name="connsiteY52" fmla="*/ 312375 h 2007526"/>
                  <a:gd name="connsiteX53" fmla="*/ 4365445 w 4648898"/>
                  <a:gd name="connsiteY53" fmla="*/ 312375 h 2007526"/>
                  <a:gd name="connsiteX54" fmla="*/ 4367635 w 4648898"/>
                  <a:gd name="connsiteY54" fmla="*/ 303584 h 2007526"/>
                  <a:gd name="connsiteX55" fmla="*/ 4394015 w 4648898"/>
                  <a:gd name="connsiteY55" fmla="*/ 299175 h 2007526"/>
                  <a:gd name="connsiteX56" fmla="*/ 4409368 w 4648898"/>
                  <a:gd name="connsiteY56" fmla="*/ 299175 h 2007526"/>
                  <a:gd name="connsiteX57" fmla="*/ 4413773 w 4648898"/>
                  <a:gd name="connsiteY57" fmla="*/ 299175 h 2007526"/>
                  <a:gd name="connsiteX58" fmla="*/ 4431369 w 4648898"/>
                  <a:gd name="connsiteY58" fmla="*/ 290385 h 2007526"/>
                  <a:gd name="connsiteX59" fmla="*/ 4436635 w 4648898"/>
                  <a:gd name="connsiteY59" fmla="*/ 283341 h 2007526"/>
                  <a:gd name="connsiteX60" fmla="*/ 4437938 w 4648898"/>
                  <a:gd name="connsiteY60" fmla="*/ 281594 h 2007526"/>
                  <a:gd name="connsiteX61" fmla="*/ 4466507 w 4648898"/>
                  <a:gd name="connsiteY61" fmla="*/ 299175 h 2007526"/>
                  <a:gd name="connsiteX62" fmla="*/ 4481913 w 4648898"/>
                  <a:gd name="connsiteY62" fmla="*/ 336556 h 2007526"/>
                  <a:gd name="connsiteX63" fmla="*/ 4476022 w 4648898"/>
                  <a:gd name="connsiteY63" fmla="*/ 344408 h 2007526"/>
                  <a:gd name="connsiteX64" fmla="*/ 4475292 w 4648898"/>
                  <a:gd name="connsiteY64" fmla="*/ 345347 h 2007526"/>
                  <a:gd name="connsiteX65" fmla="*/ 4488482 w 4648898"/>
                  <a:gd name="connsiteY65" fmla="*/ 376155 h 2007526"/>
                  <a:gd name="connsiteX66" fmla="*/ 4496224 w 4648898"/>
                  <a:gd name="connsiteY66" fmla="*/ 381554 h 2007526"/>
                  <a:gd name="connsiteX67" fmla="*/ 4496745 w 4648898"/>
                  <a:gd name="connsiteY67" fmla="*/ 382181 h 2007526"/>
                  <a:gd name="connsiteX68" fmla="*/ 4497006 w 4648898"/>
                  <a:gd name="connsiteY68" fmla="*/ 382311 h 2007526"/>
                  <a:gd name="connsiteX69" fmla="*/ 4497918 w 4648898"/>
                  <a:gd name="connsiteY69" fmla="*/ 382754 h 2007526"/>
                  <a:gd name="connsiteX70" fmla="*/ 4510456 w 4648898"/>
                  <a:gd name="connsiteY70" fmla="*/ 391545 h 2007526"/>
                  <a:gd name="connsiteX71" fmla="*/ 4558811 w 4648898"/>
                  <a:gd name="connsiteY71" fmla="*/ 389328 h 2007526"/>
                  <a:gd name="connsiteX72" fmla="*/ 4585529 w 4648898"/>
                  <a:gd name="connsiteY72" fmla="*/ 395510 h 2007526"/>
                  <a:gd name="connsiteX73" fmla="*/ 4587354 w 4648898"/>
                  <a:gd name="connsiteY73" fmla="*/ 395928 h 2007526"/>
                  <a:gd name="connsiteX74" fmla="*/ 4598354 w 4648898"/>
                  <a:gd name="connsiteY74" fmla="*/ 417918 h 2007526"/>
                  <a:gd name="connsiteX75" fmla="*/ 4626924 w 4648898"/>
                  <a:gd name="connsiteY75" fmla="*/ 428900 h 2007526"/>
                  <a:gd name="connsiteX76" fmla="*/ 4629087 w 4648898"/>
                  <a:gd name="connsiteY76" fmla="*/ 443299 h 2007526"/>
                  <a:gd name="connsiteX77" fmla="*/ 4633519 w 4648898"/>
                  <a:gd name="connsiteY77" fmla="*/ 472881 h 2007526"/>
                  <a:gd name="connsiteX78" fmla="*/ 4635005 w 4648898"/>
                  <a:gd name="connsiteY78" fmla="*/ 474185 h 2007526"/>
                  <a:gd name="connsiteX79" fmla="*/ 4648899 w 4648898"/>
                  <a:gd name="connsiteY79" fmla="*/ 486080 h 2007526"/>
                  <a:gd name="connsiteX80" fmla="*/ 4648377 w 4648898"/>
                  <a:gd name="connsiteY80" fmla="*/ 492341 h 2007526"/>
                  <a:gd name="connsiteX81" fmla="*/ 4648325 w 4648898"/>
                  <a:gd name="connsiteY81" fmla="*/ 492315 h 2007526"/>
                  <a:gd name="connsiteX82" fmla="*/ 4646735 w 4648898"/>
                  <a:gd name="connsiteY82" fmla="*/ 495341 h 2007526"/>
                  <a:gd name="connsiteX83" fmla="*/ 4640140 w 4648898"/>
                  <a:gd name="connsiteY83" fmla="*/ 498680 h 2007526"/>
                  <a:gd name="connsiteX84" fmla="*/ 4639775 w 4648898"/>
                  <a:gd name="connsiteY84" fmla="*/ 501679 h 2007526"/>
                  <a:gd name="connsiteX85" fmla="*/ 4632763 w 4648898"/>
                  <a:gd name="connsiteY85" fmla="*/ 561573 h 2007526"/>
                  <a:gd name="connsiteX86" fmla="*/ 4580264 w 4648898"/>
                  <a:gd name="connsiteY86" fmla="*/ 572633 h 2007526"/>
                  <a:gd name="connsiteX87" fmla="*/ 4532144 w 4648898"/>
                  <a:gd name="connsiteY87" fmla="*/ 590267 h 2007526"/>
                  <a:gd name="connsiteX88" fmla="*/ 4527243 w 4648898"/>
                  <a:gd name="connsiteY88" fmla="*/ 634248 h 2007526"/>
                  <a:gd name="connsiteX89" fmla="*/ 4531102 w 4648898"/>
                  <a:gd name="connsiteY89" fmla="*/ 668315 h 2007526"/>
                  <a:gd name="connsiteX90" fmla="*/ 4502036 w 4648898"/>
                  <a:gd name="connsiteY90" fmla="*/ 721922 h 2007526"/>
                  <a:gd name="connsiteX91" fmla="*/ 4512125 w 4648898"/>
                  <a:gd name="connsiteY91" fmla="*/ 766450 h 2007526"/>
                  <a:gd name="connsiteX92" fmla="*/ 4520049 w 4648898"/>
                  <a:gd name="connsiteY92" fmla="*/ 807588 h 2007526"/>
                  <a:gd name="connsiteX93" fmla="*/ 4536628 w 4648898"/>
                  <a:gd name="connsiteY93" fmla="*/ 849038 h 2007526"/>
                  <a:gd name="connsiteX94" fmla="*/ 4561834 w 4648898"/>
                  <a:gd name="connsiteY94" fmla="*/ 890775 h 2007526"/>
                  <a:gd name="connsiteX95" fmla="*/ 4586963 w 4648898"/>
                  <a:gd name="connsiteY95" fmla="*/ 934286 h 2007526"/>
                  <a:gd name="connsiteX96" fmla="*/ 4545647 w 4648898"/>
                  <a:gd name="connsiteY96" fmla="*/ 933060 h 2007526"/>
                  <a:gd name="connsiteX97" fmla="*/ 4522238 w 4648898"/>
                  <a:gd name="connsiteY97" fmla="*/ 911827 h 2007526"/>
                  <a:gd name="connsiteX98" fmla="*/ 4485484 w 4648898"/>
                  <a:gd name="connsiteY98" fmla="*/ 905592 h 2007526"/>
                  <a:gd name="connsiteX99" fmla="*/ 4480688 w 4648898"/>
                  <a:gd name="connsiteY99" fmla="*/ 925939 h 2007526"/>
                  <a:gd name="connsiteX100" fmla="*/ 4460981 w 4648898"/>
                  <a:gd name="connsiteY100" fmla="*/ 933869 h 2007526"/>
                  <a:gd name="connsiteX101" fmla="*/ 4423731 w 4648898"/>
                  <a:gd name="connsiteY101" fmla="*/ 953173 h 2007526"/>
                  <a:gd name="connsiteX102" fmla="*/ 4412392 w 4648898"/>
                  <a:gd name="connsiteY102" fmla="*/ 975006 h 2007526"/>
                  <a:gd name="connsiteX103" fmla="*/ 4388254 w 4648898"/>
                  <a:gd name="connsiteY103" fmla="*/ 989588 h 2007526"/>
                  <a:gd name="connsiteX104" fmla="*/ 4363933 w 4648898"/>
                  <a:gd name="connsiteY104" fmla="*/ 1011005 h 2007526"/>
                  <a:gd name="connsiteX105" fmla="*/ 4329707 w 4648898"/>
                  <a:gd name="connsiteY105" fmla="*/ 996136 h 2007526"/>
                  <a:gd name="connsiteX106" fmla="*/ 4312112 w 4648898"/>
                  <a:gd name="connsiteY106" fmla="*/ 1009205 h 2007526"/>
                  <a:gd name="connsiteX107" fmla="*/ 4279945 w 4648898"/>
                  <a:gd name="connsiteY107" fmla="*/ 999501 h 2007526"/>
                  <a:gd name="connsiteX108" fmla="*/ 4254009 w 4648898"/>
                  <a:gd name="connsiteY108" fmla="*/ 1000283 h 2007526"/>
                  <a:gd name="connsiteX109" fmla="*/ 4240714 w 4648898"/>
                  <a:gd name="connsiteY109" fmla="*/ 1015178 h 2007526"/>
                  <a:gd name="connsiteX110" fmla="*/ 4201483 w 4648898"/>
                  <a:gd name="connsiteY110" fmla="*/ 1032525 h 2007526"/>
                  <a:gd name="connsiteX111" fmla="*/ 4179091 w 4648898"/>
                  <a:gd name="connsiteY111" fmla="*/ 1067585 h 2007526"/>
                  <a:gd name="connsiteX112" fmla="*/ 4168169 w 4648898"/>
                  <a:gd name="connsiteY112" fmla="*/ 1074028 h 2007526"/>
                  <a:gd name="connsiteX113" fmla="*/ 4142207 w 4648898"/>
                  <a:gd name="connsiteY113" fmla="*/ 1078175 h 2007526"/>
                  <a:gd name="connsiteX114" fmla="*/ 4122474 w 4648898"/>
                  <a:gd name="connsiteY114" fmla="*/ 1092784 h 2007526"/>
                  <a:gd name="connsiteX115" fmla="*/ 4115801 w 4648898"/>
                  <a:gd name="connsiteY115" fmla="*/ 1102801 h 2007526"/>
                  <a:gd name="connsiteX116" fmla="*/ 4100525 w 4648898"/>
                  <a:gd name="connsiteY116" fmla="*/ 1110757 h 2007526"/>
                  <a:gd name="connsiteX117" fmla="*/ 4090020 w 4648898"/>
                  <a:gd name="connsiteY117" fmla="*/ 1100061 h 2007526"/>
                  <a:gd name="connsiteX118" fmla="*/ 4055873 w 4648898"/>
                  <a:gd name="connsiteY118" fmla="*/ 1090149 h 2007526"/>
                  <a:gd name="connsiteX119" fmla="*/ 4038407 w 4648898"/>
                  <a:gd name="connsiteY119" fmla="*/ 1103140 h 2007526"/>
                  <a:gd name="connsiteX120" fmla="*/ 4023237 w 4648898"/>
                  <a:gd name="connsiteY120" fmla="*/ 1109374 h 2007526"/>
                  <a:gd name="connsiteX121" fmla="*/ 4005902 w 4648898"/>
                  <a:gd name="connsiteY121" fmla="*/ 1117226 h 2007526"/>
                  <a:gd name="connsiteX122" fmla="*/ 3995188 w 4648898"/>
                  <a:gd name="connsiteY122" fmla="*/ 1116783 h 2007526"/>
                  <a:gd name="connsiteX123" fmla="*/ 3986977 w 4648898"/>
                  <a:gd name="connsiteY123" fmla="*/ 1102775 h 2007526"/>
                  <a:gd name="connsiteX124" fmla="*/ 3939770 w 4648898"/>
                  <a:gd name="connsiteY124" fmla="*/ 1111044 h 2007526"/>
                  <a:gd name="connsiteX125" fmla="*/ 3928691 w 4648898"/>
                  <a:gd name="connsiteY125" fmla="*/ 1127712 h 2007526"/>
                  <a:gd name="connsiteX126" fmla="*/ 3913572 w 4648898"/>
                  <a:gd name="connsiteY126" fmla="*/ 1135616 h 2007526"/>
                  <a:gd name="connsiteX127" fmla="*/ 3898297 w 4648898"/>
                  <a:gd name="connsiteY127" fmla="*/ 1150381 h 2007526"/>
                  <a:gd name="connsiteX128" fmla="*/ 3887140 w 4648898"/>
                  <a:gd name="connsiteY128" fmla="*/ 1170467 h 2007526"/>
                  <a:gd name="connsiteX129" fmla="*/ 3870066 w 4648898"/>
                  <a:gd name="connsiteY129" fmla="*/ 1173180 h 2007526"/>
                  <a:gd name="connsiteX130" fmla="*/ 3854921 w 4648898"/>
                  <a:gd name="connsiteY130" fmla="*/ 1184553 h 2007526"/>
                  <a:gd name="connsiteX131" fmla="*/ 3842149 w 4648898"/>
                  <a:gd name="connsiteY131" fmla="*/ 1185779 h 2007526"/>
                  <a:gd name="connsiteX132" fmla="*/ 3833155 w 4648898"/>
                  <a:gd name="connsiteY132" fmla="*/ 1205944 h 2007526"/>
                  <a:gd name="connsiteX133" fmla="*/ 3828229 w 4648898"/>
                  <a:gd name="connsiteY133" fmla="*/ 1234821 h 2007526"/>
                  <a:gd name="connsiteX134" fmla="*/ 3798408 w 4648898"/>
                  <a:gd name="connsiteY134" fmla="*/ 1238890 h 2007526"/>
                  <a:gd name="connsiteX135" fmla="*/ 3790066 w 4648898"/>
                  <a:gd name="connsiteY135" fmla="*/ 1230099 h 2007526"/>
                  <a:gd name="connsiteX136" fmla="*/ 3768796 w 4648898"/>
                  <a:gd name="connsiteY136" fmla="*/ 1227699 h 2007526"/>
                  <a:gd name="connsiteX137" fmla="*/ 3757717 w 4648898"/>
                  <a:gd name="connsiteY137" fmla="*/ 1246142 h 2007526"/>
                  <a:gd name="connsiteX138" fmla="*/ 3740435 w 4648898"/>
                  <a:gd name="connsiteY138" fmla="*/ 1254150 h 2007526"/>
                  <a:gd name="connsiteX139" fmla="*/ 3737828 w 4648898"/>
                  <a:gd name="connsiteY139" fmla="*/ 1277993 h 2007526"/>
                  <a:gd name="connsiteX140" fmla="*/ 3675710 w 4648898"/>
                  <a:gd name="connsiteY140" fmla="*/ 1247185 h 2007526"/>
                  <a:gd name="connsiteX141" fmla="*/ 3647115 w 4648898"/>
                  <a:gd name="connsiteY141" fmla="*/ 1243116 h 2007526"/>
                  <a:gd name="connsiteX142" fmla="*/ 3603426 w 4648898"/>
                  <a:gd name="connsiteY142" fmla="*/ 1293670 h 2007526"/>
                  <a:gd name="connsiteX143" fmla="*/ 3601237 w 4648898"/>
                  <a:gd name="connsiteY143" fmla="*/ 1293853 h 2007526"/>
                  <a:gd name="connsiteX144" fmla="*/ 3601680 w 4648898"/>
                  <a:gd name="connsiteY144" fmla="*/ 1276532 h 2007526"/>
                  <a:gd name="connsiteX145" fmla="*/ 3586691 w 4648898"/>
                  <a:gd name="connsiteY145" fmla="*/ 1252429 h 2007526"/>
                  <a:gd name="connsiteX146" fmla="*/ 3564612 w 4648898"/>
                  <a:gd name="connsiteY146" fmla="*/ 1242020 h 2007526"/>
                  <a:gd name="connsiteX147" fmla="*/ 3544723 w 4648898"/>
                  <a:gd name="connsiteY147" fmla="*/ 1233412 h 2007526"/>
                  <a:gd name="connsiteX148" fmla="*/ 3534140 w 4648898"/>
                  <a:gd name="connsiteY148" fmla="*/ 1214500 h 2007526"/>
                  <a:gd name="connsiteX149" fmla="*/ 3526320 w 4648898"/>
                  <a:gd name="connsiteY149" fmla="*/ 1180041 h 2007526"/>
                  <a:gd name="connsiteX150" fmla="*/ 3482684 w 4648898"/>
                  <a:gd name="connsiteY150" fmla="*/ 1155937 h 2007526"/>
                  <a:gd name="connsiteX151" fmla="*/ 3433990 w 4648898"/>
                  <a:gd name="connsiteY151" fmla="*/ 1151555 h 2007526"/>
                  <a:gd name="connsiteX152" fmla="*/ 3378832 w 4648898"/>
                  <a:gd name="connsiteY152" fmla="*/ 1147981 h 2007526"/>
                  <a:gd name="connsiteX153" fmla="*/ 3330817 w 4648898"/>
                  <a:gd name="connsiteY153" fmla="*/ 1144225 h 2007526"/>
                  <a:gd name="connsiteX154" fmla="*/ 3325994 w 4648898"/>
                  <a:gd name="connsiteY154" fmla="*/ 1094505 h 2007526"/>
                  <a:gd name="connsiteX155" fmla="*/ 3329253 w 4648898"/>
                  <a:gd name="connsiteY155" fmla="*/ 1064272 h 2007526"/>
                  <a:gd name="connsiteX156" fmla="*/ 3341530 w 4648898"/>
                  <a:gd name="connsiteY156" fmla="*/ 1027021 h 2007526"/>
                  <a:gd name="connsiteX157" fmla="*/ 3328001 w 4648898"/>
                  <a:gd name="connsiteY157" fmla="*/ 1011005 h 2007526"/>
                  <a:gd name="connsiteX158" fmla="*/ 3317132 w 4648898"/>
                  <a:gd name="connsiteY158" fmla="*/ 995901 h 2007526"/>
                  <a:gd name="connsiteX159" fmla="*/ 3307930 w 4648898"/>
                  <a:gd name="connsiteY159" fmla="*/ 982075 h 2007526"/>
                  <a:gd name="connsiteX160" fmla="*/ 3299406 w 4648898"/>
                  <a:gd name="connsiteY160" fmla="*/ 969841 h 2007526"/>
                  <a:gd name="connsiteX161" fmla="*/ 3290569 w 4648898"/>
                  <a:gd name="connsiteY161" fmla="*/ 959485 h 2007526"/>
                  <a:gd name="connsiteX162" fmla="*/ 3280403 w 4648898"/>
                  <a:gd name="connsiteY162" fmla="*/ 951372 h 2007526"/>
                  <a:gd name="connsiteX163" fmla="*/ 3267917 w 4648898"/>
                  <a:gd name="connsiteY163" fmla="*/ 945790 h 2007526"/>
                  <a:gd name="connsiteX164" fmla="*/ 3252120 w 4648898"/>
                  <a:gd name="connsiteY164" fmla="*/ 943051 h 2007526"/>
                  <a:gd name="connsiteX165" fmla="*/ 3232023 w 4648898"/>
                  <a:gd name="connsiteY165" fmla="*/ 943521 h 2007526"/>
                  <a:gd name="connsiteX166" fmla="*/ 3206633 w 4648898"/>
                  <a:gd name="connsiteY166" fmla="*/ 947486 h 2007526"/>
                  <a:gd name="connsiteX167" fmla="*/ 3188699 w 4648898"/>
                  <a:gd name="connsiteY167" fmla="*/ 961650 h 2007526"/>
                  <a:gd name="connsiteX168" fmla="*/ 3164326 w 4648898"/>
                  <a:gd name="connsiteY168" fmla="*/ 972293 h 2007526"/>
                  <a:gd name="connsiteX169" fmla="*/ 3079947 w 4648898"/>
                  <a:gd name="connsiteY169" fmla="*/ 1009074 h 2007526"/>
                  <a:gd name="connsiteX170" fmla="*/ 3049761 w 4648898"/>
                  <a:gd name="connsiteY170" fmla="*/ 989197 h 2007526"/>
                  <a:gd name="connsiteX171" fmla="*/ 3021505 w 4648898"/>
                  <a:gd name="connsiteY171" fmla="*/ 972945 h 2007526"/>
                  <a:gd name="connsiteX172" fmla="*/ 3024633 w 4648898"/>
                  <a:gd name="connsiteY172" fmla="*/ 946494 h 2007526"/>
                  <a:gd name="connsiteX173" fmla="*/ 3011651 w 4648898"/>
                  <a:gd name="connsiteY173" fmla="*/ 935799 h 2007526"/>
                  <a:gd name="connsiteX174" fmla="*/ 2991293 w 4648898"/>
                  <a:gd name="connsiteY174" fmla="*/ 942686 h 2007526"/>
                  <a:gd name="connsiteX175" fmla="*/ 2811091 w 4648898"/>
                  <a:gd name="connsiteY175" fmla="*/ 1032578 h 2007526"/>
                  <a:gd name="connsiteX176" fmla="*/ 2834317 w 4648898"/>
                  <a:gd name="connsiteY176" fmla="*/ 1076845 h 2007526"/>
                  <a:gd name="connsiteX177" fmla="*/ 2831085 w 4648898"/>
                  <a:gd name="connsiteY177" fmla="*/ 1103374 h 2007526"/>
                  <a:gd name="connsiteX178" fmla="*/ 2815236 w 4648898"/>
                  <a:gd name="connsiteY178" fmla="*/ 1114591 h 2007526"/>
                  <a:gd name="connsiteX179" fmla="*/ 2802932 w 4648898"/>
                  <a:gd name="connsiteY179" fmla="*/ 1121530 h 2007526"/>
                  <a:gd name="connsiteX180" fmla="*/ 2800925 w 4648898"/>
                  <a:gd name="connsiteY180" fmla="*/ 1122365 h 2007526"/>
                  <a:gd name="connsiteX181" fmla="*/ 2790524 w 4648898"/>
                  <a:gd name="connsiteY181" fmla="*/ 1127452 h 2007526"/>
                  <a:gd name="connsiteX182" fmla="*/ 2788257 w 4648898"/>
                  <a:gd name="connsiteY182" fmla="*/ 1128260 h 2007526"/>
                  <a:gd name="connsiteX183" fmla="*/ 2779159 w 4648898"/>
                  <a:gd name="connsiteY183" fmla="*/ 1132512 h 2007526"/>
                  <a:gd name="connsiteX184" fmla="*/ 2777022 w 4648898"/>
                  <a:gd name="connsiteY184" fmla="*/ 1133373 h 2007526"/>
                  <a:gd name="connsiteX185" fmla="*/ 2768811 w 4648898"/>
                  <a:gd name="connsiteY185" fmla="*/ 1137730 h 2007526"/>
                  <a:gd name="connsiteX186" fmla="*/ 2767012 w 4648898"/>
                  <a:gd name="connsiteY186" fmla="*/ 1138747 h 2007526"/>
                  <a:gd name="connsiteX187" fmla="*/ 2759479 w 4648898"/>
                  <a:gd name="connsiteY187" fmla="*/ 1144147 h 2007526"/>
                  <a:gd name="connsiteX188" fmla="*/ 2758097 w 4648898"/>
                  <a:gd name="connsiteY188" fmla="*/ 1145425 h 2007526"/>
                  <a:gd name="connsiteX189" fmla="*/ 2751085 w 4648898"/>
                  <a:gd name="connsiteY189" fmla="*/ 1152937 h 2007526"/>
                  <a:gd name="connsiteX190" fmla="*/ 2750016 w 4648898"/>
                  <a:gd name="connsiteY190" fmla="*/ 1154529 h 2007526"/>
                  <a:gd name="connsiteX191" fmla="*/ 2743473 w 4648898"/>
                  <a:gd name="connsiteY191" fmla="*/ 1165198 h 2007526"/>
                  <a:gd name="connsiteX192" fmla="*/ 2742639 w 4648898"/>
                  <a:gd name="connsiteY192" fmla="*/ 1167259 h 2007526"/>
                  <a:gd name="connsiteX193" fmla="*/ 2736540 w 4648898"/>
                  <a:gd name="connsiteY193" fmla="*/ 1182049 h 2007526"/>
                  <a:gd name="connsiteX194" fmla="*/ 2735914 w 4648898"/>
                  <a:gd name="connsiteY194" fmla="*/ 1184814 h 2007526"/>
                  <a:gd name="connsiteX195" fmla="*/ 2730127 w 4648898"/>
                  <a:gd name="connsiteY195" fmla="*/ 1204561 h 2007526"/>
                  <a:gd name="connsiteX196" fmla="*/ 2729032 w 4648898"/>
                  <a:gd name="connsiteY196" fmla="*/ 1208265 h 2007526"/>
                  <a:gd name="connsiteX197" fmla="*/ 2727181 w 4648898"/>
                  <a:gd name="connsiteY197" fmla="*/ 1206309 h 2007526"/>
                  <a:gd name="connsiteX198" fmla="*/ 2713131 w 4648898"/>
                  <a:gd name="connsiteY198" fmla="*/ 1191179 h 2007526"/>
                  <a:gd name="connsiteX199" fmla="*/ 2711802 w 4648898"/>
                  <a:gd name="connsiteY199" fmla="*/ 1189927 h 2007526"/>
                  <a:gd name="connsiteX200" fmla="*/ 2699368 w 4648898"/>
                  <a:gd name="connsiteY200" fmla="*/ 1178032 h 2007526"/>
                  <a:gd name="connsiteX201" fmla="*/ 2687351 w 4648898"/>
                  <a:gd name="connsiteY201" fmla="*/ 1167885 h 2007526"/>
                  <a:gd name="connsiteX202" fmla="*/ 2676429 w 4648898"/>
                  <a:gd name="connsiteY202" fmla="*/ 1160007 h 2007526"/>
                  <a:gd name="connsiteX203" fmla="*/ 2665950 w 4648898"/>
                  <a:gd name="connsiteY203" fmla="*/ 1153590 h 2007526"/>
                  <a:gd name="connsiteX204" fmla="*/ 2655393 w 4648898"/>
                  <a:gd name="connsiteY204" fmla="*/ 1147694 h 2007526"/>
                  <a:gd name="connsiteX205" fmla="*/ 2653907 w 4648898"/>
                  <a:gd name="connsiteY205" fmla="*/ 1146912 h 2007526"/>
                  <a:gd name="connsiteX206" fmla="*/ 2643949 w 4648898"/>
                  <a:gd name="connsiteY206" fmla="*/ 1141747 h 2007526"/>
                  <a:gd name="connsiteX207" fmla="*/ 2642385 w 4648898"/>
                  <a:gd name="connsiteY207" fmla="*/ 1140912 h 2007526"/>
                  <a:gd name="connsiteX208" fmla="*/ 2631124 w 4648898"/>
                  <a:gd name="connsiteY208" fmla="*/ 1134860 h 2007526"/>
                  <a:gd name="connsiteX209" fmla="*/ 2629717 w 4648898"/>
                  <a:gd name="connsiteY209" fmla="*/ 1134025 h 2007526"/>
                  <a:gd name="connsiteX210" fmla="*/ 2616396 w 4648898"/>
                  <a:gd name="connsiteY210" fmla="*/ 1125991 h 2007526"/>
                  <a:gd name="connsiteX211" fmla="*/ 2599010 w 4648898"/>
                  <a:gd name="connsiteY211" fmla="*/ 1114591 h 2007526"/>
                  <a:gd name="connsiteX212" fmla="*/ 2574793 w 4648898"/>
                  <a:gd name="connsiteY212" fmla="*/ 1110679 h 2007526"/>
                  <a:gd name="connsiteX213" fmla="*/ 2557172 w 4648898"/>
                  <a:gd name="connsiteY213" fmla="*/ 1108644 h 2007526"/>
                  <a:gd name="connsiteX214" fmla="*/ 2537127 w 4648898"/>
                  <a:gd name="connsiteY214" fmla="*/ 1117174 h 2007526"/>
                  <a:gd name="connsiteX215" fmla="*/ 2483715 w 4648898"/>
                  <a:gd name="connsiteY215" fmla="*/ 1137547 h 2007526"/>
                  <a:gd name="connsiteX216" fmla="*/ 2465937 w 4648898"/>
                  <a:gd name="connsiteY216" fmla="*/ 1142581 h 2007526"/>
                  <a:gd name="connsiteX217" fmla="*/ 2452382 w 4648898"/>
                  <a:gd name="connsiteY217" fmla="*/ 1160007 h 2007526"/>
                  <a:gd name="connsiteX218" fmla="*/ 2434683 w 4648898"/>
                  <a:gd name="connsiteY218" fmla="*/ 1161546 h 2007526"/>
                  <a:gd name="connsiteX219" fmla="*/ 2421154 w 4648898"/>
                  <a:gd name="connsiteY219" fmla="*/ 1179023 h 2007526"/>
                  <a:gd name="connsiteX220" fmla="*/ 2401108 w 4648898"/>
                  <a:gd name="connsiteY220" fmla="*/ 1189353 h 2007526"/>
                  <a:gd name="connsiteX221" fmla="*/ 2379004 w 4648898"/>
                  <a:gd name="connsiteY221" fmla="*/ 1190892 h 2007526"/>
                  <a:gd name="connsiteX222" fmla="*/ 2381689 w 4648898"/>
                  <a:gd name="connsiteY222" fmla="*/ 1159198 h 2007526"/>
                  <a:gd name="connsiteX223" fmla="*/ 2389065 w 4648898"/>
                  <a:gd name="connsiteY223" fmla="*/ 1109948 h 2007526"/>
                  <a:gd name="connsiteX224" fmla="*/ 2376058 w 4648898"/>
                  <a:gd name="connsiteY224" fmla="*/ 1092210 h 2007526"/>
                  <a:gd name="connsiteX225" fmla="*/ 2360757 w 4648898"/>
                  <a:gd name="connsiteY225" fmla="*/ 1077967 h 2007526"/>
                  <a:gd name="connsiteX226" fmla="*/ 2349887 w 4648898"/>
                  <a:gd name="connsiteY226" fmla="*/ 1063776 h 2007526"/>
                  <a:gd name="connsiteX227" fmla="*/ 2321161 w 4648898"/>
                  <a:gd name="connsiteY227" fmla="*/ 1058272 h 2007526"/>
                  <a:gd name="connsiteX228" fmla="*/ 2310186 w 4648898"/>
                  <a:gd name="connsiteY228" fmla="*/ 1049377 h 2007526"/>
                  <a:gd name="connsiteX229" fmla="*/ 2301454 w 4648898"/>
                  <a:gd name="connsiteY229" fmla="*/ 1038734 h 2007526"/>
                  <a:gd name="connsiteX230" fmla="*/ 2294911 w 4648898"/>
                  <a:gd name="connsiteY230" fmla="*/ 1029891 h 2007526"/>
                  <a:gd name="connsiteX231" fmla="*/ 2261728 w 4648898"/>
                  <a:gd name="connsiteY231" fmla="*/ 1022665 h 2007526"/>
                  <a:gd name="connsiteX232" fmla="*/ 2250884 w 4648898"/>
                  <a:gd name="connsiteY232" fmla="*/ 1001431 h 2007526"/>
                  <a:gd name="connsiteX233" fmla="*/ 2244393 w 4648898"/>
                  <a:gd name="connsiteY233" fmla="*/ 987293 h 2007526"/>
                  <a:gd name="connsiteX234" fmla="*/ 2242230 w 4648898"/>
                  <a:gd name="connsiteY234" fmla="*/ 981971 h 2007526"/>
                  <a:gd name="connsiteX235" fmla="*/ 2197681 w 4648898"/>
                  <a:gd name="connsiteY235" fmla="*/ 994205 h 2007526"/>
                  <a:gd name="connsiteX236" fmla="*/ 2170988 w 4648898"/>
                  <a:gd name="connsiteY236" fmla="*/ 1001196 h 2007526"/>
                  <a:gd name="connsiteX237" fmla="*/ 2151099 w 4648898"/>
                  <a:gd name="connsiteY237" fmla="*/ 990553 h 2007526"/>
                  <a:gd name="connsiteX238" fmla="*/ 2144478 w 4648898"/>
                  <a:gd name="connsiteY238" fmla="*/ 987006 h 2007526"/>
                  <a:gd name="connsiteX239" fmla="*/ 2128916 w 4648898"/>
                  <a:gd name="connsiteY239" fmla="*/ 990501 h 2007526"/>
                  <a:gd name="connsiteX240" fmla="*/ 2119949 w 4648898"/>
                  <a:gd name="connsiteY240" fmla="*/ 1001066 h 2007526"/>
                  <a:gd name="connsiteX241" fmla="*/ 2095316 w 4648898"/>
                  <a:gd name="connsiteY241" fmla="*/ 1032734 h 2007526"/>
                  <a:gd name="connsiteX242" fmla="*/ 2044094 w 4648898"/>
                  <a:gd name="connsiteY242" fmla="*/ 1081932 h 2007526"/>
                  <a:gd name="connsiteX243" fmla="*/ 2033484 w 4648898"/>
                  <a:gd name="connsiteY243" fmla="*/ 1100557 h 2007526"/>
                  <a:gd name="connsiteX244" fmla="*/ 2023683 w 4648898"/>
                  <a:gd name="connsiteY244" fmla="*/ 1117722 h 2007526"/>
                  <a:gd name="connsiteX245" fmla="*/ 2014898 w 4648898"/>
                  <a:gd name="connsiteY245" fmla="*/ 1133191 h 2007526"/>
                  <a:gd name="connsiteX246" fmla="*/ 2007235 w 4648898"/>
                  <a:gd name="connsiteY246" fmla="*/ 1146677 h 2007526"/>
                  <a:gd name="connsiteX247" fmla="*/ 2005723 w 4648898"/>
                  <a:gd name="connsiteY247" fmla="*/ 1148320 h 2007526"/>
                  <a:gd name="connsiteX248" fmla="*/ 1997043 w 4648898"/>
                  <a:gd name="connsiteY248" fmla="*/ 1156355 h 2007526"/>
                  <a:gd name="connsiteX249" fmla="*/ 1988415 w 4648898"/>
                  <a:gd name="connsiteY249" fmla="*/ 1164337 h 2007526"/>
                  <a:gd name="connsiteX250" fmla="*/ 1975563 w 4648898"/>
                  <a:gd name="connsiteY250" fmla="*/ 1165850 h 2007526"/>
                  <a:gd name="connsiteX251" fmla="*/ 1970715 w 4648898"/>
                  <a:gd name="connsiteY251" fmla="*/ 1166424 h 2007526"/>
                  <a:gd name="connsiteX252" fmla="*/ 1941155 w 4648898"/>
                  <a:gd name="connsiteY252" fmla="*/ 1157059 h 2007526"/>
                  <a:gd name="connsiteX253" fmla="*/ 1915740 w 4648898"/>
                  <a:gd name="connsiteY253" fmla="*/ 1145138 h 2007526"/>
                  <a:gd name="connsiteX254" fmla="*/ 1904687 w 4648898"/>
                  <a:gd name="connsiteY254" fmla="*/ 1153903 h 2007526"/>
                  <a:gd name="connsiteX255" fmla="*/ 1884824 w 4648898"/>
                  <a:gd name="connsiteY255" fmla="*/ 1171432 h 2007526"/>
                  <a:gd name="connsiteX256" fmla="*/ 1869392 w 4648898"/>
                  <a:gd name="connsiteY256" fmla="*/ 1169685 h 2007526"/>
                  <a:gd name="connsiteX257" fmla="*/ 1851771 w 4648898"/>
                  <a:gd name="connsiteY257" fmla="*/ 1194179 h 2007526"/>
                  <a:gd name="connsiteX258" fmla="*/ 1838555 w 4648898"/>
                  <a:gd name="connsiteY258" fmla="*/ 1209909 h 2007526"/>
                  <a:gd name="connsiteX259" fmla="*/ 1823149 w 4648898"/>
                  <a:gd name="connsiteY259" fmla="*/ 1237821 h 2007526"/>
                  <a:gd name="connsiteX260" fmla="*/ 1809047 w 4648898"/>
                  <a:gd name="connsiteY260" fmla="*/ 1242542 h 2007526"/>
                  <a:gd name="connsiteX261" fmla="*/ 1799142 w 4648898"/>
                  <a:gd name="connsiteY261" fmla="*/ 1246794 h 2007526"/>
                  <a:gd name="connsiteX262" fmla="*/ 1792989 w 4648898"/>
                  <a:gd name="connsiteY262" fmla="*/ 1249220 h 2007526"/>
                  <a:gd name="connsiteX263" fmla="*/ 1788167 w 4648898"/>
                  <a:gd name="connsiteY263" fmla="*/ 1253185 h 2007526"/>
                  <a:gd name="connsiteX264" fmla="*/ 1784674 w 4648898"/>
                  <a:gd name="connsiteY264" fmla="*/ 1256081 h 2007526"/>
                  <a:gd name="connsiteX265" fmla="*/ 1781181 w 4648898"/>
                  <a:gd name="connsiteY265" fmla="*/ 1258950 h 2007526"/>
                  <a:gd name="connsiteX266" fmla="*/ 1779018 w 4648898"/>
                  <a:gd name="connsiteY266" fmla="*/ 1260254 h 2007526"/>
                  <a:gd name="connsiteX267" fmla="*/ 1776541 w 4648898"/>
                  <a:gd name="connsiteY267" fmla="*/ 1262002 h 2007526"/>
                  <a:gd name="connsiteX268" fmla="*/ 1770781 w 4648898"/>
                  <a:gd name="connsiteY268" fmla="*/ 1266124 h 2007526"/>
                  <a:gd name="connsiteX269" fmla="*/ 1763951 w 4648898"/>
                  <a:gd name="connsiteY269" fmla="*/ 1271002 h 2007526"/>
                  <a:gd name="connsiteX270" fmla="*/ 1750813 w 4648898"/>
                  <a:gd name="connsiteY270" fmla="*/ 1277967 h 2007526"/>
                  <a:gd name="connsiteX271" fmla="*/ 1740829 w 4648898"/>
                  <a:gd name="connsiteY271" fmla="*/ 1288610 h 2007526"/>
                  <a:gd name="connsiteX272" fmla="*/ 1738040 w 4648898"/>
                  <a:gd name="connsiteY272" fmla="*/ 1292079 h 2007526"/>
                  <a:gd name="connsiteX273" fmla="*/ 1733426 w 4648898"/>
                  <a:gd name="connsiteY273" fmla="*/ 1298053 h 2007526"/>
                  <a:gd name="connsiteX274" fmla="*/ 1727222 w 4648898"/>
                  <a:gd name="connsiteY274" fmla="*/ 1306139 h 2007526"/>
                  <a:gd name="connsiteX275" fmla="*/ 1721774 w 4648898"/>
                  <a:gd name="connsiteY275" fmla="*/ 1313209 h 2007526"/>
                  <a:gd name="connsiteX276" fmla="*/ 1718881 w 4648898"/>
                  <a:gd name="connsiteY276" fmla="*/ 1318295 h 2007526"/>
                  <a:gd name="connsiteX277" fmla="*/ 1717734 w 4648898"/>
                  <a:gd name="connsiteY277" fmla="*/ 1320147 h 2007526"/>
                  <a:gd name="connsiteX278" fmla="*/ 1713668 w 4648898"/>
                  <a:gd name="connsiteY278" fmla="*/ 1326747 h 2007526"/>
                  <a:gd name="connsiteX279" fmla="*/ 1709392 w 4648898"/>
                  <a:gd name="connsiteY279" fmla="*/ 1333660 h 2007526"/>
                  <a:gd name="connsiteX280" fmla="*/ 1701875 w 4648898"/>
                  <a:gd name="connsiteY280" fmla="*/ 1339659 h 2007526"/>
                  <a:gd name="connsiteX281" fmla="*/ 1696492 w 4648898"/>
                  <a:gd name="connsiteY281" fmla="*/ 1344251 h 2007526"/>
                  <a:gd name="connsiteX282" fmla="*/ 1693515 w 4648898"/>
                  <a:gd name="connsiteY282" fmla="*/ 1346546 h 2007526"/>
                  <a:gd name="connsiteX283" fmla="*/ 1683232 w 4648898"/>
                  <a:gd name="connsiteY283" fmla="*/ 1354555 h 2007526"/>
                  <a:gd name="connsiteX284" fmla="*/ 1674549 w 4648898"/>
                  <a:gd name="connsiteY284" fmla="*/ 1366710 h 2007526"/>
                  <a:gd name="connsiteX285" fmla="*/ 1670094 w 4648898"/>
                  <a:gd name="connsiteY285" fmla="*/ 1345894 h 2007526"/>
                  <a:gd name="connsiteX286" fmla="*/ 1667677 w 4648898"/>
                  <a:gd name="connsiteY286" fmla="*/ 1286836 h 2007526"/>
                  <a:gd name="connsiteX287" fmla="*/ 1654539 w 4648898"/>
                  <a:gd name="connsiteY287" fmla="*/ 1279923 h 2007526"/>
                  <a:gd name="connsiteX288" fmla="*/ 1621838 w 4648898"/>
                  <a:gd name="connsiteY288" fmla="*/ 1297401 h 2007526"/>
                  <a:gd name="connsiteX289" fmla="*/ 1610935 w 4648898"/>
                  <a:gd name="connsiteY289" fmla="*/ 1300896 h 2007526"/>
                  <a:gd name="connsiteX290" fmla="*/ 1591290 w 4648898"/>
                  <a:gd name="connsiteY290" fmla="*/ 1302696 h 2007526"/>
                  <a:gd name="connsiteX291" fmla="*/ 1571670 w 4648898"/>
                  <a:gd name="connsiteY291" fmla="*/ 1306244 h 2007526"/>
                  <a:gd name="connsiteX292" fmla="*/ 1543264 w 4648898"/>
                  <a:gd name="connsiteY292" fmla="*/ 1297635 h 2007526"/>
                  <a:gd name="connsiteX293" fmla="*/ 1538893 w 4648898"/>
                  <a:gd name="connsiteY293" fmla="*/ 1295914 h 2007526"/>
                  <a:gd name="connsiteX294" fmla="*/ 1517216 w 4648898"/>
                  <a:gd name="connsiteY294" fmla="*/ 1315113 h 2007526"/>
                  <a:gd name="connsiteX295" fmla="*/ 1445445 w 4648898"/>
                  <a:gd name="connsiteY295" fmla="*/ 1329277 h 2007526"/>
                  <a:gd name="connsiteX296" fmla="*/ 1438889 w 4648898"/>
                  <a:gd name="connsiteY296" fmla="*/ 1325834 h 2007526"/>
                  <a:gd name="connsiteX297" fmla="*/ 1412627 w 4648898"/>
                  <a:gd name="connsiteY297" fmla="*/ 1306818 h 2007526"/>
                  <a:gd name="connsiteX298" fmla="*/ 1379918 w 4648898"/>
                  <a:gd name="connsiteY298" fmla="*/ 1298261 h 2007526"/>
                  <a:gd name="connsiteX299" fmla="*/ 1377741 w 4648898"/>
                  <a:gd name="connsiteY299" fmla="*/ 1298261 h 2007526"/>
                  <a:gd name="connsiteX300" fmla="*/ 1323407 w 4648898"/>
                  <a:gd name="connsiteY300" fmla="*/ 1302018 h 2007526"/>
                  <a:gd name="connsiteX301" fmla="*/ 1314724 w 4648898"/>
                  <a:gd name="connsiteY301" fmla="*/ 1303791 h 2007526"/>
                  <a:gd name="connsiteX302" fmla="*/ 1288605 w 4648898"/>
                  <a:gd name="connsiteY302" fmla="*/ 1298705 h 2007526"/>
                  <a:gd name="connsiteX303" fmla="*/ 1249452 w 4648898"/>
                  <a:gd name="connsiteY303" fmla="*/ 1291975 h 2007526"/>
                  <a:gd name="connsiteX304" fmla="*/ 1234380 w 4648898"/>
                  <a:gd name="connsiteY304" fmla="*/ 1309452 h 2007526"/>
                  <a:gd name="connsiteX305" fmla="*/ 1219514 w 4648898"/>
                  <a:gd name="connsiteY305" fmla="*/ 1349546 h 2007526"/>
                  <a:gd name="connsiteX306" fmla="*/ 1211003 w 4648898"/>
                  <a:gd name="connsiteY306" fmla="*/ 1368719 h 2007526"/>
                  <a:gd name="connsiteX307" fmla="*/ 1202403 w 4648898"/>
                  <a:gd name="connsiteY307" fmla="*/ 1377484 h 2007526"/>
                  <a:gd name="connsiteX308" fmla="*/ 1189281 w 4648898"/>
                  <a:gd name="connsiteY308" fmla="*/ 1367154 h 2007526"/>
                  <a:gd name="connsiteX309" fmla="*/ 1178430 w 4648898"/>
                  <a:gd name="connsiteY309" fmla="*/ 1367232 h 2007526"/>
                  <a:gd name="connsiteX310" fmla="*/ 1174272 w 4648898"/>
                  <a:gd name="connsiteY310" fmla="*/ 1386379 h 2007526"/>
                  <a:gd name="connsiteX311" fmla="*/ 1159064 w 4648898"/>
                  <a:gd name="connsiteY311" fmla="*/ 1384762 h 2007526"/>
                  <a:gd name="connsiteX312" fmla="*/ 1148187 w 4648898"/>
                  <a:gd name="connsiteY312" fmla="*/ 1381371 h 2007526"/>
                  <a:gd name="connsiteX313" fmla="*/ 1128584 w 4648898"/>
                  <a:gd name="connsiteY313" fmla="*/ 1372815 h 2007526"/>
                  <a:gd name="connsiteX314" fmla="*/ 1100400 w 4648898"/>
                  <a:gd name="connsiteY314" fmla="*/ 1376545 h 2007526"/>
                  <a:gd name="connsiteX315" fmla="*/ 1089499 w 4648898"/>
                  <a:gd name="connsiteY315" fmla="*/ 1369684 h 2007526"/>
                  <a:gd name="connsiteX316" fmla="*/ 1085143 w 4648898"/>
                  <a:gd name="connsiteY316" fmla="*/ 1367989 h 2007526"/>
                  <a:gd name="connsiteX317" fmla="*/ 1074276 w 4648898"/>
                  <a:gd name="connsiteY317" fmla="*/ 1366345 h 2007526"/>
                  <a:gd name="connsiteX318" fmla="*/ 1072141 w 4648898"/>
                  <a:gd name="connsiteY318" fmla="*/ 1371589 h 2007526"/>
                  <a:gd name="connsiteX319" fmla="*/ 1052698 w 4648898"/>
                  <a:gd name="connsiteY319" fmla="*/ 1383953 h 2007526"/>
                  <a:gd name="connsiteX320" fmla="*/ 1039714 w 4648898"/>
                  <a:gd name="connsiteY320" fmla="*/ 1389301 h 2007526"/>
                  <a:gd name="connsiteX321" fmla="*/ 1015714 w 4648898"/>
                  <a:gd name="connsiteY321" fmla="*/ 1375606 h 2007526"/>
                  <a:gd name="connsiteX322" fmla="*/ 989662 w 4648898"/>
                  <a:gd name="connsiteY322" fmla="*/ 1379388 h 2007526"/>
                  <a:gd name="connsiteX323" fmla="*/ 972356 w 4648898"/>
                  <a:gd name="connsiteY323" fmla="*/ 1390057 h 2007526"/>
                  <a:gd name="connsiteX324" fmla="*/ 968037 w 4648898"/>
                  <a:gd name="connsiteY324" fmla="*/ 1393605 h 2007526"/>
                  <a:gd name="connsiteX325" fmla="*/ 944225 w 4648898"/>
                  <a:gd name="connsiteY325" fmla="*/ 1406126 h 2007526"/>
                  <a:gd name="connsiteX326" fmla="*/ 911704 w 4648898"/>
                  <a:gd name="connsiteY326" fmla="*/ 1417056 h 2007526"/>
                  <a:gd name="connsiteX327" fmla="*/ 877063 w 4648898"/>
                  <a:gd name="connsiteY327" fmla="*/ 1435081 h 2007526"/>
                  <a:gd name="connsiteX328" fmla="*/ 868406 w 4648898"/>
                  <a:gd name="connsiteY328" fmla="*/ 1440481 h 2007526"/>
                  <a:gd name="connsiteX329" fmla="*/ 846635 w 4648898"/>
                  <a:gd name="connsiteY329" fmla="*/ 1437351 h 2007526"/>
                  <a:gd name="connsiteX330" fmla="*/ 820508 w 4648898"/>
                  <a:gd name="connsiteY330" fmla="*/ 1432525 h 2007526"/>
                  <a:gd name="connsiteX331" fmla="*/ 805149 w 4648898"/>
                  <a:gd name="connsiteY331" fmla="*/ 1411708 h 2007526"/>
                  <a:gd name="connsiteX332" fmla="*/ 800812 w 4648898"/>
                  <a:gd name="connsiteY332" fmla="*/ 1413535 h 2007526"/>
                  <a:gd name="connsiteX333" fmla="*/ 794290 w 4648898"/>
                  <a:gd name="connsiteY333" fmla="*/ 1413639 h 2007526"/>
                  <a:gd name="connsiteX334" fmla="*/ 787911 w 4648898"/>
                  <a:gd name="connsiteY334" fmla="*/ 1436620 h 2007526"/>
                  <a:gd name="connsiteX335" fmla="*/ 764031 w 4648898"/>
                  <a:gd name="connsiteY335" fmla="*/ 1442333 h 2007526"/>
                  <a:gd name="connsiteX336" fmla="*/ 748865 w 4648898"/>
                  <a:gd name="connsiteY336" fmla="*/ 1451437 h 2007526"/>
                  <a:gd name="connsiteX337" fmla="*/ 724756 w 4648898"/>
                  <a:gd name="connsiteY337" fmla="*/ 1469123 h 2007526"/>
                  <a:gd name="connsiteX338" fmla="*/ 713836 w 4648898"/>
                  <a:gd name="connsiteY338" fmla="*/ 1476480 h 2007526"/>
                  <a:gd name="connsiteX339" fmla="*/ 707119 w 4648898"/>
                  <a:gd name="connsiteY339" fmla="*/ 1479845 h 2007526"/>
                  <a:gd name="connsiteX340" fmla="*/ 694700 w 4648898"/>
                  <a:gd name="connsiteY340" fmla="*/ 1486105 h 2007526"/>
                  <a:gd name="connsiteX341" fmla="*/ 682845 w 4648898"/>
                  <a:gd name="connsiteY341" fmla="*/ 1486392 h 2007526"/>
                  <a:gd name="connsiteX342" fmla="*/ 672937 w 4648898"/>
                  <a:gd name="connsiteY342" fmla="*/ 1486601 h 2007526"/>
                  <a:gd name="connsiteX343" fmla="*/ 662766 w 4648898"/>
                  <a:gd name="connsiteY343" fmla="*/ 1486836 h 2007526"/>
                  <a:gd name="connsiteX344" fmla="*/ 653360 w 4648898"/>
                  <a:gd name="connsiteY344" fmla="*/ 1487357 h 2007526"/>
                  <a:gd name="connsiteX345" fmla="*/ 652263 w 4648898"/>
                  <a:gd name="connsiteY345" fmla="*/ 1488688 h 2007526"/>
                  <a:gd name="connsiteX346" fmla="*/ 616655 w 4648898"/>
                  <a:gd name="connsiteY346" fmla="*/ 1532303 h 2007526"/>
                  <a:gd name="connsiteX347" fmla="*/ 603635 w 4648898"/>
                  <a:gd name="connsiteY347" fmla="*/ 1537990 h 2007526"/>
                  <a:gd name="connsiteX348" fmla="*/ 608251 w 4648898"/>
                  <a:gd name="connsiteY348" fmla="*/ 1546677 h 2007526"/>
                  <a:gd name="connsiteX349" fmla="*/ 610999 w 4648898"/>
                  <a:gd name="connsiteY349" fmla="*/ 1551789 h 2007526"/>
                  <a:gd name="connsiteX350" fmla="*/ 616859 w 4648898"/>
                  <a:gd name="connsiteY350" fmla="*/ 1561911 h 2007526"/>
                  <a:gd name="connsiteX351" fmla="*/ 621121 w 4648898"/>
                  <a:gd name="connsiteY351" fmla="*/ 1569241 h 2007526"/>
                  <a:gd name="connsiteX352" fmla="*/ 623245 w 4648898"/>
                  <a:gd name="connsiteY352" fmla="*/ 1572893 h 2007526"/>
                  <a:gd name="connsiteX353" fmla="*/ 623970 w 4648898"/>
                  <a:gd name="connsiteY353" fmla="*/ 1574588 h 2007526"/>
                  <a:gd name="connsiteX354" fmla="*/ 624165 w 4648898"/>
                  <a:gd name="connsiteY354" fmla="*/ 1576388 h 2007526"/>
                  <a:gd name="connsiteX355" fmla="*/ 623978 w 4648898"/>
                  <a:gd name="connsiteY355" fmla="*/ 1579153 h 2007526"/>
                  <a:gd name="connsiteX356" fmla="*/ 623850 w 4648898"/>
                  <a:gd name="connsiteY356" fmla="*/ 1581162 h 2007526"/>
                  <a:gd name="connsiteX357" fmla="*/ 623076 w 4648898"/>
                  <a:gd name="connsiteY357" fmla="*/ 1583614 h 2007526"/>
                  <a:gd name="connsiteX358" fmla="*/ 619640 w 4648898"/>
                  <a:gd name="connsiteY358" fmla="*/ 1588805 h 2007526"/>
                  <a:gd name="connsiteX359" fmla="*/ 617046 w 4648898"/>
                  <a:gd name="connsiteY359" fmla="*/ 1592274 h 2007526"/>
                  <a:gd name="connsiteX360" fmla="*/ 614408 w 4648898"/>
                  <a:gd name="connsiteY360" fmla="*/ 1595665 h 2007526"/>
                  <a:gd name="connsiteX361" fmla="*/ 607164 w 4648898"/>
                  <a:gd name="connsiteY361" fmla="*/ 1605004 h 2007526"/>
                  <a:gd name="connsiteX362" fmla="*/ 600463 w 4648898"/>
                  <a:gd name="connsiteY362" fmla="*/ 1614265 h 2007526"/>
                  <a:gd name="connsiteX363" fmla="*/ 597971 w 4648898"/>
                  <a:gd name="connsiteY363" fmla="*/ 1617682 h 2007526"/>
                  <a:gd name="connsiteX364" fmla="*/ 589423 w 4648898"/>
                  <a:gd name="connsiteY364" fmla="*/ 1630334 h 2007526"/>
                  <a:gd name="connsiteX365" fmla="*/ 585164 w 4648898"/>
                  <a:gd name="connsiteY365" fmla="*/ 1637507 h 2007526"/>
                  <a:gd name="connsiteX366" fmla="*/ 576734 w 4648898"/>
                  <a:gd name="connsiteY366" fmla="*/ 1657202 h 2007526"/>
                  <a:gd name="connsiteX367" fmla="*/ 547301 w 4648898"/>
                  <a:gd name="connsiteY367" fmla="*/ 1719912 h 2007526"/>
                  <a:gd name="connsiteX368" fmla="*/ 536849 w 4648898"/>
                  <a:gd name="connsiteY368" fmla="*/ 1741433 h 2007526"/>
                  <a:gd name="connsiteX369" fmla="*/ 528676 w 4648898"/>
                  <a:gd name="connsiteY369" fmla="*/ 1764571 h 2007526"/>
                  <a:gd name="connsiteX370" fmla="*/ 518171 w 4648898"/>
                  <a:gd name="connsiteY370" fmla="*/ 1779023 h 2007526"/>
                  <a:gd name="connsiteX371" fmla="*/ 518453 w 4648898"/>
                  <a:gd name="connsiteY371" fmla="*/ 1789509 h 2007526"/>
                  <a:gd name="connsiteX372" fmla="*/ 531593 w 4648898"/>
                  <a:gd name="connsiteY372" fmla="*/ 1794204 h 2007526"/>
                  <a:gd name="connsiteX373" fmla="*/ 559649 w 4648898"/>
                  <a:gd name="connsiteY373" fmla="*/ 1787761 h 2007526"/>
                  <a:gd name="connsiteX374" fmla="*/ 581473 w 4648898"/>
                  <a:gd name="connsiteY374" fmla="*/ 1792065 h 2007526"/>
                  <a:gd name="connsiteX375" fmla="*/ 594449 w 4648898"/>
                  <a:gd name="connsiteY375" fmla="*/ 1789796 h 2007526"/>
                  <a:gd name="connsiteX376" fmla="*/ 607352 w 4648898"/>
                  <a:gd name="connsiteY376" fmla="*/ 1784031 h 2007526"/>
                  <a:gd name="connsiteX377" fmla="*/ 614028 w 4648898"/>
                  <a:gd name="connsiteY377" fmla="*/ 1790735 h 2007526"/>
                  <a:gd name="connsiteX378" fmla="*/ 614062 w 4648898"/>
                  <a:gd name="connsiteY378" fmla="*/ 1792483 h 2007526"/>
                  <a:gd name="connsiteX379" fmla="*/ 615355 w 4648898"/>
                  <a:gd name="connsiteY379" fmla="*/ 1844602 h 2007526"/>
                  <a:gd name="connsiteX380" fmla="*/ 616069 w 4648898"/>
                  <a:gd name="connsiteY380" fmla="*/ 1870480 h 2007526"/>
                  <a:gd name="connsiteX381" fmla="*/ 616460 w 4648898"/>
                  <a:gd name="connsiteY381" fmla="*/ 1884253 h 2007526"/>
                  <a:gd name="connsiteX382" fmla="*/ 612386 w 4648898"/>
                  <a:gd name="connsiteY382" fmla="*/ 1893017 h 2007526"/>
                  <a:gd name="connsiteX383" fmla="*/ 599527 w 4648898"/>
                  <a:gd name="connsiteY383" fmla="*/ 1896982 h 2007526"/>
                  <a:gd name="connsiteX384" fmla="*/ 588581 w 4648898"/>
                  <a:gd name="connsiteY384" fmla="*/ 1892261 h 2007526"/>
                  <a:gd name="connsiteX385" fmla="*/ 586634 w 4648898"/>
                  <a:gd name="connsiteY385" fmla="*/ 1899226 h 2007526"/>
                  <a:gd name="connsiteX386" fmla="*/ 584687 w 4648898"/>
                  <a:gd name="connsiteY386" fmla="*/ 1906191 h 2007526"/>
                  <a:gd name="connsiteX387" fmla="*/ 585172 w 4648898"/>
                  <a:gd name="connsiteY387" fmla="*/ 1921634 h 2007526"/>
                  <a:gd name="connsiteX388" fmla="*/ 575076 w 4648898"/>
                  <a:gd name="connsiteY388" fmla="*/ 1942633 h 2007526"/>
                  <a:gd name="connsiteX389" fmla="*/ 567303 w 4648898"/>
                  <a:gd name="connsiteY389" fmla="*/ 1966919 h 2007526"/>
                  <a:gd name="connsiteX390" fmla="*/ 566137 w 4648898"/>
                  <a:gd name="connsiteY390" fmla="*/ 1994256 h 2007526"/>
                  <a:gd name="connsiteX391" fmla="*/ 551297 w 4648898"/>
                  <a:gd name="connsiteY391" fmla="*/ 1999969 h 2007526"/>
                  <a:gd name="connsiteX392" fmla="*/ 530087 w 4648898"/>
                  <a:gd name="connsiteY392" fmla="*/ 2007665 h 2007526"/>
                  <a:gd name="connsiteX393" fmla="*/ 504286 w 4648898"/>
                  <a:gd name="connsiteY393" fmla="*/ 2007117 h 2007526"/>
                  <a:gd name="connsiteX394" fmla="*/ 497472 w 4648898"/>
                  <a:gd name="connsiteY394" fmla="*/ 1997230 h 2007526"/>
                  <a:gd name="connsiteX395" fmla="*/ 490720 w 4648898"/>
                  <a:gd name="connsiteY395" fmla="*/ 1989065 h 2007526"/>
                  <a:gd name="connsiteX396" fmla="*/ 490660 w 4648898"/>
                  <a:gd name="connsiteY396" fmla="*/ 1987370 h 2007526"/>
                  <a:gd name="connsiteX397" fmla="*/ 483278 w 4648898"/>
                  <a:gd name="connsiteY397" fmla="*/ 1962197 h 2007526"/>
                  <a:gd name="connsiteX398" fmla="*/ 446844 w 4648898"/>
                  <a:gd name="connsiteY398" fmla="*/ 1965771 h 2007526"/>
                  <a:gd name="connsiteX399" fmla="*/ 421085 w 4648898"/>
                  <a:gd name="connsiteY399" fmla="*/ 1967206 h 2007526"/>
                  <a:gd name="connsiteX400" fmla="*/ 408140 w 4648898"/>
                  <a:gd name="connsiteY400" fmla="*/ 1966240 h 2007526"/>
                  <a:gd name="connsiteX401" fmla="*/ 395265 w 4648898"/>
                  <a:gd name="connsiteY401" fmla="*/ 1966553 h 2007526"/>
                  <a:gd name="connsiteX402" fmla="*/ 384695 w 4648898"/>
                  <a:gd name="connsiteY402" fmla="*/ 1966710 h 2007526"/>
                  <a:gd name="connsiteX403" fmla="*/ 369454 w 4648898"/>
                  <a:gd name="connsiteY403" fmla="*/ 1966580 h 2007526"/>
                  <a:gd name="connsiteX404" fmla="*/ 364394 w 4648898"/>
                  <a:gd name="connsiteY404" fmla="*/ 1965927 h 2007526"/>
                  <a:gd name="connsiteX405" fmla="*/ 330121 w 4648898"/>
                  <a:gd name="connsiteY405" fmla="*/ 1961649 h 2007526"/>
                  <a:gd name="connsiteX406" fmla="*/ 328317 w 4648898"/>
                  <a:gd name="connsiteY406" fmla="*/ 1961336 h 2007526"/>
                  <a:gd name="connsiteX407" fmla="*/ 300566 w 4648898"/>
                  <a:gd name="connsiteY407" fmla="*/ 1952989 h 2007526"/>
                  <a:gd name="connsiteX408" fmla="*/ 297897 w 4648898"/>
                  <a:gd name="connsiteY408" fmla="*/ 1951919 h 2007526"/>
                  <a:gd name="connsiteX409" fmla="*/ 235636 w 4648898"/>
                  <a:gd name="connsiteY409" fmla="*/ 1916338 h 2007526"/>
                  <a:gd name="connsiteX410" fmla="*/ 235672 w 4648898"/>
                  <a:gd name="connsiteY410" fmla="*/ 1916312 h 2007526"/>
                  <a:gd name="connsiteX411" fmla="*/ 227742 w 4648898"/>
                  <a:gd name="connsiteY411" fmla="*/ 1908017 h 2007526"/>
                  <a:gd name="connsiteX412" fmla="*/ 238255 w 4648898"/>
                  <a:gd name="connsiteY412" fmla="*/ 1897504 h 2007526"/>
                  <a:gd name="connsiteX413" fmla="*/ 245202 w 4648898"/>
                  <a:gd name="connsiteY413" fmla="*/ 1890539 h 2007526"/>
                  <a:gd name="connsiteX414" fmla="*/ 247006 w 4648898"/>
                  <a:gd name="connsiteY414" fmla="*/ 1888740 h 2007526"/>
                  <a:gd name="connsiteX415" fmla="*/ 244371 w 4648898"/>
                  <a:gd name="connsiteY415" fmla="*/ 1885035 h 2007526"/>
                  <a:gd name="connsiteX416" fmla="*/ 238255 w 4648898"/>
                  <a:gd name="connsiteY416" fmla="*/ 1876453 h 2007526"/>
                  <a:gd name="connsiteX417" fmla="*/ 247006 w 4648898"/>
                  <a:gd name="connsiteY417" fmla="*/ 1858923 h 2007526"/>
                  <a:gd name="connsiteX418" fmla="*/ 248758 w 4648898"/>
                  <a:gd name="connsiteY418" fmla="*/ 1848411 h 2007526"/>
                  <a:gd name="connsiteX419" fmla="*/ 252770 w 4648898"/>
                  <a:gd name="connsiteY419" fmla="*/ 1829942 h 2007526"/>
                  <a:gd name="connsiteX420" fmla="*/ 252858 w 4648898"/>
                  <a:gd name="connsiteY420" fmla="*/ 1829472 h 2007526"/>
                  <a:gd name="connsiteX421" fmla="*/ 252874 w 4648898"/>
                  <a:gd name="connsiteY421" fmla="*/ 1829472 h 2007526"/>
                  <a:gd name="connsiteX422" fmla="*/ 252892 w 4648898"/>
                  <a:gd name="connsiteY422" fmla="*/ 1829446 h 2007526"/>
                  <a:gd name="connsiteX423" fmla="*/ 252889 w 4648898"/>
                  <a:gd name="connsiteY423" fmla="*/ 1829394 h 2007526"/>
                  <a:gd name="connsiteX424" fmla="*/ 254493 w 4648898"/>
                  <a:gd name="connsiteY424" fmla="*/ 1822012 h 2007526"/>
                  <a:gd name="connsiteX425" fmla="*/ 257516 w 4648898"/>
                  <a:gd name="connsiteY425" fmla="*/ 1808082 h 2007526"/>
                  <a:gd name="connsiteX426" fmla="*/ 269781 w 4648898"/>
                  <a:gd name="connsiteY426" fmla="*/ 1795822 h 2007526"/>
                  <a:gd name="connsiteX427" fmla="*/ 275036 w 4648898"/>
                  <a:gd name="connsiteY427" fmla="*/ 1778292 h 2007526"/>
                  <a:gd name="connsiteX428" fmla="*/ 307993 w 4648898"/>
                  <a:gd name="connsiteY428" fmla="*/ 1751319 h 2007526"/>
                  <a:gd name="connsiteX429" fmla="*/ 326104 w 4648898"/>
                  <a:gd name="connsiteY429" fmla="*/ 1736477 h 2007526"/>
                  <a:gd name="connsiteX430" fmla="*/ 332850 w 4648898"/>
                  <a:gd name="connsiteY430" fmla="*/ 1730946 h 2007526"/>
                  <a:gd name="connsiteX431" fmla="*/ 335160 w 4648898"/>
                  <a:gd name="connsiteY431" fmla="*/ 1730633 h 2007526"/>
                  <a:gd name="connsiteX432" fmla="*/ 345115 w 4648898"/>
                  <a:gd name="connsiteY432" fmla="*/ 1729199 h 2007526"/>
                  <a:gd name="connsiteX433" fmla="*/ 353873 w 4648898"/>
                  <a:gd name="connsiteY433" fmla="*/ 1701157 h 2007526"/>
                  <a:gd name="connsiteX434" fmla="*/ 355625 w 4648898"/>
                  <a:gd name="connsiteY434" fmla="*/ 1685375 h 2007526"/>
                  <a:gd name="connsiteX435" fmla="*/ 357804 w 4648898"/>
                  <a:gd name="connsiteY435" fmla="*/ 1678097 h 2007526"/>
                  <a:gd name="connsiteX436" fmla="*/ 366138 w 4648898"/>
                  <a:gd name="connsiteY436" fmla="*/ 1650315 h 2007526"/>
                  <a:gd name="connsiteX437" fmla="*/ 369532 w 4648898"/>
                  <a:gd name="connsiteY437" fmla="*/ 1646429 h 2007526"/>
                  <a:gd name="connsiteX438" fmla="*/ 378400 w 4648898"/>
                  <a:gd name="connsiteY438" fmla="*/ 1636281 h 2007526"/>
                  <a:gd name="connsiteX439" fmla="*/ 385409 w 4648898"/>
                  <a:gd name="connsiteY439" fmla="*/ 1604743 h 2007526"/>
                  <a:gd name="connsiteX440" fmla="*/ 384012 w 4648898"/>
                  <a:gd name="connsiteY440" fmla="*/ 1597048 h 2007526"/>
                  <a:gd name="connsiteX441" fmla="*/ 384244 w 4648898"/>
                  <a:gd name="connsiteY441" fmla="*/ 1589509 h 2007526"/>
                  <a:gd name="connsiteX442" fmla="*/ 383613 w 4648898"/>
                  <a:gd name="connsiteY442" fmla="*/ 1588831 h 2007526"/>
                  <a:gd name="connsiteX443" fmla="*/ 382253 w 4648898"/>
                  <a:gd name="connsiteY443" fmla="*/ 1587370 h 2007526"/>
                  <a:gd name="connsiteX444" fmla="*/ 379409 w 4648898"/>
                  <a:gd name="connsiteY444" fmla="*/ 1584292 h 2007526"/>
                  <a:gd name="connsiteX445" fmla="*/ 359128 w 4648898"/>
                  <a:gd name="connsiteY445" fmla="*/ 1574927 h 2007526"/>
                  <a:gd name="connsiteX446" fmla="*/ 353873 w 4648898"/>
                  <a:gd name="connsiteY446" fmla="*/ 1557398 h 2007526"/>
                  <a:gd name="connsiteX447" fmla="*/ 353706 w 4648898"/>
                  <a:gd name="connsiteY447" fmla="*/ 1555050 h 2007526"/>
                  <a:gd name="connsiteX448" fmla="*/ 352122 w 4648898"/>
                  <a:gd name="connsiteY448" fmla="*/ 1532851 h 2007526"/>
                  <a:gd name="connsiteX449" fmla="*/ 341833 w 4648898"/>
                  <a:gd name="connsiteY449" fmla="*/ 1538016 h 2007526"/>
                  <a:gd name="connsiteX450" fmla="*/ 338105 w 4648898"/>
                  <a:gd name="connsiteY450" fmla="*/ 1539868 h 2007526"/>
                  <a:gd name="connsiteX451" fmla="*/ 304820 w 4648898"/>
                  <a:gd name="connsiteY451" fmla="*/ 1543364 h 2007526"/>
                  <a:gd name="connsiteX452" fmla="*/ 290804 w 4648898"/>
                  <a:gd name="connsiteY452" fmla="*/ 1538120 h 2007526"/>
                  <a:gd name="connsiteX453" fmla="*/ 289052 w 4648898"/>
                  <a:gd name="connsiteY453" fmla="*/ 1531103 h 2007526"/>
                  <a:gd name="connsiteX454" fmla="*/ 276788 w 4648898"/>
                  <a:gd name="connsiteY454" fmla="*/ 1524086 h 2007526"/>
                  <a:gd name="connsiteX455" fmla="*/ 259268 w 4648898"/>
                  <a:gd name="connsiteY455" fmla="*/ 1480262 h 2007526"/>
                  <a:gd name="connsiteX456" fmla="*/ 262506 w 4648898"/>
                  <a:gd name="connsiteY456" fmla="*/ 1465158 h 2007526"/>
                  <a:gd name="connsiteX457" fmla="*/ 264526 w 4648898"/>
                  <a:gd name="connsiteY457" fmla="*/ 1455715 h 2007526"/>
                  <a:gd name="connsiteX458" fmla="*/ 255765 w 4648898"/>
                  <a:gd name="connsiteY458" fmla="*/ 1446950 h 2007526"/>
                  <a:gd name="connsiteX459" fmla="*/ 219109 w 4648898"/>
                  <a:gd name="connsiteY459" fmla="*/ 1449898 h 2007526"/>
                  <a:gd name="connsiteX460" fmla="*/ 211975 w 4648898"/>
                  <a:gd name="connsiteY460" fmla="*/ 1450472 h 2007526"/>
                  <a:gd name="connsiteX461" fmla="*/ 190951 w 4648898"/>
                  <a:gd name="connsiteY461" fmla="*/ 1443455 h 2007526"/>
                  <a:gd name="connsiteX462" fmla="*/ 183945 w 4648898"/>
                  <a:gd name="connsiteY462" fmla="*/ 1429421 h 2007526"/>
                  <a:gd name="connsiteX463" fmla="*/ 176938 w 4648898"/>
                  <a:gd name="connsiteY463" fmla="*/ 1427673 h 2007526"/>
                  <a:gd name="connsiteX464" fmla="*/ 154163 w 4648898"/>
                  <a:gd name="connsiteY464" fmla="*/ 1397857 h 2007526"/>
                  <a:gd name="connsiteX465" fmla="*/ 120875 w 4648898"/>
                  <a:gd name="connsiteY465" fmla="*/ 1385597 h 2007526"/>
                  <a:gd name="connsiteX466" fmla="*/ 108611 w 4648898"/>
                  <a:gd name="connsiteY466" fmla="*/ 1362798 h 2007526"/>
                  <a:gd name="connsiteX467" fmla="*/ 98101 w 4648898"/>
                  <a:gd name="connsiteY467" fmla="*/ 1361050 h 2007526"/>
                  <a:gd name="connsiteX468" fmla="*/ 91091 w 4648898"/>
                  <a:gd name="connsiteY468" fmla="*/ 1347016 h 2007526"/>
                  <a:gd name="connsiteX469" fmla="*/ 54310 w 4648898"/>
                  <a:gd name="connsiteY469" fmla="*/ 1354033 h 2007526"/>
                  <a:gd name="connsiteX470" fmla="*/ 43798 w 4648898"/>
                  <a:gd name="connsiteY470" fmla="*/ 1368067 h 2007526"/>
                  <a:gd name="connsiteX471" fmla="*/ 14016 w 4648898"/>
                  <a:gd name="connsiteY471" fmla="*/ 1369815 h 2007526"/>
                  <a:gd name="connsiteX472" fmla="*/ 17519 w 4648898"/>
                  <a:gd name="connsiteY472" fmla="*/ 1347016 h 2007526"/>
                  <a:gd name="connsiteX473" fmla="*/ 61317 w 4648898"/>
                  <a:gd name="connsiteY473" fmla="*/ 1308461 h 2007526"/>
                  <a:gd name="connsiteX474" fmla="*/ 68316 w 4648898"/>
                  <a:gd name="connsiteY474" fmla="*/ 1276897 h 2007526"/>
                  <a:gd name="connsiteX475" fmla="*/ 54310 w 4648898"/>
                  <a:gd name="connsiteY475" fmla="*/ 1257620 h 2007526"/>
                  <a:gd name="connsiteX476" fmla="*/ 59566 w 4648898"/>
                  <a:gd name="connsiteY476" fmla="*/ 1254124 h 2007526"/>
                  <a:gd name="connsiteX477" fmla="*/ 59255 w 4648898"/>
                  <a:gd name="connsiteY477" fmla="*/ 1253524 h 2007526"/>
                  <a:gd name="connsiteX478" fmla="*/ 47304 w 4648898"/>
                  <a:gd name="connsiteY478" fmla="*/ 1231325 h 2007526"/>
                  <a:gd name="connsiteX479" fmla="*/ 34703 w 4648898"/>
                  <a:gd name="connsiteY479" fmla="*/ 1227882 h 2007526"/>
                  <a:gd name="connsiteX480" fmla="*/ 28032 w 4648898"/>
                  <a:gd name="connsiteY480" fmla="*/ 1226056 h 2007526"/>
                  <a:gd name="connsiteX481" fmla="*/ 27167 w 4648898"/>
                  <a:gd name="connsiteY481" fmla="*/ 1220004 h 2007526"/>
                  <a:gd name="connsiteX482" fmla="*/ 26278 w 4648898"/>
                  <a:gd name="connsiteY482" fmla="*/ 1213795 h 2007526"/>
                  <a:gd name="connsiteX483" fmla="*/ 19613 w 4648898"/>
                  <a:gd name="connsiteY483" fmla="*/ 1212126 h 2007526"/>
                  <a:gd name="connsiteX484" fmla="*/ 12264 w 4648898"/>
                  <a:gd name="connsiteY484" fmla="*/ 1210274 h 2007526"/>
                  <a:gd name="connsiteX485" fmla="*/ 5257 w 4648898"/>
                  <a:gd name="connsiteY485" fmla="*/ 1178736 h 2007526"/>
                  <a:gd name="connsiteX486" fmla="*/ 10513 w 4648898"/>
                  <a:gd name="connsiteY486" fmla="*/ 1155937 h 2007526"/>
                  <a:gd name="connsiteX487" fmla="*/ 15828 w 4648898"/>
                  <a:gd name="connsiteY487" fmla="*/ 1152624 h 2007526"/>
                  <a:gd name="connsiteX488" fmla="*/ 24529 w 4648898"/>
                  <a:gd name="connsiteY488" fmla="*/ 1147173 h 2007526"/>
                  <a:gd name="connsiteX489" fmla="*/ 28032 w 4648898"/>
                  <a:gd name="connsiteY489" fmla="*/ 1105096 h 2007526"/>
                  <a:gd name="connsiteX490" fmla="*/ 35039 w 4648898"/>
                  <a:gd name="connsiteY490" fmla="*/ 1089314 h 2007526"/>
                  <a:gd name="connsiteX491" fmla="*/ 24529 w 4648898"/>
                  <a:gd name="connsiteY491" fmla="*/ 1070037 h 2007526"/>
                  <a:gd name="connsiteX492" fmla="*/ 14016 w 4648898"/>
                  <a:gd name="connsiteY492" fmla="*/ 1040247 h 2007526"/>
                  <a:gd name="connsiteX493" fmla="*/ 3493 w 4648898"/>
                  <a:gd name="connsiteY493" fmla="*/ 1016535 h 2007526"/>
                  <a:gd name="connsiteX494" fmla="*/ 0 w 4648898"/>
                  <a:gd name="connsiteY494" fmla="*/ 1008683 h 2007526"/>
                  <a:gd name="connsiteX495" fmla="*/ 31536 w 4648898"/>
                  <a:gd name="connsiteY495" fmla="*/ 992901 h 2007526"/>
                  <a:gd name="connsiteX496" fmla="*/ 71298 w 4648898"/>
                  <a:gd name="connsiteY496" fmla="*/ 989849 h 2007526"/>
                  <a:gd name="connsiteX497" fmla="*/ 77077 w 4648898"/>
                  <a:gd name="connsiteY497" fmla="*/ 989406 h 2007526"/>
                  <a:gd name="connsiteX498" fmla="*/ 74406 w 4648898"/>
                  <a:gd name="connsiteY498" fmla="*/ 985206 h 2007526"/>
                  <a:gd name="connsiteX499" fmla="*/ 55431 w 4648898"/>
                  <a:gd name="connsiteY499" fmla="*/ 955546 h 2007526"/>
                  <a:gd name="connsiteX500" fmla="*/ 49055 w 4648898"/>
                  <a:gd name="connsiteY500" fmla="*/ 945555 h 2007526"/>
                  <a:gd name="connsiteX501" fmla="*/ 36791 w 4648898"/>
                  <a:gd name="connsiteY501" fmla="*/ 922782 h 2007526"/>
                  <a:gd name="connsiteX502" fmla="*/ 22592 w 4648898"/>
                  <a:gd name="connsiteY502" fmla="*/ 918713 h 2007526"/>
                  <a:gd name="connsiteX503" fmla="*/ 12264 w 4648898"/>
                  <a:gd name="connsiteY503" fmla="*/ 915765 h 2007526"/>
                  <a:gd name="connsiteX504" fmla="*/ 14016 w 4648898"/>
                  <a:gd name="connsiteY504" fmla="*/ 898236 h 2007526"/>
                  <a:gd name="connsiteX505" fmla="*/ 43798 w 4648898"/>
                  <a:gd name="connsiteY505" fmla="*/ 896488 h 2007526"/>
                  <a:gd name="connsiteX506" fmla="*/ 82333 w 4648898"/>
                  <a:gd name="connsiteY506" fmla="*/ 891219 h 2007526"/>
                  <a:gd name="connsiteX507" fmla="*/ 116397 w 4648898"/>
                  <a:gd name="connsiteY507" fmla="*/ 879428 h 2007526"/>
                  <a:gd name="connsiteX508" fmla="*/ 127882 w 4648898"/>
                  <a:gd name="connsiteY508" fmla="*/ 875437 h 2007526"/>
                  <a:gd name="connsiteX509" fmla="*/ 136075 w 4648898"/>
                  <a:gd name="connsiteY509" fmla="*/ 863959 h 2007526"/>
                  <a:gd name="connsiteX510" fmla="*/ 136643 w 4648898"/>
                  <a:gd name="connsiteY510" fmla="*/ 863177 h 2007526"/>
                  <a:gd name="connsiteX511" fmla="*/ 154226 w 4648898"/>
                  <a:gd name="connsiteY511" fmla="*/ 852351 h 2007526"/>
                  <a:gd name="connsiteX512" fmla="*/ 159418 w 4648898"/>
                  <a:gd name="connsiteY512" fmla="*/ 849142 h 2007526"/>
                  <a:gd name="connsiteX513" fmla="*/ 161170 w 4648898"/>
                  <a:gd name="connsiteY513" fmla="*/ 842125 h 2007526"/>
                  <a:gd name="connsiteX514" fmla="*/ 157750 w 4648898"/>
                  <a:gd name="connsiteY514" fmla="*/ 839856 h 2007526"/>
                  <a:gd name="connsiteX515" fmla="*/ 162530 w 4648898"/>
                  <a:gd name="connsiteY515" fmla="*/ 839412 h 2007526"/>
                  <a:gd name="connsiteX516" fmla="*/ 166740 w 4648898"/>
                  <a:gd name="connsiteY516" fmla="*/ 826030 h 2007526"/>
                  <a:gd name="connsiteX517" fmla="*/ 195451 w 4648898"/>
                  <a:gd name="connsiteY517" fmla="*/ 821204 h 2007526"/>
                  <a:gd name="connsiteX518" fmla="*/ 213116 w 4648898"/>
                  <a:gd name="connsiteY518" fmla="*/ 793058 h 2007526"/>
                  <a:gd name="connsiteX519" fmla="*/ 226400 w 4648898"/>
                  <a:gd name="connsiteY519" fmla="*/ 783563 h 2007526"/>
                  <a:gd name="connsiteX520" fmla="*/ 272885 w 4648898"/>
                  <a:gd name="connsiteY520" fmla="*/ 749860 h 2007526"/>
                  <a:gd name="connsiteX521" fmla="*/ 288176 w 4648898"/>
                  <a:gd name="connsiteY521" fmla="*/ 748973 h 2007526"/>
                  <a:gd name="connsiteX522" fmla="*/ 301945 w 4648898"/>
                  <a:gd name="connsiteY522" fmla="*/ 739269 h 2007526"/>
                  <a:gd name="connsiteX523" fmla="*/ 308384 w 4648898"/>
                  <a:gd name="connsiteY523" fmla="*/ 734730 h 2007526"/>
                  <a:gd name="connsiteX524" fmla="*/ 312917 w 4648898"/>
                  <a:gd name="connsiteY524" fmla="*/ 732356 h 2007526"/>
                  <a:gd name="connsiteX525" fmla="*/ 323964 w 4648898"/>
                  <a:gd name="connsiteY525" fmla="*/ 727974 h 2007526"/>
                  <a:gd name="connsiteX526" fmla="*/ 332603 w 4648898"/>
                  <a:gd name="connsiteY526" fmla="*/ 727583 h 2007526"/>
                  <a:gd name="connsiteX527" fmla="*/ 342495 w 4648898"/>
                  <a:gd name="connsiteY527" fmla="*/ 729800 h 2007526"/>
                  <a:gd name="connsiteX528" fmla="*/ 347062 w 4648898"/>
                  <a:gd name="connsiteY528" fmla="*/ 730817 h 2007526"/>
                  <a:gd name="connsiteX529" fmla="*/ 353107 w 4648898"/>
                  <a:gd name="connsiteY529" fmla="*/ 733452 h 2007526"/>
                  <a:gd name="connsiteX530" fmla="*/ 365405 w 4648898"/>
                  <a:gd name="connsiteY530" fmla="*/ 738617 h 2007526"/>
                  <a:gd name="connsiteX531" fmla="*/ 379813 w 4648898"/>
                  <a:gd name="connsiteY531" fmla="*/ 744538 h 2007526"/>
                  <a:gd name="connsiteX532" fmla="*/ 395604 w 4648898"/>
                  <a:gd name="connsiteY532" fmla="*/ 752781 h 2007526"/>
                  <a:gd name="connsiteX533" fmla="*/ 414792 w 4648898"/>
                  <a:gd name="connsiteY533" fmla="*/ 760555 h 2007526"/>
                  <a:gd name="connsiteX534" fmla="*/ 455621 w 4648898"/>
                  <a:gd name="connsiteY534" fmla="*/ 749077 h 2007526"/>
                  <a:gd name="connsiteX535" fmla="*/ 485353 w 4648898"/>
                  <a:gd name="connsiteY535" fmla="*/ 750799 h 2007526"/>
                  <a:gd name="connsiteX536" fmla="*/ 504489 w 4648898"/>
                  <a:gd name="connsiteY536" fmla="*/ 750773 h 2007526"/>
                  <a:gd name="connsiteX537" fmla="*/ 523964 w 4648898"/>
                  <a:gd name="connsiteY537" fmla="*/ 739008 h 2007526"/>
                  <a:gd name="connsiteX538" fmla="*/ 543524 w 4648898"/>
                  <a:gd name="connsiteY538" fmla="*/ 723852 h 2007526"/>
                  <a:gd name="connsiteX539" fmla="*/ 564855 w 4648898"/>
                  <a:gd name="connsiteY539" fmla="*/ 720383 h 2007526"/>
                  <a:gd name="connsiteX540" fmla="*/ 614010 w 4648898"/>
                  <a:gd name="connsiteY540" fmla="*/ 708279 h 2007526"/>
                  <a:gd name="connsiteX541" fmla="*/ 633383 w 4648898"/>
                  <a:gd name="connsiteY541" fmla="*/ 698079 h 2007526"/>
                  <a:gd name="connsiteX542" fmla="*/ 646617 w 4648898"/>
                  <a:gd name="connsiteY542" fmla="*/ 679559 h 2007526"/>
                  <a:gd name="connsiteX543" fmla="*/ 649643 w 4648898"/>
                  <a:gd name="connsiteY543" fmla="*/ 645960 h 2007526"/>
                  <a:gd name="connsiteX544" fmla="*/ 662716 w 4648898"/>
                  <a:gd name="connsiteY544" fmla="*/ 632421 h 2007526"/>
                  <a:gd name="connsiteX545" fmla="*/ 700943 w 4648898"/>
                  <a:gd name="connsiteY545" fmla="*/ 628770 h 2007526"/>
                  <a:gd name="connsiteX546" fmla="*/ 754112 w 4648898"/>
                  <a:gd name="connsiteY546" fmla="*/ 619822 h 2007526"/>
                  <a:gd name="connsiteX547" fmla="*/ 781942 w 4648898"/>
                  <a:gd name="connsiteY547" fmla="*/ 607797 h 2007526"/>
                  <a:gd name="connsiteX548" fmla="*/ 813806 w 4648898"/>
                  <a:gd name="connsiteY548" fmla="*/ 604014 h 2007526"/>
                  <a:gd name="connsiteX549" fmla="*/ 845545 w 4648898"/>
                  <a:gd name="connsiteY549" fmla="*/ 606805 h 2007526"/>
                  <a:gd name="connsiteX550" fmla="*/ 864689 w 4648898"/>
                  <a:gd name="connsiteY550" fmla="*/ 604797 h 2007526"/>
                  <a:gd name="connsiteX551" fmla="*/ 879691 w 4648898"/>
                  <a:gd name="connsiteY551" fmla="*/ 597884 h 2007526"/>
                  <a:gd name="connsiteX552" fmla="*/ 916015 w 4648898"/>
                  <a:gd name="connsiteY552" fmla="*/ 587215 h 2007526"/>
                  <a:gd name="connsiteX553" fmla="*/ 941188 w 4648898"/>
                  <a:gd name="connsiteY553" fmla="*/ 603127 h 2007526"/>
                  <a:gd name="connsiteX554" fmla="*/ 968835 w 4648898"/>
                  <a:gd name="connsiteY554" fmla="*/ 602475 h 2007526"/>
                  <a:gd name="connsiteX555" fmla="*/ 998814 w 4648898"/>
                  <a:gd name="connsiteY555" fmla="*/ 591884 h 2007526"/>
                  <a:gd name="connsiteX556" fmla="*/ 1028682 w 4648898"/>
                  <a:gd name="connsiteY556" fmla="*/ 591284 h 2007526"/>
                  <a:gd name="connsiteX557" fmla="*/ 1045777 w 4648898"/>
                  <a:gd name="connsiteY557" fmla="*/ 599658 h 2007526"/>
                  <a:gd name="connsiteX558" fmla="*/ 1095171 w 4648898"/>
                  <a:gd name="connsiteY558" fmla="*/ 634508 h 2007526"/>
                  <a:gd name="connsiteX559" fmla="*/ 1114511 w 4648898"/>
                  <a:gd name="connsiteY559" fmla="*/ 643247 h 2007526"/>
                  <a:gd name="connsiteX560" fmla="*/ 1127411 w 4648898"/>
                  <a:gd name="connsiteY560" fmla="*/ 648516 h 2007526"/>
                  <a:gd name="connsiteX561" fmla="*/ 1133865 w 4648898"/>
                  <a:gd name="connsiteY561" fmla="*/ 650264 h 2007526"/>
                  <a:gd name="connsiteX562" fmla="*/ 1146750 w 4648898"/>
                  <a:gd name="connsiteY562" fmla="*/ 644943 h 2007526"/>
                  <a:gd name="connsiteX563" fmla="*/ 1202719 w 4648898"/>
                  <a:gd name="connsiteY563" fmla="*/ 643091 h 2007526"/>
                  <a:gd name="connsiteX564" fmla="*/ 1235120 w 4648898"/>
                  <a:gd name="connsiteY564" fmla="*/ 653629 h 2007526"/>
                  <a:gd name="connsiteX565" fmla="*/ 1248175 w 4648898"/>
                  <a:gd name="connsiteY565" fmla="*/ 669516 h 2007526"/>
                  <a:gd name="connsiteX566" fmla="*/ 1282977 w 4648898"/>
                  <a:gd name="connsiteY566" fmla="*/ 699488 h 2007526"/>
                  <a:gd name="connsiteX567" fmla="*/ 1304662 w 4648898"/>
                  <a:gd name="connsiteY567" fmla="*/ 702984 h 2007526"/>
                  <a:gd name="connsiteX568" fmla="*/ 1339378 w 4648898"/>
                  <a:gd name="connsiteY568" fmla="*/ 702957 h 2007526"/>
                  <a:gd name="connsiteX569" fmla="*/ 1380548 w 4648898"/>
                  <a:gd name="connsiteY569" fmla="*/ 685245 h 2007526"/>
                  <a:gd name="connsiteX570" fmla="*/ 1426090 w 4648898"/>
                  <a:gd name="connsiteY570" fmla="*/ 662211 h 2007526"/>
                  <a:gd name="connsiteX571" fmla="*/ 1460830 w 4648898"/>
                  <a:gd name="connsiteY571" fmla="*/ 642725 h 2007526"/>
                  <a:gd name="connsiteX572" fmla="*/ 1467336 w 4648898"/>
                  <a:gd name="connsiteY572" fmla="*/ 637430 h 2007526"/>
                  <a:gd name="connsiteX573" fmla="*/ 1480331 w 4648898"/>
                  <a:gd name="connsiteY573" fmla="*/ 623291 h 2007526"/>
                  <a:gd name="connsiteX574" fmla="*/ 1502120 w 4648898"/>
                  <a:gd name="connsiteY574" fmla="*/ 612648 h 2007526"/>
                  <a:gd name="connsiteX575" fmla="*/ 1530653 w 4648898"/>
                  <a:gd name="connsiteY575" fmla="*/ 616092 h 2007526"/>
                  <a:gd name="connsiteX576" fmla="*/ 1561524 w 4648898"/>
                  <a:gd name="connsiteY576" fmla="*/ 628378 h 2007526"/>
                  <a:gd name="connsiteX577" fmla="*/ 1610111 w 4648898"/>
                  <a:gd name="connsiteY577" fmla="*/ 644108 h 2007526"/>
                  <a:gd name="connsiteX578" fmla="*/ 1634450 w 4648898"/>
                  <a:gd name="connsiteY578" fmla="*/ 652847 h 2007526"/>
                  <a:gd name="connsiteX579" fmla="*/ 1649928 w 4648898"/>
                  <a:gd name="connsiteY579" fmla="*/ 654542 h 2007526"/>
                  <a:gd name="connsiteX580" fmla="*/ 1663110 w 4648898"/>
                  <a:gd name="connsiteY580" fmla="*/ 642126 h 2007526"/>
                  <a:gd name="connsiteX581" fmla="*/ 1658528 w 4648898"/>
                  <a:gd name="connsiteY581" fmla="*/ 622718 h 2007526"/>
                  <a:gd name="connsiteX582" fmla="*/ 1645124 w 4648898"/>
                  <a:gd name="connsiteY582" fmla="*/ 606884 h 2007526"/>
                  <a:gd name="connsiteX583" fmla="*/ 1644996 w 4648898"/>
                  <a:gd name="connsiteY583" fmla="*/ 592745 h 2007526"/>
                  <a:gd name="connsiteX584" fmla="*/ 1651477 w 4648898"/>
                  <a:gd name="connsiteY584" fmla="*/ 575059 h 2007526"/>
                  <a:gd name="connsiteX585" fmla="*/ 1680077 w 4648898"/>
                  <a:gd name="connsiteY585" fmla="*/ 567677 h 2007526"/>
                  <a:gd name="connsiteX586" fmla="*/ 1702904 w 4648898"/>
                  <a:gd name="connsiteY586" fmla="*/ 560138 h 2007526"/>
                  <a:gd name="connsiteX587" fmla="*/ 1720888 w 4648898"/>
                  <a:gd name="connsiteY587" fmla="*/ 553199 h 2007526"/>
                  <a:gd name="connsiteX588" fmla="*/ 1734990 w 4648898"/>
                  <a:gd name="connsiteY588" fmla="*/ 547643 h 2007526"/>
                  <a:gd name="connsiteX589" fmla="*/ 1746147 w 4648898"/>
                  <a:gd name="connsiteY589" fmla="*/ 544252 h 2007526"/>
                  <a:gd name="connsiteX590" fmla="*/ 1755349 w 4648898"/>
                  <a:gd name="connsiteY590" fmla="*/ 543782 h 2007526"/>
                  <a:gd name="connsiteX591" fmla="*/ 1763534 w 4648898"/>
                  <a:gd name="connsiteY591" fmla="*/ 547017 h 2007526"/>
                  <a:gd name="connsiteX592" fmla="*/ 1771667 w 4648898"/>
                  <a:gd name="connsiteY592" fmla="*/ 554738 h 2007526"/>
                  <a:gd name="connsiteX593" fmla="*/ 1780712 w 4648898"/>
                  <a:gd name="connsiteY593" fmla="*/ 567677 h 2007526"/>
                  <a:gd name="connsiteX594" fmla="*/ 1791660 w 4648898"/>
                  <a:gd name="connsiteY594" fmla="*/ 586615 h 2007526"/>
                  <a:gd name="connsiteX595" fmla="*/ 1809672 w 4648898"/>
                  <a:gd name="connsiteY595" fmla="*/ 618361 h 2007526"/>
                  <a:gd name="connsiteX596" fmla="*/ 1820934 w 4648898"/>
                  <a:gd name="connsiteY596" fmla="*/ 646586 h 2007526"/>
                  <a:gd name="connsiteX597" fmla="*/ 1825417 w 4648898"/>
                  <a:gd name="connsiteY597" fmla="*/ 660725 h 2007526"/>
                  <a:gd name="connsiteX598" fmla="*/ 1836574 w 4648898"/>
                  <a:gd name="connsiteY598" fmla="*/ 665942 h 2007526"/>
                  <a:gd name="connsiteX599" fmla="*/ 1863319 w 4648898"/>
                  <a:gd name="connsiteY599" fmla="*/ 658664 h 2007526"/>
                  <a:gd name="connsiteX600" fmla="*/ 1878907 w 4648898"/>
                  <a:gd name="connsiteY600" fmla="*/ 640821 h 2007526"/>
                  <a:gd name="connsiteX601" fmla="*/ 1892279 w 4648898"/>
                  <a:gd name="connsiteY601" fmla="*/ 631848 h 2007526"/>
                  <a:gd name="connsiteX602" fmla="*/ 1907919 w 4648898"/>
                  <a:gd name="connsiteY602" fmla="*/ 642334 h 2007526"/>
                  <a:gd name="connsiteX603" fmla="*/ 1930259 w 4648898"/>
                  <a:gd name="connsiteY603" fmla="*/ 658116 h 2007526"/>
                  <a:gd name="connsiteX604" fmla="*/ 1948115 w 4648898"/>
                  <a:gd name="connsiteY604" fmla="*/ 663307 h 2007526"/>
                  <a:gd name="connsiteX605" fmla="*/ 1957056 w 4648898"/>
                  <a:gd name="connsiteY605" fmla="*/ 650838 h 2007526"/>
                  <a:gd name="connsiteX606" fmla="*/ 1952624 w 4648898"/>
                  <a:gd name="connsiteY606" fmla="*/ 634900 h 2007526"/>
                  <a:gd name="connsiteX607" fmla="*/ 1986225 w 4648898"/>
                  <a:gd name="connsiteY607" fmla="*/ 609857 h 2007526"/>
                  <a:gd name="connsiteX608" fmla="*/ 1988441 w 4648898"/>
                  <a:gd name="connsiteY608" fmla="*/ 609831 h 2007526"/>
                  <a:gd name="connsiteX609" fmla="*/ 1979526 w 4648898"/>
                  <a:gd name="connsiteY609" fmla="*/ 597467 h 2007526"/>
                  <a:gd name="connsiteX610" fmla="*/ 1984035 w 4648898"/>
                  <a:gd name="connsiteY610" fmla="*/ 577902 h 2007526"/>
                  <a:gd name="connsiteX611" fmla="*/ 1984061 w 4648898"/>
                  <a:gd name="connsiteY611" fmla="*/ 558364 h 2007526"/>
                  <a:gd name="connsiteX612" fmla="*/ 1984087 w 4648898"/>
                  <a:gd name="connsiteY612" fmla="*/ 553069 h 2007526"/>
                  <a:gd name="connsiteX613" fmla="*/ 1983957 w 4648898"/>
                  <a:gd name="connsiteY613" fmla="*/ 551269 h 2007526"/>
                  <a:gd name="connsiteX614" fmla="*/ 1984009 w 4648898"/>
                  <a:gd name="connsiteY614" fmla="*/ 548660 h 2007526"/>
                  <a:gd name="connsiteX615" fmla="*/ 1984087 w 4648898"/>
                  <a:gd name="connsiteY615" fmla="*/ 544173 h 2007526"/>
                  <a:gd name="connsiteX616" fmla="*/ 1983045 w 4648898"/>
                  <a:gd name="connsiteY616" fmla="*/ 541695 h 2007526"/>
                  <a:gd name="connsiteX617" fmla="*/ 1981846 w 4648898"/>
                  <a:gd name="connsiteY617" fmla="*/ 538852 h 2007526"/>
                  <a:gd name="connsiteX618" fmla="*/ 1981168 w 4648898"/>
                  <a:gd name="connsiteY618" fmla="*/ 535565 h 2007526"/>
                  <a:gd name="connsiteX619" fmla="*/ 1980438 w 4648898"/>
                  <a:gd name="connsiteY619" fmla="*/ 532122 h 2007526"/>
                  <a:gd name="connsiteX620" fmla="*/ 1979604 w 4648898"/>
                  <a:gd name="connsiteY620" fmla="*/ 528157 h 2007526"/>
                  <a:gd name="connsiteX621" fmla="*/ 1978613 w 4648898"/>
                  <a:gd name="connsiteY621" fmla="*/ 523383 h 2007526"/>
                  <a:gd name="connsiteX622" fmla="*/ 1977388 w 4648898"/>
                  <a:gd name="connsiteY622" fmla="*/ 517592 h 2007526"/>
                  <a:gd name="connsiteX623" fmla="*/ 1993185 w 4648898"/>
                  <a:gd name="connsiteY623" fmla="*/ 490828 h 2007526"/>
                  <a:gd name="connsiteX624" fmla="*/ 2004498 w 4648898"/>
                  <a:gd name="connsiteY624" fmla="*/ 476533 h 2007526"/>
                  <a:gd name="connsiteX625" fmla="*/ 1943501 w 4648898"/>
                  <a:gd name="connsiteY625" fmla="*/ 400884 h 2007526"/>
                  <a:gd name="connsiteX626" fmla="*/ 1959350 w 4648898"/>
                  <a:gd name="connsiteY626" fmla="*/ 390058 h 2007526"/>
                  <a:gd name="connsiteX627" fmla="*/ 1991125 w 4648898"/>
                  <a:gd name="connsiteY627" fmla="*/ 370259 h 2007526"/>
                  <a:gd name="connsiteX628" fmla="*/ 2018444 w 4648898"/>
                  <a:gd name="connsiteY628" fmla="*/ 355834 h 2007526"/>
                  <a:gd name="connsiteX629" fmla="*/ 2020790 w 4648898"/>
                  <a:gd name="connsiteY629" fmla="*/ 332852 h 2007526"/>
                  <a:gd name="connsiteX630" fmla="*/ 2020842 w 4648898"/>
                  <a:gd name="connsiteY630" fmla="*/ 316966 h 2007526"/>
                  <a:gd name="connsiteX631" fmla="*/ 2057440 w 4648898"/>
                  <a:gd name="connsiteY631" fmla="*/ 311384 h 2007526"/>
                  <a:gd name="connsiteX632" fmla="*/ 2089164 w 4648898"/>
                  <a:gd name="connsiteY632" fmla="*/ 334183 h 2007526"/>
                  <a:gd name="connsiteX633" fmla="*/ 2114318 w 4648898"/>
                  <a:gd name="connsiteY633" fmla="*/ 325287 h 2007526"/>
                  <a:gd name="connsiteX634" fmla="*/ 2137414 w 4648898"/>
                  <a:gd name="connsiteY634" fmla="*/ 307705 h 2007526"/>
                  <a:gd name="connsiteX635" fmla="*/ 2169607 w 4648898"/>
                  <a:gd name="connsiteY635" fmla="*/ 295706 h 2007526"/>
                  <a:gd name="connsiteX636" fmla="*/ 2182953 w 4648898"/>
                  <a:gd name="connsiteY636" fmla="*/ 316914 h 2007526"/>
                  <a:gd name="connsiteX637" fmla="*/ 2189470 w 4648898"/>
                  <a:gd name="connsiteY637" fmla="*/ 336321 h 2007526"/>
                  <a:gd name="connsiteX638" fmla="*/ 2219238 w 4648898"/>
                  <a:gd name="connsiteY638" fmla="*/ 333296 h 2007526"/>
                  <a:gd name="connsiteX639" fmla="*/ 2247417 w 4648898"/>
                  <a:gd name="connsiteY639" fmla="*/ 297376 h 2007526"/>
                  <a:gd name="connsiteX640" fmla="*/ 2266029 w 4648898"/>
                  <a:gd name="connsiteY640" fmla="*/ 285715 h 2007526"/>
                  <a:gd name="connsiteX641" fmla="*/ 2291392 w 4648898"/>
                  <a:gd name="connsiteY641" fmla="*/ 282898 h 2007526"/>
                  <a:gd name="connsiteX642" fmla="*/ 2318424 w 4648898"/>
                  <a:gd name="connsiteY642" fmla="*/ 302671 h 2007526"/>
                  <a:gd name="connsiteX643" fmla="*/ 2332005 w 4648898"/>
                  <a:gd name="connsiteY643" fmla="*/ 309975 h 2007526"/>
                  <a:gd name="connsiteX644" fmla="*/ 2363832 w 4648898"/>
                  <a:gd name="connsiteY644" fmla="*/ 322940 h 2007526"/>
                  <a:gd name="connsiteX645" fmla="*/ 2403533 w 4648898"/>
                  <a:gd name="connsiteY645" fmla="*/ 308201 h 2007526"/>
                  <a:gd name="connsiteX646" fmla="*/ 2442920 w 4648898"/>
                  <a:gd name="connsiteY646" fmla="*/ 307262 h 2007526"/>
                  <a:gd name="connsiteX647" fmla="*/ 2471959 w 4648898"/>
                  <a:gd name="connsiteY647" fmla="*/ 283185 h 2007526"/>
                  <a:gd name="connsiteX648" fmla="*/ 2517811 w 4648898"/>
                  <a:gd name="connsiteY648" fmla="*/ 255482 h 2007526"/>
                  <a:gd name="connsiteX649" fmla="*/ 2550447 w 4648898"/>
                  <a:gd name="connsiteY649" fmla="*/ 254282 h 2007526"/>
                  <a:gd name="connsiteX650" fmla="*/ 2589156 w 4648898"/>
                  <a:gd name="connsiteY650" fmla="*/ 269281 h 2007526"/>
                  <a:gd name="connsiteX651" fmla="*/ 2624060 w 4648898"/>
                  <a:gd name="connsiteY651" fmla="*/ 266620 h 2007526"/>
                  <a:gd name="connsiteX652" fmla="*/ 2653803 w 4648898"/>
                  <a:gd name="connsiteY652" fmla="*/ 272724 h 2007526"/>
                  <a:gd name="connsiteX653" fmla="*/ 2682424 w 4648898"/>
                  <a:gd name="connsiteY653" fmla="*/ 250995 h 2007526"/>
                  <a:gd name="connsiteX654" fmla="*/ 2734480 w 4648898"/>
                  <a:gd name="connsiteY654" fmla="*/ 265134 h 2007526"/>
                  <a:gd name="connsiteX655" fmla="*/ 2739537 w 4648898"/>
                  <a:gd name="connsiteY655" fmla="*/ 253264 h 2007526"/>
                  <a:gd name="connsiteX656" fmla="*/ 2749729 w 4648898"/>
                  <a:gd name="connsiteY656" fmla="*/ 224447 h 2007526"/>
                  <a:gd name="connsiteX657" fmla="*/ 2790603 w 4648898"/>
                  <a:gd name="connsiteY657" fmla="*/ 226375 h 2007526"/>
                  <a:gd name="connsiteX658" fmla="*/ 2836429 w 4648898"/>
                  <a:gd name="connsiteY658" fmla="*/ 220005 h 2007526"/>
                  <a:gd name="connsiteX659" fmla="*/ 2856657 w 4648898"/>
                  <a:gd name="connsiteY659" fmla="*/ 183610 h 2007526"/>
                  <a:gd name="connsiteX660" fmla="*/ 2897582 w 4648898"/>
                  <a:gd name="connsiteY660" fmla="*/ 182350 h 2007526"/>
                  <a:gd name="connsiteX661" fmla="*/ 2915360 w 4648898"/>
                  <a:gd name="connsiteY661" fmla="*/ 156322 h 2007526"/>
                  <a:gd name="connsiteX662" fmla="*/ 2946536 w 4648898"/>
                  <a:gd name="connsiteY662" fmla="*/ 139069 h 2007526"/>
                  <a:gd name="connsiteX663" fmla="*/ 2959152 w 4648898"/>
                  <a:gd name="connsiteY663" fmla="*/ 131454 h 2007526"/>
                  <a:gd name="connsiteX664" fmla="*/ 2959648 w 4648898"/>
                  <a:gd name="connsiteY664" fmla="*/ 131071 h 2007526"/>
                  <a:gd name="connsiteX665" fmla="*/ 2966764 w 4648898"/>
                  <a:gd name="connsiteY665" fmla="*/ 125551 h 2007526"/>
                  <a:gd name="connsiteX666" fmla="*/ 2978963 w 4648898"/>
                  <a:gd name="connsiteY666" fmla="*/ 132070 h 2007526"/>
                  <a:gd name="connsiteX667" fmla="*/ 2994343 w 4648898"/>
                  <a:gd name="connsiteY667" fmla="*/ 140866 h 2007526"/>
                  <a:gd name="connsiteX668" fmla="*/ 3007533 w 4648898"/>
                  <a:gd name="connsiteY668" fmla="*/ 149662 h 2007526"/>
                  <a:gd name="connsiteX669" fmla="*/ 3017204 w 4648898"/>
                  <a:gd name="connsiteY669" fmla="*/ 184481 h 2007526"/>
                  <a:gd name="connsiteX670" fmla="*/ 3018507 w 4648898"/>
                  <a:gd name="connsiteY670" fmla="*/ 189240 h 2007526"/>
                  <a:gd name="connsiteX671" fmla="*/ 3015092 w 4648898"/>
                  <a:gd name="connsiteY671" fmla="*/ 191475 h 2007526"/>
                  <a:gd name="connsiteX672" fmla="*/ 3015092 w 4648898"/>
                  <a:gd name="connsiteY672" fmla="*/ 191819 h 2007526"/>
                  <a:gd name="connsiteX673" fmla="*/ 3000938 w 4648898"/>
                  <a:gd name="connsiteY673" fmla="*/ 202431 h 2007526"/>
                  <a:gd name="connsiteX674" fmla="*/ 2998748 w 4648898"/>
                  <a:gd name="connsiteY674" fmla="*/ 215628 h 2007526"/>
                  <a:gd name="connsiteX675" fmla="*/ 3020488 w 4648898"/>
                  <a:gd name="connsiteY675" fmla="*/ 243326 h 2007526"/>
                  <a:gd name="connsiteX676" fmla="*/ 3022913 w 4648898"/>
                  <a:gd name="connsiteY676" fmla="*/ 246404 h 2007526"/>
                  <a:gd name="connsiteX677" fmla="*/ 3042697 w 4648898"/>
                  <a:gd name="connsiteY677" fmla="*/ 242021 h 2007526"/>
                  <a:gd name="connsiteX678" fmla="*/ 3051482 w 4648898"/>
                  <a:gd name="connsiteY678" fmla="*/ 250812 h 2007526"/>
                  <a:gd name="connsiteX679" fmla="*/ 3086334 w 4648898"/>
                  <a:gd name="connsiteY679" fmla="*/ 257334 h 2007526"/>
                  <a:gd name="connsiteX680" fmla="*/ 3086985 w 4648898"/>
                  <a:gd name="connsiteY680" fmla="*/ 257308 h 2007526"/>
                  <a:gd name="connsiteX681" fmla="*/ 3117406 w 4648898"/>
                  <a:gd name="connsiteY681" fmla="*/ 248621 h 2007526"/>
                  <a:gd name="connsiteX682" fmla="*/ 3134975 w 4648898"/>
                  <a:gd name="connsiteY682" fmla="*/ 233204 h 2007526"/>
                  <a:gd name="connsiteX683" fmla="*/ 3145949 w 4648898"/>
                  <a:gd name="connsiteY683" fmla="*/ 231013 h 2007526"/>
                  <a:gd name="connsiteX684" fmla="*/ 3156949 w 4648898"/>
                  <a:gd name="connsiteY684" fmla="*/ 231013 h 2007526"/>
                  <a:gd name="connsiteX685" fmla="*/ 3178924 w 4648898"/>
                  <a:gd name="connsiteY685" fmla="*/ 253004 h 2007526"/>
                  <a:gd name="connsiteX686" fmla="*/ 3194304 w 4648898"/>
                  <a:gd name="connsiteY686" fmla="*/ 248621 h 2007526"/>
                  <a:gd name="connsiteX687" fmla="*/ 3207259 w 4648898"/>
                  <a:gd name="connsiteY687" fmla="*/ 231326 h 2007526"/>
                  <a:gd name="connsiteX688" fmla="*/ 3207493 w 4648898"/>
                  <a:gd name="connsiteY688" fmla="*/ 231013 h 2007526"/>
                  <a:gd name="connsiteX689" fmla="*/ 3211873 w 4648898"/>
                  <a:gd name="connsiteY689" fmla="*/ 222222 h 2007526"/>
                  <a:gd name="connsiteX690" fmla="*/ 3215079 w 4648898"/>
                  <a:gd name="connsiteY690" fmla="*/ 207768 h 2007526"/>
                  <a:gd name="connsiteX691" fmla="*/ 3216278 w 4648898"/>
                  <a:gd name="connsiteY691" fmla="*/ 202431 h 2007526"/>
                  <a:gd name="connsiteX692" fmla="*/ 3238253 w 4648898"/>
                  <a:gd name="connsiteY692" fmla="*/ 211227 h 2007526"/>
                  <a:gd name="connsiteX693" fmla="*/ 3273391 w 4648898"/>
                  <a:gd name="connsiteY693" fmla="*/ 233204 h 2007526"/>
                  <a:gd name="connsiteX694" fmla="*/ 3312961 w 4648898"/>
                  <a:gd name="connsiteY694" fmla="*/ 231013 h 2007526"/>
                  <a:gd name="connsiteX695" fmla="*/ 3337334 w 4648898"/>
                  <a:gd name="connsiteY695" fmla="*/ 235083 h 2007526"/>
                  <a:gd name="connsiteX696" fmla="*/ 3339315 w 4648898"/>
                  <a:gd name="connsiteY696" fmla="*/ 235422 h 2007526"/>
                  <a:gd name="connsiteX697" fmla="*/ 3341322 w 4648898"/>
                  <a:gd name="connsiteY697" fmla="*/ 233674 h 2007526"/>
                  <a:gd name="connsiteX698" fmla="*/ 3356910 w 4648898"/>
                  <a:gd name="connsiteY698" fmla="*/ 220023 h 2007526"/>
                  <a:gd name="connsiteX699" fmla="*/ 3368458 w 4648898"/>
                  <a:gd name="connsiteY699" fmla="*/ 193040 h 2007526"/>
                  <a:gd name="connsiteX700" fmla="*/ 3370074 w 4648898"/>
                  <a:gd name="connsiteY700" fmla="*/ 189240 h 2007526"/>
                  <a:gd name="connsiteX701" fmla="*/ 3373593 w 4648898"/>
                  <a:gd name="connsiteY701" fmla="*/ 147017 h 2007526"/>
                  <a:gd name="connsiteX702" fmla="*/ 3374479 w 4648898"/>
                  <a:gd name="connsiteY702" fmla="*/ 136465 h 2007526"/>
                  <a:gd name="connsiteX703" fmla="*/ 3379301 w 4648898"/>
                  <a:gd name="connsiteY703" fmla="*/ 135085 h 2007526"/>
                  <a:gd name="connsiteX704" fmla="*/ 3389859 w 4648898"/>
                  <a:gd name="connsiteY704" fmla="*/ 132070 h 2007526"/>
                  <a:gd name="connsiteX705" fmla="*/ 3389859 w 4648898"/>
                  <a:gd name="connsiteY705" fmla="*/ 126960 h 2007526"/>
                  <a:gd name="connsiteX706" fmla="*/ 3389859 w 4648898"/>
                  <a:gd name="connsiteY706" fmla="*/ 114478 h 2007526"/>
                  <a:gd name="connsiteX707" fmla="*/ 3427213 w 4648898"/>
                  <a:gd name="connsiteY707" fmla="*/ 114478 h 2007526"/>
                  <a:gd name="connsiteX708" fmla="*/ 3475984 w 4648898"/>
                  <a:gd name="connsiteY708" fmla="*/ 124239 h 2007526"/>
                  <a:gd name="connsiteX709" fmla="*/ 3482136 w 4648898"/>
                  <a:gd name="connsiteY709" fmla="*/ 125475 h 2007526"/>
                  <a:gd name="connsiteX710" fmla="*/ 3501921 w 4648898"/>
                  <a:gd name="connsiteY710" fmla="*/ 121075 h 2007526"/>
                  <a:gd name="connsiteX711" fmla="*/ 3510706 w 4648898"/>
                  <a:gd name="connsiteY711" fmla="*/ 114478 h 2007526"/>
                  <a:gd name="connsiteX712" fmla="*/ 3539275 w 4648898"/>
                  <a:gd name="connsiteY712" fmla="*/ 110082 h 2007526"/>
                  <a:gd name="connsiteX713" fmla="*/ 3559060 w 4648898"/>
                  <a:gd name="connsiteY713" fmla="*/ 99087 h 2007526"/>
                  <a:gd name="connsiteX714" fmla="*/ 3574413 w 4648898"/>
                  <a:gd name="connsiteY714" fmla="*/ 88092 h 2007526"/>
                  <a:gd name="connsiteX715" fmla="*/ 3575170 w 4648898"/>
                  <a:gd name="connsiteY715" fmla="*/ 88901 h 2007526"/>
                  <a:gd name="connsiteX716" fmla="*/ 3595945 w 4648898"/>
                  <a:gd name="connsiteY716" fmla="*/ 111770 h 2007526"/>
                  <a:gd name="connsiteX717" fmla="*/ 3596988 w 4648898"/>
                  <a:gd name="connsiteY717" fmla="*/ 112375 h 2007526"/>
                  <a:gd name="connsiteX718" fmla="*/ 3604417 w 4648898"/>
                  <a:gd name="connsiteY718" fmla="*/ 113614 h 2007526"/>
                  <a:gd name="connsiteX719" fmla="*/ 3609578 w 4648898"/>
                  <a:gd name="connsiteY719" fmla="*/ 114478 h 2007526"/>
                  <a:gd name="connsiteX720" fmla="*/ 3612445 w 4648898"/>
                  <a:gd name="connsiteY720" fmla="*/ 112036 h 2007526"/>
                  <a:gd name="connsiteX721" fmla="*/ 3624958 w 4648898"/>
                  <a:gd name="connsiteY721" fmla="*/ 101286 h 2007526"/>
                  <a:gd name="connsiteX722" fmla="*/ 3631474 w 4648898"/>
                  <a:gd name="connsiteY722" fmla="*/ 99113 h 2007526"/>
                  <a:gd name="connsiteX723" fmla="*/ 3651337 w 4648898"/>
                  <a:gd name="connsiteY723" fmla="*/ 92493 h 2007526"/>
                  <a:gd name="connsiteX724" fmla="*/ 3651337 w 4648898"/>
                  <a:gd name="connsiteY724" fmla="*/ 81495 h 2007526"/>
                  <a:gd name="connsiteX725" fmla="*/ 3657932 w 4648898"/>
                  <a:gd name="connsiteY725" fmla="*/ 70505 h 2007526"/>
                  <a:gd name="connsiteX726" fmla="*/ 3656134 w 4648898"/>
                  <a:gd name="connsiteY726" fmla="*/ 56178 h 2007526"/>
                  <a:gd name="connsiteX727" fmla="*/ 3655717 w 4648898"/>
                  <a:gd name="connsiteY727" fmla="*/ 52912 h 2007526"/>
                  <a:gd name="connsiteX728" fmla="*/ 3667186 w 4648898"/>
                  <a:gd name="connsiteY728" fmla="*/ 52195 h 2007526"/>
                  <a:gd name="connsiteX729" fmla="*/ 3690881 w 4648898"/>
                  <a:gd name="connsiteY729" fmla="*/ 50714 h 2007526"/>
                  <a:gd name="connsiteX730" fmla="*/ 3708242 w 4648898"/>
                  <a:gd name="connsiteY730" fmla="*/ 52161 h 2007526"/>
                  <a:gd name="connsiteX731" fmla="*/ 3717261 w 4648898"/>
                  <a:gd name="connsiteY731" fmla="*/ 52912 h 2007526"/>
                  <a:gd name="connsiteX732" fmla="*/ 3741425 w 4648898"/>
                  <a:gd name="connsiteY732" fmla="*/ 52912 h 2007526"/>
                  <a:gd name="connsiteX733" fmla="*/ 3754615 w 4648898"/>
                  <a:gd name="connsiteY733" fmla="*/ 39716 h 2007526"/>
                  <a:gd name="connsiteX734" fmla="*/ 3752400 w 4648898"/>
                  <a:gd name="connsiteY734" fmla="*/ 26524 h 2007526"/>
                  <a:gd name="connsiteX735" fmla="*/ 3811285 w 4648898"/>
                  <a:gd name="connsiteY735" fmla="*/ 15122 h 2007526"/>
                  <a:gd name="connsiteX736" fmla="*/ 3820513 w 4648898"/>
                  <a:gd name="connsiteY736" fmla="*/ 13335 h 2007526"/>
                  <a:gd name="connsiteX737" fmla="*/ 3820513 w 4648898"/>
                  <a:gd name="connsiteY737" fmla="*/ 9508 h 2007526"/>
                  <a:gd name="connsiteX738" fmla="*/ 3820513 w 4648898"/>
                  <a:gd name="connsiteY738" fmla="*/ 4539 h 2007526"/>
                  <a:gd name="connsiteX739" fmla="*/ 3816133 w 4648898"/>
                  <a:gd name="connsiteY739" fmla="*/ 2337 h 2007526"/>
                  <a:gd name="connsiteX740" fmla="*/ 3829297 w 4648898"/>
                  <a:gd name="connsiteY740" fmla="*/ 138 h 2007526"/>
                  <a:gd name="connsiteX741" fmla="*/ 3862272 w 4648898"/>
                  <a:gd name="connsiteY741" fmla="*/ 15529 h 2007526"/>
                  <a:gd name="connsiteX742" fmla="*/ 3886437 w 4648898"/>
                  <a:gd name="connsiteY742" fmla="*/ 26524 h 2007526"/>
                  <a:gd name="connsiteX743" fmla="*/ 3908411 w 4648898"/>
                  <a:gd name="connsiteY743" fmla="*/ 48512 h 2007526"/>
                  <a:gd name="connsiteX744" fmla="*/ 810391 w 4648898"/>
                  <a:gd name="connsiteY744" fmla="*/ 1024961 h 2007526"/>
                  <a:gd name="connsiteX745" fmla="*/ 809166 w 4648898"/>
                  <a:gd name="connsiteY745" fmla="*/ 1025561 h 2007526"/>
                  <a:gd name="connsiteX746" fmla="*/ 807430 w 4648898"/>
                  <a:gd name="connsiteY746" fmla="*/ 1025456 h 2007526"/>
                  <a:gd name="connsiteX747" fmla="*/ 805569 w 4648898"/>
                  <a:gd name="connsiteY747" fmla="*/ 1026134 h 2007526"/>
                  <a:gd name="connsiteX748" fmla="*/ 805159 w 4648898"/>
                  <a:gd name="connsiteY748" fmla="*/ 1026682 h 2007526"/>
                  <a:gd name="connsiteX749" fmla="*/ 804524 w 4648898"/>
                  <a:gd name="connsiteY749" fmla="*/ 1027986 h 2007526"/>
                  <a:gd name="connsiteX750" fmla="*/ 804599 w 4648898"/>
                  <a:gd name="connsiteY750" fmla="*/ 1028874 h 2007526"/>
                  <a:gd name="connsiteX751" fmla="*/ 806411 w 4648898"/>
                  <a:gd name="connsiteY751" fmla="*/ 1030204 h 2007526"/>
                  <a:gd name="connsiteX752" fmla="*/ 808911 w 4648898"/>
                  <a:gd name="connsiteY752" fmla="*/ 1030699 h 2007526"/>
                  <a:gd name="connsiteX753" fmla="*/ 807941 w 4648898"/>
                  <a:gd name="connsiteY753" fmla="*/ 1034691 h 2007526"/>
                  <a:gd name="connsiteX754" fmla="*/ 808478 w 4648898"/>
                  <a:gd name="connsiteY754" fmla="*/ 1034925 h 2007526"/>
                  <a:gd name="connsiteX755" fmla="*/ 811181 w 4648898"/>
                  <a:gd name="connsiteY755" fmla="*/ 1038499 h 2007526"/>
                  <a:gd name="connsiteX756" fmla="*/ 811640 w 4648898"/>
                  <a:gd name="connsiteY756" fmla="*/ 1038708 h 2007526"/>
                  <a:gd name="connsiteX757" fmla="*/ 814015 w 4648898"/>
                  <a:gd name="connsiteY757" fmla="*/ 1040821 h 2007526"/>
                  <a:gd name="connsiteX758" fmla="*/ 814703 w 4648898"/>
                  <a:gd name="connsiteY758" fmla="*/ 1042021 h 2007526"/>
                  <a:gd name="connsiteX759" fmla="*/ 814575 w 4648898"/>
                  <a:gd name="connsiteY759" fmla="*/ 1043534 h 2007526"/>
                  <a:gd name="connsiteX760" fmla="*/ 813887 w 4648898"/>
                  <a:gd name="connsiteY760" fmla="*/ 1044238 h 2007526"/>
                  <a:gd name="connsiteX761" fmla="*/ 813707 w 4648898"/>
                  <a:gd name="connsiteY761" fmla="*/ 1045073 h 2007526"/>
                  <a:gd name="connsiteX762" fmla="*/ 814346 w 4648898"/>
                  <a:gd name="connsiteY762" fmla="*/ 1046299 h 2007526"/>
                  <a:gd name="connsiteX763" fmla="*/ 814804 w 4648898"/>
                  <a:gd name="connsiteY763" fmla="*/ 1047760 h 2007526"/>
                  <a:gd name="connsiteX764" fmla="*/ 814703 w 4648898"/>
                  <a:gd name="connsiteY764" fmla="*/ 1048255 h 2007526"/>
                  <a:gd name="connsiteX765" fmla="*/ 813759 w 4648898"/>
                  <a:gd name="connsiteY765" fmla="*/ 1048281 h 2007526"/>
                  <a:gd name="connsiteX766" fmla="*/ 812839 w 4648898"/>
                  <a:gd name="connsiteY766" fmla="*/ 1048151 h 2007526"/>
                  <a:gd name="connsiteX767" fmla="*/ 810060 w 4648898"/>
                  <a:gd name="connsiteY767" fmla="*/ 1047081 h 2007526"/>
                  <a:gd name="connsiteX768" fmla="*/ 808527 w 4648898"/>
                  <a:gd name="connsiteY768" fmla="*/ 1046768 h 2007526"/>
                  <a:gd name="connsiteX769" fmla="*/ 807305 w 4648898"/>
                  <a:gd name="connsiteY769" fmla="*/ 1047003 h 2007526"/>
                  <a:gd name="connsiteX770" fmla="*/ 805595 w 4648898"/>
                  <a:gd name="connsiteY770" fmla="*/ 1047551 h 2007526"/>
                  <a:gd name="connsiteX771" fmla="*/ 804268 w 4648898"/>
                  <a:gd name="connsiteY771" fmla="*/ 1047707 h 2007526"/>
                  <a:gd name="connsiteX772" fmla="*/ 803400 w 4648898"/>
                  <a:gd name="connsiteY772" fmla="*/ 1045334 h 2007526"/>
                  <a:gd name="connsiteX773" fmla="*/ 801385 w 4648898"/>
                  <a:gd name="connsiteY773" fmla="*/ 1044003 h 2007526"/>
                  <a:gd name="connsiteX774" fmla="*/ 798450 w 4648898"/>
                  <a:gd name="connsiteY774" fmla="*/ 1042360 h 2007526"/>
                  <a:gd name="connsiteX775" fmla="*/ 795134 w 4648898"/>
                  <a:gd name="connsiteY775" fmla="*/ 1042099 h 2007526"/>
                  <a:gd name="connsiteX776" fmla="*/ 791842 w 4648898"/>
                  <a:gd name="connsiteY776" fmla="*/ 1042542 h 2007526"/>
                  <a:gd name="connsiteX777" fmla="*/ 791894 w 4648898"/>
                  <a:gd name="connsiteY777" fmla="*/ 1043377 h 2007526"/>
                  <a:gd name="connsiteX778" fmla="*/ 792353 w 4648898"/>
                  <a:gd name="connsiteY778" fmla="*/ 1044551 h 2007526"/>
                  <a:gd name="connsiteX779" fmla="*/ 793270 w 4648898"/>
                  <a:gd name="connsiteY779" fmla="*/ 1045725 h 2007526"/>
                  <a:gd name="connsiteX780" fmla="*/ 793270 w 4648898"/>
                  <a:gd name="connsiteY780" fmla="*/ 1046351 h 2007526"/>
                  <a:gd name="connsiteX781" fmla="*/ 793348 w 4648898"/>
                  <a:gd name="connsiteY781" fmla="*/ 1047368 h 2007526"/>
                  <a:gd name="connsiteX782" fmla="*/ 793601 w 4648898"/>
                  <a:gd name="connsiteY782" fmla="*/ 1048516 h 2007526"/>
                  <a:gd name="connsiteX783" fmla="*/ 793356 w 4648898"/>
                  <a:gd name="connsiteY783" fmla="*/ 1048673 h 2007526"/>
                  <a:gd name="connsiteX784" fmla="*/ 792014 w 4648898"/>
                  <a:gd name="connsiteY784" fmla="*/ 1049351 h 2007526"/>
                  <a:gd name="connsiteX785" fmla="*/ 791487 w 4648898"/>
                  <a:gd name="connsiteY785" fmla="*/ 1050212 h 2007526"/>
                  <a:gd name="connsiteX786" fmla="*/ 790734 w 4648898"/>
                  <a:gd name="connsiteY786" fmla="*/ 1051386 h 2007526"/>
                  <a:gd name="connsiteX787" fmla="*/ 789611 w 4648898"/>
                  <a:gd name="connsiteY787" fmla="*/ 1052742 h 2007526"/>
                  <a:gd name="connsiteX788" fmla="*/ 789524 w 4648898"/>
                  <a:gd name="connsiteY788" fmla="*/ 1054203 h 2007526"/>
                  <a:gd name="connsiteX789" fmla="*/ 789574 w 4648898"/>
                  <a:gd name="connsiteY789" fmla="*/ 1056003 h 2007526"/>
                  <a:gd name="connsiteX790" fmla="*/ 789908 w 4648898"/>
                  <a:gd name="connsiteY790" fmla="*/ 1057177 h 2007526"/>
                  <a:gd name="connsiteX791" fmla="*/ 790961 w 4648898"/>
                  <a:gd name="connsiteY791" fmla="*/ 1058194 h 2007526"/>
                  <a:gd name="connsiteX792" fmla="*/ 791534 w 4648898"/>
                  <a:gd name="connsiteY792" fmla="*/ 1059289 h 2007526"/>
                  <a:gd name="connsiteX793" fmla="*/ 791487 w 4648898"/>
                  <a:gd name="connsiteY793" fmla="*/ 1060594 h 2007526"/>
                  <a:gd name="connsiteX794" fmla="*/ 790291 w 4648898"/>
                  <a:gd name="connsiteY794" fmla="*/ 1062002 h 2007526"/>
                  <a:gd name="connsiteX795" fmla="*/ 789144 w 4648898"/>
                  <a:gd name="connsiteY795" fmla="*/ 1062837 h 2007526"/>
                  <a:gd name="connsiteX796" fmla="*/ 788711 w 4648898"/>
                  <a:gd name="connsiteY796" fmla="*/ 1064376 h 2007526"/>
                  <a:gd name="connsiteX797" fmla="*/ 787468 w 4648898"/>
                  <a:gd name="connsiteY797" fmla="*/ 1065707 h 2007526"/>
                  <a:gd name="connsiteX798" fmla="*/ 786321 w 4648898"/>
                  <a:gd name="connsiteY798" fmla="*/ 1066646 h 2007526"/>
                  <a:gd name="connsiteX799" fmla="*/ 785604 w 4648898"/>
                  <a:gd name="connsiteY799" fmla="*/ 1067793 h 2007526"/>
                  <a:gd name="connsiteX800" fmla="*/ 785841 w 4648898"/>
                  <a:gd name="connsiteY800" fmla="*/ 1068524 h 2007526"/>
                  <a:gd name="connsiteX801" fmla="*/ 785872 w 4648898"/>
                  <a:gd name="connsiteY801" fmla="*/ 1068759 h 2007526"/>
                  <a:gd name="connsiteX802" fmla="*/ 786081 w 4648898"/>
                  <a:gd name="connsiteY802" fmla="*/ 1070533 h 2007526"/>
                  <a:gd name="connsiteX803" fmla="*/ 786456 w 4648898"/>
                  <a:gd name="connsiteY803" fmla="*/ 1071472 h 2007526"/>
                  <a:gd name="connsiteX804" fmla="*/ 786430 w 4648898"/>
                  <a:gd name="connsiteY804" fmla="*/ 1072150 h 2007526"/>
                  <a:gd name="connsiteX805" fmla="*/ 786201 w 4648898"/>
                  <a:gd name="connsiteY805" fmla="*/ 1072671 h 2007526"/>
                  <a:gd name="connsiteX806" fmla="*/ 786245 w 4648898"/>
                  <a:gd name="connsiteY806" fmla="*/ 1073532 h 2007526"/>
                  <a:gd name="connsiteX807" fmla="*/ 786941 w 4648898"/>
                  <a:gd name="connsiteY807" fmla="*/ 1074419 h 2007526"/>
                  <a:gd name="connsiteX808" fmla="*/ 787215 w 4648898"/>
                  <a:gd name="connsiteY808" fmla="*/ 1075463 h 2007526"/>
                  <a:gd name="connsiteX809" fmla="*/ 786941 w 4648898"/>
                  <a:gd name="connsiteY809" fmla="*/ 1076506 h 2007526"/>
                  <a:gd name="connsiteX810" fmla="*/ 786464 w 4648898"/>
                  <a:gd name="connsiteY810" fmla="*/ 1079350 h 2007526"/>
                  <a:gd name="connsiteX811" fmla="*/ 785651 w 4648898"/>
                  <a:gd name="connsiteY811" fmla="*/ 1081515 h 2007526"/>
                  <a:gd name="connsiteX812" fmla="*/ 785221 w 4648898"/>
                  <a:gd name="connsiteY812" fmla="*/ 1082636 h 2007526"/>
                  <a:gd name="connsiteX813" fmla="*/ 784989 w 4648898"/>
                  <a:gd name="connsiteY813" fmla="*/ 1083027 h 2007526"/>
                  <a:gd name="connsiteX814" fmla="*/ 784707 w 4648898"/>
                  <a:gd name="connsiteY814" fmla="*/ 1084984 h 2007526"/>
                  <a:gd name="connsiteX815" fmla="*/ 784616 w 4648898"/>
                  <a:gd name="connsiteY815" fmla="*/ 1086679 h 2007526"/>
                  <a:gd name="connsiteX816" fmla="*/ 784950 w 4648898"/>
                  <a:gd name="connsiteY816" fmla="*/ 1088793 h 2007526"/>
                  <a:gd name="connsiteX817" fmla="*/ 784981 w 4648898"/>
                  <a:gd name="connsiteY817" fmla="*/ 1090175 h 2007526"/>
                  <a:gd name="connsiteX818" fmla="*/ 785057 w 4648898"/>
                  <a:gd name="connsiteY818" fmla="*/ 1091349 h 2007526"/>
                  <a:gd name="connsiteX819" fmla="*/ 785346 w 4648898"/>
                  <a:gd name="connsiteY819" fmla="*/ 1094479 h 2007526"/>
                  <a:gd name="connsiteX820" fmla="*/ 786224 w 4648898"/>
                  <a:gd name="connsiteY820" fmla="*/ 1095627 h 2007526"/>
                  <a:gd name="connsiteX821" fmla="*/ 786876 w 4648898"/>
                  <a:gd name="connsiteY821" fmla="*/ 1096827 h 2007526"/>
                  <a:gd name="connsiteX822" fmla="*/ 786892 w 4648898"/>
                  <a:gd name="connsiteY822" fmla="*/ 1098705 h 2007526"/>
                  <a:gd name="connsiteX823" fmla="*/ 786696 w 4648898"/>
                  <a:gd name="connsiteY823" fmla="*/ 1100818 h 2007526"/>
                  <a:gd name="connsiteX824" fmla="*/ 786720 w 4648898"/>
                  <a:gd name="connsiteY824" fmla="*/ 1102122 h 2007526"/>
                  <a:gd name="connsiteX825" fmla="*/ 786047 w 4648898"/>
                  <a:gd name="connsiteY825" fmla="*/ 1102514 h 2007526"/>
                  <a:gd name="connsiteX826" fmla="*/ 785377 w 4648898"/>
                  <a:gd name="connsiteY826" fmla="*/ 1102488 h 2007526"/>
                  <a:gd name="connsiteX827" fmla="*/ 782468 w 4648898"/>
                  <a:gd name="connsiteY827" fmla="*/ 1102644 h 2007526"/>
                  <a:gd name="connsiteX828" fmla="*/ 782648 w 4648898"/>
                  <a:gd name="connsiteY828" fmla="*/ 1104027 h 2007526"/>
                  <a:gd name="connsiteX829" fmla="*/ 782692 w 4648898"/>
                  <a:gd name="connsiteY829" fmla="*/ 1104392 h 2007526"/>
                  <a:gd name="connsiteX830" fmla="*/ 776290 w 4648898"/>
                  <a:gd name="connsiteY830" fmla="*/ 1108018 h 2007526"/>
                  <a:gd name="connsiteX831" fmla="*/ 773079 w 4648898"/>
                  <a:gd name="connsiteY831" fmla="*/ 1108409 h 2007526"/>
                  <a:gd name="connsiteX832" fmla="*/ 769839 w 4648898"/>
                  <a:gd name="connsiteY832" fmla="*/ 1110913 h 2007526"/>
                  <a:gd name="connsiteX833" fmla="*/ 764967 w 4648898"/>
                  <a:gd name="connsiteY833" fmla="*/ 1106896 h 2007526"/>
                  <a:gd name="connsiteX834" fmla="*/ 758351 w 4648898"/>
                  <a:gd name="connsiteY834" fmla="*/ 1100374 h 2007526"/>
                  <a:gd name="connsiteX835" fmla="*/ 756211 w 4648898"/>
                  <a:gd name="connsiteY835" fmla="*/ 1101783 h 2007526"/>
                  <a:gd name="connsiteX836" fmla="*/ 756417 w 4648898"/>
                  <a:gd name="connsiteY836" fmla="*/ 1101940 h 2007526"/>
                  <a:gd name="connsiteX837" fmla="*/ 756868 w 4648898"/>
                  <a:gd name="connsiteY837" fmla="*/ 1102540 h 2007526"/>
                  <a:gd name="connsiteX838" fmla="*/ 756907 w 4648898"/>
                  <a:gd name="connsiteY838" fmla="*/ 1103140 h 2007526"/>
                  <a:gd name="connsiteX839" fmla="*/ 757058 w 4648898"/>
                  <a:gd name="connsiteY839" fmla="*/ 1103635 h 2007526"/>
                  <a:gd name="connsiteX840" fmla="*/ 757459 w 4648898"/>
                  <a:gd name="connsiteY840" fmla="*/ 1104209 h 2007526"/>
                  <a:gd name="connsiteX841" fmla="*/ 757824 w 4648898"/>
                  <a:gd name="connsiteY841" fmla="*/ 1104548 h 2007526"/>
                  <a:gd name="connsiteX842" fmla="*/ 757929 w 4648898"/>
                  <a:gd name="connsiteY842" fmla="*/ 1104940 h 2007526"/>
                  <a:gd name="connsiteX843" fmla="*/ 757892 w 4648898"/>
                  <a:gd name="connsiteY843" fmla="*/ 1105514 h 2007526"/>
                  <a:gd name="connsiteX844" fmla="*/ 758035 w 4648898"/>
                  <a:gd name="connsiteY844" fmla="*/ 1105931 h 2007526"/>
                  <a:gd name="connsiteX845" fmla="*/ 758387 w 4648898"/>
                  <a:gd name="connsiteY845" fmla="*/ 1106322 h 2007526"/>
                  <a:gd name="connsiteX846" fmla="*/ 758963 w 4648898"/>
                  <a:gd name="connsiteY846" fmla="*/ 1106740 h 2007526"/>
                  <a:gd name="connsiteX847" fmla="*/ 759920 w 4648898"/>
                  <a:gd name="connsiteY847" fmla="*/ 1107366 h 2007526"/>
                  <a:gd name="connsiteX848" fmla="*/ 760512 w 4648898"/>
                  <a:gd name="connsiteY848" fmla="*/ 1107783 h 2007526"/>
                  <a:gd name="connsiteX849" fmla="*/ 760942 w 4648898"/>
                  <a:gd name="connsiteY849" fmla="*/ 1108383 h 2007526"/>
                  <a:gd name="connsiteX850" fmla="*/ 761203 w 4648898"/>
                  <a:gd name="connsiteY850" fmla="*/ 1108696 h 2007526"/>
                  <a:gd name="connsiteX851" fmla="*/ 761338 w 4648898"/>
                  <a:gd name="connsiteY851" fmla="*/ 1109035 h 2007526"/>
                  <a:gd name="connsiteX852" fmla="*/ 761440 w 4648898"/>
                  <a:gd name="connsiteY852" fmla="*/ 1109244 h 2007526"/>
                  <a:gd name="connsiteX853" fmla="*/ 761461 w 4648898"/>
                  <a:gd name="connsiteY853" fmla="*/ 1109870 h 2007526"/>
                  <a:gd name="connsiteX854" fmla="*/ 761823 w 4648898"/>
                  <a:gd name="connsiteY854" fmla="*/ 1110313 h 2007526"/>
                  <a:gd name="connsiteX855" fmla="*/ 762608 w 4648898"/>
                  <a:gd name="connsiteY855" fmla="*/ 1110652 h 2007526"/>
                  <a:gd name="connsiteX856" fmla="*/ 763105 w 4648898"/>
                  <a:gd name="connsiteY856" fmla="*/ 1110939 h 2007526"/>
                  <a:gd name="connsiteX857" fmla="*/ 763353 w 4648898"/>
                  <a:gd name="connsiteY857" fmla="*/ 1111487 h 2007526"/>
                  <a:gd name="connsiteX858" fmla="*/ 763987 w 4648898"/>
                  <a:gd name="connsiteY858" fmla="*/ 1111852 h 2007526"/>
                  <a:gd name="connsiteX859" fmla="*/ 764492 w 4648898"/>
                  <a:gd name="connsiteY859" fmla="*/ 1112348 h 2007526"/>
                  <a:gd name="connsiteX860" fmla="*/ 764894 w 4648898"/>
                  <a:gd name="connsiteY860" fmla="*/ 1112974 h 2007526"/>
                  <a:gd name="connsiteX861" fmla="*/ 765803 w 4648898"/>
                  <a:gd name="connsiteY861" fmla="*/ 1113496 h 2007526"/>
                  <a:gd name="connsiteX862" fmla="*/ 766155 w 4648898"/>
                  <a:gd name="connsiteY862" fmla="*/ 1113730 h 2007526"/>
                  <a:gd name="connsiteX863" fmla="*/ 765926 w 4648898"/>
                  <a:gd name="connsiteY863" fmla="*/ 1113861 h 2007526"/>
                  <a:gd name="connsiteX864" fmla="*/ 720436 w 4648898"/>
                  <a:gd name="connsiteY864" fmla="*/ 1142295 h 2007526"/>
                  <a:gd name="connsiteX865" fmla="*/ 696640 w 4648898"/>
                  <a:gd name="connsiteY865" fmla="*/ 1145894 h 2007526"/>
                  <a:gd name="connsiteX866" fmla="*/ 668516 w 4648898"/>
                  <a:gd name="connsiteY866" fmla="*/ 1149494 h 2007526"/>
                  <a:gd name="connsiteX867" fmla="*/ 681297 w 4648898"/>
                  <a:gd name="connsiteY867" fmla="*/ 1195562 h 2007526"/>
                  <a:gd name="connsiteX868" fmla="*/ 687753 w 4648898"/>
                  <a:gd name="connsiteY868" fmla="*/ 1207952 h 2007526"/>
                  <a:gd name="connsiteX869" fmla="*/ 704984 w 4648898"/>
                  <a:gd name="connsiteY869" fmla="*/ 1239803 h 2007526"/>
                  <a:gd name="connsiteX870" fmla="*/ 714159 w 4648898"/>
                  <a:gd name="connsiteY870" fmla="*/ 1242490 h 2007526"/>
                  <a:gd name="connsiteX871" fmla="*/ 713740 w 4648898"/>
                  <a:gd name="connsiteY871" fmla="*/ 1248020 h 2007526"/>
                  <a:gd name="connsiteX872" fmla="*/ 713536 w 4648898"/>
                  <a:gd name="connsiteY872" fmla="*/ 1252716 h 2007526"/>
                  <a:gd name="connsiteX873" fmla="*/ 714251 w 4648898"/>
                  <a:gd name="connsiteY873" fmla="*/ 1253498 h 2007526"/>
                  <a:gd name="connsiteX874" fmla="*/ 714277 w 4648898"/>
                  <a:gd name="connsiteY874" fmla="*/ 1255585 h 2007526"/>
                  <a:gd name="connsiteX875" fmla="*/ 713789 w 4648898"/>
                  <a:gd name="connsiteY875" fmla="*/ 1257515 h 2007526"/>
                  <a:gd name="connsiteX876" fmla="*/ 712207 w 4648898"/>
                  <a:gd name="connsiteY876" fmla="*/ 1262341 h 2007526"/>
                  <a:gd name="connsiteX877" fmla="*/ 712207 w 4648898"/>
                  <a:gd name="connsiteY877" fmla="*/ 1264846 h 2007526"/>
                  <a:gd name="connsiteX878" fmla="*/ 711876 w 4648898"/>
                  <a:gd name="connsiteY878" fmla="*/ 1266358 h 2007526"/>
                  <a:gd name="connsiteX879" fmla="*/ 710883 w 4648898"/>
                  <a:gd name="connsiteY879" fmla="*/ 1268419 h 2007526"/>
                  <a:gd name="connsiteX880" fmla="*/ 710320 w 4648898"/>
                  <a:gd name="connsiteY880" fmla="*/ 1271445 h 2007526"/>
                  <a:gd name="connsiteX881" fmla="*/ 710294 w 4648898"/>
                  <a:gd name="connsiteY881" fmla="*/ 1272671 h 2007526"/>
                  <a:gd name="connsiteX882" fmla="*/ 708865 w 4648898"/>
                  <a:gd name="connsiteY882" fmla="*/ 1274680 h 2007526"/>
                  <a:gd name="connsiteX883" fmla="*/ 711136 w 4648898"/>
                  <a:gd name="connsiteY883" fmla="*/ 1275958 h 2007526"/>
                  <a:gd name="connsiteX884" fmla="*/ 714045 w 4648898"/>
                  <a:gd name="connsiteY884" fmla="*/ 1277810 h 2007526"/>
                  <a:gd name="connsiteX885" fmla="*/ 714785 w 4648898"/>
                  <a:gd name="connsiteY885" fmla="*/ 1278567 h 2007526"/>
                  <a:gd name="connsiteX886" fmla="*/ 715856 w 4648898"/>
                  <a:gd name="connsiteY886" fmla="*/ 1280549 h 2007526"/>
                  <a:gd name="connsiteX887" fmla="*/ 716036 w 4648898"/>
                  <a:gd name="connsiteY887" fmla="*/ 1281749 h 2007526"/>
                  <a:gd name="connsiteX888" fmla="*/ 716367 w 4648898"/>
                  <a:gd name="connsiteY888" fmla="*/ 1284097 h 2007526"/>
                  <a:gd name="connsiteX889" fmla="*/ 717131 w 4648898"/>
                  <a:gd name="connsiteY889" fmla="*/ 1285349 h 2007526"/>
                  <a:gd name="connsiteX890" fmla="*/ 717973 w 4648898"/>
                  <a:gd name="connsiteY890" fmla="*/ 1285844 h 2007526"/>
                  <a:gd name="connsiteX891" fmla="*/ 719300 w 4648898"/>
                  <a:gd name="connsiteY891" fmla="*/ 1285975 h 2007526"/>
                  <a:gd name="connsiteX892" fmla="*/ 722975 w 4648898"/>
                  <a:gd name="connsiteY892" fmla="*/ 1285793 h 2007526"/>
                  <a:gd name="connsiteX893" fmla="*/ 729124 w 4648898"/>
                  <a:gd name="connsiteY893" fmla="*/ 1285506 h 2007526"/>
                  <a:gd name="connsiteX894" fmla="*/ 733256 w 4648898"/>
                  <a:gd name="connsiteY894" fmla="*/ 1287592 h 2007526"/>
                  <a:gd name="connsiteX895" fmla="*/ 734661 w 4648898"/>
                  <a:gd name="connsiteY895" fmla="*/ 1288244 h 2007526"/>
                  <a:gd name="connsiteX896" fmla="*/ 735808 w 4648898"/>
                  <a:gd name="connsiteY896" fmla="*/ 1288453 h 2007526"/>
                  <a:gd name="connsiteX897" fmla="*/ 758974 w 4648898"/>
                  <a:gd name="connsiteY897" fmla="*/ 1288897 h 2007526"/>
                  <a:gd name="connsiteX898" fmla="*/ 761117 w 4648898"/>
                  <a:gd name="connsiteY898" fmla="*/ 1284149 h 2007526"/>
                  <a:gd name="connsiteX899" fmla="*/ 764740 w 4648898"/>
                  <a:gd name="connsiteY899" fmla="*/ 1285010 h 2007526"/>
                  <a:gd name="connsiteX900" fmla="*/ 770686 w 4648898"/>
                  <a:gd name="connsiteY900" fmla="*/ 1285218 h 2007526"/>
                  <a:gd name="connsiteX901" fmla="*/ 771171 w 4648898"/>
                  <a:gd name="connsiteY901" fmla="*/ 1284123 h 2007526"/>
                  <a:gd name="connsiteX902" fmla="*/ 771400 w 4648898"/>
                  <a:gd name="connsiteY902" fmla="*/ 1282949 h 2007526"/>
                  <a:gd name="connsiteX903" fmla="*/ 772370 w 4648898"/>
                  <a:gd name="connsiteY903" fmla="*/ 1282662 h 2007526"/>
                  <a:gd name="connsiteX904" fmla="*/ 773441 w 4648898"/>
                  <a:gd name="connsiteY904" fmla="*/ 1282401 h 2007526"/>
                  <a:gd name="connsiteX905" fmla="*/ 774359 w 4648898"/>
                  <a:gd name="connsiteY905" fmla="*/ 1282401 h 2007526"/>
                  <a:gd name="connsiteX906" fmla="*/ 776374 w 4648898"/>
                  <a:gd name="connsiteY906" fmla="*/ 1283393 h 2007526"/>
                  <a:gd name="connsiteX907" fmla="*/ 777422 w 4648898"/>
                  <a:gd name="connsiteY907" fmla="*/ 1283575 h 2007526"/>
                  <a:gd name="connsiteX908" fmla="*/ 777805 w 4648898"/>
                  <a:gd name="connsiteY908" fmla="*/ 1280914 h 2007526"/>
                  <a:gd name="connsiteX909" fmla="*/ 785518 w 4648898"/>
                  <a:gd name="connsiteY909" fmla="*/ 1278749 h 2007526"/>
                  <a:gd name="connsiteX910" fmla="*/ 789321 w 4648898"/>
                  <a:gd name="connsiteY910" fmla="*/ 1278984 h 2007526"/>
                  <a:gd name="connsiteX911" fmla="*/ 790658 w 4648898"/>
                  <a:gd name="connsiteY911" fmla="*/ 1279036 h 2007526"/>
                  <a:gd name="connsiteX912" fmla="*/ 793356 w 4648898"/>
                  <a:gd name="connsiteY912" fmla="*/ 1276454 h 2007526"/>
                  <a:gd name="connsiteX913" fmla="*/ 797040 w 4648898"/>
                  <a:gd name="connsiteY913" fmla="*/ 1274784 h 2007526"/>
                  <a:gd name="connsiteX914" fmla="*/ 800293 w 4648898"/>
                  <a:gd name="connsiteY914" fmla="*/ 1271967 h 2007526"/>
                  <a:gd name="connsiteX915" fmla="*/ 802589 w 4648898"/>
                  <a:gd name="connsiteY915" fmla="*/ 1268732 h 2007526"/>
                  <a:gd name="connsiteX916" fmla="*/ 802829 w 4648898"/>
                  <a:gd name="connsiteY916" fmla="*/ 1266802 h 2007526"/>
                  <a:gd name="connsiteX917" fmla="*/ 801416 w 4648898"/>
                  <a:gd name="connsiteY917" fmla="*/ 1264611 h 2007526"/>
                  <a:gd name="connsiteX918" fmla="*/ 801184 w 4648898"/>
                  <a:gd name="connsiteY918" fmla="*/ 1264115 h 2007526"/>
                  <a:gd name="connsiteX919" fmla="*/ 800765 w 4648898"/>
                  <a:gd name="connsiteY919" fmla="*/ 1262863 h 2007526"/>
                  <a:gd name="connsiteX920" fmla="*/ 800434 w 4648898"/>
                  <a:gd name="connsiteY920" fmla="*/ 1261898 h 2007526"/>
                  <a:gd name="connsiteX921" fmla="*/ 800196 w 4648898"/>
                  <a:gd name="connsiteY921" fmla="*/ 1261220 h 2007526"/>
                  <a:gd name="connsiteX922" fmla="*/ 800363 w 4648898"/>
                  <a:gd name="connsiteY922" fmla="*/ 1260646 h 2007526"/>
                  <a:gd name="connsiteX923" fmla="*/ 800486 w 4648898"/>
                  <a:gd name="connsiteY923" fmla="*/ 1260202 h 2007526"/>
                  <a:gd name="connsiteX924" fmla="*/ 800950 w 4648898"/>
                  <a:gd name="connsiteY924" fmla="*/ 1259994 h 2007526"/>
                  <a:gd name="connsiteX925" fmla="*/ 801870 w 4648898"/>
                  <a:gd name="connsiteY925" fmla="*/ 1259576 h 2007526"/>
                  <a:gd name="connsiteX926" fmla="*/ 802206 w 4648898"/>
                  <a:gd name="connsiteY926" fmla="*/ 1259420 h 2007526"/>
                  <a:gd name="connsiteX927" fmla="*/ 802579 w 4648898"/>
                  <a:gd name="connsiteY927" fmla="*/ 1259341 h 2007526"/>
                  <a:gd name="connsiteX928" fmla="*/ 803551 w 4648898"/>
                  <a:gd name="connsiteY928" fmla="*/ 1259106 h 2007526"/>
                  <a:gd name="connsiteX929" fmla="*/ 804252 w 4648898"/>
                  <a:gd name="connsiteY929" fmla="*/ 1258950 h 2007526"/>
                  <a:gd name="connsiteX930" fmla="*/ 804933 w 4648898"/>
                  <a:gd name="connsiteY930" fmla="*/ 1258793 h 2007526"/>
                  <a:gd name="connsiteX931" fmla="*/ 805509 w 4648898"/>
                  <a:gd name="connsiteY931" fmla="*/ 1258663 h 2007526"/>
                  <a:gd name="connsiteX932" fmla="*/ 805723 w 4648898"/>
                  <a:gd name="connsiteY932" fmla="*/ 1258533 h 2007526"/>
                  <a:gd name="connsiteX933" fmla="*/ 806004 w 4648898"/>
                  <a:gd name="connsiteY933" fmla="*/ 1258350 h 2007526"/>
                  <a:gd name="connsiteX934" fmla="*/ 806395 w 4648898"/>
                  <a:gd name="connsiteY934" fmla="*/ 1258089 h 2007526"/>
                  <a:gd name="connsiteX935" fmla="*/ 807112 w 4648898"/>
                  <a:gd name="connsiteY935" fmla="*/ 1257620 h 2007526"/>
                  <a:gd name="connsiteX936" fmla="*/ 807592 w 4648898"/>
                  <a:gd name="connsiteY936" fmla="*/ 1257020 h 2007526"/>
                  <a:gd name="connsiteX937" fmla="*/ 808201 w 4648898"/>
                  <a:gd name="connsiteY937" fmla="*/ 1256263 h 2007526"/>
                  <a:gd name="connsiteX938" fmla="*/ 808340 w 4648898"/>
                  <a:gd name="connsiteY938" fmla="*/ 1256107 h 2007526"/>
                  <a:gd name="connsiteX939" fmla="*/ 808804 w 4648898"/>
                  <a:gd name="connsiteY939" fmla="*/ 1255898 h 2007526"/>
                  <a:gd name="connsiteX940" fmla="*/ 809077 w 4648898"/>
                  <a:gd name="connsiteY940" fmla="*/ 1255768 h 2007526"/>
                  <a:gd name="connsiteX941" fmla="*/ 809408 w 4648898"/>
                  <a:gd name="connsiteY941" fmla="*/ 1255611 h 2007526"/>
                  <a:gd name="connsiteX942" fmla="*/ 809638 w 4648898"/>
                  <a:gd name="connsiteY942" fmla="*/ 1255507 h 2007526"/>
                  <a:gd name="connsiteX943" fmla="*/ 810013 w 4648898"/>
                  <a:gd name="connsiteY943" fmla="*/ 1254411 h 2007526"/>
                  <a:gd name="connsiteX944" fmla="*/ 810675 w 4648898"/>
                  <a:gd name="connsiteY944" fmla="*/ 1253446 h 2007526"/>
                  <a:gd name="connsiteX945" fmla="*/ 812576 w 4648898"/>
                  <a:gd name="connsiteY945" fmla="*/ 1251046 h 2007526"/>
                  <a:gd name="connsiteX946" fmla="*/ 813201 w 4648898"/>
                  <a:gd name="connsiteY946" fmla="*/ 1249872 h 2007526"/>
                  <a:gd name="connsiteX947" fmla="*/ 813775 w 4648898"/>
                  <a:gd name="connsiteY947" fmla="*/ 1248307 h 2007526"/>
                  <a:gd name="connsiteX948" fmla="*/ 814674 w 4648898"/>
                  <a:gd name="connsiteY948" fmla="*/ 1247159 h 2007526"/>
                  <a:gd name="connsiteX949" fmla="*/ 815081 w 4648898"/>
                  <a:gd name="connsiteY949" fmla="*/ 1246872 h 2007526"/>
                  <a:gd name="connsiteX950" fmla="*/ 816003 w 4648898"/>
                  <a:gd name="connsiteY950" fmla="*/ 1246220 h 2007526"/>
                  <a:gd name="connsiteX951" fmla="*/ 817711 w 4648898"/>
                  <a:gd name="connsiteY951" fmla="*/ 1245020 h 2007526"/>
                  <a:gd name="connsiteX952" fmla="*/ 818879 w 4648898"/>
                  <a:gd name="connsiteY952" fmla="*/ 1244185 h 2007526"/>
                  <a:gd name="connsiteX953" fmla="*/ 819541 w 4648898"/>
                  <a:gd name="connsiteY953" fmla="*/ 1243403 h 2007526"/>
                  <a:gd name="connsiteX954" fmla="*/ 820521 w 4648898"/>
                  <a:gd name="connsiteY954" fmla="*/ 1242647 h 2007526"/>
                  <a:gd name="connsiteX955" fmla="*/ 821704 w 4648898"/>
                  <a:gd name="connsiteY955" fmla="*/ 1241994 h 2007526"/>
                  <a:gd name="connsiteX956" fmla="*/ 822278 w 4648898"/>
                  <a:gd name="connsiteY956" fmla="*/ 1241577 h 2007526"/>
                  <a:gd name="connsiteX957" fmla="*/ 822554 w 4648898"/>
                  <a:gd name="connsiteY957" fmla="*/ 1241368 h 2007526"/>
                  <a:gd name="connsiteX958" fmla="*/ 822924 w 4648898"/>
                  <a:gd name="connsiteY958" fmla="*/ 1241238 h 2007526"/>
                  <a:gd name="connsiteX959" fmla="*/ 823334 w 4648898"/>
                  <a:gd name="connsiteY959" fmla="*/ 1241081 h 2007526"/>
                  <a:gd name="connsiteX960" fmla="*/ 823774 w 4648898"/>
                  <a:gd name="connsiteY960" fmla="*/ 1240899 h 2007526"/>
                  <a:gd name="connsiteX961" fmla="*/ 824063 w 4648898"/>
                  <a:gd name="connsiteY961" fmla="*/ 1240795 h 2007526"/>
                  <a:gd name="connsiteX962" fmla="*/ 824619 w 4648898"/>
                  <a:gd name="connsiteY962" fmla="*/ 1240560 h 2007526"/>
                  <a:gd name="connsiteX963" fmla="*/ 825236 w 4648898"/>
                  <a:gd name="connsiteY963" fmla="*/ 1240482 h 2007526"/>
                  <a:gd name="connsiteX964" fmla="*/ 825606 w 4648898"/>
                  <a:gd name="connsiteY964" fmla="*/ 1240299 h 2007526"/>
                  <a:gd name="connsiteX965" fmla="*/ 825995 w 4648898"/>
                  <a:gd name="connsiteY965" fmla="*/ 1240116 h 2007526"/>
                  <a:gd name="connsiteX966" fmla="*/ 826855 w 4648898"/>
                  <a:gd name="connsiteY966" fmla="*/ 1239334 h 2007526"/>
                  <a:gd name="connsiteX967" fmla="*/ 827778 w 4648898"/>
                  <a:gd name="connsiteY967" fmla="*/ 1238838 h 2007526"/>
                  <a:gd name="connsiteX968" fmla="*/ 828758 w 4648898"/>
                  <a:gd name="connsiteY968" fmla="*/ 1238368 h 2007526"/>
                  <a:gd name="connsiteX969" fmla="*/ 829376 w 4648898"/>
                  <a:gd name="connsiteY969" fmla="*/ 1237951 h 2007526"/>
                  <a:gd name="connsiteX970" fmla="*/ 830088 w 4648898"/>
                  <a:gd name="connsiteY970" fmla="*/ 1237482 h 2007526"/>
                  <a:gd name="connsiteX971" fmla="*/ 830476 w 4648898"/>
                  <a:gd name="connsiteY971" fmla="*/ 1237299 h 2007526"/>
                  <a:gd name="connsiteX972" fmla="*/ 830872 w 4648898"/>
                  <a:gd name="connsiteY972" fmla="*/ 1237221 h 2007526"/>
                  <a:gd name="connsiteX973" fmla="*/ 831490 w 4648898"/>
                  <a:gd name="connsiteY973" fmla="*/ 1237090 h 2007526"/>
                  <a:gd name="connsiteX974" fmla="*/ 831956 w 4648898"/>
                  <a:gd name="connsiteY974" fmla="*/ 1236986 h 2007526"/>
                  <a:gd name="connsiteX975" fmla="*/ 832413 w 4648898"/>
                  <a:gd name="connsiteY975" fmla="*/ 1236882 h 2007526"/>
                  <a:gd name="connsiteX976" fmla="*/ 832832 w 4648898"/>
                  <a:gd name="connsiteY976" fmla="*/ 1236803 h 2007526"/>
                  <a:gd name="connsiteX977" fmla="*/ 833223 w 4648898"/>
                  <a:gd name="connsiteY977" fmla="*/ 1236203 h 2007526"/>
                  <a:gd name="connsiteX978" fmla="*/ 833403 w 4648898"/>
                  <a:gd name="connsiteY978" fmla="*/ 1235916 h 2007526"/>
                  <a:gd name="connsiteX979" fmla="*/ 833497 w 4648898"/>
                  <a:gd name="connsiteY979" fmla="*/ 1235447 h 2007526"/>
                  <a:gd name="connsiteX980" fmla="*/ 833867 w 4648898"/>
                  <a:gd name="connsiteY980" fmla="*/ 1235212 h 2007526"/>
                  <a:gd name="connsiteX981" fmla="*/ 834318 w 4648898"/>
                  <a:gd name="connsiteY981" fmla="*/ 1234951 h 2007526"/>
                  <a:gd name="connsiteX982" fmla="*/ 834644 w 4648898"/>
                  <a:gd name="connsiteY982" fmla="*/ 1234769 h 2007526"/>
                  <a:gd name="connsiteX983" fmla="*/ 834902 w 4648898"/>
                  <a:gd name="connsiteY983" fmla="*/ 1234638 h 2007526"/>
                  <a:gd name="connsiteX984" fmla="*/ 835423 w 4648898"/>
                  <a:gd name="connsiteY984" fmla="*/ 1234299 h 2007526"/>
                  <a:gd name="connsiteX985" fmla="*/ 835502 w 4648898"/>
                  <a:gd name="connsiteY985" fmla="*/ 1233673 h 2007526"/>
                  <a:gd name="connsiteX986" fmla="*/ 836883 w 4648898"/>
                  <a:gd name="connsiteY986" fmla="*/ 1230412 h 2007526"/>
                  <a:gd name="connsiteX987" fmla="*/ 837264 w 4648898"/>
                  <a:gd name="connsiteY987" fmla="*/ 1229969 h 2007526"/>
                  <a:gd name="connsiteX988" fmla="*/ 837670 w 4648898"/>
                  <a:gd name="connsiteY988" fmla="*/ 1229604 h 2007526"/>
                  <a:gd name="connsiteX989" fmla="*/ 838067 w 4648898"/>
                  <a:gd name="connsiteY989" fmla="*/ 1229343 h 2007526"/>
                  <a:gd name="connsiteX990" fmla="*/ 838413 w 4648898"/>
                  <a:gd name="connsiteY990" fmla="*/ 1229212 h 2007526"/>
                  <a:gd name="connsiteX991" fmla="*/ 838922 w 4648898"/>
                  <a:gd name="connsiteY991" fmla="*/ 1229186 h 2007526"/>
                  <a:gd name="connsiteX992" fmla="*/ 839339 w 4648898"/>
                  <a:gd name="connsiteY992" fmla="*/ 1229108 h 2007526"/>
                  <a:gd name="connsiteX993" fmla="*/ 839607 w 4648898"/>
                  <a:gd name="connsiteY993" fmla="*/ 1228899 h 2007526"/>
                  <a:gd name="connsiteX994" fmla="*/ 839829 w 4648898"/>
                  <a:gd name="connsiteY994" fmla="*/ 1228560 h 2007526"/>
                  <a:gd name="connsiteX995" fmla="*/ 840212 w 4648898"/>
                  <a:gd name="connsiteY995" fmla="*/ 1228247 h 2007526"/>
                  <a:gd name="connsiteX996" fmla="*/ 840465 w 4648898"/>
                  <a:gd name="connsiteY996" fmla="*/ 1228117 h 2007526"/>
                  <a:gd name="connsiteX997" fmla="*/ 841260 w 4648898"/>
                  <a:gd name="connsiteY997" fmla="*/ 1227882 h 2007526"/>
                  <a:gd name="connsiteX998" fmla="*/ 842060 w 4648898"/>
                  <a:gd name="connsiteY998" fmla="*/ 1227882 h 2007526"/>
                  <a:gd name="connsiteX999" fmla="*/ 842548 w 4648898"/>
                  <a:gd name="connsiteY999" fmla="*/ 1227856 h 2007526"/>
                  <a:gd name="connsiteX1000" fmla="*/ 843478 w 4648898"/>
                  <a:gd name="connsiteY1000" fmla="*/ 1227413 h 2007526"/>
                  <a:gd name="connsiteX1001" fmla="*/ 843997 w 4648898"/>
                  <a:gd name="connsiteY1001" fmla="*/ 1227204 h 2007526"/>
                  <a:gd name="connsiteX1002" fmla="*/ 844482 w 4648898"/>
                  <a:gd name="connsiteY1002" fmla="*/ 1226943 h 2007526"/>
                  <a:gd name="connsiteX1003" fmla="*/ 845026 w 4648898"/>
                  <a:gd name="connsiteY1003" fmla="*/ 1226786 h 2007526"/>
                  <a:gd name="connsiteX1004" fmla="*/ 845832 w 4648898"/>
                  <a:gd name="connsiteY1004" fmla="*/ 1226630 h 2007526"/>
                  <a:gd name="connsiteX1005" fmla="*/ 846233 w 4648898"/>
                  <a:gd name="connsiteY1005" fmla="*/ 1226525 h 2007526"/>
                  <a:gd name="connsiteX1006" fmla="*/ 846570 w 4648898"/>
                  <a:gd name="connsiteY1006" fmla="*/ 1226317 h 2007526"/>
                  <a:gd name="connsiteX1007" fmla="*/ 847005 w 4648898"/>
                  <a:gd name="connsiteY1007" fmla="*/ 1226082 h 2007526"/>
                  <a:gd name="connsiteX1008" fmla="*/ 847719 w 4648898"/>
                  <a:gd name="connsiteY1008" fmla="*/ 1225899 h 2007526"/>
                  <a:gd name="connsiteX1009" fmla="*/ 848423 w 4648898"/>
                  <a:gd name="connsiteY1009" fmla="*/ 1225873 h 2007526"/>
                  <a:gd name="connsiteX1010" fmla="*/ 848957 w 4648898"/>
                  <a:gd name="connsiteY1010" fmla="*/ 1225873 h 2007526"/>
                  <a:gd name="connsiteX1011" fmla="*/ 849896 w 4648898"/>
                  <a:gd name="connsiteY1011" fmla="*/ 1225873 h 2007526"/>
                  <a:gd name="connsiteX1012" fmla="*/ 851098 w 4648898"/>
                  <a:gd name="connsiteY1012" fmla="*/ 1225899 h 2007526"/>
                  <a:gd name="connsiteX1013" fmla="*/ 851958 w 4648898"/>
                  <a:gd name="connsiteY1013" fmla="*/ 1225952 h 2007526"/>
                  <a:gd name="connsiteX1014" fmla="*/ 852854 w 4648898"/>
                  <a:gd name="connsiteY1014" fmla="*/ 1226056 h 2007526"/>
                  <a:gd name="connsiteX1015" fmla="*/ 853610 w 4648898"/>
                  <a:gd name="connsiteY1015" fmla="*/ 1226369 h 2007526"/>
                  <a:gd name="connsiteX1016" fmla="*/ 854160 w 4648898"/>
                  <a:gd name="connsiteY1016" fmla="*/ 1226551 h 2007526"/>
                  <a:gd name="connsiteX1017" fmla="*/ 854666 w 4648898"/>
                  <a:gd name="connsiteY1017" fmla="*/ 1226604 h 2007526"/>
                  <a:gd name="connsiteX1018" fmla="*/ 855167 w 4648898"/>
                  <a:gd name="connsiteY1018" fmla="*/ 1226682 h 2007526"/>
                  <a:gd name="connsiteX1019" fmla="*/ 855672 w 4648898"/>
                  <a:gd name="connsiteY1019" fmla="*/ 1226760 h 2007526"/>
                  <a:gd name="connsiteX1020" fmla="*/ 856918 w 4648898"/>
                  <a:gd name="connsiteY1020" fmla="*/ 1227047 h 2007526"/>
                  <a:gd name="connsiteX1021" fmla="*/ 857891 w 4648898"/>
                  <a:gd name="connsiteY1021" fmla="*/ 1227021 h 2007526"/>
                  <a:gd name="connsiteX1022" fmla="*/ 858561 w 4648898"/>
                  <a:gd name="connsiteY1022" fmla="*/ 1226969 h 2007526"/>
                  <a:gd name="connsiteX1023" fmla="*/ 861441 w 4648898"/>
                  <a:gd name="connsiteY1023" fmla="*/ 1226447 h 2007526"/>
                  <a:gd name="connsiteX1024" fmla="*/ 861934 w 4648898"/>
                  <a:gd name="connsiteY1024" fmla="*/ 1226369 h 2007526"/>
                  <a:gd name="connsiteX1025" fmla="*/ 862424 w 4648898"/>
                  <a:gd name="connsiteY1025" fmla="*/ 1226291 h 2007526"/>
                  <a:gd name="connsiteX1026" fmla="*/ 863010 w 4648898"/>
                  <a:gd name="connsiteY1026" fmla="*/ 1225952 h 2007526"/>
                  <a:gd name="connsiteX1027" fmla="*/ 864772 w 4648898"/>
                  <a:gd name="connsiteY1027" fmla="*/ 1224778 h 2007526"/>
                  <a:gd name="connsiteX1028" fmla="*/ 865891 w 4648898"/>
                  <a:gd name="connsiteY1028" fmla="*/ 1224021 h 2007526"/>
                  <a:gd name="connsiteX1029" fmla="*/ 868151 w 4648898"/>
                  <a:gd name="connsiteY1029" fmla="*/ 1222847 h 2007526"/>
                  <a:gd name="connsiteX1030" fmla="*/ 868927 w 4648898"/>
                  <a:gd name="connsiteY1030" fmla="*/ 1222639 h 2007526"/>
                  <a:gd name="connsiteX1031" fmla="*/ 870340 w 4648898"/>
                  <a:gd name="connsiteY1031" fmla="*/ 1222639 h 2007526"/>
                  <a:gd name="connsiteX1032" fmla="*/ 871607 w 4648898"/>
                  <a:gd name="connsiteY1032" fmla="*/ 1222586 h 2007526"/>
                  <a:gd name="connsiteX1033" fmla="*/ 872741 w 4648898"/>
                  <a:gd name="connsiteY1033" fmla="*/ 1222612 h 2007526"/>
                  <a:gd name="connsiteX1034" fmla="*/ 873807 w 4648898"/>
                  <a:gd name="connsiteY1034" fmla="*/ 1222586 h 2007526"/>
                  <a:gd name="connsiteX1035" fmla="*/ 875327 w 4648898"/>
                  <a:gd name="connsiteY1035" fmla="*/ 1222482 h 2007526"/>
                  <a:gd name="connsiteX1036" fmla="*/ 876706 w 4648898"/>
                  <a:gd name="connsiteY1036" fmla="*/ 1222143 h 2007526"/>
                  <a:gd name="connsiteX1037" fmla="*/ 880780 w 4648898"/>
                  <a:gd name="connsiteY1037" fmla="*/ 1222091 h 2007526"/>
                  <a:gd name="connsiteX1038" fmla="*/ 883580 w 4648898"/>
                  <a:gd name="connsiteY1038" fmla="*/ 1221465 h 2007526"/>
                  <a:gd name="connsiteX1039" fmla="*/ 883632 w 4648898"/>
                  <a:gd name="connsiteY1039" fmla="*/ 1221465 h 2007526"/>
                  <a:gd name="connsiteX1040" fmla="*/ 886695 w 4648898"/>
                  <a:gd name="connsiteY1040" fmla="*/ 1220604 h 2007526"/>
                  <a:gd name="connsiteX1041" fmla="*/ 887159 w 4648898"/>
                  <a:gd name="connsiteY1041" fmla="*/ 1220213 h 2007526"/>
                  <a:gd name="connsiteX1042" fmla="*/ 887779 w 4648898"/>
                  <a:gd name="connsiteY1042" fmla="*/ 1219926 h 2007526"/>
                  <a:gd name="connsiteX1043" fmla="*/ 888332 w 4648898"/>
                  <a:gd name="connsiteY1043" fmla="*/ 1219769 h 2007526"/>
                  <a:gd name="connsiteX1044" fmla="*/ 889215 w 4648898"/>
                  <a:gd name="connsiteY1044" fmla="*/ 1219665 h 2007526"/>
                  <a:gd name="connsiteX1045" fmla="*/ 890159 w 4648898"/>
                  <a:gd name="connsiteY1045" fmla="*/ 1219691 h 2007526"/>
                  <a:gd name="connsiteX1046" fmla="*/ 890779 w 4648898"/>
                  <a:gd name="connsiteY1046" fmla="*/ 1219717 h 2007526"/>
                  <a:gd name="connsiteX1047" fmla="*/ 891259 w 4648898"/>
                  <a:gd name="connsiteY1047" fmla="*/ 1219743 h 2007526"/>
                  <a:gd name="connsiteX1048" fmla="*/ 892067 w 4648898"/>
                  <a:gd name="connsiteY1048" fmla="*/ 1219795 h 2007526"/>
                  <a:gd name="connsiteX1049" fmla="*/ 892398 w 4648898"/>
                  <a:gd name="connsiteY1049" fmla="*/ 1219691 h 2007526"/>
                  <a:gd name="connsiteX1050" fmla="*/ 892732 w 4648898"/>
                  <a:gd name="connsiteY1050" fmla="*/ 1219587 h 2007526"/>
                  <a:gd name="connsiteX1051" fmla="*/ 893125 w 4648898"/>
                  <a:gd name="connsiteY1051" fmla="*/ 1219561 h 2007526"/>
                  <a:gd name="connsiteX1052" fmla="*/ 893649 w 4648898"/>
                  <a:gd name="connsiteY1052" fmla="*/ 1219561 h 2007526"/>
                  <a:gd name="connsiteX1053" fmla="*/ 894152 w 4648898"/>
                  <a:gd name="connsiteY1053" fmla="*/ 1219535 h 2007526"/>
                  <a:gd name="connsiteX1054" fmla="*/ 894465 w 4648898"/>
                  <a:gd name="connsiteY1054" fmla="*/ 1219535 h 2007526"/>
                  <a:gd name="connsiteX1055" fmla="*/ 895073 w 4648898"/>
                  <a:gd name="connsiteY1055" fmla="*/ 1219300 h 2007526"/>
                  <a:gd name="connsiteX1056" fmla="*/ 896066 w 4648898"/>
                  <a:gd name="connsiteY1056" fmla="*/ 1218935 h 2007526"/>
                  <a:gd name="connsiteX1057" fmla="*/ 897823 w 4648898"/>
                  <a:gd name="connsiteY1057" fmla="*/ 1218830 h 2007526"/>
                  <a:gd name="connsiteX1058" fmla="*/ 899441 w 4648898"/>
                  <a:gd name="connsiteY1058" fmla="*/ 1218961 h 2007526"/>
                  <a:gd name="connsiteX1059" fmla="*/ 900495 w 4648898"/>
                  <a:gd name="connsiteY1059" fmla="*/ 1219065 h 2007526"/>
                  <a:gd name="connsiteX1060" fmla="*/ 901138 w 4648898"/>
                  <a:gd name="connsiteY1060" fmla="*/ 1219091 h 2007526"/>
                  <a:gd name="connsiteX1061" fmla="*/ 901926 w 4648898"/>
                  <a:gd name="connsiteY1061" fmla="*/ 1219117 h 2007526"/>
                  <a:gd name="connsiteX1062" fmla="*/ 902742 w 4648898"/>
                  <a:gd name="connsiteY1062" fmla="*/ 1218752 h 2007526"/>
                  <a:gd name="connsiteX1063" fmla="*/ 903779 w 4648898"/>
                  <a:gd name="connsiteY1063" fmla="*/ 1218178 h 2007526"/>
                  <a:gd name="connsiteX1064" fmla="*/ 904308 w 4648898"/>
                  <a:gd name="connsiteY1064" fmla="*/ 1217787 h 2007526"/>
                  <a:gd name="connsiteX1065" fmla="*/ 904863 w 4648898"/>
                  <a:gd name="connsiteY1065" fmla="*/ 1217683 h 2007526"/>
                  <a:gd name="connsiteX1066" fmla="*/ 905400 w 4648898"/>
                  <a:gd name="connsiteY1066" fmla="*/ 1217708 h 2007526"/>
                  <a:gd name="connsiteX1067" fmla="*/ 906117 w 4648898"/>
                  <a:gd name="connsiteY1067" fmla="*/ 1217761 h 2007526"/>
                  <a:gd name="connsiteX1068" fmla="*/ 906761 w 4648898"/>
                  <a:gd name="connsiteY1068" fmla="*/ 1217787 h 2007526"/>
                  <a:gd name="connsiteX1069" fmla="*/ 907269 w 4648898"/>
                  <a:gd name="connsiteY1069" fmla="*/ 1217813 h 2007526"/>
                  <a:gd name="connsiteX1070" fmla="*/ 907749 w 4648898"/>
                  <a:gd name="connsiteY1070" fmla="*/ 1217839 h 2007526"/>
                  <a:gd name="connsiteX1071" fmla="*/ 908247 w 4648898"/>
                  <a:gd name="connsiteY1071" fmla="*/ 1217604 h 2007526"/>
                  <a:gd name="connsiteX1072" fmla="*/ 908708 w 4648898"/>
                  <a:gd name="connsiteY1072" fmla="*/ 1217369 h 2007526"/>
                  <a:gd name="connsiteX1073" fmla="*/ 909076 w 4648898"/>
                  <a:gd name="connsiteY1073" fmla="*/ 1217187 h 2007526"/>
                  <a:gd name="connsiteX1074" fmla="*/ 909715 w 4648898"/>
                  <a:gd name="connsiteY1074" fmla="*/ 1216795 h 2007526"/>
                  <a:gd name="connsiteX1075" fmla="*/ 910465 w 4648898"/>
                  <a:gd name="connsiteY1075" fmla="*/ 1216326 h 2007526"/>
                  <a:gd name="connsiteX1076" fmla="*/ 911182 w 4648898"/>
                  <a:gd name="connsiteY1076" fmla="*/ 1215335 h 2007526"/>
                  <a:gd name="connsiteX1077" fmla="*/ 912621 w 4648898"/>
                  <a:gd name="connsiteY1077" fmla="*/ 1214891 h 2007526"/>
                  <a:gd name="connsiteX1078" fmla="*/ 912832 w 4648898"/>
                  <a:gd name="connsiteY1078" fmla="*/ 1212778 h 2007526"/>
                  <a:gd name="connsiteX1079" fmla="*/ 913163 w 4648898"/>
                  <a:gd name="connsiteY1079" fmla="*/ 1209805 h 2007526"/>
                  <a:gd name="connsiteX1080" fmla="*/ 913367 w 4648898"/>
                  <a:gd name="connsiteY1080" fmla="*/ 1204379 h 2007526"/>
                  <a:gd name="connsiteX1081" fmla="*/ 913189 w 4648898"/>
                  <a:gd name="connsiteY1081" fmla="*/ 1198666 h 2007526"/>
                  <a:gd name="connsiteX1082" fmla="*/ 913098 w 4648898"/>
                  <a:gd name="connsiteY1082" fmla="*/ 1198509 h 2007526"/>
                  <a:gd name="connsiteX1083" fmla="*/ 920392 w 4648898"/>
                  <a:gd name="connsiteY1083" fmla="*/ 1194675 h 2007526"/>
                  <a:gd name="connsiteX1084" fmla="*/ 921403 w 4648898"/>
                  <a:gd name="connsiteY1084" fmla="*/ 1194492 h 2007526"/>
                  <a:gd name="connsiteX1085" fmla="*/ 921369 w 4648898"/>
                  <a:gd name="connsiteY1085" fmla="*/ 1194153 h 2007526"/>
                  <a:gd name="connsiteX1086" fmla="*/ 927250 w 4648898"/>
                  <a:gd name="connsiteY1086" fmla="*/ 1191075 h 2007526"/>
                  <a:gd name="connsiteX1087" fmla="*/ 917230 w 4648898"/>
                  <a:gd name="connsiteY1087" fmla="*/ 1187423 h 2007526"/>
                  <a:gd name="connsiteX1088" fmla="*/ 909407 w 4648898"/>
                  <a:gd name="connsiteY1088" fmla="*/ 1182180 h 2007526"/>
                  <a:gd name="connsiteX1089" fmla="*/ 908638 w 4648898"/>
                  <a:gd name="connsiteY1089" fmla="*/ 1181580 h 2007526"/>
                  <a:gd name="connsiteX1090" fmla="*/ 908857 w 4648898"/>
                  <a:gd name="connsiteY1090" fmla="*/ 1181267 h 2007526"/>
                  <a:gd name="connsiteX1091" fmla="*/ 908857 w 4648898"/>
                  <a:gd name="connsiteY1091" fmla="*/ 1180588 h 2007526"/>
                  <a:gd name="connsiteX1092" fmla="*/ 908857 w 4648898"/>
                  <a:gd name="connsiteY1092" fmla="*/ 1179806 h 2007526"/>
                  <a:gd name="connsiteX1093" fmla="*/ 909240 w 4648898"/>
                  <a:gd name="connsiteY1093" fmla="*/ 1179258 h 2007526"/>
                  <a:gd name="connsiteX1094" fmla="*/ 909879 w 4648898"/>
                  <a:gd name="connsiteY1094" fmla="*/ 1178736 h 2007526"/>
                  <a:gd name="connsiteX1095" fmla="*/ 910413 w 4648898"/>
                  <a:gd name="connsiteY1095" fmla="*/ 1178476 h 2007526"/>
                  <a:gd name="connsiteX1096" fmla="*/ 910593 w 4648898"/>
                  <a:gd name="connsiteY1096" fmla="*/ 1178136 h 2007526"/>
                  <a:gd name="connsiteX1097" fmla="*/ 910616 w 4648898"/>
                  <a:gd name="connsiteY1097" fmla="*/ 1176702 h 2007526"/>
                  <a:gd name="connsiteX1098" fmla="*/ 911000 w 4648898"/>
                  <a:gd name="connsiteY1098" fmla="*/ 1175502 h 2007526"/>
                  <a:gd name="connsiteX1099" fmla="*/ 911868 w 4648898"/>
                  <a:gd name="connsiteY1099" fmla="*/ 1174823 h 2007526"/>
                  <a:gd name="connsiteX1100" fmla="*/ 912071 w 4648898"/>
                  <a:gd name="connsiteY1100" fmla="*/ 1174484 h 2007526"/>
                  <a:gd name="connsiteX1101" fmla="*/ 912530 w 4648898"/>
                  <a:gd name="connsiteY1101" fmla="*/ 1173780 h 2007526"/>
                  <a:gd name="connsiteX1102" fmla="*/ 913041 w 4648898"/>
                  <a:gd name="connsiteY1102" fmla="*/ 1172685 h 2007526"/>
                  <a:gd name="connsiteX1103" fmla="*/ 914649 w 4648898"/>
                  <a:gd name="connsiteY1103" fmla="*/ 1171693 h 2007526"/>
                  <a:gd name="connsiteX1104" fmla="*/ 915668 w 4648898"/>
                  <a:gd name="connsiteY1104" fmla="*/ 1170311 h 2007526"/>
                  <a:gd name="connsiteX1105" fmla="*/ 916740 w 4648898"/>
                  <a:gd name="connsiteY1105" fmla="*/ 1169032 h 2007526"/>
                  <a:gd name="connsiteX1106" fmla="*/ 916740 w 4648898"/>
                  <a:gd name="connsiteY1106" fmla="*/ 1168224 h 2007526"/>
                  <a:gd name="connsiteX1107" fmla="*/ 916333 w 4648898"/>
                  <a:gd name="connsiteY1107" fmla="*/ 1167598 h 2007526"/>
                  <a:gd name="connsiteX1108" fmla="*/ 916179 w 4648898"/>
                  <a:gd name="connsiteY1108" fmla="*/ 1167024 h 2007526"/>
                  <a:gd name="connsiteX1109" fmla="*/ 916153 w 4648898"/>
                  <a:gd name="connsiteY1109" fmla="*/ 1165902 h 2007526"/>
                  <a:gd name="connsiteX1110" fmla="*/ 917480 w 4648898"/>
                  <a:gd name="connsiteY1110" fmla="*/ 1164207 h 2007526"/>
                  <a:gd name="connsiteX1111" fmla="*/ 917788 w 4648898"/>
                  <a:gd name="connsiteY1111" fmla="*/ 1163085 h 2007526"/>
                  <a:gd name="connsiteX1112" fmla="*/ 917863 w 4648898"/>
                  <a:gd name="connsiteY1112" fmla="*/ 1161911 h 2007526"/>
                  <a:gd name="connsiteX1113" fmla="*/ 917761 w 4648898"/>
                  <a:gd name="connsiteY1113" fmla="*/ 1161024 h 2007526"/>
                  <a:gd name="connsiteX1114" fmla="*/ 917251 w 4648898"/>
                  <a:gd name="connsiteY1114" fmla="*/ 1159407 h 2007526"/>
                  <a:gd name="connsiteX1115" fmla="*/ 918450 w 4648898"/>
                  <a:gd name="connsiteY1115" fmla="*/ 1157216 h 2007526"/>
                  <a:gd name="connsiteX1116" fmla="*/ 919318 w 4648898"/>
                  <a:gd name="connsiteY1116" fmla="*/ 1156590 h 2007526"/>
                  <a:gd name="connsiteX1117" fmla="*/ 919701 w 4648898"/>
                  <a:gd name="connsiteY1117" fmla="*/ 1155833 h 2007526"/>
                  <a:gd name="connsiteX1118" fmla="*/ 919727 w 4648898"/>
                  <a:gd name="connsiteY1118" fmla="*/ 1155129 h 2007526"/>
                  <a:gd name="connsiteX1119" fmla="*/ 921359 w 4648898"/>
                  <a:gd name="connsiteY1119" fmla="*/ 1154398 h 2007526"/>
                  <a:gd name="connsiteX1120" fmla="*/ 922584 w 4648898"/>
                  <a:gd name="connsiteY1120" fmla="*/ 1153772 h 2007526"/>
                  <a:gd name="connsiteX1121" fmla="*/ 922813 w 4648898"/>
                  <a:gd name="connsiteY1121" fmla="*/ 1153198 h 2007526"/>
                  <a:gd name="connsiteX1122" fmla="*/ 923452 w 4648898"/>
                  <a:gd name="connsiteY1122" fmla="*/ 1151503 h 2007526"/>
                  <a:gd name="connsiteX1123" fmla="*/ 924268 w 4648898"/>
                  <a:gd name="connsiteY1123" fmla="*/ 1149624 h 2007526"/>
                  <a:gd name="connsiteX1124" fmla="*/ 922659 w 4648898"/>
                  <a:gd name="connsiteY1124" fmla="*/ 1150016 h 2007526"/>
                  <a:gd name="connsiteX1125" fmla="*/ 917939 w 4648898"/>
                  <a:gd name="connsiteY1125" fmla="*/ 1151346 h 2007526"/>
                  <a:gd name="connsiteX1126" fmla="*/ 915337 w 4648898"/>
                  <a:gd name="connsiteY1126" fmla="*/ 1151659 h 2007526"/>
                  <a:gd name="connsiteX1127" fmla="*/ 914010 w 4648898"/>
                  <a:gd name="connsiteY1127" fmla="*/ 1152390 h 2007526"/>
                  <a:gd name="connsiteX1128" fmla="*/ 909928 w 4648898"/>
                  <a:gd name="connsiteY1128" fmla="*/ 1153355 h 2007526"/>
                  <a:gd name="connsiteX1129" fmla="*/ 909266 w 4648898"/>
                  <a:gd name="connsiteY1129" fmla="*/ 1154111 h 2007526"/>
                  <a:gd name="connsiteX1130" fmla="*/ 907887 w 4648898"/>
                  <a:gd name="connsiteY1130" fmla="*/ 1155520 h 2007526"/>
                  <a:gd name="connsiteX1131" fmla="*/ 907582 w 4648898"/>
                  <a:gd name="connsiteY1131" fmla="*/ 1156094 h 2007526"/>
                  <a:gd name="connsiteX1132" fmla="*/ 907275 w 4648898"/>
                  <a:gd name="connsiteY1132" fmla="*/ 1156903 h 2007526"/>
                  <a:gd name="connsiteX1133" fmla="*/ 906662 w 4648898"/>
                  <a:gd name="connsiteY1133" fmla="*/ 1157633 h 2007526"/>
                  <a:gd name="connsiteX1134" fmla="*/ 905922 w 4648898"/>
                  <a:gd name="connsiteY1134" fmla="*/ 1158102 h 2007526"/>
                  <a:gd name="connsiteX1135" fmla="*/ 905234 w 4648898"/>
                  <a:gd name="connsiteY1135" fmla="*/ 1158598 h 2007526"/>
                  <a:gd name="connsiteX1136" fmla="*/ 904342 w 4648898"/>
                  <a:gd name="connsiteY1136" fmla="*/ 1159485 h 2007526"/>
                  <a:gd name="connsiteX1137" fmla="*/ 902888 w 4648898"/>
                  <a:gd name="connsiteY1137" fmla="*/ 1161520 h 2007526"/>
                  <a:gd name="connsiteX1138" fmla="*/ 901561 w 4648898"/>
                  <a:gd name="connsiteY1138" fmla="*/ 1162328 h 2007526"/>
                  <a:gd name="connsiteX1139" fmla="*/ 900648 w 4648898"/>
                  <a:gd name="connsiteY1139" fmla="*/ 1162615 h 2007526"/>
                  <a:gd name="connsiteX1140" fmla="*/ 898933 w 4648898"/>
                  <a:gd name="connsiteY1140" fmla="*/ 1163163 h 2007526"/>
                  <a:gd name="connsiteX1141" fmla="*/ 896942 w 4648898"/>
                  <a:gd name="connsiteY1141" fmla="*/ 1163398 h 2007526"/>
                  <a:gd name="connsiteX1142" fmla="*/ 895487 w 4648898"/>
                  <a:gd name="connsiteY1142" fmla="*/ 1163476 h 2007526"/>
                  <a:gd name="connsiteX1143" fmla="*/ 894340 w 4648898"/>
                  <a:gd name="connsiteY1143" fmla="*/ 1163737 h 2007526"/>
                  <a:gd name="connsiteX1144" fmla="*/ 894033 w 4648898"/>
                  <a:gd name="connsiteY1144" fmla="*/ 1164128 h 2007526"/>
                  <a:gd name="connsiteX1145" fmla="*/ 891762 w 4648898"/>
                  <a:gd name="connsiteY1145" fmla="*/ 1164259 h 2007526"/>
                  <a:gd name="connsiteX1146" fmla="*/ 891194 w 4648898"/>
                  <a:gd name="connsiteY1146" fmla="*/ 1164311 h 2007526"/>
                  <a:gd name="connsiteX1147" fmla="*/ 884969 w 4648898"/>
                  <a:gd name="connsiteY1147" fmla="*/ 1158859 h 2007526"/>
                  <a:gd name="connsiteX1148" fmla="*/ 885996 w 4648898"/>
                  <a:gd name="connsiteY1148" fmla="*/ 1156798 h 2007526"/>
                  <a:gd name="connsiteX1149" fmla="*/ 886304 w 4648898"/>
                  <a:gd name="connsiteY1149" fmla="*/ 1156146 h 2007526"/>
                  <a:gd name="connsiteX1150" fmla="*/ 882196 w 4648898"/>
                  <a:gd name="connsiteY1150" fmla="*/ 1155442 h 2007526"/>
                  <a:gd name="connsiteX1151" fmla="*/ 881560 w 4648898"/>
                  <a:gd name="connsiteY1151" fmla="*/ 1155885 h 2007526"/>
                  <a:gd name="connsiteX1152" fmla="*/ 867470 w 4648898"/>
                  <a:gd name="connsiteY1152" fmla="*/ 1143547 h 2007526"/>
                  <a:gd name="connsiteX1153" fmla="*/ 864144 w 4648898"/>
                  <a:gd name="connsiteY1153" fmla="*/ 1139503 h 2007526"/>
                  <a:gd name="connsiteX1154" fmla="*/ 863151 w 4648898"/>
                  <a:gd name="connsiteY1154" fmla="*/ 1138277 h 2007526"/>
                  <a:gd name="connsiteX1155" fmla="*/ 858829 w 4648898"/>
                  <a:gd name="connsiteY1155" fmla="*/ 1136529 h 2007526"/>
                  <a:gd name="connsiteX1156" fmla="*/ 858323 w 4648898"/>
                  <a:gd name="connsiteY1156" fmla="*/ 1135486 h 2007526"/>
                  <a:gd name="connsiteX1157" fmla="*/ 858193 w 4648898"/>
                  <a:gd name="connsiteY1157" fmla="*/ 1134808 h 2007526"/>
                  <a:gd name="connsiteX1158" fmla="*/ 857943 w 4648898"/>
                  <a:gd name="connsiteY1158" fmla="*/ 1134703 h 2007526"/>
                  <a:gd name="connsiteX1159" fmla="*/ 850790 w 4648898"/>
                  <a:gd name="connsiteY1159" fmla="*/ 1120096 h 2007526"/>
                  <a:gd name="connsiteX1160" fmla="*/ 850806 w 4648898"/>
                  <a:gd name="connsiteY1160" fmla="*/ 1119313 h 2007526"/>
                  <a:gd name="connsiteX1161" fmla="*/ 850933 w 4648898"/>
                  <a:gd name="connsiteY1161" fmla="*/ 1116574 h 2007526"/>
                  <a:gd name="connsiteX1162" fmla="*/ 848970 w 4648898"/>
                  <a:gd name="connsiteY1162" fmla="*/ 1116365 h 2007526"/>
                  <a:gd name="connsiteX1163" fmla="*/ 845895 w 4648898"/>
                  <a:gd name="connsiteY1163" fmla="*/ 1110079 h 2007526"/>
                  <a:gd name="connsiteX1164" fmla="*/ 845902 w 4648898"/>
                  <a:gd name="connsiteY1164" fmla="*/ 1108305 h 2007526"/>
                  <a:gd name="connsiteX1165" fmla="*/ 837272 w 4648898"/>
                  <a:gd name="connsiteY1165" fmla="*/ 1099514 h 2007526"/>
                  <a:gd name="connsiteX1166" fmla="*/ 837279 w 4648898"/>
                  <a:gd name="connsiteY1166" fmla="*/ 1095966 h 2007526"/>
                  <a:gd name="connsiteX1167" fmla="*/ 826488 w 4648898"/>
                  <a:gd name="connsiteY1167" fmla="*/ 1092471 h 2007526"/>
                  <a:gd name="connsiteX1168" fmla="*/ 819997 w 4648898"/>
                  <a:gd name="connsiteY1168" fmla="*/ 1097792 h 2007526"/>
                  <a:gd name="connsiteX1169" fmla="*/ 817839 w 4648898"/>
                  <a:gd name="connsiteY1169" fmla="*/ 1097792 h 2007526"/>
                  <a:gd name="connsiteX1170" fmla="*/ 809557 w 4648898"/>
                  <a:gd name="connsiteY1170" fmla="*/ 1096122 h 2007526"/>
                  <a:gd name="connsiteX1171" fmla="*/ 809932 w 4648898"/>
                  <a:gd name="connsiteY1171" fmla="*/ 1095105 h 2007526"/>
                  <a:gd name="connsiteX1172" fmla="*/ 810545 w 4648898"/>
                  <a:gd name="connsiteY1172" fmla="*/ 1092679 h 2007526"/>
                  <a:gd name="connsiteX1173" fmla="*/ 811489 w 4648898"/>
                  <a:gd name="connsiteY1173" fmla="*/ 1092210 h 2007526"/>
                  <a:gd name="connsiteX1174" fmla="*/ 812638 w 4648898"/>
                  <a:gd name="connsiteY1174" fmla="*/ 1091505 h 2007526"/>
                  <a:gd name="connsiteX1175" fmla="*/ 812740 w 4648898"/>
                  <a:gd name="connsiteY1175" fmla="*/ 1090827 h 2007526"/>
                  <a:gd name="connsiteX1176" fmla="*/ 813965 w 4648898"/>
                  <a:gd name="connsiteY1176" fmla="*/ 1090618 h 2007526"/>
                  <a:gd name="connsiteX1177" fmla="*/ 815597 w 4648898"/>
                  <a:gd name="connsiteY1177" fmla="*/ 1091166 h 2007526"/>
                  <a:gd name="connsiteX1178" fmla="*/ 815954 w 4648898"/>
                  <a:gd name="connsiteY1178" fmla="*/ 1089732 h 2007526"/>
                  <a:gd name="connsiteX1179" fmla="*/ 815980 w 4648898"/>
                  <a:gd name="connsiteY1179" fmla="*/ 1088819 h 2007526"/>
                  <a:gd name="connsiteX1180" fmla="*/ 816642 w 4648898"/>
                  <a:gd name="connsiteY1180" fmla="*/ 1085558 h 2007526"/>
                  <a:gd name="connsiteX1181" fmla="*/ 817408 w 4648898"/>
                  <a:gd name="connsiteY1181" fmla="*/ 1083549 h 2007526"/>
                  <a:gd name="connsiteX1182" fmla="*/ 817588 w 4648898"/>
                  <a:gd name="connsiteY1182" fmla="*/ 1082949 h 2007526"/>
                  <a:gd name="connsiteX1183" fmla="*/ 814194 w 4648898"/>
                  <a:gd name="connsiteY1183" fmla="*/ 1082793 h 2007526"/>
                  <a:gd name="connsiteX1184" fmla="*/ 809500 w 4648898"/>
                  <a:gd name="connsiteY1184" fmla="*/ 1082349 h 2007526"/>
                  <a:gd name="connsiteX1185" fmla="*/ 809244 w 4648898"/>
                  <a:gd name="connsiteY1185" fmla="*/ 1081149 h 2007526"/>
                  <a:gd name="connsiteX1186" fmla="*/ 806463 w 4648898"/>
                  <a:gd name="connsiteY1186" fmla="*/ 1080967 h 2007526"/>
                  <a:gd name="connsiteX1187" fmla="*/ 805571 w 4648898"/>
                  <a:gd name="connsiteY1187" fmla="*/ 1080915 h 2007526"/>
                  <a:gd name="connsiteX1188" fmla="*/ 806922 w 4648898"/>
                  <a:gd name="connsiteY1188" fmla="*/ 1078697 h 2007526"/>
                  <a:gd name="connsiteX1189" fmla="*/ 799422 w 4648898"/>
                  <a:gd name="connsiteY1189" fmla="*/ 1075750 h 2007526"/>
                  <a:gd name="connsiteX1190" fmla="*/ 797227 w 4648898"/>
                  <a:gd name="connsiteY1190" fmla="*/ 1077106 h 2007526"/>
                  <a:gd name="connsiteX1191" fmla="*/ 794777 w 4648898"/>
                  <a:gd name="connsiteY1191" fmla="*/ 1080002 h 2007526"/>
                  <a:gd name="connsiteX1192" fmla="*/ 793119 w 4648898"/>
                  <a:gd name="connsiteY1192" fmla="*/ 1081202 h 2007526"/>
                  <a:gd name="connsiteX1193" fmla="*/ 791792 w 4648898"/>
                  <a:gd name="connsiteY1193" fmla="*/ 1081488 h 2007526"/>
                  <a:gd name="connsiteX1194" fmla="*/ 791180 w 4648898"/>
                  <a:gd name="connsiteY1194" fmla="*/ 1080497 h 2007526"/>
                  <a:gd name="connsiteX1195" fmla="*/ 790950 w 4648898"/>
                  <a:gd name="connsiteY1195" fmla="*/ 1079532 h 2007526"/>
                  <a:gd name="connsiteX1196" fmla="*/ 791232 w 4648898"/>
                  <a:gd name="connsiteY1196" fmla="*/ 1077263 h 2007526"/>
                  <a:gd name="connsiteX1197" fmla="*/ 790108 w 4648898"/>
                  <a:gd name="connsiteY1197" fmla="*/ 1074967 h 2007526"/>
                  <a:gd name="connsiteX1198" fmla="*/ 789266 w 4648898"/>
                  <a:gd name="connsiteY1198" fmla="*/ 1073297 h 2007526"/>
                  <a:gd name="connsiteX1199" fmla="*/ 789420 w 4648898"/>
                  <a:gd name="connsiteY1199" fmla="*/ 1071080 h 2007526"/>
                  <a:gd name="connsiteX1200" fmla="*/ 789496 w 4648898"/>
                  <a:gd name="connsiteY1200" fmla="*/ 1069671 h 2007526"/>
                  <a:gd name="connsiteX1201" fmla="*/ 798479 w 4648898"/>
                  <a:gd name="connsiteY1201" fmla="*/ 1067298 h 2007526"/>
                  <a:gd name="connsiteX1202" fmla="*/ 794295 w 4648898"/>
                  <a:gd name="connsiteY1202" fmla="*/ 1061663 h 2007526"/>
                  <a:gd name="connsiteX1203" fmla="*/ 792762 w 4648898"/>
                  <a:gd name="connsiteY1203" fmla="*/ 1059576 h 2007526"/>
                  <a:gd name="connsiteX1204" fmla="*/ 792431 w 4648898"/>
                  <a:gd name="connsiteY1204" fmla="*/ 1058846 h 2007526"/>
                  <a:gd name="connsiteX1205" fmla="*/ 793630 w 4648898"/>
                  <a:gd name="connsiteY1205" fmla="*/ 1057333 h 2007526"/>
                  <a:gd name="connsiteX1206" fmla="*/ 794243 w 4648898"/>
                  <a:gd name="connsiteY1206" fmla="*/ 1056524 h 2007526"/>
                  <a:gd name="connsiteX1207" fmla="*/ 794141 w 4648898"/>
                  <a:gd name="connsiteY1207" fmla="*/ 1055820 h 2007526"/>
                  <a:gd name="connsiteX1208" fmla="*/ 794728 w 4648898"/>
                  <a:gd name="connsiteY1208" fmla="*/ 1054855 h 2007526"/>
                  <a:gd name="connsiteX1209" fmla="*/ 796080 w 4648898"/>
                  <a:gd name="connsiteY1209" fmla="*/ 1053681 h 2007526"/>
                  <a:gd name="connsiteX1210" fmla="*/ 797686 w 4648898"/>
                  <a:gd name="connsiteY1210" fmla="*/ 1052690 h 2007526"/>
                  <a:gd name="connsiteX1211" fmla="*/ 798223 w 4648898"/>
                  <a:gd name="connsiteY1211" fmla="*/ 1056107 h 2007526"/>
                  <a:gd name="connsiteX1212" fmla="*/ 801846 w 4648898"/>
                  <a:gd name="connsiteY1212" fmla="*/ 1058689 h 2007526"/>
                  <a:gd name="connsiteX1213" fmla="*/ 800520 w 4648898"/>
                  <a:gd name="connsiteY1213" fmla="*/ 1060698 h 2007526"/>
                  <a:gd name="connsiteX1214" fmla="*/ 805900 w 4648898"/>
                  <a:gd name="connsiteY1214" fmla="*/ 1061924 h 2007526"/>
                  <a:gd name="connsiteX1215" fmla="*/ 805493 w 4648898"/>
                  <a:gd name="connsiteY1215" fmla="*/ 1063959 h 2007526"/>
                  <a:gd name="connsiteX1216" fmla="*/ 805467 w 4648898"/>
                  <a:gd name="connsiteY1216" fmla="*/ 1064689 h 2007526"/>
                  <a:gd name="connsiteX1217" fmla="*/ 805746 w 4648898"/>
                  <a:gd name="connsiteY1217" fmla="*/ 1065550 h 2007526"/>
                  <a:gd name="connsiteX1218" fmla="*/ 807764 w 4648898"/>
                  <a:gd name="connsiteY1218" fmla="*/ 1066098 h 2007526"/>
                  <a:gd name="connsiteX1219" fmla="*/ 811361 w 4648898"/>
                  <a:gd name="connsiteY1219" fmla="*/ 1066359 h 2007526"/>
                  <a:gd name="connsiteX1220" fmla="*/ 814038 w 4648898"/>
                  <a:gd name="connsiteY1220" fmla="*/ 1066020 h 2007526"/>
                  <a:gd name="connsiteX1221" fmla="*/ 815928 w 4648898"/>
                  <a:gd name="connsiteY1221" fmla="*/ 1065681 h 2007526"/>
                  <a:gd name="connsiteX1222" fmla="*/ 818018 w 4648898"/>
                  <a:gd name="connsiteY1222" fmla="*/ 1065263 h 2007526"/>
                  <a:gd name="connsiteX1223" fmla="*/ 816335 w 4648898"/>
                  <a:gd name="connsiteY1223" fmla="*/ 1064376 h 2007526"/>
                  <a:gd name="connsiteX1224" fmla="*/ 811640 w 4648898"/>
                  <a:gd name="connsiteY1224" fmla="*/ 1062733 h 2007526"/>
                  <a:gd name="connsiteX1225" fmla="*/ 812075 w 4648898"/>
                  <a:gd name="connsiteY1225" fmla="*/ 1061585 h 2007526"/>
                  <a:gd name="connsiteX1226" fmla="*/ 810850 w 4648898"/>
                  <a:gd name="connsiteY1226" fmla="*/ 1061298 h 2007526"/>
                  <a:gd name="connsiteX1227" fmla="*/ 807508 w 4648898"/>
                  <a:gd name="connsiteY1227" fmla="*/ 1059602 h 2007526"/>
                  <a:gd name="connsiteX1228" fmla="*/ 804930 w 4648898"/>
                  <a:gd name="connsiteY1228" fmla="*/ 1057568 h 2007526"/>
                  <a:gd name="connsiteX1229" fmla="*/ 802610 w 4648898"/>
                  <a:gd name="connsiteY1229" fmla="*/ 1056316 h 2007526"/>
                  <a:gd name="connsiteX1230" fmla="*/ 801104 w 4648898"/>
                  <a:gd name="connsiteY1230" fmla="*/ 1055116 h 2007526"/>
                  <a:gd name="connsiteX1231" fmla="*/ 799675 w 4648898"/>
                  <a:gd name="connsiteY1231" fmla="*/ 1051907 h 2007526"/>
                  <a:gd name="connsiteX1232" fmla="*/ 800822 w 4648898"/>
                  <a:gd name="connsiteY1232" fmla="*/ 1051542 h 2007526"/>
                  <a:gd name="connsiteX1233" fmla="*/ 802889 w 4648898"/>
                  <a:gd name="connsiteY1233" fmla="*/ 1051516 h 2007526"/>
                  <a:gd name="connsiteX1234" fmla="*/ 805212 w 4648898"/>
                  <a:gd name="connsiteY1234" fmla="*/ 1052064 h 2007526"/>
                  <a:gd name="connsiteX1235" fmla="*/ 807508 w 4648898"/>
                  <a:gd name="connsiteY1235" fmla="*/ 1052168 h 2007526"/>
                  <a:gd name="connsiteX1236" fmla="*/ 810136 w 4648898"/>
                  <a:gd name="connsiteY1236" fmla="*/ 1052820 h 2007526"/>
                  <a:gd name="connsiteX1237" fmla="*/ 812023 w 4648898"/>
                  <a:gd name="connsiteY1237" fmla="*/ 1053838 h 2007526"/>
                  <a:gd name="connsiteX1238" fmla="*/ 816642 w 4648898"/>
                  <a:gd name="connsiteY1238" fmla="*/ 1053185 h 2007526"/>
                  <a:gd name="connsiteX1239" fmla="*/ 821209 w 4648898"/>
                  <a:gd name="connsiteY1239" fmla="*/ 1052507 h 2007526"/>
                  <a:gd name="connsiteX1240" fmla="*/ 823811 w 4648898"/>
                  <a:gd name="connsiteY1240" fmla="*/ 1050707 h 2007526"/>
                  <a:gd name="connsiteX1241" fmla="*/ 824882 w 4648898"/>
                  <a:gd name="connsiteY1241" fmla="*/ 1049403 h 2007526"/>
                  <a:gd name="connsiteX1242" fmla="*/ 826566 w 4648898"/>
                  <a:gd name="connsiteY1242" fmla="*/ 1046951 h 2007526"/>
                  <a:gd name="connsiteX1243" fmla="*/ 826897 w 4648898"/>
                  <a:gd name="connsiteY1243" fmla="*/ 1044394 h 2007526"/>
                  <a:gd name="connsiteX1244" fmla="*/ 827536 w 4648898"/>
                  <a:gd name="connsiteY1244" fmla="*/ 1042281 h 2007526"/>
                  <a:gd name="connsiteX1245" fmla="*/ 835421 w 4648898"/>
                  <a:gd name="connsiteY1245" fmla="*/ 1040951 h 2007526"/>
                  <a:gd name="connsiteX1246" fmla="*/ 830776 w 4648898"/>
                  <a:gd name="connsiteY1246" fmla="*/ 1033934 h 2007526"/>
                  <a:gd name="connsiteX1247" fmla="*/ 828761 w 4648898"/>
                  <a:gd name="connsiteY1247" fmla="*/ 1034508 h 2007526"/>
                  <a:gd name="connsiteX1248" fmla="*/ 825953 w 4648898"/>
                  <a:gd name="connsiteY1248" fmla="*/ 1035447 h 2007526"/>
                  <a:gd name="connsiteX1249" fmla="*/ 825111 w 4648898"/>
                  <a:gd name="connsiteY1249" fmla="*/ 1033960 h 2007526"/>
                  <a:gd name="connsiteX1250" fmla="*/ 818785 w 4648898"/>
                  <a:gd name="connsiteY1250" fmla="*/ 1027830 h 2007526"/>
                  <a:gd name="connsiteX1251" fmla="*/ 817278 w 4648898"/>
                  <a:gd name="connsiteY1251" fmla="*/ 1028352 h 2007526"/>
                  <a:gd name="connsiteX1252" fmla="*/ 814575 w 4648898"/>
                  <a:gd name="connsiteY1252" fmla="*/ 1028665 h 2007526"/>
                  <a:gd name="connsiteX1253" fmla="*/ 814830 w 4648898"/>
                  <a:gd name="connsiteY1253" fmla="*/ 1028221 h 2007526"/>
                  <a:gd name="connsiteX1254" fmla="*/ 815902 w 4648898"/>
                  <a:gd name="connsiteY1254" fmla="*/ 1027778 h 2007526"/>
                  <a:gd name="connsiteX1255" fmla="*/ 817560 w 4648898"/>
                  <a:gd name="connsiteY1255" fmla="*/ 1027021 h 2007526"/>
                  <a:gd name="connsiteX1256" fmla="*/ 818402 w 4648898"/>
                  <a:gd name="connsiteY1256" fmla="*/ 1026369 h 2007526"/>
                  <a:gd name="connsiteX1257" fmla="*/ 818402 w 4648898"/>
                  <a:gd name="connsiteY1257" fmla="*/ 1024126 h 2007526"/>
                  <a:gd name="connsiteX1258" fmla="*/ 818657 w 4648898"/>
                  <a:gd name="connsiteY1258" fmla="*/ 1021935 h 2007526"/>
                  <a:gd name="connsiteX1259" fmla="*/ 816692 w 4648898"/>
                  <a:gd name="connsiteY1259" fmla="*/ 1018700 h 2007526"/>
                  <a:gd name="connsiteX1260" fmla="*/ 813936 w 4648898"/>
                  <a:gd name="connsiteY1260" fmla="*/ 1019065 h 2007526"/>
                  <a:gd name="connsiteX1261" fmla="*/ 809779 w 4648898"/>
                  <a:gd name="connsiteY1261" fmla="*/ 1018543 h 2007526"/>
                  <a:gd name="connsiteX1262" fmla="*/ 809677 w 4648898"/>
                  <a:gd name="connsiteY1262" fmla="*/ 1019482 h 2007526"/>
                  <a:gd name="connsiteX1263" fmla="*/ 808579 w 4648898"/>
                  <a:gd name="connsiteY1263" fmla="*/ 1020370 h 2007526"/>
                  <a:gd name="connsiteX1264" fmla="*/ 807406 w 4648898"/>
                  <a:gd name="connsiteY1264" fmla="*/ 1021517 h 2007526"/>
                  <a:gd name="connsiteX1265" fmla="*/ 808504 w 4648898"/>
                  <a:gd name="connsiteY1265" fmla="*/ 1022274 h 2007526"/>
                  <a:gd name="connsiteX1266" fmla="*/ 809831 w 4648898"/>
                  <a:gd name="connsiteY1266" fmla="*/ 1023839 h 2007526"/>
                  <a:gd name="connsiteX1267" fmla="*/ 810391 w 4648898"/>
                  <a:gd name="connsiteY1267" fmla="*/ 1024961 h 200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</a:cxnLst>
                <a:rect l="l" t="t" r="r" b="b"/>
                <a:pathLst>
                  <a:path w="4648898" h="2007526">
                    <a:moveTo>
                      <a:pt x="3908411" y="48512"/>
                    </a:moveTo>
                    <a:lnTo>
                      <a:pt x="3910600" y="66104"/>
                    </a:lnTo>
                    <a:lnTo>
                      <a:pt x="3902937" y="77616"/>
                    </a:lnTo>
                    <a:lnTo>
                      <a:pt x="3897437" y="85895"/>
                    </a:lnTo>
                    <a:lnTo>
                      <a:pt x="3891911" y="94853"/>
                    </a:lnTo>
                    <a:lnTo>
                      <a:pt x="3889617" y="98591"/>
                    </a:lnTo>
                    <a:lnTo>
                      <a:pt x="3879842" y="114478"/>
                    </a:lnTo>
                    <a:lnTo>
                      <a:pt x="3886437" y="136465"/>
                    </a:lnTo>
                    <a:lnTo>
                      <a:pt x="3888835" y="139664"/>
                    </a:lnTo>
                    <a:lnTo>
                      <a:pt x="3899626" y="154058"/>
                    </a:lnTo>
                    <a:lnTo>
                      <a:pt x="3895143" y="163028"/>
                    </a:lnTo>
                    <a:lnTo>
                      <a:pt x="3893031" y="167252"/>
                    </a:lnTo>
                    <a:lnTo>
                      <a:pt x="3899522" y="171585"/>
                    </a:lnTo>
                    <a:lnTo>
                      <a:pt x="3906221" y="176048"/>
                    </a:lnTo>
                    <a:lnTo>
                      <a:pt x="3934791" y="184841"/>
                    </a:lnTo>
                    <a:lnTo>
                      <a:pt x="3941360" y="191441"/>
                    </a:lnTo>
                    <a:lnTo>
                      <a:pt x="3969929" y="176048"/>
                    </a:lnTo>
                    <a:lnTo>
                      <a:pt x="3978714" y="191441"/>
                    </a:lnTo>
                    <a:lnTo>
                      <a:pt x="4024436" y="191441"/>
                    </a:lnTo>
                    <a:lnTo>
                      <a:pt x="4029258" y="191441"/>
                    </a:lnTo>
                    <a:lnTo>
                      <a:pt x="4067733" y="182692"/>
                    </a:lnTo>
                    <a:lnTo>
                      <a:pt x="4079255" y="182687"/>
                    </a:lnTo>
                    <a:lnTo>
                      <a:pt x="4093618" y="184406"/>
                    </a:lnTo>
                    <a:lnTo>
                      <a:pt x="4096381" y="184202"/>
                    </a:lnTo>
                    <a:lnTo>
                      <a:pt x="4102663" y="183743"/>
                    </a:lnTo>
                    <a:lnTo>
                      <a:pt x="4105113" y="183300"/>
                    </a:lnTo>
                    <a:lnTo>
                      <a:pt x="4139131" y="173849"/>
                    </a:lnTo>
                    <a:lnTo>
                      <a:pt x="4152321" y="182645"/>
                    </a:lnTo>
                    <a:lnTo>
                      <a:pt x="4152321" y="194767"/>
                    </a:lnTo>
                    <a:lnTo>
                      <a:pt x="4152321" y="195837"/>
                    </a:lnTo>
                    <a:lnTo>
                      <a:pt x="4161992" y="204560"/>
                    </a:lnTo>
                    <a:lnTo>
                      <a:pt x="4174295" y="215628"/>
                    </a:lnTo>
                    <a:lnTo>
                      <a:pt x="4174295" y="236883"/>
                    </a:lnTo>
                    <a:lnTo>
                      <a:pt x="4174895" y="239439"/>
                    </a:lnTo>
                    <a:lnTo>
                      <a:pt x="4178674" y="250812"/>
                    </a:lnTo>
                    <a:lnTo>
                      <a:pt x="4172079" y="266203"/>
                    </a:lnTo>
                    <a:lnTo>
                      <a:pt x="4171662" y="266464"/>
                    </a:lnTo>
                    <a:lnTo>
                      <a:pt x="4154276" y="277655"/>
                    </a:lnTo>
                    <a:lnTo>
                      <a:pt x="4141320" y="285976"/>
                    </a:lnTo>
                    <a:lnTo>
                      <a:pt x="4141320" y="294793"/>
                    </a:lnTo>
                    <a:lnTo>
                      <a:pt x="4121066" y="315036"/>
                    </a:lnTo>
                    <a:lnTo>
                      <a:pt x="4117156" y="318975"/>
                    </a:lnTo>
                    <a:lnTo>
                      <a:pt x="4119867" y="322313"/>
                    </a:lnTo>
                    <a:lnTo>
                      <a:pt x="4170932" y="385207"/>
                    </a:lnTo>
                    <a:lnTo>
                      <a:pt x="4174295" y="389328"/>
                    </a:lnTo>
                    <a:lnTo>
                      <a:pt x="4177710" y="385911"/>
                    </a:lnTo>
                    <a:lnTo>
                      <a:pt x="4183080" y="380537"/>
                    </a:lnTo>
                    <a:lnTo>
                      <a:pt x="4222624" y="369555"/>
                    </a:lnTo>
                    <a:lnTo>
                      <a:pt x="4284142" y="373937"/>
                    </a:lnTo>
                    <a:lnTo>
                      <a:pt x="4312711" y="356356"/>
                    </a:lnTo>
                    <a:lnTo>
                      <a:pt x="4312711" y="334365"/>
                    </a:lnTo>
                    <a:lnTo>
                      <a:pt x="4325901" y="336556"/>
                    </a:lnTo>
                    <a:lnTo>
                      <a:pt x="4345660" y="312375"/>
                    </a:lnTo>
                    <a:lnTo>
                      <a:pt x="4365445" y="312375"/>
                    </a:lnTo>
                    <a:lnTo>
                      <a:pt x="4367635" y="303584"/>
                    </a:lnTo>
                    <a:lnTo>
                      <a:pt x="4394015" y="299175"/>
                    </a:lnTo>
                    <a:lnTo>
                      <a:pt x="4409368" y="299175"/>
                    </a:lnTo>
                    <a:lnTo>
                      <a:pt x="4413773" y="299175"/>
                    </a:lnTo>
                    <a:lnTo>
                      <a:pt x="4431369" y="290385"/>
                    </a:lnTo>
                    <a:lnTo>
                      <a:pt x="4436635" y="283341"/>
                    </a:lnTo>
                    <a:lnTo>
                      <a:pt x="4437938" y="281594"/>
                    </a:lnTo>
                    <a:lnTo>
                      <a:pt x="4466507" y="299175"/>
                    </a:lnTo>
                    <a:lnTo>
                      <a:pt x="4481913" y="336556"/>
                    </a:lnTo>
                    <a:lnTo>
                      <a:pt x="4476022" y="344408"/>
                    </a:lnTo>
                    <a:lnTo>
                      <a:pt x="4475292" y="345347"/>
                    </a:lnTo>
                    <a:lnTo>
                      <a:pt x="4488482" y="376155"/>
                    </a:lnTo>
                    <a:lnTo>
                      <a:pt x="4496224" y="381554"/>
                    </a:lnTo>
                    <a:lnTo>
                      <a:pt x="4496745" y="382181"/>
                    </a:lnTo>
                    <a:lnTo>
                      <a:pt x="4497006" y="382311"/>
                    </a:lnTo>
                    <a:lnTo>
                      <a:pt x="4497918" y="382754"/>
                    </a:lnTo>
                    <a:lnTo>
                      <a:pt x="4510456" y="391545"/>
                    </a:lnTo>
                    <a:lnTo>
                      <a:pt x="4558811" y="389328"/>
                    </a:lnTo>
                    <a:lnTo>
                      <a:pt x="4585529" y="395510"/>
                    </a:lnTo>
                    <a:lnTo>
                      <a:pt x="4587354" y="395928"/>
                    </a:lnTo>
                    <a:lnTo>
                      <a:pt x="4598354" y="417918"/>
                    </a:lnTo>
                    <a:lnTo>
                      <a:pt x="4626924" y="428900"/>
                    </a:lnTo>
                    <a:lnTo>
                      <a:pt x="4629087" y="443299"/>
                    </a:lnTo>
                    <a:lnTo>
                      <a:pt x="4633519" y="472881"/>
                    </a:lnTo>
                    <a:lnTo>
                      <a:pt x="4635005" y="474185"/>
                    </a:lnTo>
                    <a:lnTo>
                      <a:pt x="4648899" y="486080"/>
                    </a:lnTo>
                    <a:lnTo>
                      <a:pt x="4648377" y="492341"/>
                    </a:lnTo>
                    <a:lnTo>
                      <a:pt x="4648325" y="492315"/>
                    </a:lnTo>
                    <a:lnTo>
                      <a:pt x="4646735" y="495341"/>
                    </a:lnTo>
                    <a:lnTo>
                      <a:pt x="4640140" y="498680"/>
                    </a:lnTo>
                    <a:lnTo>
                      <a:pt x="4639775" y="501679"/>
                    </a:lnTo>
                    <a:lnTo>
                      <a:pt x="4632763" y="561573"/>
                    </a:lnTo>
                    <a:lnTo>
                      <a:pt x="4580264" y="572633"/>
                    </a:lnTo>
                    <a:lnTo>
                      <a:pt x="4532144" y="590267"/>
                    </a:lnTo>
                    <a:lnTo>
                      <a:pt x="4527243" y="634248"/>
                    </a:lnTo>
                    <a:lnTo>
                      <a:pt x="4531102" y="668315"/>
                    </a:lnTo>
                    <a:lnTo>
                      <a:pt x="4502036" y="721922"/>
                    </a:lnTo>
                    <a:lnTo>
                      <a:pt x="4512125" y="766450"/>
                    </a:lnTo>
                    <a:lnTo>
                      <a:pt x="4520049" y="807588"/>
                    </a:lnTo>
                    <a:lnTo>
                      <a:pt x="4536628" y="849038"/>
                    </a:lnTo>
                    <a:lnTo>
                      <a:pt x="4561834" y="890775"/>
                    </a:lnTo>
                    <a:lnTo>
                      <a:pt x="4586963" y="934286"/>
                    </a:lnTo>
                    <a:lnTo>
                      <a:pt x="4545647" y="933060"/>
                    </a:lnTo>
                    <a:lnTo>
                      <a:pt x="4522238" y="911827"/>
                    </a:lnTo>
                    <a:lnTo>
                      <a:pt x="4485484" y="905592"/>
                    </a:lnTo>
                    <a:lnTo>
                      <a:pt x="4480688" y="925939"/>
                    </a:lnTo>
                    <a:lnTo>
                      <a:pt x="4460981" y="933869"/>
                    </a:lnTo>
                    <a:lnTo>
                      <a:pt x="4423731" y="953173"/>
                    </a:lnTo>
                    <a:lnTo>
                      <a:pt x="4412392" y="975006"/>
                    </a:lnTo>
                    <a:lnTo>
                      <a:pt x="4388254" y="989588"/>
                    </a:lnTo>
                    <a:lnTo>
                      <a:pt x="4363933" y="1011005"/>
                    </a:lnTo>
                    <a:lnTo>
                      <a:pt x="4329707" y="996136"/>
                    </a:lnTo>
                    <a:lnTo>
                      <a:pt x="4312112" y="1009205"/>
                    </a:lnTo>
                    <a:lnTo>
                      <a:pt x="4279945" y="999501"/>
                    </a:lnTo>
                    <a:lnTo>
                      <a:pt x="4254009" y="1000283"/>
                    </a:lnTo>
                    <a:lnTo>
                      <a:pt x="4240714" y="1015178"/>
                    </a:lnTo>
                    <a:lnTo>
                      <a:pt x="4201483" y="1032525"/>
                    </a:lnTo>
                    <a:lnTo>
                      <a:pt x="4179091" y="1067585"/>
                    </a:lnTo>
                    <a:lnTo>
                      <a:pt x="4168169" y="1074028"/>
                    </a:lnTo>
                    <a:lnTo>
                      <a:pt x="4142207" y="1078175"/>
                    </a:lnTo>
                    <a:lnTo>
                      <a:pt x="4122474" y="1092784"/>
                    </a:lnTo>
                    <a:lnTo>
                      <a:pt x="4115801" y="1102801"/>
                    </a:lnTo>
                    <a:lnTo>
                      <a:pt x="4100525" y="1110757"/>
                    </a:lnTo>
                    <a:lnTo>
                      <a:pt x="4090020" y="1100061"/>
                    </a:lnTo>
                    <a:lnTo>
                      <a:pt x="4055873" y="1090149"/>
                    </a:lnTo>
                    <a:lnTo>
                      <a:pt x="4038407" y="1103140"/>
                    </a:lnTo>
                    <a:lnTo>
                      <a:pt x="4023237" y="1109374"/>
                    </a:lnTo>
                    <a:lnTo>
                      <a:pt x="4005902" y="1117226"/>
                    </a:lnTo>
                    <a:lnTo>
                      <a:pt x="3995188" y="1116783"/>
                    </a:lnTo>
                    <a:lnTo>
                      <a:pt x="3986977" y="1102775"/>
                    </a:lnTo>
                    <a:lnTo>
                      <a:pt x="3939770" y="1111044"/>
                    </a:lnTo>
                    <a:lnTo>
                      <a:pt x="3928691" y="1127712"/>
                    </a:lnTo>
                    <a:lnTo>
                      <a:pt x="3913572" y="1135616"/>
                    </a:lnTo>
                    <a:lnTo>
                      <a:pt x="3898297" y="1150381"/>
                    </a:lnTo>
                    <a:lnTo>
                      <a:pt x="3887140" y="1170467"/>
                    </a:lnTo>
                    <a:lnTo>
                      <a:pt x="3870066" y="1173180"/>
                    </a:lnTo>
                    <a:lnTo>
                      <a:pt x="3854921" y="1184553"/>
                    </a:lnTo>
                    <a:lnTo>
                      <a:pt x="3842149" y="1185779"/>
                    </a:lnTo>
                    <a:lnTo>
                      <a:pt x="3833155" y="1205944"/>
                    </a:lnTo>
                    <a:lnTo>
                      <a:pt x="3828229" y="1234821"/>
                    </a:lnTo>
                    <a:lnTo>
                      <a:pt x="3798408" y="1238890"/>
                    </a:lnTo>
                    <a:lnTo>
                      <a:pt x="3790066" y="1230099"/>
                    </a:lnTo>
                    <a:lnTo>
                      <a:pt x="3768796" y="1227699"/>
                    </a:lnTo>
                    <a:lnTo>
                      <a:pt x="3757717" y="1246142"/>
                    </a:lnTo>
                    <a:lnTo>
                      <a:pt x="3740435" y="1254150"/>
                    </a:lnTo>
                    <a:lnTo>
                      <a:pt x="3737828" y="1277993"/>
                    </a:lnTo>
                    <a:lnTo>
                      <a:pt x="3675710" y="1247185"/>
                    </a:lnTo>
                    <a:lnTo>
                      <a:pt x="3647115" y="1243116"/>
                    </a:lnTo>
                    <a:lnTo>
                      <a:pt x="3603426" y="1293670"/>
                    </a:lnTo>
                    <a:lnTo>
                      <a:pt x="3601237" y="1293853"/>
                    </a:lnTo>
                    <a:lnTo>
                      <a:pt x="3601680" y="1276532"/>
                    </a:lnTo>
                    <a:lnTo>
                      <a:pt x="3586691" y="1252429"/>
                    </a:lnTo>
                    <a:lnTo>
                      <a:pt x="3564612" y="1242020"/>
                    </a:lnTo>
                    <a:lnTo>
                      <a:pt x="3544723" y="1233412"/>
                    </a:lnTo>
                    <a:lnTo>
                      <a:pt x="3534140" y="1214500"/>
                    </a:lnTo>
                    <a:lnTo>
                      <a:pt x="3526320" y="1180041"/>
                    </a:lnTo>
                    <a:lnTo>
                      <a:pt x="3482684" y="1155937"/>
                    </a:lnTo>
                    <a:lnTo>
                      <a:pt x="3433990" y="1151555"/>
                    </a:lnTo>
                    <a:lnTo>
                      <a:pt x="3378832" y="1147981"/>
                    </a:lnTo>
                    <a:lnTo>
                      <a:pt x="3330817" y="1144225"/>
                    </a:lnTo>
                    <a:lnTo>
                      <a:pt x="3325994" y="1094505"/>
                    </a:lnTo>
                    <a:lnTo>
                      <a:pt x="3329253" y="1064272"/>
                    </a:lnTo>
                    <a:lnTo>
                      <a:pt x="3341530" y="1027021"/>
                    </a:lnTo>
                    <a:lnTo>
                      <a:pt x="3328001" y="1011005"/>
                    </a:lnTo>
                    <a:lnTo>
                      <a:pt x="3317132" y="995901"/>
                    </a:lnTo>
                    <a:lnTo>
                      <a:pt x="3307930" y="982075"/>
                    </a:lnTo>
                    <a:lnTo>
                      <a:pt x="3299406" y="969841"/>
                    </a:lnTo>
                    <a:lnTo>
                      <a:pt x="3290569" y="959485"/>
                    </a:lnTo>
                    <a:lnTo>
                      <a:pt x="3280403" y="951372"/>
                    </a:lnTo>
                    <a:lnTo>
                      <a:pt x="3267917" y="945790"/>
                    </a:lnTo>
                    <a:lnTo>
                      <a:pt x="3252120" y="943051"/>
                    </a:lnTo>
                    <a:lnTo>
                      <a:pt x="3232023" y="943521"/>
                    </a:lnTo>
                    <a:lnTo>
                      <a:pt x="3206633" y="947486"/>
                    </a:lnTo>
                    <a:lnTo>
                      <a:pt x="3188699" y="961650"/>
                    </a:lnTo>
                    <a:lnTo>
                      <a:pt x="3164326" y="972293"/>
                    </a:lnTo>
                    <a:lnTo>
                      <a:pt x="3079947" y="1009074"/>
                    </a:lnTo>
                    <a:lnTo>
                      <a:pt x="3049761" y="989197"/>
                    </a:lnTo>
                    <a:lnTo>
                      <a:pt x="3021505" y="972945"/>
                    </a:lnTo>
                    <a:lnTo>
                      <a:pt x="3024633" y="946494"/>
                    </a:lnTo>
                    <a:lnTo>
                      <a:pt x="3011651" y="935799"/>
                    </a:lnTo>
                    <a:lnTo>
                      <a:pt x="2991293" y="942686"/>
                    </a:lnTo>
                    <a:lnTo>
                      <a:pt x="2811091" y="1032578"/>
                    </a:lnTo>
                    <a:lnTo>
                      <a:pt x="2834317" y="1076845"/>
                    </a:lnTo>
                    <a:lnTo>
                      <a:pt x="2831085" y="1103374"/>
                    </a:lnTo>
                    <a:lnTo>
                      <a:pt x="2815236" y="1114591"/>
                    </a:lnTo>
                    <a:lnTo>
                      <a:pt x="2802932" y="1121530"/>
                    </a:lnTo>
                    <a:lnTo>
                      <a:pt x="2800925" y="1122365"/>
                    </a:lnTo>
                    <a:lnTo>
                      <a:pt x="2790524" y="1127452"/>
                    </a:lnTo>
                    <a:lnTo>
                      <a:pt x="2788257" y="1128260"/>
                    </a:lnTo>
                    <a:lnTo>
                      <a:pt x="2779159" y="1132512"/>
                    </a:lnTo>
                    <a:lnTo>
                      <a:pt x="2777022" y="1133373"/>
                    </a:lnTo>
                    <a:lnTo>
                      <a:pt x="2768811" y="1137730"/>
                    </a:lnTo>
                    <a:lnTo>
                      <a:pt x="2767012" y="1138747"/>
                    </a:lnTo>
                    <a:lnTo>
                      <a:pt x="2759479" y="1144147"/>
                    </a:lnTo>
                    <a:lnTo>
                      <a:pt x="2758097" y="1145425"/>
                    </a:lnTo>
                    <a:lnTo>
                      <a:pt x="2751085" y="1152937"/>
                    </a:lnTo>
                    <a:lnTo>
                      <a:pt x="2750016" y="1154529"/>
                    </a:lnTo>
                    <a:lnTo>
                      <a:pt x="2743473" y="1165198"/>
                    </a:lnTo>
                    <a:lnTo>
                      <a:pt x="2742639" y="1167259"/>
                    </a:lnTo>
                    <a:lnTo>
                      <a:pt x="2736540" y="1182049"/>
                    </a:lnTo>
                    <a:lnTo>
                      <a:pt x="2735914" y="1184814"/>
                    </a:lnTo>
                    <a:lnTo>
                      <a:pt x="2730127" y="1204561"/>
                    </a:lnTo>
                    <a:lnTo>
                      <a:pt x="2729032" y="1208265"/>
                    </a:lnTo>
                    <a:lnTo>
                      <a:pt x="2727181" y="1206309"/>
                    </a:lnTo>
                    <a:lnTo>
                      <a:pt x="2713131" y="1191179"/>
                    </a:lnTo>
                    <a:lnTo>
                      <a:pt x="2711802" y="1189927"/>
                    </a:lnTo>
                    <a:lnTo>
                      <a:pt x="2699368" y="1178032"/>
                    </a:lnTo>
                    <a:lnTo>
                      <a:pt x="2687351" y="1167885"/>
                    </a:lnTo>
                    <a:lnTo>
                      <a:pt x="2676429" y="1160007"/>
                    </a:lnTo>
                    <a:lnTo>
                      <a:pt x="2665950" y="1153590"/>
                    </a:lnTo>
                    <a:lnTo>
                      <a:pt x="2655393" y="1147694"/>
                    </a:lnTo>
                    <a:lnTo>
                      <a:pt x="2653907" y="1146912"/>
                    </a:lnTo>
                    <a:lnTo>
                      <a:pt x="2643949" y="1141747"/>
                    </a:lnTo>
                    <a:lnTo>
                      <a:pt x="2642385" y="1140912"/>
                    </a:lnTo>
                    <a:lnTo>
                      <a:pt x="2631124" y="1134860"/>
                    </a:lnTo>
                    <a:lnTo>
                      <a:pt x="2629717" y="1134025"/>
                    </a:lnTo>
                    <a:lnTo>
                      <a:pt x="2616396" y="1125991"/>
                    </a:lnTo>
                    <a:lnTo>
                      <a:pt x="2599010" y="1114591"/>
                    </a:lnTo>
                    <a:lnTo>
                      <a:pt x="2574793" y="1110679"/>
                    </a:lnTo>
                    <a:lnTo>
                      <a:pt x="2557172" y="1108644"/>
                    </a:lnTo>
                    <a:lnTo>
                      <a:pt x="2537127" y="1117174"/>
                    </a:lnTo>
                    <a:lnTo>
                      <a:pt x="2483715" y="1137547"/>
                    </a:lnTo>
                    <a:lnTo>
                      <a:pt x="2465937" y="1142581"/>
                    </a:lnTo>
                    <a:lnTo>
                      <a:pt x="2452382" y="1160007"/>
                    </a:lnTo>
                    <a:lnTo>
                      <a:pt x="2434683" y="1161546"/>
                    </a:lnTo>
                    <a:lnTo>
                      <a:pt x="2421154" y="1179023"/>
                    </a:lnTo>
                    <a:lnTo>
                      <a:pt x="2401108" y="1189353"/>
                    </a:lnTo>
                    <a:lnTo>
                      <a:pt x="2379004" y="1190892"/>
                    </a:lnTo>
                    <a:lnTo>
                      <a:pt x="2381689" y="1159198"/>
                    </a:lnTo>
                    <a:lnTo>
                      <a:pt x="2389065" y="1109948"/>
                    </a:lnTo>
                    <a:lnTo>
                      <a:pt x="2376058" y="1092210"/>
                    </a:lnTo>
                    <a:lnTo>
                      <a:pt x="2360757" y="1077967"/>
                    </a:lnTo>
                    <a:lnTo>
                      <a:pt x="2349887" y="1063776"/>
                    </a:lnTo>
                    <a:lnTo>
                      <a:pt x="2321161" y="1058272"/>
                    </a:lnTo>
                    <a:lnTo>
                      <a:pt x="2310186" y="1049377"/>
                    </a:lnTo>
                    <a:lnTo>
                      <a:pt x="2301454" y="1038734"/>
                    </a:lnTo>
                    <a:lnTo>
                      <a:pt x="2294911" y="1029891"/>
                    </a:lnTo>
                    <a:lnTo>
                      <a:pt x="2261728" y="1022665"/>
                    </a:lnTo>
                    <a:lnTo>
                      <a:pt x="2250884" y="1001431"/>
                    </a:lnTo>
                    <a:lnTo>
                      <a:pt x="2244393" y="987293"/>
                    </a:lnTo>
                    <a:lnTo>
                      <a:pt x="2242230" y="981971"/>
                    </a:lnTo>
                    <a:lnTo>
                      <a:pt x="2197681" y="994205"/>
                    </a:lnTo>
                    <a:lnTo>
                      <a:pt x="2170988" y="1001196"/>
                    </a:lnTo>
                    <a:lnTo>
                      <a:pt x="2151099" y="990553"/>
                    </a:lnTo>
                    <a:lnTo>
                      <a:pt x="2144478" y="987006"/>
                    </a:lnTo>
                    <a:lnTo>
                      <a:pt x="2128916" y="990501"/>
                    </a:lnTo>
                    <a:lnTo>
                      <a:pt x="2119949" y="1001066"/>
                    </a:lnTo>
                    <a:lnTo>
                      <a:pt x="2095316" y="1032734"/>
                    </a:lnTo>
                    <a:lnTo>
                      <a:pt x="2044094" y="1081932"/>
                    </a:lnTo>
                    <a:lnTo>
                      <a:pt x="2033484" y="1100557"/>
                    </a:lnTo>
                    <a:lnTo>
                      <a:pt x="2023683" y="1117722"/>
                    </a:lnTo>
                    <a:lnTo>
                      <a:pt x="2014898" y="1133191"/>
                    </a:lnTo>
                    <a:lnTo>
                      <a:pt x="2007235" y="1146677"/>
                    </a:lnTo>
                    <a:lnTo>
                      <a:pt x="2005723" y="1148320"/>
                    </a:lnTo>
                    <a:lnTo>
                      <a:pt x="1997043" y="1156355"/>
                    </a:lnTo>
                    <a:lnTo>
                      <a:pt x="1988415" y="1164337"/>
                    </a:lnTo>
                    <a:lnTo>
                      <a:pt x="1975563" y="1165850"/>
                    </a:lnTo>
                    <a:lnTo>
                      <a:pt x="1970715" y="1166424"/>
                    </a:lnTo>
                    <a:lnTo>
                      <a:pt x="1941155" y="1157059"/>
                    </a:lnTo>
                    <a:lnTo>
                      <a:pt x="1915740" y="1145138"/>
                    </a:lnTo>
                    <a:lnTo>
                      <a:pt x="1904687" y="1153903"/>
                    </a:lnTo>
                    <a:lnTo>
                      <a:pt x="1884824" y="1171432"/>
                    </a:lnTo>
                    <a:lnTo>
                      <a:pt x="1869392" y="1169685"/>
                    </a:lnTo>
                    <a:lnTo>
                      <a:pt x="1851771" y="1194179"/>
                    </a:lnTo>
                    <a:lnTo>
                      <a:pt x="1838555" y="1209909"/>
                    </a:lnTo>
                    <a:lnTo>
                      <a:pt x="1823149" y="1237821"/>
                    </a:lnTo>
                    <a:lnTo>
                      <a:pt x="1809047" y="1242542"/>
                    </a:lnTo>
                    <a:lnTo>
                      <a:pt x="1799142" y="1246794"/>
                    </a:lnTo>
                    <a:lnTo>
                      <a:pt x="1792989" y="1249220"/>
                    </a:lnTo>
                    <a:lnTo>
                      <a:pt x="1788167" y="1253185"/>
                    </a:lnTo>
                    <a:lnTo>
                      <a:pt x="1784674" y="1256081"/>
                    </a:lnTo>
                    <a:lnTo>
                      <a:pt x="1781181" y="1258950"/>
                    </a:lnTo>
                    <a:lnTo>
                      <a:pt x="1779018" y="1260254"/>
                    </a:lnTo>
                    <a:lnTo>
                      <a:pt x="1776541" y="1262002"/>
                    </a:lnTo>
                    <a:lnTo>
                      <a:pt x="1770781" y="1266124"/>
                    </a:lnTo>
                    <a:lnTo>
                      <a:pt x="1763951" y="1271002"/>
                    </a:lnTo>
                    <a:lnTo>
                      <a:pt x="1750813" y="1277967"/>
                    </a:lnTo>
                    <a:lnTo>
                      <a:pt x="1740829" y="1288610"/>
                    </a:lnTo>
                    <a:lnTo>
                      <a:pt x="1738040" y="1292079"/>
                    </a:lnTo>
                    <a:lnTo>
                      <a:pt x="1733426" y="1298053"/>
                    </a:lnTo>
                    <a:lnTo>
                      <a:pt x="1727222" y="1306139"/>
                    </a:lnTo>
                    <a:lnTo>
                      <a:pt x="1721774" y="1313209"/>
                    </a:lnTo>
                    <a:lnTo>
                      <a:pt x="1718881" y="1318295"/>
                    </a:lnTo>
                    <a:lnTo>
                      <a:pt x="1717734" y="1320147"/>
                    </a:lnTo>
                    <a:lnTo>
                      <a:pt x="1713668" y="1326747"/>
                    </a:lnTo>
                    <a:lnTo>
                      <a:pt x="1709392" y="1333660"/>
                    </a:lnTo>
                    <a:lnTo>
                      <a:pt x="1701875" y="1339659"/>
                    </a:lnTo>
                    <a:lnTo>
                      <a:pt x="1696492" y="1344251"/>
                    </a:lnTo>
                    <a:lnTo>
                      <a:pt x="1693515" y="1346546"/>
                    </a:lnTo>
                    <a:lnTo>
                      <a:pt x="1683232" y="1354555"/>
                    </a:lnTo>
                    <a:lnTo>
                      <a:pt x="1674549" y="1366710"/>
                    </a:lnTo>
                    <a:lnTo>
                      <a:pt x="1670094" y="1345894"/>
                    </a:lnTo>
                    <a:lnTo>
                      <a:pt x="1667677" y="1286836"/>
                    </a:lnTo>
                    <a:lnTo>
                      <a:pt x="1654539" y="1279923"/>
                    </a:lnTo>
                    <a:lnTo>
                      <a:pt x="1621838" y="1297401"/>
                    </a:lnTo>
                    <a:lnTo>
                      <a:pt x="1610935" y="1300896"/>
                    </a:lnTo>
                    <a:lnTo>
                      <a:pt x="1591290" y="1302696"/>
                    </a:lnTo>
                    <a:lnTo>
                      <a:pt x="1571670" y="1306244"/>
                    </a:lnTo>
                    <a:lnTo>
                      <a:pt x="1543264" y="1297635"/>
                    </a:lnTo>
                    <a:lnTo>
                      <a:pt x="1538893" y="1295914"/>
                    </a:lnTo>
                    <a:lnTo>
                      <a:pt x="1517216" y="1315113"/>
                    </a:lnTo>
                    <a:lnTo>
                      <a:pt x="1445445" y="1329277"/>
                    </a:lnTo>
                    <a:lnTo>
                      <a:pt x="1438889" y="1325834"/>
                    </a:lnTo>
                    <a:lnTo>
                      <a:pt x="1412627" y="1306818"/>
                    </a:lnTo>
                    <a:lnTo>
                      <a:pt x="1379918" y="1298261"/>
                    </a:lnTo>
                    <a:lnTo>
                      <a:pt x="1377741" y="1298261"/>
                    </a:lnTo>
                    <a:lnTo>
                      <a:pt x="1323407" y="1302018"/>
                    </a:lnTo>
                    <a:lnTo>
                      <a:pt x="1314724" y="1303791"/>
                    </a:lnTo>
                    <a:lnTo>
                      <a:pt x="1288605" y="1298705"/>
                    </a:lnTo>
                    <a:lnTo>
                      <a:pt x="1249452" y="1291975"/>
                    </a:lnTo>
                    <a:lnTo>
                      <a:pt x="1234380" y="1309452"/>
                    </a:lnTo>
                    <a:lnTo>
                      <a:pt x="1219514" y="1349546"/>
                    </a:lnTo>
                    <a:lnTo>
                      <a:pt x="1211003" y="1368719"/>
                    </a:lnTo>
                    <a:lnTo>
                      <a:pt x="1202403" y="1377484"/>
                    </a:lnTo>
                    <a:lnTo>
                      <a:pt x="1189281" y="1367154"/>
                    </a:lnTo>
                    <a:lnTo>
                      <a:pt x="1178430" y="1367232"/>
                    </a:lnTo>
                    <a:lnTo>
                      <a:pt x="1174272" y="1386379"/>
                    </a:lnTo>
                    <a:lnTo>
                      <a:pt x="1159064" y="1384762"/>
                    </a:lnTo>
                    <a:lnTo>
                      <a:pt x="1148187" y="1381371"/>
                    </a:lnTo>
                    <a:lnTo>
                      <a:pt x="1128584" y="1372815"/>
                    </a:lnTo>
                    <a:lnTo>
                      <a:pt x="1100400" y="1376545"/>
                    </a:lnTo>
                    <a:lnTo>
                      <a:pt x="1089499" y="1369684"/>
                    </a:lnTo>
                    <a:lnTo>
                      <a:pt x="1085143" y="1367989"/>
                    </a:lnTo>
                    <a:lnTo>
                      <a:pt x="1074276" y="1366345"/>
                    </a:lnTo>
                    <a:lnTo>
                      <a:pt x="1072141" y="1371589"/>
                    </a:lnTo>
                    <a:lnTo>
                      <a:pt x="1052698" y="1383953"/>
                    </a:lnTo>
                    <a:lnTo>
                      <a:pt x="1039714" y="1389301"/>
                    </a:lnTo>
                    <a:lnTo>
                      <a:pt x="1015714" y="1375606"/>
                    </a:lnTo>
                    <a:lnTo>
                      <a:pt x="989662" y="1379388"/>
                    </a:lnTo>
                    <a:lnTo>
                      <a:pt x="972356" y="1390057"/>
                    </a:lnTo>
                    <a:lnTo>
                      <a:pt x="968037" y="1393605"/>
                    </a:lnTo>
                    <a:lnTo>
                      <a:pt x="944225" y="1406126"/>
                    </a:lnTo>
                    <a:lnTo>
                      <a:pt x="911704" y="1417056"/>
                    </a:lnTo>
                    <a:lnTo>
                      <a:pt x="877063" y="1435081"/>
                    </a:lnTo>
                    <a:lnTo>
                      <a:pt x="868406" y="1440481"/>
                    </a:lnTo>
                    <a:lnTo>
                      <a:pt x="846635" y="1437351"/>
                    </a:lnTo>
                    <a:lnTo>
                      <a:pt x="820508" y="1432525"/>
                    </a:lnTo>
                    <a:lnTo>
                      <a:pt x="805149" y="1411708"/>
                    </a:lnTo>
                    <a:lnTo>
                      <a:pt x="800812" y="1413535"/>
                    </a:lnTo>
                    <a:lnTo>
                      <a:pt x="794290" y="1413639"/>
                    </a:lnTo>
                    <a:lnTo>
                      <a:pt x="787911" y="1436620"/>
                    </a:lnTo>
                    <a:lnTo>
                      <a:pt x="764031" y="1442333"/>
                    </a:lnTo>
                    <a:lnTo>
                      <a:pt x="748865" y="1451437"/>
                    </a:lnTo>
                    <a:lnTo>
                      <a:pt x="724756" y="1469123"/>
                    </a:lnTo>
                    <a:lnTo>
                      <a:pt x="713836" y="1476480"/>
                    </a:lnTo>
                    <a:lnTo>
                      <a:pt x="707119" y="1479845"/>
                    </a:lnTo>
                    <a:lnTo>
                      <a:pt x="694700" y="1486105"/>
                    </a:lnTo>
                    <a:lnTo>
                      <a:pt x="682845" y="1486392"/>
                    </a:lnTo>
                    <a:lnTo>
                      <a:pt x="672937" y="1486601"/>
                    </a:lnTo>
                    <a:lnTo>
                      <a:pt x="662766" y="1486836"/>
                    </a:lnTo>
                    <a:lnTo>
                      <a:pt x="653360" y="1487357"/>
                    </a:lnTo>
                    <a:lnTo>
                      <a:pt x="652263" y="1488688"/>
                    </a:lnTo>
                    <a:lnTo>
                      <a:pt x="616655" y="1532303"/>
                    </a:lnTo>
                    <a:lnTo>
                      <a:pt x="603635" y="1537990"/>
                    </a:lnTo>
                    <a:lnTo>
                      <a:pt x="608251" y="1546677"/>
                    </a:lnTo>
                    <a:lnTo>
                      <a:pt x="610999" y="1551789"/>
                    </a:lnTo>
                    <a:lnTo>
                      <a:pt x="616859" y="1561911"/>
                    </a:lnTo>
                    <a:lnTo>
                      <a:pt x="621121" y="1569241"/>
                    </a:lnTo>
                    <a:lnTo>
                      <a:pt x="623245" y="1572893"/>
                    </a:lnTo>
                    <a:lnTo>
                      <a:pt x="623970" y="1574588"/>
                    </a:lnTo>
                    <a:lnTo>
                      <a:pt x="624165" y="1576388"/>
                    </a:lnTo>
                    <a:lnTo>
                      <a:pt x="623978" y="1579153"/>
                    </a:lnTo>
                    <a:lnTo>
                      <a:pt x="623850" y="1581162"/>
                    </a:lnTo>
                    <a:lnTo>
                      <a:pt x="623076" y="1583614"/>
                    </a:lnTo>
                    <a:lnTo>
                      <a:pt x="619640" y="1588805"/>
                    </a:lnTo>
                    <a:lnTo>
                      <a:pt x="617046" y="1592274"/>
                    </a:lnTo>
                    <a:lnTo>
                      <a:pt x="614408" y="1595665"/>
                    </a:lnTo>
                    <a:lnTo>
                      <a:pt x="607164" y="1605004"/>
                    </a:lnTo>
                    <a:lnTo>
                      <a:pt x="600463" y="1614265"/>
                    </a:lnTo>
                    <a:lnTo>
                      <a:pt x="597971" y="1617682"/>
                    </a:lnTo>
                    <a:lnTo>
                      <a:pt x="589423" y="1630334"/>
                    </a:lnTo>
                    <a:lnTo>
                      <a:pt x="585164" y="1637507"/>
                    </a:lnTo>
                    <a:lnTo>
                      <a:pt x="576734" y="1657202"/>
                    </a:lnTo>
                    <a:lnTo>
                      <a:pt x="547301" y="1719912"/>
                    </a:lnTo>
                    <a:lnTo>
                      <a:pt x="536849" y="1741433"/>
                    </a:lnTo>
                    <a:lnTo>
                      <a:pt x="528676" y="1764571"/>
                    </a:lnTo>
                    <a:lnTo>
                      <a:pt x="518171" y="1779023"/>
                    </a:lnTo>
                    <a:lnTo>
                      <a:pt x="518453" y="1789509"/>
                    </a:lnTo>
                    <a:lnTo>
                      <a:pt x="531593" y="1794204"/>
                    </a:lnTo>
                    <a:lnTo>
                      <a:pt x="559649" y="1787761"/>
                    </a:lnTo>
                    <a:lnTo>
                      <a:pt x="581473" y="1792065"/>
                    </a:lnTo>
                    <a:lnTo>
                      <a:pt x="594449" y="1789796"/>
                    </a:lnTo>
                    <a:lnTo>
                      <a:pt x="607352" y="1784031"/>
                    </a:lnTo>
                    <a:lnTo>
                      <a:pt x="614028" y="1790735"/>
                    </a:lnTo>
                    <a:lnTo>
                      <a:pt x="614062" y="1792483"/>
                    </a:lnTo>
                    <a:lnTo>
                      <a:pt x="615355" y="1844602"/>
                    </a:lnTo>
                    <a:lnTo>
                      <a:pt x="616069" y="1870480"/>
                    </a:lnTo>
                    <a:lnTo>
                      <a:pt x="616460" y="1884253"/>
                    </a:lnTo>
                    <a:lnTo>
                      <a:pt x="612386" y="1893017"/>
                    </a:lnTo>
                    <a:lnTo>
                      <a:pt x="599527" y="1896982"/>
                    </a:lnTo>
                    <a:lnTo>
                      <a:pt x="588581" y="1892261"/>
                    </a:lnTo>
                    <a:lnTo>
                      <a:pt x="586634" y="1899226"/>
                    </a:lnTo>
                    <a:lnTo>
                      <a:pt x="584687" y="1906191"/>
                    </a:lnTo>
                    <a:lnTo>
                      <a:pt x="585172" y="1921634"/>
                    </a:lnTo>
                    <a:lnTo>
                      <a:pt x="575076" y="1942633"/>
                    </a:lnTo>
                    <a:lnTo>
                      <a:pt x="567303" y="1966919"/>
                    </a:lnTo>
                    <a:lnTo>
                      <a:pt x="566137" y="1994256"/>
                    </a:lnTo>
                    <a:lnTo>
                      <a:pt x="551297" y="1999969"/>
                    </a:lnTo>
                    <a:lnTo>
                      <a:pt x="530087" y="2007665"/>
                    </a:lnTo>
                    <a:lnTo>
                      <a:pt x="504286" y="2007117"/>
                    </a:lnTo>
                    <a:lnTo>
                      <a:pt x="497472" y="1997230"/>
                    </a:lnTo>
                    <a:lnTo>
                      <a:pt x="490720" y="1989065"/>
                    </a:lnTo>
                    <a:lnTo>
                      <a:pt x="490660" y="1987370"/>
                    </a:lnTo>
                    <a:lnTo>
                      <a:pt x="483278" y="1962197"/>
                    </a:lnTo>
                    <a:lnTo>
                      <a:pt x="446844" y="1965771"/>
                    </a:lnTo>
                    <a:lnTo>
                      <a:pt x="421085" y="1967206"/>
                    </a:lnTo>
                    <a:lnTo>
                      <a:pt x="408140" y="1966240"/>
                    </a:lnTo>
                    <a:lnTo>
                      <a:pt x="395265" y="1966553"/>
                    </a:lnTo>
                    <a:lnTo>
                      <a:pt x="384695" y="1966710"/>
                    </a:lnTo>
                    <a:lnTo>
                      <a:pt x="369454" y="1966580"/>
                    </a:lnTo>
                    <a:lnTo>
                      <a:pt x="364394" y="1965927"/>
                    </a:lnTo>
                    <a:lnTo>
                      <a:pt x="330121" y="1961649"/>
                    </a:lnTo>
                    <a:lnTo>
                      <a:pt x="328317" y="1961336"/>
                    </a:lnTo>
                    <a:lnTo>
                      <a:pt x="300566" y="1952989"/>
                    </a:lnTo>
                    <a:lnTo>
                      <a:pt x="297897" y="1951919"/>
                    </a:lnTo>
                    <a:lnTo>
                      <a:pt x="235636" y="1916338"/>
                    </a:lnTo>
                    <a:lnTo>
                      <a:pt x="235672" y="1916312"/>
                    </a:lnTo>
                    <a:lnTo>
                      <a:pt x="227742" y="1908017"/>
                    </a:lnTo>
                    <a:lnTo>
                      <a:pt x="238255" y="1897504"/>
                    </a:lnTo>
                    <a:lnTo>
                      <a:pt x="245202" y="1890539"/>
                    </a:lnTo>
                    <a:lnTo>
                      <a:pt x="247006" y="1888740"/>
                    </a:lnTo>
                    <a:lnTo>
                      <a:pt x="244371" y="1885035"/>
                    </a:lnTo>
                    <a:lnTo>
                      <a:pt x="238255" y="1876453"/>
                    </a:lnTo>
                    <a:lnTo>
                      <a:pt x="247006" y="1858923"/>
                    </a:lnTo>
                    <a:lnTo>
                      <a:pt x="248758" y="1848411"/>
                    </a:lnTo>
                    <a:lnTo>
                      <a:pt x="252770" y="1829942"/>
                    </a:lnTo>
                    <a:lnTo>
                      <a:pt x="252858" y="1829472"/>
                    </a:lnTo>
                    <a:lnTo>
                      <a:pt x="252874" y="1829472"/>
                    </a:lnTo>
                    <a:lnTo>
                      <a:pt x="252892" y="1829446"/>
                    </a:lnTo>
                    <a:lnTo>
                      <a:pt x="252889" y="1829394"/>
                    </a:lnTo>
                    <a:lnTo>
                      <a:pt x="254493" y="1822012"/>
                    </a:lnTo>
                    <a:lnTo>
                      <a:pt x="257516" y="1808082"/>
                    </a:lnTo>
                    <a:lnTo>
                      <a:pt x="269781" y="1795822"/>
                    </a:lnTo>
                    <a:lnTo>
                      <a:pt x="275036" y="1778292"/>
                    </a:lnTo>
                    <a:lnTo>
                      <a:pt x="307993" y="1751319"/>
                    </a:lnTo>
                    <a:lnTo>
                      <a:pt x="326104" y="1736477"/>
                    </a:lnTo>
                    <a:lnTo>
                      <a:pt x="332850" y="1730946"/>
                    </a:lnTo>
                    <a:lnTo>
                      <a:pt x="335160" y="1730633"/>
                    </a:lnTo>
                    <a:lnTo>
                      <a:pt x="345115" y="1729199"/>
                    </a:lnTo>
                    <a:lnTo>
                      <a:pt x="353873" y="1701157"/>
                    </a:lnTo>
                    <a:lnTo>
                      <a:pt x="355625" y="1685375"/>
                    </a:lnTo>
                    <a:lnTo>
                      <a:pt x="357804" y="1678097"/>
                    </a:lnTo>
                    <a:lnTo>
                      <a:pt x="366138" y="1650315"/>
                    </a:lnTo>
                    <a:lnTo>
                      <a:pt x="369532" y="1646429"/>
                    </a:lnTo>
                    <a:lnTo>
                      <a:pt x="378400" y="1636281"/>
                    </a:lnTo>
                    <a:lnTo>
                      <a:pt x="385409" y="1604743"/>
                    </a:lnTo>
                    <a:lnTo>
                      <a:pt x="384012" y="1597048"/>
                    </a:lnTo>
                    <a:lnTo>
                      <a:pt x="384244" y="1589509"/>
                    </a:lnTo>
                    <a:lnTo>
                      <a:pt x="383613" y="1588831"/>
                    </a:lnTo>
                    <a:lnTo>
                      <a:pt x="382253" y="1587370"/>
                    </a:lnTo>
                    <a:lnTo>
                      <a:pt x="379409" y="1584292"/>
                    </a:lnTo>
                    <a:lnTo>
                      <a:pt x="359128" y="1574927"/>
                    </a:lnTo>
                    <a:lnTo>
                      <a:pt x="353873" y="1557398"/>
                    </a:lnTo>
                    <a:lnTo>
                      <a:pt x="353706" y="1555050"/>
                    </a:lnTo>
                    <a:lnTo>
                      <a:pt x="352122" y="1532851"/>
                    </a:lnTo>
                    <a:lnTo>
                      <a:pt x="341833" y="1538016"/>
                    </a:lnTo>
                    <a:lnTo>
                      <a:pt x="338105" y="1539868"/>
                    </a:lnTo>
                    <a:lnTo>
                      <a:pt x="304820" y="1543364"/>
                    </a:lnTo>
                    <a:lnTo>
                      <a:pt x="290804" y="1538120"/>
                    </a:lnTo>
                    <a:lnTo>
                      <a:pt x="289052" y="1531103"/>
                    </a:lnTo>
                    <a:lnTo>
                      <a:pt x="276788" y="1524086"/>
                    </a:lnTo>
                    <a:lnTo>
                      <a:pt x="259268" y="1480262"/>
                    </a:lnTo>
                    <a:lnTo>
                      <a:pt x="262506" y="1465158"/>
                    </a:lnTo>
                    <a:lnTo>
                      <a:pt x="264526" y="1455715"/>
                    </a:lnTo>
                    <a:lnTo>
                      <a:pt x="255765" y="1446950"/>
                    </a:lnTo>
                    <a:lnTo>
                      <a:pt x="219109" y="1449898"/>
                    </a:lnTo>
                    <a:lnTo>
                      <a:pt x="211975" y="1450472"/>
                    </a:lnTo>
                    <a:lnTo>
                      <a:pt x="190951" y="1443455"/>
                    </a:lnTo>
                    <a:lnTo>
                      <a:pt x="183945" y="1429421"/>
                    </a:lnTo>
                    <a:lnTo>
                      <a:pt x="176938" y="1427673"/>
                    </a:lnTo>
                    <a:lnTo>
                      <a:pt x="154163" y="1397857"/>
                    </a:lnTo>
                    <a:lnTo>
                      <a:pt x="120875" y="1385597"/>
                    </a:lnTo>
                    <a:lnTo>
                      <a:pt x="108611" y="1362798"/>
                    </a:lnTo>
                    <a:lnTo>
                      <a:pt x="98101" y="1361050"/>
                    </a:lnTo>
                    <a:lnTo>
                      <a:pt x="91091" y="1347016"/>
                    </a:lnTo>
                    <a:lnTo>
                      <a:pt x="54310" y="1354033"/>
                    </a:lnTo>
                    <a:lnTo>
                      <a:pt x="43798" y="1368067"/>
                    </a:lnTo>
                    <a:lnTo>
                      <a:pt x="14016" y="1369815"/>
                    </a:lnTo>
                    <a:lnTo>
                      <a:pt x="17519" y="1347016"/>
                    </a:lnTo>
                    <a:lnTo>
                      <a:pt x="61317" y="1308461"/>
                    </a:lnTo>
                    <a:lnTo>
                      <a:pt x="68316" y="1276897"/>
                    </a:lnTo>
                    <a:lnTo>
                      <a:pt x="54310" y="1257620"/>
                    </a:lnTo>
                    <a:lnTo>
                      <a:pt x="59566" y="1254124"/>
                    </a:lnTo>
                    <a:lnTo>
                      <a:pt x="59255" y="1253524"/>
                    </a:lnTo>
                    <a:lnTo>
                      <a:pt x="47304" y="1231325"/>
                    </a:lnTo>
                    <a:lnTo>
                      <a:pt x="34703" y="1227882"/>
                    </a:lnTo>
                    <a:lnTo>
                      <a:pt x="28032" y="1226056"/>
                    </a:lnTo>
                    <a:lnTo>
                      <a:pt x="27167" y="1220004"/>
                    </a:lnTo>
                    <a:lnTo>
                      <a:pt x="26278" y="1213795"/>
                    </a:lnTo>
                    <a:lnTo>
                      <a:pt x="19613" y="1212126"/>
                    </a:lnTo>
                    <a:lnTo>
                      <a:pt x="12264" y="1210274"/>
                    </a:lnTo>
                    <a:lnTo>
                      <a:pt x="5257" y="1178736"/>
                    </a:lnTo>
                    <a:lnTo>
                      <a:pt x="10513" y="1155937"/>
                    </a:lnTo>
                    <a:lnTo>
                      <a:pt x="15828" y="1152624"/>
                    </a:lnTo>
                    <a:lnTo>
                      <a:pt x="24529" y="1147173"/>
                    </a:lnTo>
                    <a:lnTo>
                      <a:pt x="28032" y="1105096"/>
                    </a:lnTo>
                    <a:lnTo>
                      <a:pt x="35039" y="1089314"/>
                    </a:lnTo>
                    <a:lnTo>
                      <a:pt x="24529" y="1070037"/>
                    </a:lnTo>
                    <a:lnTo>
                      <a:pt x="14016" y="1040247"/>
                    </a:lnTo>
                    <a:lnTo>
                      <a:pt x="3493" y="1016535"/>
                    </a:lnTo>
                    <a:lnTo>
                      <a:pt x="0" y="1008683"/>
                    </a:lnTo>
                    <a:lnTo>
                      <a:pt x="31536" y="992901"/>
                    </a:lnTo>
                    <a:lnTo>
                      <a:pt x="71298" y="989849"/>
                    </a:lnTo>
                    <a:lnTo>
                      <a:pt x="77077" y="989406"/>
                    </a:lnTo>
                    <a:lnTo>
                      <a:pt x="74406" y="985206"/>
                    </a:lnTo>
                    <a:lnTo>
                      <a:pt x="55431" y="955546"/>
                    </a:lnTo>
                    <a:lnTo>
                      <a:pt x="49055" y="945555"/>
                    </a:lnTo>
                    <a:lnTo>
                      <a:pt x="36791" y="922782"/>
                    </a:lnTo>
                    <a:lnTo>
                      <a:pt x="22592" y="918713"/>
                    </a:lnTo>
                    <a:lnTo>
                      <a:pt x="12264" y="915765"/>
                    </a:lnTo>
                    <a:lnTo>
                      <a:pt x="14016" y="898236"/>
                    </a:lnTo>
                    <a:lnTo>
                      <a:pt x="43798" y="896488"/>
                    </a:lnTo>
                    <a:lnTo>
                      <a:pt x="82333" y="891219"/>
                    </a:lnTo>
                    <a:lnTo>
                      <a:pt x="116397" y="879428"/>
                    </a:lnTo>
                    <a:lnTo>
                      <a:pt x="127882" y="875437"/>
                    </a:lnTo>
                    <a:lnTo>
                      <a:pt x="136075" y="863959"/>
                    </a:lnTo>
                    <a:lnTo>
                      <a:pt x="136643" y="863177"/>
                    </a:lnTo>
                    <a:lnTo>
                      <a:pt x="154226" y="852351"/>
                    </a:lnTo>
                    <a:lnTo>
                      <a:pt x="159418" y="849142"/>
                    </a:lnTo>
                    <a:lnTo>
                      <a:pt x="161170" y="842125"/>
                    </a:lnTo>
                    <a:lnTo>
                      <a:pt x="157750" y="839856"/>
                    </a:lnTo>
                    <a:lnTo>
                      <a:pt x="162530" y="839412"/>
                    </a:lnTo>
                    <a:lnTo>
                      <a:pt x="166740" y="826030"/>
                    </a:lnTo>
                    <a:lnTo>
                      <a:pt x="195451" y="821204"/>
                    </a:lnTo>
                    <a:lnTo>
                      <a:pt x="213116" y="793058"/>
                    </a:lnTo>
                    <a:lnTo>
                      <a:pt x="226400" y="783563"/>
                    </a:lnTo>
                    <a:lnTo>
                      <a:pt x="272885" y="749860"/>
                    </a:lnTo>
                    <a:lnTo>
                      <a:pt x="288176" y="748973"/>
                    </a:lnTo>
                    <a:lnTo>
                      <a:pt x="301945" y="739269"/>
                    </a:lnTo>
                    <a:lnTo>
                      <a:pt x="308384" y="734730"/>
                    </a:lnTo>
                    <a:lnTo>
                      <a:pt x="312917" y="732356"/>
                    </a:lnTo>
                    <a:lnTo>
                      <a:pt x="323964" y="727974"/>
                    </a:lnTo>
                    <a:lnTo>
                      <a:pt x="332603" y="727583"/>
                    </a:lnTo>
                    <a:lnTo>
                      <a:pt x="342495" y="729800"/>
                    </a:lnTo>
                    <a:lnTo>
                      <a:pt x="347062" y="730817"/>
                    </a:lnTo>
                    <a:lnTo>
                      <a:pt x="353107" y="733452"/>
                    </a:lnTo>
                    <a:lnTo>
                      <a:pt x="365405" y="738617"/>
                    </a:lnTo>
                    <a:lnTo>
                      <a:pt x="379813" y="744538"/>
                    </a:lnTo>
                    <a:lnTo>
                      <a:pt x="395604" y="752781"/>
                    </a:lnTo>
                    <a:lnTo>
                      <a:pt x="414792" y="760555"/>
                    </a:lnTo>
                    <a:lnTo>
                      <a:pt x="455621" y="749077"/>
                    </a:lnTo>
                    <a:lnTo>
                      <a:pt x="485353" y="750799"/>
                    </a:lnTo>
                    <a:lnTo>
                      <a:pt x="504489" y="750773"/>
                    </a:lnTo>
                    <a:lnTo>
                      <a:pt x="523964" y="739008"/>
                    </a:lnTo>
                    <a:lnTo>
                      <a:pt x="543524" y="723852"/>
                    </a:lnTo>
                    <a:lnTo>
                      <a:pt x="564855" y="720383"/>
                    </a:lnTo>
                    <a:lnTo>
                      <a:pt x="614010" y="708279"/>
                    </a:lnTo>
                    <a:lnTo>
                      <a:pt x="633383" y="698079"/>
                    </a:lnTo>
                    <a:lnTo>
                      <a:pt x="646617" y="679559"/>
                    </a:lnTo>
                    <a:lnTo>
                      <a:pt x="649643" y="645960"/>
                    </a:lnTo>
                    <a:lnTo>
                      <a:pt x="662716" y="632421"/>
                    </a:lnTo>
                    <a:lnTo>
                      <a:pt x="700943" y="628770"/>
                    </a:lnTo>
                    <a:lnTo>
                      <a:pt x="754112" y="619822"/>
                    </a:lnTo>
                    <a:lnTo>
                      <a:pt x="781942" y="607797"/>
                    </a:lnTo>
                    <a:lnTo>
                      <a:pt x="813806" y="604014"/>
                    </a:lnTo>
                    <a:lnTo>
                      <a:pt x="845545" y="606805"/>
                    </a:lnTo>
                    <a:lnTo>
                      <a:pt x="864689" y="604797"/>
                    </a:lnTo>
                    <a:lnTo>
                      <a:pt x="879691" y="597884"/>
                    </a:lnTo>
                    <a:lnTo>
                      <a:pt x="916015" y="587215"/>
                    </a:lnTo>
                    <a:lnTo>
                      <a:pt x="941188" y="603127"/>
                    </a:lnTo>
                    <a:lnTo>
                      <a:pt x="968835" y="602475"/>
                    </a:lnTo>
                    <a:lnTo>
                      <a:pt x="998814" y="591884"/>
                    </a:lnTo>
                    <a:lnTo>
                      <a:pt x="1028682" y="591284"/>
                    </a:lnTo>
                    <a:lnTo>
                      <a:pt x="1045777" y="599658"/>
                    </a:lnTo>
                    <a:lnTo>
                      <a:pt x="1095171" y="634508"/>
                    </a:lnTo>
                    <a:lnTo>
                      <a:pt x="1114511" y="643247"/>
                    </a:lnTo>
                    <a:lnTo>
                      <a:pt x="1127411" y="648516"/>
                    </a:lnTo>
                    <a:lnTo>
                      <a:pt x="1133865" y="650264"/>
                    </a:lnTo>
                    <a:lnTo>
                      <a:pt x="1146750" y="644943"/>
                    </a:lnTo>
                    <a:lnTo>
                      <a:pt x="1202719" y="643091"/>
                    </a:lnTo>
                    <a:lnTo>
                      <a:pt x="1235120" y="653629"/>
                    </a:lnTo>
                    <a:lnTo>
                      <a:pt x="1248175" y="669516"/>
                    </a:lnTo>
                    <a:lnTo>
                      <a:pt x="1282977" y="699488"/>
                    </a:lnTo>
                    <a:lnTo>
                      <a:pt x="1304662" y="702984"/>
                    </a:lnTo>
                    <a:lnTo>
                      <a:pt x="1339378" y="702957"/>
                    </a:lnTo>
                    <a:lnTo>
                      <a:pt x="1380548" y="685245"/>
                    </a:lnTo>
                    <a:lnTo>
                      <a:pt x="1426090" y="662211"/>
                    </a:lnTo>
                    <a:lnTo>
                      <a:pt x="1460830" y="642725"/>
                    </a:lnTo>
                    <a:lnTo>
                      <a:pt x="1467336" y="637430"/>
                    </a:lnTo>
                    <a:lnTo>
                      <a:pt x="1480331" y="623291"/>
                    </a:lnTo>
                    <a:lnTo>
                      <a:pt x="1502120" y="612648"/>
                    </a:lnTo>
                    <a:lnTo>
                      <a:pt x="1530653" y="616092"/>
                    </a:lnTo>
                    <a:lnTo>
                      <a:pt x="1561524" y="628378"/>
                    </a:lnTo>
                    <a:lnTo>
                      <a:pt x="1610111" y="644108"/>
                    </a:lnTo>
                    <a:lnTo>
                      <a:pt x="1634450" y="652847"/>
                    </a:lnTo>
                    <a:lnTo>
                      <a:pt x="1649928" y="654542"/>
                    </a:lnTo>
                    <a:lnTo>
                      <a:pt x="1663110" y="642126"/>
                    </a:lnTo>
                    <a:lnTo>
                      <a:pt x="1658528" y="622718"/>
                    </a:lnTo>
                    <a:lnTo>
                      <a:pt x="1645124" y="606884"/>
                    </a:lnTo>
                    <a:lnTo>
                      <a:pt x="1644996" y="592745"/>
                    </a:lnTo>
                    <a:lnTo>
                      <a:pt x="1651477" y="575059"/>
                    </a:lnTo>
                    <a:lnTo>
                      <a:pt x="1680077" y="567677"/>
                    </a:lnTo>
                    <a:lnTo>
                      <a:pt x="1702904" y="560138"/>
                    </a:lnTo>
                    <a:lnTo>
                      <a:pt x="1720888" y="553199"/>
                    </a:lnTo>
                    <a:lnTo>
                      <a:pt x="1734990" y="547643"/>
                    </a:lnTo>
                    <a:lnTo>
                      <a:pt x="1746147" y="544252"/>
                    </a:lnTo>
                    <a:lnTo>
                      <a:pt x="1755349" y="543782"/>
                    </a:lnTo>
                    <a:lnTo>
                      <a:pt x="1763534" y="547017"/>
                    </a:lnTo>
                    <a:lnTo>
                      <a:pt x="1771667" y="554738"/>
                    </a:lnTo>
                    <a:lnTo>
                      <a:pt x="1780712" y="567677"/>
                    </a:lnTo>
                    <a:lnTo>
                      <a:pt x="1791660" y="586615"/>
                    </a:lnTo>
                    <a:lnTo>
                      <a:pt x="1809672" y="618361"/>
                    </a:lnTo>
                    <a:lnTo>
                      <a:pt x="1820934" y="646586"/>
                    </a:lnTo>
                    <a:lnTo>
                      <a:pt x="1825417" y="660725"/>
                    </a:lnTo>
                    <a:lnTo>
                      <a:pt x="1836574" y="665942"/>
                    </a:lnTo>
                    <a:lnTo>
                      <a:pt x="1863319" y="658664"/>
                    </a:lnTo>
                    <a:lnTo>
                      <a:pt x="1878907" y="640821"/>
                    </a:lnTo>
                    <a:lnTo>
                      <a:pt x="1892279" y="631848"/>
                    </a:lnTo>
                    <a:lnTo>
                      <a:pt x="1907919" y="642334"/>
                    </a:lnTo>
                    <a:lnTo>
                      <a:pt x="1930259" y="658116"/>
                    </a:lnTo>
                    <a:lnTo>
                      <a:pt x="1948115" y="663307"/>
                    </a:lnTo>
                    <a:lnTo>
                      <a:pt x="1957056" y="650838"/>
                    </a:lnTo>
                    <a:lnTo>
                      <a:pt x="1952624" y="634900"/>
                    </a:lnTo>
                    <a:lnTo>
                      <a:pt x="1986225" y="609857"/>
                    </a:lnTo>
                    <a:lnTo>
                      <a:pt x="1988441" y="609831"/>
                    </a:lnTo>
                    <a:lnTo>
                      <a:pt x="1979526" y="597467"/>
                    </a:lnTo>
                    <a:lnTo>
                      <a:pt x="1984035" y="577902"/>
                    </a:lnTo>
                    <a:lnTo>
                      <a:pt x="1984061" y="558364"/>
                    </a:lnTo>
                    <a:lnTo>
                      <a:pt x="1984087" y="553069"/>
                    </a:lnTo>
                    <a:lnTo>
                      <a:pt x="1983957" y="551269"/>
                    </a:lnTo>
                    <a:lnTo>
                      <a:pt x="1984009" y="548660"/>
                    </a:lnTo>
                    <a:lnTo>
                      <a:pt x="1984087" y="544173"/>
                    </a:lnTo>
                    <a:lnTo>
                      <a:pt x="1983045" y="541695"/>
                    </a:lnTo>
                    <a:lnTo>
                      <a:pt x="1981846" y="538852"/>
                    </a:lnTo>
                    <a:lnTo>
                      <a:pt x="1981168" y="535565"/>
                    </a:lnTo>
                    <a:lnTo>
                      <a:pt x="1980438" y="532122"/>
                    </a:lnTo>
                    <a:lnTo>
                      <a:pt x="1979604" y="528157"/>
                    </a:lnTo>
                    <a:lnTo>
                      <a:pt x="1978613" y="523383"/>
                    </a:lnTo>
                    <a:lnTo>
                      <a:pt x="1977388" y="517592"/>
                    </a:lnTo>
                    <a:lnTo>
                      <a:pt x="1993185" y="490828"/>
                    </a:lnTo>
                    <a:lnTo>
                      <a:pt x="2004498" y="476533"/>
                    </a:lnTo>
                    <a:lnTo>
                      <a:pt x="1943501" y="400884"/>
                    </a:lnTo>
                    <a:lnTo>
                      <a:pt x="1959350" y="390058"/>
                    </a:lnTo>
                    <a:lnTo>
                      <a:pt x="1991125" y="370259"/>
                    </a:lnTo>
                    <a:lnTo>
                      <a:pt x="2018444" y="355834"/>
                    </a:lnTo>
                    <a:lnTo>
                      <a:pt x="2020790" y="332852"/>
                    </a:lnTo>
                    <a:lnTo>
                      <a:pt x="2020842" y="316966"/>
                    </a:lnTo>
                    <a:lnTo>
                      <a:pt x="2057440" y="311384"/>
                    </a:lnTo>
                    <a:lnTo>
                      <a:pt x="2089164" y="334183"/>
                    </a:lnTo>
                    <a:lnTo>
                      <a:pt x="2114318" y="325287"/>
                    </a:lnTo>
                    <a:lnTo>
                      <a:pt x="2137414" y="307705"/>
                    </a:lnTo>
                    <a:lnTo>
                      <a:pt x="2169607" y="295706"/>
                    </a:lnTo>
                    <a:lnTo>
                      <a:pt x="2182953" y="316914"/>
                    </a:lnTo>
                    <a:lnTo>
                      <a:pt x="2189470" y="336321"/>
                    </a:lnTo>
                    <a:lnTo>
                      <a:pt x="2219238" y="333296"/>
                    </a:lnTo>
                    <a:lnTo>
                      <a:pt x="2247417" y="297376"/>
                    </a:lnTo>
                    <a:lnTo>
                      <a:pt x="2266029" y="285715"/>
                    </a:lnTo>
                    <a:lnTo>
                      <a:pt x="2291392" y="282898"/>
                    </a:lnTo>
                    <a:lnTo>
                      <a:pt x="2318424" y="302671"/>
                    </a:lnTo>
                    <a:lnTo>
                      <a:pt x="2332005" y="309975"/>
                    </a:lnTo>
                    <a:lnTo>
                      <a:pt x="2363832" y="322940"/>
                    </a:lnTo>
                    <a:lnTo>
                      <a:pt x="2403533" y="308201"/>
                    </a:lnTo>
                    <a:lnTo>
                      <a:pt x="2442920" y="307262"/>
                    </a:lnTo>
                    <a:lnTo>
                      <a:pt x="2471959" y="283185"/>
                    </a:lnTo>
                    <a:lnTo>
                      <a:pt x="2517811" y="255482"/>
                    </a:lnTo>
                    <a:lnTo>
                      <a:pt x="2550447" y="254282"/>
                    </a:lnTo>
                    <a:lnTo>
                      <a:pt x="2589156" y="269281"/>
                    </a:lnTo>
                    <a:lnTo>
                      <a:pt x="2624060" y="266620"/>
                    </a:lnTo>
                    <a:lnTo>
                      <a:pt x="2653803" y="272724"/>
                    </a:lnTo>
                    <a:lnTo>
                      <a:pt x="2682424" y="250995"/>
                    </a:lnTo>
                    <a:lnTo>
                      <a:pt x="2734480" y="265134"/>
                    </a:lnTo>
                    <a:lnTo>
                      <a:pt x="2739537" y="253264"/>
                    </a:lnTo>
                    <a:lnTo>
                      <a:pt x="2749729" y="224447"/>
                    </a:lnTo>
                    <a:lnTo>
                      <a:pt x="2790603" y="226375"/>
                    </a:lnTo>
                    <a:lnTo>
                      <a:pt x="2836429" y="220005"/>
                    </a:lnTo>
                    <a:lnTo>
                      <a:pt x="2856657" y="183610"/>
                    </a:lnTo>
                    <a:lnTo>
                      <a:pt x="2897582" y="182350"/>
                    </a:lnTo>
                    <a:lnTo>
                      <a:pt x="2915360" y="156322"/>
                    </a:lnTo>
                    <a:lnTo>
                      <a:pt x="2946536" y="139069"/>
                    </a:lnTo>
                    <a:lnTo>
                      <a:pt x="2959152" y="131454"/>
                    </a:lnTo>
                    <a:lnTo>
                      <a:pt x="2959648" y="131071"/>
                    </a:lnTo>
                    <a:lnTo>
                      <a:pt x="2966764" y="125551"/>
                    </a:lnTo>
                    <a:lnTo>
                      <a:pt x="2978963" y="132070"/>
                    </a:lnTo>
                    <a:lnTo>
                      <a:pt x="2994343" y="140866"/>
                    </a:lnTo>
                    <a:lnTo>
                      <a:pt x="3007533" y="149662"/>
                    </a:lnTo>
                    <a:lnTo>
                      <a:pt x="3017204" y="184481"/>
                    </a:lnTo>
                    <a:lnTo>
                      <a:pt x="3018507" y="189240"/>
                    </a:lnTo>
                    <a:lnTo>
                      <a:pt x="3015092" y="191475"/>
                    </a:lnTo>
                    <a:lnTo>
                      <a:pt x="3015092" y="191819"/>
                    </a:lnTo>
                    <a:lnTo>
                      <a:pt x="3000938" y="202431"/>
                    </a:lnTo>
                    <a:lnTo>
                      <a:pt x="2998748" y="215628"/>
                    </a:lnTo>
                    <a:lnTo>
                      <a:pt x="3020488" y="243326"/>
                    </a:lnTo>
                    <a:lnTo>
                      <a:pt x="3022913" y="246404"/>
                    </a:lnTo>
                    <a:lnTo>
                      <a:pt x="3042697" y="242021"/>
                    </a:lnTo>
                    <a:lnTo>
                      <a:pt x="3051482" y="250812"/>
                    </a:lnTo>
                    <a:lnTo>
                      <a:pt x="3086334" y="257334"/>
                    </a:lnTo>
                    <a:lnTo>
                      <a:pt x="3086985" y="257308"/>
                    </a:lnTo>
                    <a:lnTo>
                      <a:pt x="3117406" y="248621"/>
                    </a:lnTo>
                    <a:lnTo>
                      <a:pt x="3134975" y="233204"/>
                    </a:lnTo>
                    <a:lnTo>
                      <a:pt x="3145949" y="231013"/>
                    </a:lnTo>
                    <a:lnTo>
                      <a:pt x="3156949" y="231013"/>
                    </a:lnTo>
                    <a:lnTo>
                      <a:pt x="3178924" y="253004"/>
                    </a:lnTo>
                    <a:lnTo>
                      <a:pt x="3194304" y="248621"/>
                    </a:lnTo>
                    <a:lnTo>
                      <a:pt x="3207259" y="231326"/>
                    </a:lnTo>
                    <a:lnTo>
                      <a:pt x="3207493" y="231013"/>
                    </a:lnTo>
                    <a:lnTo>
                      <a:pt x="3211873" y="222222"/>
                    </a:lnTo>
                    <a:lnTo>
                      <a:pt x="3215079" y="207768"/>
                    </a:lnTo>
                    <a:lnTo>
                      <a:pt x="3216278" y="202431"/>
                    </a:lnTo>
                    <a:lnTo>
                      <a:pt x="3238253" y="211227"/>
                    </a:lnTo>
                    <a:lnTo>
                      <a:pt x="3273391" y="233204"/>
                    </a:lnTo>
                    <a:lnTo>
                      <a:pt x="3312961" y="231013"/>
                    </a:lnTo>
                    <a:lnTo>
                      <a:pt x="3337334" y="235083"/>
                    </a:lnTo>
                    <a:lnTo>
                      <a:pt x="3339315" y="235422"/>
                    </a:lnTo>
                    <a:lnTo>
                      <a:pt x="3341322" y="233674"/>
                    </a:lnTo>
                    <a:lnTo>
                      <a:pt x="3356910" y="220023"/>
                    </a:lnTo>
                    <a:lnTo>
                      <a:pt x="3368458" y="193040"/>
                    </a:lnTo>
                    <a:lnTo>
                      <a:pt x="3370074" y="189240"/>
                    </a:lnTo>
                    <a:lnTo>
                      <a:pt x="3373593" y="147017"/>
                    </a:lnTo>
                    <a:lnTo>
                      <a:pt x="3374479" y="136465"/>
                    </a:lnTo>
                    <a:lnTo>
                      <a:pt x="3379301" y="135085"/>
                    </a:lnTo>
                    <a:lnTo>
                      <a:pt x="3389859" y="132070"/>
                    </a:lnTo>
                    <a:lnTo>
                      <a:pt x="3389859" y="126960"/>
                    </a:lnTo>
                    <a:lnTo>
                      <a:pt x="3389859" y="114478"/>
                    </a:lnTo>
                    <a:lnTo>
                      <a:pt x="3427213" y="114478"/>
                    </a:lnTo>
                    <a:lnTo>
                      <a:pt x="3475984" y="124239"/>
                    </a:lnTo>
                    <a:lnTo>
                      <a:pt x="3482136" y="125475"/>
                    </a:lnTo>
                    <a:lnTo>
                      <a:pt x="3501921" y="121075"/>
                    </a:lnTo>
                    <a:lnTo>
                      <a:pt x="3510706" y="114478"/>
                    </a:lnTo>
                    <a:lnTo>
                      <a:pt x="3539275" y="110082"/>
                    </a:lnTo>
                    <a:lnTo>
                      <a:pt x="3559060" y="99087"/>
                    </a:lnTo>
                    <a:lnTo>
                      <a:pt x="3574413" y="88092"/>
                    </a:lnTo>
                    <a:lnTo>
                      <a:pt x="3575170" y="88901"/>
                    </a:lnTo>
                    <a:lnTo>
                      <a:pt x="3595945" y="111770"/>
                    </a:lnTo>
                    <a:lnTo>
                      <a:pt x="3596988" y="112375"/>
                    </a:lnTo>
                    <a:lnTo>
                      <a:pt x="3604417" y="113614"/>
                    </a:lnTo>
                    <a:lnTo>
                      <a:pt x="3609578" y="114478"/>
                    </a:lnTo>
                    <a:lnTo>
                      <a:pt x="3612445" y="112036"/>
                    </a:lnTo>
                    <a:lnTo>
                      <a:pt x="3624958" y="101286"/>
                    </a:lnTo>
                    <a:lnTo>
                      <a:pt x="3631474" y="99113"/>
                    </a:lnTo>
                    <a:lnTo>
                      <a:pt x="3651337" y="92493"/>
                    </a:lnTo>
                    <a:lnTo>
                      <a:pt x="3651337" y="81495"/>
                    </a:lnTo>
                    <a:lnTo>
                      <a:pt x="3657932" y="70505"/>
                    </a:lnTo>
                    <a:lnTo>
                      <a:pt x="3656134" y="56178"/>
                    </a:lnTo>
                    <a:lnTo>
                      <a:pt x="3655717" y="52912"/>
                    </a:lnTo>
                    <a:lnTo>
                      <a:pt x="3667186" y="52195"/>
                    </a:lnTo>
                    <a:lnTo>
                      <a:pt x="3690881" y="50714"/>
                    </a:lnTo>
                    <a:lnTo>
                      <a:pt x="3708242" y="52161"/>
                    </a:lnTo>
                    <a:lnTo>
                      <a:pt x="3717261" y="52912"/>
                    </a:lnTo>
                    <a:lnTo>
                      <a:pt x="3741425" y="52912"/>
                    </a:lnTo>
                    <a:lnTo>
                      <a:pt x="3754615" y="39716"/>
                    </a:lnTo>
                    <a:lnTo>
                      <a:pt x="3752400" y="26524"/>
                    </a:lnTo>
                    <a:lnTo>
                      <a:pt x="3811285" y="15122"/>
                    </a:lnTo>
                    <a:lnTo>
                      <a:pt x="3820513" y="13335"/>
                    </a:lnTo>
                    <a:lnTo>
                      <a:pt x="3820513" y="9508"/>
                    </a:lnTo>
                    <a:lnTo>
                      <a:pt x="3820513" y="4539"/>
                    </a:lnTo>
                    <a:lnTo>
                      <a:pt x="3816133" y="2337"/>
                    </a:lnTo>
                    <a:lnTo>
                      <a:pt x="3829297" y="138"/>
                    </a:lnTo>
                    <a:lnTo>
                      <a:pt x="3862272" y="15529"/>
                    </a:lnTo>
                    <a:lnTo>
                      <a:pt x="3886437" y="26524"/>
                    </a:lnTo>
                    <a:lnTo>
                      <a:pt x="3908411" y="48512"/>
                    </a:lnTo>
                    <a:moveTo>
                      <a:pt x="810391" y="1024961"/>
                    </a:moveTo>
                    <a:lnTo>
                      <a:pt x="809166" y="1025561"/>
                    </a:lnTo>
                    <a:lnTo>
                      <a:pt x="807430" y="1025456"/>
                    </a:lnTo>
                    <a:lnTo>
                      <a:pt x="805569" y="1026134"/>
                    </a:lnTo>
                    <a:lnTo>
                      <a:pt x="805159" y="1026682"/>
                    </a:lnTo>
                    <a:lnTo>
                      <a:pt x="804524" y="1027986"/>
                    </a:lnTo>
                    <a:lnTo>
                      <a:pt x="804599" y="1028874"/>
                    </a:lnTo>
                    <a:lnTo>
                      <a:pt x="806411" y="1030204"/>
                    </a:lnTo>
                    <a:lnTo>
                      <a:pt x="808911" y="1030699"/>
                    </a:lnTo>
                    <a:lnTo>
                      <a:pt x="807941" y="1034691"/>
                    </a:lnTo>
                    <a:lnTo>
                      <a:pt x="808478" y="1034925"/>
                    </a:lnTo>
                    <a:lnTo>
                      <a:pt x="811181" y="1038499"/>
                    </a:lnTo>
                    <a:lnTo>
                      <a:pt x="811640" y="1038708"/>
                    </a:lnTo>
                    <a:lnTo>
                      <a:pt x="814015" y="1040821"/>
                    </a:lnTo>
                    <a:lnTo>
                      <a:pt x="814703" y="1042021"/>
                    </a:lnTo>
                    <a:lnTo>
                      <a:pt x="814575" y="1043534"/>
                    </a:lnTo>
                    <a:lnTo>
                      <a:pt x="813887" y="1044238"/>
                    </a:lnTo>
                    <a:lnTo>
                      <a:pt x="813707" y="1045073"/>
                    </a:lnTo>
                    <a:lnTo>
                      <a:pt x="814346" y="1046299"/>
                    </a:lnTo>
                    <a:lnTo>
                      <a:pt x="814804" y="1047760"/>
                    </a:lnTo>
                    <a:lnTo>
                      <a:pt x="814703" y="1048255"/>
                    </a:lnTo>
                    <a:lnTo>
                      <a:pt x="813759" y="1048281"/>
                    </a:lnTo>
                    <a:lnTo>
                      <a:pt x="812839" y="1048151"/>
                    </a:lnTo>
                    <a:lnTo>
                      <a:pt x="810060" y="1047081"/>
                    </a:lnTo>
                    <a:lnTo>
                      <a:pt x="808527" y="1046768"/>
                    </a:lnTo>
                    <a:lnTo>
                      <a:pt x="807305" y="1047003"/>
                    </a:lnTo>
                    <a:lnTo>
                      <a:pt x="805595" y="1047551"/>
                    </a:lnTo>
                    <a:lnTo>
                      <a:pt x="804268" y="1047707"/>
                    </a:lnTo>
                    <a:lnTo>
                      <a:pt x="803400" y="1045334"/>
                    </a:lnTo>
                    <a:lnTo>
                      <a:pt x="801385" y="1044003"/>
                    </a:lnTo>
                    <a:lnTo>
                      <a:pt x="798450" y="1042360"/>
                    </a:lnTo>
                    <a:lnTo>
                      <a:pt x="795134" y="1042099"/>
                    </a:lnTo>
                    <a:lnTo>
                      <a:pt x="791842" y="1042542"/>
                    </a:lnTo>
                    <a:lnTo>
                      <a:pt x="791894" y="1043377"/>
                    </a:lnTo>
                    <a:lnTo>
                      <a:pt x="792353" y="1044551"/>
                    </a:lnTo>
                    <a:lnTo>
                      <a:pt x="793270" y="1045725"/>
                    </a:lnTo>
                    <a:lnTo>
                      <a:pt x="793270" y="1046351"/>
                    </a:lnTo>
                    <a:lnTo>
                      <a:pt x="793348" y="1047368"/>
                    </a:lnTo>
                    <a:lnTo>
                      <a:pt x="793601" y="1048516"/>
                    </a:lnTo>
                    <a:lnTo>
                      <a:pt x="793356" y="1048673"/>
                    </a:lnTo>
                    <a:lnTo>
                      <a:pt x="792014" y="1049351"/>
                    </a:lnTo>
                    <a:lnTo>
                      <a:pt x="791487" y="1050212"/>
                    </a:lnTo>
                    <a:lnTo>
                      <a:pt x="790734" y="1051386"/>
                    </a:lnTo>
                    <a:lnTo>
                      <a:pt x="789611" y="1052742"/>
                    </a:lnTo>
                    <a:lnTo>
                      <a:pt x="789524" y="1054203"/>
                    </a:lnTo>
                    <a:lnTo>
                      <a:pt x="789574" y="1056003"/>
                    </a:lnTo>
                    <a:lnTo>
                      <a:pt x="789908" y="1057177"/>
                    </a:lnTo>
                    <a:lnTo>
                      <a:pt x="790961" y="1058194"/>
                    </a:lnTo>
                    <a:lnTo>
                      <a:pt x="791534" y="1059289"/>
                    </a:lnTo>
                    <a:lnTo>
                      <a:pt x="791487" y="1060594"/>
                    </a:lnTo>
                    <a:lnTo>
                      <a:pt x="790291" y="1062002"/>
                    </a:lnTo>
                    <a:lnTo>
                      <a:pt x="789144" y="1062837"/>
                    </a:lnTo>
                    <a:lnTo>
                      <a:pt x="788711" y="1064376"/>
                    </a:lnTo>
                    <a:lnTo>
                      <a:pt x="787468" y="1065707"/>
                    </a:lnTo>
                    <a:lnTo>
                      <a:pt x="786321" y="1066646"/>
                    </a:lnTo>
                    <a:lnTo>
                      <a:pt x="785604" y="1067793"/>
                    </a:lnTo>
                    <a:lnTo>
                      <a:pt x="785841" y="1068524"/>
                    </a:lnTo>
                    <a:lnTo>
                      <a:pt x="785872" y="1068759"/>
                    </a:lnTo>
                    <a:lnTo>
                      <a:pt x="786081" y="1070533"/>
                    </a:lnTo>
                    <a:lnTo>
                      <a:pt x="786456" y="1071472"/>
                    </a:lnTo>
                    <a:lnTo>
                      <a:pt x="786430" y="1072150"/>
                    </a:lnTo>
                    <a:lnTo>
                      <a:pt x="786201" y="1072671"/>
                    </a:lnTo>
                    <a:lnTo>
                      <a:pt x="786245" y="1073532"/>
                    </a:lnTo>
                    <a:lnTo>
                      <a:pt x="786941" y="1074419"/>
                    </a:lnTo>
                    <a:lnTo>
                      <a:pt x="787215" y="1075463"/>
                    </a:lnTo>
                    <a:lnTo>
                      <a:pt x="786941" y="1076506"/>
                    </a:lnTo>
                    <a:lnTo>
                      <a:pt x="786464" y="1079350"/>
                    </a:lnTo>
                    <a:lnTo>
                      <a:pt x="785651" y="1081515"/>
                    </a:lnTo>
                    <a:lnTo>
                      <a:pt x="785221" y="1082636"/>
                    </a:lnTo>
                    <a:lnTo>
                      <a:pt x="784989" y="1083027"/>
                    </a:lnTo>
                    <a:lnTo>
                      <a:pt x="784707" y="1084984"/>
                    </a:lnTo>
                    <a:lnTo>
                      <a:pt x="784616" y="1086679"/>
                    </a:lnTo>
                    <a:lnTo>
                      <a:pt x="784950" y="1088793"/>
                    </a:lnTo>
                    <a:lnTo>
                      <a:pt x="784981" y="1090175"/>
                    </a:lnTo>
                    <a:lnTo>
                      <a:pt x="785057" y="1091349"/>
                    </a:lnTo>
                    <a:lnTo>
                      <a:pt x="785346" y="1094479"/>
                    </a:lnTo>
                    <a:lnTo>
                      <a:pt x="786224" y="1095627"/>
                    </a:lnTo>
                    <a:lnTo>
                      <a:pt x="786876" y="1096827"/>
                    </a:lnTo>
                    <a:lnTo>
                      <a:pt x="786892" y="1098705"/>
                    </a:lnTo>
                    <a:lnTo>
                      <a:pt x="786696" y="1100818"/>
                    </a:lnTo>
                    <a:lnTo>
                      <a:pt x="786720" y="1102122"/>
                    </a:lnTo>
                    <a:lnTo>
                      <a:pt x="786047" y="1102514"/>
                    </a:lnTo>
                    <a:lnTo>
                      <a:pt x="785377" y="1102488"/>
                    </a:lnTo>
                    <a:lnTo>
                      <a:pt x="782468" y="1102644"/>
                    </a:lnTo>
                    <a:lnTo>
                      <a:pt x="782648" y="1104027"/>
                    </a:lnTo>
                    <a:lnTo>
                      <a:pt x="782692" y="1104392"/>
                    </a:lnTo>
                    <a:lnTo>
                      <a:pt x="776290" y="1108018"/>
                    </a:lnTo>
                    <a:lnTo>
                      <a:pt x="773079" y="1108409"/>
                    </a:lnTo>
                    <a:lnTo>
                      <a:pt x="769839" y="1110913"/>
                    </a:lnTo>
                    <a:lnTo>
                      <a:pt x="764967" y="1106896"/>
                    </a:lnTo>
                    <a:lnTo>
                      <a:pt x="758351" y="1100374"/>
                    </a:lnTo>
                    <a:lnTo>
                      <a:pt x="756211" y="1101783"/>
                    </a:lnTo>
                    <a:lnTo>
                      <a:pt x="756417" y="1101940"/>
                    </a:lnTo>
                    <a:lnTo>
                      <a:pt x="756868" y="1102540"/>
                    </a:lnTo>
                    <a:lnTo>
                      <a:pt x="756907" y="1103140"/>
                    </a:lnTo>
                    <a:lnTo>
                      <a:pt x="757058" y="1103635"/>
                    </a:lnTo>
                    <a:lnTo>
                      <a:pt x="757459" y="1104209"/>
                    </a:lnTo>
                    <a:lnTo>
                      <a:pt x="757824" y="1104548"/>
                    </a:lnTo>
                    <a:lnTo>
                      <a:pt x="757929" y="1104940"/>
                    </a:lnTo>
                    <a:lnTo>
                      <a:pt x="757892" y="1105514"/>
                    </a:lnTo>
                    <a:lnTo>
                      <a:pt x="758035" y="1105931"/>
                    </a:lnTo>
                    <a:lnTo>
                      <a:pt x="758387" y="1106322"/>
                    </a:lnTo>
                    <a:lnTo>
                      <a:pt x="758963" y="1106740"/>
                    </a:lnTo>
                    <a:lnTo>
                      <a:pt x="759920" y="1107366"/>
                    </a:lnTo>
                    <a:lnTo>
                      <a:pt x="760512" y="1107783"/>
                    </a:lnTo>
                    <a:lnTo>
                      <a:pt x="760942" y="1108383"/>
                    </a:lnTo>
                    <a:lnTo>
                      <a:pt x="761203" y="1108696"/>
                    </a:lnTo>
                    <a:lnTo>
                      <a:pt x="761338" y="1109035"/>
                    </a:lnTo>
                    <a:lnTo>
                      <a:pt x="761440" y="1109244"/>
                    </a:lnTo>
                    <a:lnTo>
                      <a:pt x="761461" y="1109870"/>
                    </a:lnTo>
                    <a:lnTo>
                      <a:pt x="761823" y="1110313"/>
                    </a:lnTo>
                    <a:lnTo>
                      <a:pt x="762608" y="1110652"/>
                    </a:lnTo>
                    <a:lnTo>
                      <a:pt x="763105" y="1110939"/>
                    </a:lnTo>
                    <a:lnTo>
                      <a:pt x="763353" y="1111487"/>
                    </a:lnTo>
                    <a:lnTo>
                      <a:pt x="763987" y="1111852"/>
                    </a:lnTo>
                    <a:lnTo>
                      <a:pt x="764492" y="1112348"/>
                    </a:lnTo>
                    <a:lnTo>
                      <a:pt x="764894" y="1112974"/>
                    </a:lnTo>
                    <a:lnTo>
                      <a:pt x="765803" y="1113496"/>
                    </a:lnTo>
                    <a:lnTo>
                      <a:pt x="766155" y="1113730"/>
                    </a:lnTo>
                    <a:lnTo>
                      <a:pt x="765926" y="1113861"/>
                    </a:lnTo>
                    <a:lnTo>
                      <a:pt x="720436" y="1142295"/>
                    </a:lnTo>
                    <a:lnTo>
                      <a:pt x="696640" y="1145894"/>
                    </a:lnTo>
                    <a:lnTo>
                      <a:pt x="668516" y="1149494"/>
                    </a:lnTo>
                    <a:lnTo>
                      <a:pt x="681297" y="1195562"/>
                    </a:lnTo>
                    <a:lnTo>
                      <a:pt x="687753" y="1207952"/>
                    </a:lnTo>
                    <a:lnTo>
                      <a:pt x="704984" y="1239803"/>
                    </a:lnTo>
                    <a:lnTo>
                      <a:pt x="714159" y="1242490"/>
                    </a:lnTo>
                    <a:lnTo>
                      <a:pt x="713740" y="1248020"/>
                    </a:lnTo>
                    <a:lnTo>
                      <a:pt x="713536" y="1252716"/>
                    </a:lnTo>
                    <a:lnTo>
                      <a:pt x="714251" y="1253498"/>
                    </a:lnTo>
                    <a:lnTo>
                      <a:pt x="714277" y="1255585"/>
                    </a:lnTo>
                    <a:lnTo>
                      <a:pt x="713789" y="1257515"/>
                    </a:lnTo>
                    <a:lnTo>
                      <a:pt x="712207" y="1262341"/>
                    </a:lnTo>
                    <a:lnTo>
                      <a:pt x="712207" y="1264846"/>
                    </a:lnTo>
                    <a:lnTo>
                      <a:pt x="711876" y="1266358"/>
                    </a:lnTo>
                    <a:lnTo>
                      <a:pt x="710883" y="1268419"/>
                    </a:lnTo>
                    <a:lnTo>
                      <a:pt x="710320" y="1271445"/>
                    </a:lnTo>
                    <a:lnTo>
                      <a:pt x="710294" y="1272671"/>
                    </a:lnTo>
                    <a:lnTo>
                      <a:pt x="708865" y="1274680"/>
                    </a:lnTo>
                    <a:lnTo>
                      <a:pt x="711136" y="1275958"/>
                    </a:lnTo>
                    <a:lnTo>
                      <a:pt x="714045" y="1277810"/>
                    </a:lnTo>
                    <a:lnTo>
                      <a:pt x="714785" y="1278567"/>
                    </a:lnTo>
                    <a:lnTo>
                      <a:pt x="715856" y="1280549"/>
                    </a:lnTo>
                    <a:lnTo>
                      <a:pt x="716036" y="1281749"/>
                    </a:lnTo>
                    <a:lnTo>
                      <a:pt x="716367" y="1284097"/>
                    </a:lnTo>
                    <a:lnTo>
                      <a:pt x="717131" y="1285349"/>
                    </a:lnTo>
                    <a:lnTo>
                      <a:pt x="717973" y="1285844"/>
                    </a:lnTo>
                    <a:lnTo>
                      <a:pt x="719300" y="1285975"/>
                    </a:lnTo>
                    <a:lnTo>
                      <a:pt x="722975" y="1285793"/>
                    </a:lnTo>
                    <a:lnTo>
                      <a:pt x="729124" y="1285506"/>
                    </a:lnTo>
                    <a:lnTo>
                      <a:pt x="733256" y="1287592"/>
                    </a:lnTo>
                    <a:lnTo>
                      <a:pt x="734661" y="1288244"/>
                    </a:lnTo>
                    <a:lnTo>
                      <a:pt x="735808" y="1288453"/>
                    </a:lnTo>
                    <a:lnTo>
                      <a:pt x="758974" y="1288897"/>
                    </a:lnTo>
                    <a:lnTo>
                      <a:pt x="761117" y="1284149"/>
                    </a:lnTo>
                    <a:lnTo>
                      <a:pt x="764740" y="1285010"/>
                    </a:lnTo>
                    <a:lnTo>
                      <a:pt x="770686" y="1285218"/>
                    </a:lnTo>
                    <a:lnTo>
                      <a:pt x="771171" y="1284123"/>
                    </a:lnTo>
                    <a:lnTo>
                      <a:pt x="771400" y="1282949"/>
                    </a:lnTo>
                    <a:lnTo>
                      <a:pt x="772370" y="1282662"/>
                    </a:lnTo>
                    <a:lnTo>
                      <a:pt x="773441" y="1282401"/>
                    </a:lnTo>
                    <a:lnTo>
                      <a:pt x="774359" y="1282401"/>
                    </a:lnTo>
                    <a:lnTo>
                      <a:pt x="776374" y="1283393"/>
                    </a:lnTo>
                    <a:lnTo>
                      <a:pt x="777422" y="1283575"/>
                    </a:lnTo>
                    <a:lnTo>
                      <a:pt x="777805" y="1280914"/>
                    </a:lnTo>
                    <a:lnTo>
                      <a:pt x="785518" y="1278749"/>
                    </a:lnTo>
                    <a:lnTo>
                      <a:pt x="789321" y="1278984"/>
                    </a:lnTo>
                    <a:lnTo>
                      <a:pt x="790658" y="1279036"/>
                    </a:lnTo>
                    <a:lnTo>
                      <a:pt x="793356" y="1276454"/>
                    </a:lnTo>
                    <a:lnTo>
                      <a:pt x="797040" y="1274784"/>
                    </a:lnTo>
                    <a:lnTo>
                      <a:pt x="800293" y="1271967"/>
                    </a:lnTo>
                    <a:lnTo>
                      <a:pt x="802589" y="1268732"/>
                    </a:lnTo>
                    <a:lnTo>
                      <a:pt x="802829" y="1266802"/>
                    </a:lnTo>
                    <a:lnTo>
                      <a:pt x="801416" y="1264611"/>
                    </a:lnTo>
                    <a:lnTo>
                      <a:pt x="801184" y="1264115"/>
                    </a:lnTo>
                    <a:lnTo>
                      <a:pt x="800765" y="1262863"/>
                    </a:lnTo>
                    <a:lnTo>
                      <a:pt x="800434" y="1261898"/>
                    </a:lnTo>
                    <a:lnTo>
                      <a:pt x="800196" y="1261220"/>
                    </a:lnTo>
                    <a:lnTo>
                      <a:pt x="800363" y="1260646"/>
                    </a:lnTo>
                    <a:lnTo>
                      <a:pt x="800486" y="1260202"/>
                    </a:lnTo>
                    <a:lnTo>
                      <a:pt x="800950" y="1259994"/>
                    </a:lnTo>
                    <a:lnTo>
                      <a:pt x="801870" y="1259576"/>
                    </a:lnTo>
                    <a:lnTo>
                      <a:pt x="802206" y="1259420"/>
                    </a:lnTo>
                    <a:lnTo>
                      <a:pt x="802579" y="1259341"/>
                    </a:lnTo>
                    <a:lnTo>
                      <a:pt x="803551" y="1259106"/>
                    </a:lnTo>
                    <a:lnTo>
                      <a:pt x="804252" y="1258950"/>
                    </a:lnTo>
                    <a:lnTo>
                      <a:pt x="804933" y="1258793"/>
                    </a:lnTo>
                    <a:lnTo>
                      <a:pt x="805509" y="1258663"/>
                    </a:lnTo>
                    <a:lnTo>
                      <a:pt x="805723" y="1258533"/>
                    </a:lnTo>
                    <a:lnTo>
                      <a:pt x="806004" y="1258350"/>
                    </a:lnTo>
                    <a:lnTo>
                      <a:pt x="806395" y="1258089"/>
                    </a:lnTo>
                    <a:lnTo>
                      <a:pt x="807112" y="1257620"/>
                    </a:lnTo>
                    <a:lnTo>
                      <a:pt x="807592" y="1257020"/>
                    </a:lnTo>
                    <a:lnTo>
                      <a:pt x="808201" y="1256263"/>
                    </a:lnTo>
                    <a:lnTo>
                      <a:pt x="808340" y="1256107"/>
                    </a:lnTo>
                    <a:lnTo>
                      <a:pt x="808804" y="1255898"/>
                    </a:lnTo>
                    <a:lnTo>
                      <a:pt x="809077" y="1255768"/>
                    </a:lnTo>
                    <a:lnTo>
                      <a:pt x="809408" y="1255611"/>
                    </a:lnTo>
                    <a:lnTo>
                      <a:pt x="809638" y="1255507"/>
                    </a:lnTo>
                    <a:lnTo>
                      <a:pt x="810013" y="1254411"/>
                    </a:lnTo>
                    <a:lnTo>
                      <a:pt x="810675" y="1253446"/>
                    </a:lnTo>
                    <a:lnTo>
                      <a:pt x="812576" y="1251046"/>
                    </a:lnTo>
                    <a:lnTo>
                      <a:pt x="813201" y="1249872"/>
                    </a:lnTo>
                    <a:lnTo>
                      <a:pt x="813775" y="1248307"/>
                    </a:lnTo>
                    <a:lnTo>
                      <a:pt x="814674" y="1247159"/>
                    </a:lnTo>
                    <a:lnTo>
                      <a:pt x="815081" y="1246872"/>
                    </a:lnTo>
                    <a:lnTo>
                      <a:pt x="816003" y="1246220"/>
                    </a:lnTo>
                    <a:lnTo>
                      <a:pt x="817711" y="1245020"/>
                    </a:lnTo>
                    <a:lnTo>
                      <a:pt x="818879" y="1244185"/>
                    </a:lnTo>
                    <a:lnTo>
                      <a:pt x="819541" y="1243403"/>
                    </a:lnTo>
                    <a:lnTo>
                      <a:pt x="820521" y="1242647"/>
                    </a:lnTo>
                    <a:lnTo>
                      <a:pt x="821704" y="1241994"/>
                    </a:lnTo>
                    <a:lnTo>
                      <a:pt x="822278" y="1241577"/>
                    </a:lnTo>
                    <a:lnTo>
                      <a:pt x="822554" y="1241368"/>
                    </a:lnTo>
                    <a:lnTo>
                      <a:pt x="822924" y="1241238"/>
                    </a:lnTo>
                    <a:lnTo>
                      <a:pt x="823334" y="1241081"/>
                    </a:lnTo>
                    <a:lnTo>
                      <a:pt x="823774" y="1240899"/>
                    </a:lnTo>
                    <a:lnTo>
                      <a:pt x="824063" y="1240795"/>
                    </a:lnTo>
                    <a:lnTo>
                      <a:pt x="824619" y="1240560"/>
                    </a:lnTo>
                    <a:lnTo>
                      <a:pt x="825236" y="1240482"/>
                    </a:lnTo>
                    <a:lnTo>
                      <a:pt x="825606" y="1240299"/>
                    </a:lnTo>
                    <a:lnTo>
                      <a:pt x="825995" y="1240116"/>
                    </a:lnTo>
                    <a:lnTo>
                      <a:pt x="826855" y="1239334"/>
                    </a:lnTo>
                    <a:lnTo>
                      <a:pt x="827778" y="1238838"/>
                    </a:lnTo>
                    <a:lnTo>
                      <a:pt x="828758" y="1238368"/>
                    </a:lnTo>
                    <a:lnTo>
                      <a:pt x="829376" y="1237951"/>
                    </a:lnTo>
                    <a:lnTo>
                      <a:pt x="830088" y="1237482"/>
                    </a:lnTo>
                    <a:lnTo>
                      <a:pt x="830476" y="1237299"/>
                    </a:lnTo>
                    <a:lnTo>
                      <a:pt x="830872" y="1237221"/>
                    </a:lnTo>
                    <a:lnTo>
                      <a:pt x="831490" y="1237090"/>
                    </a:lnTo>
                    <a:lnTo>
                      <a:pt x="831956" y="1236986"/>
                    </a:lnTo>
                    <a:lnTo>
                      <a:pt x="832413" y="1236882"/>
                    </a:lnTo>
                    <a:lnTo>
                      <a:pt x="832832" y="1236803"/>
                    </a:lnTo>
                    <a:lnTo>
                      <a:pt x="833223" y="1236203"/>
                    </a:lnTo>
                    <a:lnTo>
                      <a:pt x="833403" y="1235916"/>
                    </a:lnTo>
                    <a:lnTo>
                      <a:pt x="833497" y="1235447"/>
                    </a:lnTo>
                    <a:lnTo>
                      <a:pt x="833867" y="1235212"/>
                    </a:lnTo>
                    <a:lnTo>
                      <a:pt x="834318" y="1234951"/>
                    </a:lnTo>
                    <a:lnTo>
                      <a:pt x="834644" y="1234769"/>
                    </a:lnTo>
                    <a:lnTo>
                      <a:pt x="834902" y="1234638"/>
                    </a:lnTo>
                    <a:lnTo>
                      <a:pt x="835423" y="1234299"/>
                    </a:lnTo>
                    <a:lnTo>
                      <a:pt x="835502" y="1233673"/>
                    </a:lnTo>
                    <a:lnTo>
                      <a:pt x="836883" y="1230412"/>
                    </a:lnTo>
                    <a:lnTo>
                      <a:pt x="837264" y="1229969"/>
                    </a:lnTo>
                    <a:lnTo>
                      <a:pt x="837670" y="1229604"/>
                    </a:lnTo>
                    <a:lnTo>
                      <a:pt x="838067" y="1229343"/>
                    </a:lnTo>
                    <a:lnTo>
                      <a:pt x="838413" y="1229212"/>
                    </a:lnTo>
                    <a:lnTo>
                      <a:pt x="838922" y="1229186"/>
                    </a:lnTo>
                    <a:lnTo>
                      <a:pt x="839339" y="1229108"/>
                    </a:lnTo>
                    <a:lnTo>
                      <a:pt x="839607" y="1228899"/>
                    </a:lnTo>
                    <a:lnTo>
                      <a:pt x="839829" y="1228560"/>
                    </a:lnTo>
                    <a:lnTo>
                      <a:pt x="840212" y="1228247"/>
                    </a:lnTo>
                    <a:lnTo>
                      <a:pt x="840465" y="1228117"/>
                    </a:lnTo>
                    <a:lnTo>
                      <a:pt x="841260" y="1227882"/>
                    </a:lnTo>
                    <a:lnTo>
                      <a:pt x="842060" y="1227882"/>
                    </a:lnTo>
                    <a:lnTo>
                      <a:pt x="842548" y="1227856"/>
                    </a:lnTo>
                    <a:lnTo>
                      <a:pt x="843478" y="1227413"/>
                    </a:lnTo>
                    <a:lnTo>
                      <a:pt x="843997" y="1227204"/>
                    </a:lnTo>
                    <a:lnTo>
                      <a:pt x="844482" y="1226943"/>
                    </a:lnTo>
                    <a:lnTo>
                      <a:pt x="845026" y="1226786"/>
                    </a:lnTo>
                    <a:lnTo>
                      <a:pt x="845832" y="1226630"/>
                    </a:lnTo>
                    <a:lnTo>
                      <a:pt x="846233" y="1226525"/>
                    </a:lnTo>
                    <a:lnTo>
                      <a:pt x="846570" y="1226317"/>
                    </a:lnTo>
                    <a:lnTo>
                      <a:pt x="847005" y="1226082"/>
                    </a:lnTo>
                    <a:lnTo>
                      <a:pt x="847719" y="1225899"/>
                    </a:lnTo>
                    <a:lnTo>
                      <a:pt x="848423" y="1225873"/>
                    </a:lnTo>
                    <a:lnTo>
                      <a:pt x="848957" y="1225873"/>
                    </a:lnTo>
                    <a:lnTo>
                      <a:pt x="849896" y="1225873"/>
                    </a:lnTo>
                    <a:lnTo>
                      <a:pt x="851098" y="1225899"/>
                    </a:lnTo>
                    <a:lnTo>
                      <a:pt x="851958" y="1225952"/>
                    </a:lnTo>
                    <a:lnTo>
                      <a:pt x="852854" y="1226056"/>
                    </a:lnTo>
                    <a:lnTo>
                      <a:pt x="853610" y="1226369"/>
                    </a:lnTo>
                    <a:lnTo>
                      <a:pt x="854160" y="1226551"/>
                    </a:lnTo>
                    <a:lnTo>
                      <a:pt x="854666" y="1226604"/>
                    </a:lnTo>
                    <a:lnTo>
                      <a:pt x="855167" y="1226682"/>
                    </a:lnTo>
                    <a:lnTo>
                      <a:pt x="855672" y="1226760"/>
                    </a:lnTo>
                    <a:lnTo>
                      <a:pt x="856918" y="1227047"/>
                    </a:lnTo>
                    <a:lnTo>
                      <a:pt x="857891" y="1227021"/>
                    </a:lnTo>
                    <a:lnTo>
                      <a:pt x="858561" y="1226969"/>
                    </a:lnTo>
                    <a:lnTo>
                      <a:pt x="861441" y="1226447"/>
                    </a:lnTo>
                    <a:lnTo>
                      <a:pt x="861934" y="1226369"/>
                    </a:lnTo>
                    <a:lnTo>
                      <a:pt x="862424" y="1226291"/>
                    </a:lnTo>
                    <a:lnTo>
                      <a:pt x="863010" y="1225952"/>
                    </a:lnTo>
                    <a:lnTo>
                      <a:pt x="864772" y="1224778"/>
                    </a:lnTo>
                    <a:lnTo>
                      <a:pt x="865891" y="1224021"/>
                    </a:lnTo>
                    <a:lnTo>
                      <a:pt x="868151" y="1222847"/>
                    </a:lnTo>
                    <a:lnTo>
                      <a:pt x="868927" y="1222639"/>
                    </a:lnTo>
                    <a:lnTo>
                      <a:pt x="870340" y="1222639"/>
                    </a:lnTo>
                    <a:lnTo>
                      <a:pt x="871607" y="1222586"/>
                    </a:lnTo>
                    <a:lnTo>
                      <a:pt x="872741" y="1222612"/>
                    </a:lnTo>
                    <a:lnTo>
                      <a:pt x="873807" y="1222586"/>
                    </a:lnTo>
                    <a:lnTo>
                      <a:pt x="875327" y="1222482"/>
                    </a:lnTo>
                    <a:lnTo>
                      <a:pt x="876706" y="1222143"/>
                    </a:lnTo>
                    <a:lnTo>
                      <a:pt x="880780" y="1222091"/>
                    </a:lnTo>
                    <a:lnTo>
                      <a:pt x="883580" y="1221465"/>
                    </a:lnTo>
                    <a:lnTo>
                      <a:pt x="883632" y="1221465"/>
                    </a:lnTo>
                    <a:lnTo>
                      <a:pt x="886695" y="1220604"/>
                    </a:lnTo>
                    <a:lnTo>
                      <a:pt x="887159" y="1220213"/>
                    </a:lnTo>
                    <a:lnTo>
                      <a:pt x="887779" y="1219926"/>
                    </a:lnTo>
                    <a:lnTo>
                      <a:pt x="888332" y="1219769"/>
                    </a:lnTo>
                    <a:lnTo>
                      <a:pt x="889215" y="1219665"/>
                    </a:lnTo>
                    <a:lnTo>
                      <a:pt x="890159" y="1219691"/>
                    </a:lnTo>
                    <a:lnTo>
                      <a:pt x="890779" y="1219717"/>
                    </a:lnTo>
                    <a:lnTo>
                      <a:pt x="891259" y="1219743"/>
                    </a:lnTo>
                    <a:lnTo>
                      <a:pt x="892067" y="1219795"/>
                    </a:lnTo>
                    <a:lnTo>
                      <a:pt x="892398" y="1219691"/>
                    </a:lnTo>
                    <a:lnTo>
                      <a:pt x="892732" y="1219587"/>
                    </a:lnTo>
                    <a:lnTo>
                      <a:pt x="893125" y="1219561"/>
                    </a:lnTo>
                    <a:lnTo>
                      <a:pt x="893649" y="1219561"/>
                    </a:lnTo>
                    <a:lnTo>
                      <a:pt x="894152" y="1219535"/>
                    </a:lnTo>
                    <a:lnTo>
                      <a:pt x="894465" y="1219535"/>
                    </a:lnTo>
                    <a:lnTo>
                      <a:pt x="895073" y="1219300"/>
                    </a:lnTo>
                    <a:lnTo>
                      <a:pt x="896066" y="1218935"/>
                    </a:lnTo>
                    <a:lnTo>
                      <a:pt x="897823" y="1218830"/>
                    </a:lnTo>
                    <a:lnTo>
                      <a:pt x="899441" y="1218961"/>
                    </a:lnTo>
                    <a:lnTo>
                      <a:pt x="900495" y="1219065"/>
                    </a:lnTo>
                    <a:lnTo>
                      <a:pt x="901138" y="1219091"/>
                    </a:lnTo>
                    <a:lnTo>
                      <a:pt x="901926" y="1219117"/>
                    </a:lnTo>
                    <a:lnTo>
                      <a:pt x="902742" y="1218752"/>
                    </a:lnTo>
                    <a:lnTo>
                      <a:pt x="903779" y="1218178"/>
                    </a:lnTo>
                    <a:lnTo>
                      <a:pt x="904308" y="1217787"/>
                    </a:lnTo>
                    <a:lnTo>
                      <a:pt x="904863" y="1217683"/>
                    </a:lnTo>
                    <a:lnTo>
                      <a:pt x="905400" y="1217708"/>
                    </a:lnTo>
                    <a:lnTo>
                      <a:pt x="906117" y="1217761"/>
                    </a:lnTo>
                    <a:lnTo>
                      <a:pt x="906761" y="1217787"/>
                    </a:lnTo>
                    <a:lnTo>
                      <a:pt x="907269" y="1217813"/>
                    </a:lnTo>
                    <a:lnTo>
                      <a:pt x="907749" y="1217839"/>
                    </a:lnTo>
                    <a:lnTo>
                      <a:pt x="908247" y="1217604"/>
                    </a:lnTo>
                    <a:lnTo>
                      <a:pt x="908708" y="1217369"/>
                    </a:lnTo>
                    <a:lnTo>
                      <a:pt x="909076" y="1217187"/>
                    </a:lnTo>
                    <a:lnTo>
                      <a:pt x="909715" y="1216795"/>
                    </a:lnTo>
                    <a:lnTo>
                      <a:pt x="910465" y="1216326"/>
                    </a:lnTo>
                    <a:lnTo>
                      <a:pt x="911182" y="1215335"/>
                    </a:lnTo>
                    <a:lnTo>
                      <a:pt x="912621" y="1214891"/>
                    </a:lnTo>
                    <a:lnTo>
                      <a:pt x="912832" y="1212778"/>
                    </a:lnTo>
                    <a:lnTo>
                      <a:pt x="913163" y="1209805"/>
                    </a:lnTo>
                    <a:lnTo>
                      <a:pt x="913367" y="1204379"/>
                    </a:lnTo>
                    <a:lnTo>
                      <a:pt x="913189" y="1198666"/>
                    </a:lnTo>
                    <a:lnTo>
                      <a:pt x="913098" y="1198509"/>
                    </a:lnTo>
                    <a:lnTo>
                      <a:pt x="920392" y="1194675"/>
                    </a:lnTo>
                    <a:lnTo>
                      <a:pt x="921403" y="1194492"/>
                    </a:lnTo>
                    <a:lnTo>
                      <a:pt x="921369" y="1194153"/>
                    </a:lnTo>
                    <a:lnTo>
                      <a:pt x="927250" y="1191075"/>
                    </a:lnTo>
                    <a:lnTo>
                      <a:pt x="917230" y="1187423"/>
                    </a:lnTo>
                    <a:lnTo>
                      <a:pt x="909407" y="1182180"/>
                    </a:lnTo>
                    <a:lnTo>
                      <a:pt x="908638" y="1181580"/>
                    </a:lnTo>
                    <a:lnTo>
                      <a:pt x="908857" y="1181267"/>
                    </a:lnTo>
                    <a:lnTo>
                      <a:pt x="908857" y="1180588"/>
                    </a:lnTo>
                    <a:lnTo>
                      <a:pt x="908857" y="1179806"/>
                    </a:lnTo>
                    <a:lnTo>
                      <a:pt x="909240" y="1179258"/>
                    </a:lnTo>
                    <a:lnTo>
                      <a:pt x="909879" y="1178736"/>
                    </a:lnTo>
                    <a:lnTo>
                      <a:pt x="910413" y="1178476"/>
                    </a:lnTo>
                    <a:lnTo>
                      <a:pt x="910593" y="1178136"/>
                    </a:lnTo>
                    <a:lnTo>
                      <a:pt x="910616" y="1176702"/>
                    </a:lnTo>
                    <a:lnTo>
                      <a:pt x="911000" y="1175502"/>
                    </a:lnTo>
                    <a:lnTo>
                      <a:pt x="911868" y="1174823"/>
                    </a:lnTo>
                    <a:lnTo>
                      <a:pt x="912071" y="1174484"/>
                    </a:lnTo>
                    <a:lnTo>
                      <a:pt x="912530" y="1173780"/>
                    </a:lnTo>
                    <a:lnTo>
                      <a:pt x="913041" y="1172685"/>
                    </a:lnTo>
                    <a:lnTo>
                      <a:pt x="914649" y="1171693"/>
                    </a:lnTo>
                    <a:lnTo>
                      <a:pt x="915668" y="1170311"/>
                    </a:lnTo>
                    <a:lnTo>
                      <a:pt x="916740" y="1169032"/>
                    </a:lnTo>
                    <a:lnTo>
                      <a:pt x="916740" y="1168224"/>
                    </a:lnTo>
                    <a:lnTo>
                      <a:pt x="916333" y="1167598"/>
                    </a:lnTo>
                    <a:lnTo>
                      <a:pt x="916179" y="1167024"/>
                    </a:lnTo>
                    <a:lnTo>
                      <a:pt x="916153" y="1165902"/>
                    </a:lnTo>
                    <a:lnTo>
                      <a:pt x="917480" y="1164207"/>
                    </a:lnTo>
                    <a:lnTo>
                      <a:pt x="917788" y="1163085"/>
                    </a:lnTo>
                    <a:lnTo>
                      <a:pt x="917863" y="1161911"/>
                    </a:lnTo>
                    <a:lnTo>
                      <a:pt x="917761" y="1161024"/>
                    </a:lnTo>
                    <a:lnTo>
                      <a:pt x="917251" y="1159407"/>
                    </a:lnTo>
                    <a:lnTo>
                      <a:pt x="918450" y="1157216"/>
                    </a:lnTo>
                    <a:lnTo>
                      <a:pt x="919318" y="1156590"/>
                    </a:lnTo>
                    <a:lnTo>
                      <a:pt x="919701" y="1155833"/>
                    </a:lnTo>
                    <a:lnTo>
                      <a:pt x="919727" y="1155129"/>
                    </a:lnTo>
                    <a:lnTo>
                      <a:pt x="921359" y="1154398"/>
                    </a:lnTo>
                    <a:lnTo>
                      <a:pt x="922584" y="1153772"/>
                    </a:lnTo>
                    <a:lnTo>
                      <a:pt x="922813" y="1153198"/>
                    </a:lnTo>
                    <a:lnTo>
                      <a:pt x="923452" y="1151503"/>
                    </a:lnTo>
                    <a:lnTo>
                      <a:pt x="924268" y="1149624"/>
                    </a:lnTo>
                    <a:lnTo>
                      <a:pt x="922659" y="1150016"/>
                    </a:lnTo>
                    <a:lnTo>
                      <a:pt x="917939" y="1151346"/>
                    </a:lnTo>
                    <a:lnTo>
                      <a:pt x="915337" y="1151659"/>
                    </a:lnTo>
                    <a:lnTo>
                      <a:pt x="914010" y="1152390"/>
                    </a:lnTo>
                    <a:lnTo>
                      <a:pt x="909928" y="1153355"/>
                    </a:lnTo>
                    <a:lnTo>
                      <a:pt x="909266" y="1154111"/>
                    </a:lnTo>
                    <a:lnTo>
                      <a:pt x="907887" y="1155520"/>
                    </a:lnTo>
                    <a:lnTo>
                      <a:pt x="907582" y="1156094"/>
                    </a:lnTo>
                    <a:lnTo>
                      <a:pt x="907275" y="1156903"/>
                    </a:lnTo>
                    <a:lnTo>
                      <a:pt x="906662" y="1157633"/>
                    </a:lnTo>
                    <a:lnTo>
                      <a:pt x="905922" y="1158102"/>
                    </a:lnTo>
                    <a:lnTo>
                      <a:pt x="905234" y="1158598"/>
                    </a:lnTo>
                    <a:lnTo>
                      <a:pt x="904342" y="1159485"/>
                    </a:lnTo>
                    <a:lnTo>
                      <a:pt x="902888" y="1161520"/>
                    </a:lnTo>
                    <a:lnTo>
                      <a:pt x="901561" y="1162328"/>
                    </a:lnTo>
                    <a:lnTo>
                      <a:pt x="900648" y="1162615"/>
                    </a:lnTo>
                    <a:lnTo>
                      <a:pt x="898933" y="1163163"/>
                    </a:lnTo>
                    <a:lnTo>
                      <a:pt x="896942" y="1163398"/>
                    </a:lnTo>
                    <a:lnTo>
                      <a:pt x="895487" y="1163476"/>
                    </a:lnTo>
                    <a:lnTo>
                      <a:pt x="894340" y="1163737"/>
                    </a:lnTo>
                    <a:lnTo>
                      <a:pt x="894033" y="1164128"/>
                    </a:lnTo>
                    <a:lnTo>
                      <a:pt x="891762" y="1164259"/>
                    </a:lnTo>
                    <a:lnTo>
                      <a:pt x="891194" y="1164311"/>
                    </a:lnTo>
                    <a:lnTo>
                      <a:pt x="884969" y="1158859"/>
                    </a:lnTo>
                    <a:lnTo>
                      <a:pt x="885996" y="1156798"/>
                    </a:lnTo>
                    <a:lnTo>
                      <a:pt x="886304" y="1156146"/>
                    </a:lnTo>
                    <a:lnTo>
                      <a:pt x="882196" y="1155442"/>
                    </a:lnTo>
                    <a:lnTo>
                      <a:pt x="881560" y="1155885"/>
                    </a:lnTo>
                    <a:lnTo>
                      <a:pt x="867470" y="1143547"/>
                    </a:lnTo>
                    <a:lnTo>
                      <a:pt x="864144" y="1139503"/>
                    </a:lnTo>
                    <a:lnTo>
                      <a:pt x="863151" y="1138277"/>
                    </a:lnTo>
                    <a:lnTo>
                      <a:pt x="858829" y="1136529"/>
                    </a:lnTo>
                    <a:lnTo>
                      <a:pt x="858323" y="1135486"/>
                    </a:lnTo>
                    <a:lnTo>
                      <a:pt x="858193" y="1134808"/>
                    </a:lnTo>
                    <a:lnTo>
                      <a:pt x="857943" y="1134703"/>
                    </a:lnTo>
                    <a:lnTo>
                      <a:pt x="850790" y="1120096"/>
                    </a:lnTo>
                    <a:lnTo>
                      <a:pt x="850806" y="1119313"/>
                    </a:lnTo>
                    <a:lnTo>
                      <a:pt x="850933" y="1116574"/>
                    </a:lnTo>
                    <a:lnTo>
                      <a:pt x="848970" y="1116365"/>
                    </a:lnTo>
                    <a:lnTo>
                      <a:pt x="845895" y="1110079"/>
                    </a:lnTo>
                    <a:lnTo>
                      <a:pt x="845902" y="1108305"/>
                    </a:lnTo>
                    <a:lnTo>
                      <a:pt x="837272" y="1099514"/>
                    </a:lnTo>
                    <a:lnTo>
                      <a:pt x="837279" y="1095966"/>
                    </a:lnTo>
                    <a:lnTo>
                      <a:pt x="826488" y="1092471"/>
                    </a:lnTo>
                    <a:lnTo>
                      <a:pt x="819997" y="1097792"/>
                    </a:lnTo>
                    <a:lnTo>
                      <a:pt x="817839" y="1097792"/>
                    </a:lnTo>
                    <a:lnTo>
                      <a:pt x="809557" y="1096122"/>
                    </a:lnTo>
                    <a:lnTo>
                      <a:pt x="809932" y="1095105"/>
                    </a:lnTo>
                    <a:lnTo>
                      <a:pt x="810545" y="1092679"/>
                    </a:lnTo>
                    <a:lnTo>
                      <a:pt x="811489" y="1092210"/>
                    </a:lnTo>
                    <a:lnTo>
                      <a:pt x="812638" y="1091505"/>
                    </a:lnTo>
                    <a:lnTo>
                      <a:pt x="812740" y="1090827"/>
                    </a:lnTo>
                    <a:lnTo>
                      <a:pt x="813965" y="1090618"/>
                    </a:lnTo>
                    <a:lnTo>
                      <a:pt x="815597" y="1091166"/>
                    </a:lnTo>
                    <a:lnTo>
                      <a:pt x="815954" y="1089732"/>
                    </a:lnTo>
                    <a:lnTo>
                      <a:pt x="815980" y="1088819"/>
                    </a:lnTo>
                    <a:lnTo>
                      <a:pt x="816642" y="1085558"/>
                    </a:lnTo>
                    <a:lnTo>
                      <a:pt x="817408" y="1083549"/>
                    </a:lnTo>
                    <a:lnTo>
                      <a:pt x="817588" y="1082949"/>
                    </a:lnTo>
                    <a:lnTo>
                      <a:pt x="814194" y="1082793"/>
                    </a:lnTo>
                    <a:lnTo>
                      <a:pt x="809500" y="1082349"/>
                    </a:lnTo>
                    <a:lnTo>
                      <a:pt x="809244" y="1081149"/>
                    </a:lnTo>
                    <a:lnTo>
                      <a:pt x="806463" y="1080967"/>
                    </a:lnTo>
                    <a:lnTo>
                      <a:pt x="805571" y="1080915"/>
                    </a:lnTo>
                    <a:lnTo>
                      <a:pt x="806922" y="1078697"/>
                    </a:lnTo>
                    <a:lnTo>
                      <a:pt x="799422" y="1075750"/>
                    </a:lnTo>
                    <a:lnTo>
                      <a:pt x="797227" y="1077106"/>
                    </a:lnTo>
                    <a:lnTo>
                      <a:pt x="794777" y="1080002"/>
                    </a:lnTo>
                    <a:lnTo>
                      <a:pt x="793119" y="1081202"/>
                    </a:lnTo>
                    <a:lnTo>
                      <a:pt x="791792" y="1081488"/>
                    </a:lnTo>
                    <a:lnTo>
                      <a:pt x="791180" y="1080497"/>
                    </a:lnTo>
                    <a:lnTo>
                      <a:pt x="790950" y="1079532"/>
                    </a:lnTo>
                    <a:lnTo>
                      <a:pt x="791232" y="1077263"/>
                    </a:lnTo>
                    <a:lnTo>
                      <a:pt x="790108" y="1074967"/>
                    </a:lnTo>
                    <a:lnTo>
                      <a:pt x="789266" y="1073297"/>
                    </a:lnTo>
                    <a:lnTo>
                      <a:pt x="789420" y="1071080"/>
                    </a:lnTo>
                    <a:lnTo>
                      <a:pt x="789496" y="1069671"/>
                    </a:lnTo>
                    <a:lnTo>
                      <a:pt x="798479" y="1067298"/>
                    </a:lnTo>
                    <a:lnTo>
                      <a:pt x="794295" y="1061663"/>
                    </a:lnTo>
                    <a:lnTo>
                      <a:pt x="792762" y="1059576"/>
                    </a:lnTo>
                    <a:lnTo>
                      <a:pt x="792431" y="1058846"/>
                    </a:lnTo>
                    <a:lnTo>
                      <a:pt x="793630" y="1057333"/>
                    </a:lnTo>
                    <a:lnTo>
                      <a:pt x="794243" y="1056524"/>
                    </a:lnTo>
                    <a:lnTo>
                      <a:pt x="794141" y="1055820"/>
                    </a:lnTo>
                    <a:lnTo>
                      <a:pt x="794728" y="1054855"/>
                    </a:lnTo>
                    <a:lnTo>
                      <a:pt x="796080" y="1053681"/>
                    </a:lnTo>
                    <a:lnTo>
                      <a:pt x="797686" y="1052690"/>
                    </a:lnTo>
                    <a:lnTo>
                      <a:pt x="798223" y="1056107"/>
                    </a:lnTo>
                    <a:lnTo>
                      <a:pt x="801846" y="1058689"/>
                    </a:lnTo>
                    <a:lnTo>
                      <a:pt x="800520" y="1060698"/>
                    </a:lnTo>
                    <a:lnTo>
                      <a:pt x="805900" y="1061924"/>
                    </a:lnTo>
                    <a:lnTo>
                      <a:pt x="805493" y="1063959"/>
                    </a:lnTo>
                    <a:lnTo>
                      <a:pt x="805467" y="1064689"/>
                    </a:lnTo>
                    <a:lnTo>
                      <a:pt x="805746" y="1065550"/>
                    </a:lnTo>
                    <a:lnTo>
                      <a:pt x="807764" y="1066098"/>
                    </a:lnTo>
                    <a:lnTo>
                      <a:pt x="811361" y="1066359"/>
                    </a:lnTo>
                    <a:lnTo>
                      <a:pt x="814038" y="1066020"/>
                    </a:lnTo>
                    <a:lnTo>
                      <a:pt x="815928" y="1065681"/>
                    </a:lnTo>
                    <a:lnTo>
                      <a:pt x="818018" y="1065263"/>
                    </a:lnTo>
                    <a:lnTo>
                      <a:pt x="816335" y="1064376"/>
                    </a:lnTo>
                    <a:lnTo>
                      <a:pt x="811640" y="1062733"/>
                    </a:lnTo>
                    <a:lnTo>
                      <a:pt x="812075" y="1061585"/>
                    </a:lnTo>
                    <a:lnTo>
                      <a:pt x="810850" y="1061298"/>
                    </a:lnTo>
                    <a:lnTo>
                      <a:pt x="807508" y="1059602"/>
                    </a:lnTo>
                    <a:lnTo>
                      <a:pt x="804930" y="1057568"/>
                    </a:lnTo>
                    <a:lnTo>
                      <a:pt x="802610" y="1056316"/>
                    </a:lnTo>
                    <a:lnTo>
                      <a:pt x="801104" y="1055116"/>
                    </a:lnTo>
                    <a:lnTo>
                      <a:pt x="799675" y="1051907"/>
                    </a:lnTo>
                    <a:lnTo>
                      <a:pt x="800822" y="1051542"/>
                    </a:lnTo>
                    <a:lnTo>
                      <a:pt x="802889" y="1051516"/>
                    </a:lnTo>
                    <a:lnTo>
                      <a:pt x="805212" y="1052064"/>
                    </a:lnTo>
                    <a:lnTo>
                      <a:pt x="807508" y="1052168"/>
                    </a:lnTo>
                    <a:lnTo>
                      <a:pt x="810136" y="1052820"/>
                    </a:lnTo>
                    <a:lnTo>
                      <a:pt x="812023" y="1053838"/>
                    </a:lnTo>
                    <a:lnTo>
                      <a:pt x="816642" y="1053185"/>
                    </a:lnTo>
                    <a:lnTo>
                      <a:pt x="821209" y="1052507"/>
                    </a:lnTo>
                    <a:lnTo>
                      <a:pt x="823811" y="1050707"/>
                    </a:lnTo>
                    <a:lnTo>
                      <a:pt x="824882" y="1049403"/>
                    </a:lnTo>
                    <a:lnTo>
                      <a:pt x="826566" y="1046951"/>
                    </a:lnTo>
                    <a:lnTo>
                      <a:pt x="826897" y="1044394"/>
                    </a:lnTo>
                    <a:lnTo>
                      <a:pt x="827536" y="1042281"/>
                    </a:lnTo>
                    <a:lnTo>
                      <a:pt x="835421" y="1040951"/>
                    </a:lnTo>
                    <a:lnTo>
                      <a:pt x="830776" y="1033934"/>
                    </a:lnTo>
                    <a:lnTo>
                      <a:pt x="828761" y="1034508"/>
                    </a:lnTo>
                    <a:lnTo>
                      <a:pt x="825953" y="1035447"/>
                    </a:lnTo>
                    <a:lnTo>
                      <a:pt x="825111" y="1033960"/>
                    </a:lnTo>
                    <a:lnTo>
                      <a:pt x="818785" y="1027830"/>
                    </a:lnTo>
                    <a:lnTo>
                      <a:pt x="817278" y="1028352"/>
                    </a:lnTo>
                    <a:lnTo>
                      <a:pt x="814575" y="1028665"/>
                    </a:lnTo>
                    <a:lnTo>
                      <a:pt x="814830" y="1028221"/>
                    </a:lnTo>
                    <a:lnTo>
                      <a:pt x="815902" y="1027778"/>
                    </a:lnTo>
                    <a:lnTo>
                      <a:pt x="817560" y="1027021"/>
                    </a:lnTo>
                    <a:lnTo>
                      <a:pt x="818402" y="1026369"/>
                    </a:lnTo>
                    <a:lnTo>
                      <a:pt x="818402" y="1024126"/>
                    </a:lnTo>
                    <a:lnTo>
                      <a:pt x="818657" y="1021935"/>
                    </a:lnTo>
                    <a:lnTo>
                      <a:pt x="816692" y="1018700"/>
                    </a:lnTo>
                    <a:lnTo>
                      <a:pt x="813936" y="1019065"/>
                    </a:lnTo>
                    <a:lnTo>
                      <a:pt x="809779" y="1018543"/>
                    </a:lnTo>
                    <a:lnTo>
                      <a:pt x="809677" y="1019482"/>
                    </a:lnTo>
                    <a:lnTo>
                      <a:pt x="808579" y="1020370"/>
                    </a:lnTo>
                    <a:lnTo>
                      <a:pt x="807406" y="1021517"/>
                    </a:lnTo>
                    <a:lnTo>
                      <a:pt x="808504" y="1022274"/>
                    </a:lnTo>
                    <a:lnTo>
                      <a:pt x="809831" y="1023839"/>
                    </a:lnTo>
                    <a:lnTo>
                      <a:pt x="810391" y="1024961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3499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xmlns="" id="{55B28695-0059-7221-401F-56CADA37128E}"/>
                  </a:ext>
                </a:extLst>
              </p:cNvPr>
              <p:cNvGrpSpPr/>
              <p:nvPr/>
            </p:nvGrpSpPr>
            <p:grpSpPr>
              <a:xfrm>
                <a:off x="101617" y="1346017"/>
                <a:ext cx="4072633" cy="2429145"/>
                <a:chOff x="101617" y="1346017"/>
                <a:chExt cx="4072633" cy="2429145"/>
              </a:xfrm>
              <a:solidFill>
                <a:srgbClr val="1FBAC8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xmlns="" id="{3935F5FD-8FB0-E166-A5F5-D8DC24F64F9C}"/>
                    </a:ext>
                  </a:extLst>
                </p:cNvPr>
                <p:cNvSpPr/>
                <p:nvPr/>
              </p:nvSpPr>
              <p:spPr>
                <a:xfrm>
                  <a:off x="101617" y="1346017"/>
                  <a:ext cx="4072633" cy="2429145"/>
                </a:xfrm>
                <a:custGeom>
                  <a:avLst/>
                  <a:gdLst>
                    <a:gd name="connsiteX0" fmla="*/ 3470980 w 4072633"/>
                    <a:gd name="connsiteY0" fmla="*/ 4563 h 2429145"/>
                    <a:gd name="connsiteX1" fmla="*/ 3479842 w 4072633"/>
                    <a:gd name="connsiteY1" fmla="*/ 6329 h 2429145"/>
                    <a:gd name="connsiteX2" fmla="*/ 3482189 w 4072633"/>
                    <a:gd name="connsiteY2" fmla="*/ 5283 h 2429145"/>
                    <a:gd name="connsiteX3" fmla="*/ 3487793 w 4072633"/>
                    <a:gd name="connsiteY3" fmla="*/ 2794 h 2429145"/>
                    <a:gd name="connsiteX4" fmla="*/ 3493085 w 4072633"/>
                    <a:gd name="connsiteY4" fmla="*/ 3678 h 2429145"/>
                    <a:gd name="connsiteX5" fmla="*/ 3496447 w 4072633"/>
                    <a:gd name="connsiteY5" fmla="*/ 7881 h 2429145"/>
                    <a:gd name="connsiteX6" fmla="*/ 3496630 w 4072633"/>
                    <a:gd name="connsiteY6" fmla="*/ 8100 h 2429145"/>
                    <a:gd name="connsiteX7" fmla="*/ 3503694 w 4072633"/>
                    <a:gd name="connsiteY7" fmla="*/ 10755 h 2429145"/>
                    <a:gd name="connsiteX8" fmla="*/ 3514303 w 4072633"/>
                    <a:gd name="connsiteY8" fmla="*/ 24912 h 2429145"/>
                    <a:gd name="connsiteX9" fmla="*/ 3539067 w 4072633"/>
                    <a:gd name="connsiteY9" fmla="*/ 40835 h 2429145"/>
                    <a:gd name="connsiteX10" fmla="*/ 3542612 w 4072633"/>
                    <a:gd name="connsiteY10" fmla="*/ 51452 h 2429145"/>
                    <a:gd name="connsiteX11" fmla="*/ 3543498 w 4072633"/>
                    <a:gd name="connsiteY11" fmla="*/ 62071 h 2429145"/>
                    <a:gd name="connsiteX12" fmla="*/ 3558513 w 4072633"/>
                    <a:gd name="connsiteY12" fmla="*/ 72688 h 2429145"/>
                    <a:gd name="connsiteX13" fmla="*/ 3575013 w 4072633"/>
                    <a:gd name="connsiteY13" fmla="*/ 72688 h 2429145"/>
                    <a:gd name="connsiteX14" fmla="*/ 3581504 w 4072633"/>
                    <a:gd name="connsiteY14" fmla="*/ 72688 h 2429145"/>
                    <a:gd name="connsiteX15" fmla="*/ 3590158 w 4072633"/>
                    <a:gd name="connsiteY15" fmla="*/ 79734 h 2429145"/>
                    <a:gd name="connsiteX16" fmla="*/ 3595632 w 4072633"/>
                    <a:gd name="connsiteY16" fmla="*/ 84190 h 2429145"/>
                    <a:gd name="connsiteX17" fmla="*/ 3601836 w 4072633"/>
                    <a:gd name="connsiteY17" fmla="*/ 96578 h 2429145"/>
                    <a:gd name="connsiteX18" fmla="*/ 3610673 w 4072633"/>
                    <a:gd name="connsiteY18" fmla="*/ 103657 h 2429145"/>
                    <a:gd name="connsiteX19" fmla="*/ 3611898 w 4072633"/>
                    <a:gd name="connsiteY19" fmla="*/ 105423 h 2429145"/>
                    <a:gd name="connsiteX20" fmla="*/ 3612394 w 4072633"/>
                    <a:gd name="connsiteY20" fmla="*/ 106136 h 2429145"/>
                    <a:gd name="connsiteX21" fmla="*/ 3620396 w 4072633"/>
                    <a:gd name="connsiteY21" fmla="*/ 117812 h 2429145"/>
                    <a:gd name="connsiteX22" fmla="*/ 3628373 w 4072633"/>
                    <a:gd name="connsiteY22" fmla="*/ 124007 h 2429145"/>
                    <a:gd name="connsiteX23" fmla="*/ 3633664 w 4072633"/>
                    <a:gd name="connsiteY23" fmla="*/ 136393 h 2429145"/>
                    <a:gd name="connsiteX24" fmla="*/ 3638070 w 4072633"/>
                    <a:gd name="connsiteY24" fmla="*/ 139930 h 2429145"/>
                    <a:gd name="connsiteX25" fmla="*/ 3645160 w 4072633"/>
                    <a:gd name="connsiteY25" fmla="*/ 155858 h 2429145"/>
                    <a:gd name="connsiteX26" fmla="*/ 3653997 w 4072633"/>
                    <a:gd name="connsiteY26" fmla="*/ 161163 h 2429145"/>
                    <a:gd name="connsiteX27" fmla="*/ 3664032 w 4072633"/>
                    <a:gd name="connsiteY27" fmla="*/ 165556 h 2429145"/>
                    <a:gd name="connsiteX28" fmla="*/ 3668151 w 4072633"/>
                    <a:gd name="connsiteY28" fmla="*/ 167359 h 2429145"/>
                    <a:gd name="connsiteX29" fmla="*/ 3682279 w 4072633"/>
                    <a:gd name="connsiteY29" fmla="*/ 185053 h 2429145"/>
                    <a:gd name="connsiteX30" fmla="*/ 3682279 w 4072633"/>
                    <a:gd name="connsiteY30" fmla="*/ 193904 h 2429145"/>
                    <a:gd name="connsiteX31" fmla="*/ 3684104 w 4072633"/>
                    <a:gd name="connsiteY31" fmla="*/ 196977 h 2429145"/>
                    <a:gd name="connsiteX32" fmla="*/ 3691142 w 4072633"/>
                    <a:gd name="connsiteY32" fmla="*/ 208942 h 2429145"/>
                    <a:gd name="connsiteX33" fmla="*/ 3714994 w 4072633"/>
                    <a:gd name="connsiteY33" fmla="*/ 218675 h 2429145"/>
                    <a:gd name="connsiteX34" fmla="*/ 3719086 w 4072633"/>
                    <a:gd name="connsiteY34" fmla="*/ 223788 h 2429145"/>
                    <a:gd name="connsiteX35" fmla="*/ 3725629 w 4072633"/>
                    <a:gd name="connsiteY35" fmla="*/ 231947 h 2429145"/>
                    <a:gd name="connsiteX36" fmla="*/ 3745961 w 4072633"/>
                    <a:gd name="connsiteY36" fmla="*/ 234603 h 2429145"/>
                    <a:gd name="connsiteX37" fmla="*/ 3760976 w 4072633"/>
                    <a:gd name="connsiteY37" fmla="*/ 249641 h 2429145"/>
                    <a:gd name="connsiteX38" fmla="*/ 3776017 w 4072633"/>
                    <a:gd name="connsiteY38" fmla="*/ 261143 h 2429145"/>
                    <a:gd name="connsiteX39" fmla="*/ 3770647 w 4072633"/>
                    <a:gd name="connsiteY39" fmla="*/ 268541 h 2429145"/>
                    <a:gd name="connsiteX40" fmla="*/ 3768952 w 4072633"/>
                    <a:gd name="connsiteY40" fmla="*/ 270878 h 2429145"/>
                    <a:gd name="connsiteX41" fmla="*/ 3762748 w 4072633"/>
                    <a:gd name="connsiteY41" fmla="*/ 270878 h 2429145"/>
                    <a:gd name="connsiteX42" fmla="*/ 3759203 w 4072633"/>
                    <a:gd name="connsiteY42" fmla="*/ 273531 h 2429145"/>
                    <a:gd name="connsiteX43" fmla="*/ 3747734 w 4072633"/>
                    <a:gd name="connsiteY43" fmla="*/ 271759 h 2429145"/>
                    <a:gd name="connsiteX44" fmla="*/ 3732693 w 4072633"/>
                    <a:gd name="connsiteY44" fmla="*/ 258492 h 2429145"/>
                    <a:gd name="connsiteX45" fmla="*/ 3722084 w 4072633"/>
                    <a:gd name="connsiteY45" fmla="*/ 243449 h 2429145"/>
                    <a:gd name="connsiteX46" fmla="*/ 3714994 w 4072633"/>
                    <a:gd name="connsiteY46" fmla="*/ 244333 h 2429145"/>
                    <a:gd name="connsiteX47" fmla="*/ 3713247 w 4072633"/>
                    <a:gd name="connsiteY47" fmla="*/ 256721 h 2429145"/>
                    <a:gd name="connsiteX48" fmla="*/ 3714133 w 4072633"/>
                    <a:gd name="connsiteY48" fmla="*/ 267338 h 2429145"/>
                    <a:gd name="connsiteX49" fmla="*/ 3708816 w 4072633"/>
                    <a:gd name="connsiteY49" fmla="*/ 283261 h 2429145"/>
                    <a:gd name="connsiteX50" fmla="*/ 3712361 w 4072633"/>
                    <a:gd name="connsiteY50" fmla="*/ 291227 h 2429145"/>
                    <a:gd name="connsiteX51" fmla="*/ 3713013 w 4072633"/>
                    <a:gd name="connsiteY51" fmla="*/ 291491 h 2429145"/>
                    <a:gd name="connsiteX52" fmla="*/ 3725629 w 4072633"/>
                    <a:gd name="connsiteY52" fmla="*/ 296533 h 2429145"/>
                    <a:gd name="connsiteX53" fmla="*/ 3807845 w 4072633"/>
                    <a:gd name="connsiteY53" fmla="*/ 316883 h 2429145"/>
                    <a:gd name="connsiteX54" fmla="*/ 3829063 w 4072633"/>
                    <a:gd name="connsiteY54" fmla="*/ 328384 h 2429145"/>
                    <a:gd name="connsiteX55" fmla="*/ 3841445 w 4072633"/>
                    <a:gd name="connsiteY55" fmla="*/ 342543 h 2429145"/>
                    <a:gd name="connsiteX56" fmla="*/ 3852054 w 4072633"/>
                    <a:gd name="connsiteY56" fmla="*/ 351389 h 2429145"/>
                    <a:gd name="connsiteX57" fmla="*/ 3848509 w 4072633"/>
                    <a:gd name="connsiteY57" fmla="*/ 362006 h 2429145"/>
                    <a:gd name="connsiteX58" fmla="*/ 3844078 w 4072633"/>
                    <a:gd name="connsiteY58" fmla="*/ 362408 h 2429145"/>
                    <a:gd name="connsiteX59" fmla="*/ 3838786 w 4072633"/>
                    <a:gd name="connsiteY59" fmla="*/ 362890 h 2429145"/>
                    <a:gd name="connsiteX60" fmla="*/ 3829949 w 4072633"/>
                    <a:gd name="connsiteY60" fmla="*/ 368201 h 2429145"/>
                    <a:gd name="connsiteX61" fmla="*/ 3824632 w 4072633"/>
                    <a:gd name="connsiteY61" fmla="*/ 383240 h 2429145"/>
                    <a:gd name="connsiteX62" fmla="*/ 3811390 w 4072633"/>
                    <a:gd name="connsiteY62" fmla="*/ 393857 h 2429145"/>
                    <a:gd name="connsiteX63" fmla="*/ 3790171 w 4072633"/>
                    <a:gd name="connsiteY63" fmla="*/ 396512 h 2429145"/>
                    <a:gd name="connsiteX64" fmla="*/ 3780422 w 4072633"/>
                    <a:gd name="connsiteY64" fmla="*/ 400939 h 2429145"/>
                    <a:gd name="connsiteX65" fmla="*/ 3777789 w 4072633"/>
                    <a:gd name="connsiteY65" fmla="*/ 408900 h 2429145"/>
                    <a:gd name="connsiteX66" fmla="*/ 3786261 w 4072633"/>
                    <a:gd name="connsiteY66" fmla="*/ 420477 h 2429145"/>
                    <a:gd name="connsiteX67" fmla="*/ 3787512 w 4072633"/>
                    <a:gd name="connsiteY67" fmla="*/ 422173 h 2429145"/>
                    <a:gd name="connsiteX68" fmla="*/ 3785792 w 4072633"/>
                    <a:gd name="connsiteY68" fmla="*/ 426028 h 2429145"/>
                    <a:gd name="connsiteX69" fmla="*/ 3783967 w 4072633"/>
                    <a:gd name="connsiteY69" fmla="*/ 430134 h 2429145"/>
                    <a:gd name="connsiteX70" fmla="*/ 3778285 w 4072633"/>
                    <a:gd name="connsiteY70" fmla="*/ 431397 h 2429145"/>
                    <a:gd name="connsiteX71" fmla="*/ 3776017 w 4072633"/>
                    <a:gd name="connsiteY71" fmla="*/ 431903 h 2429145"/>
                    <a:gd name="connsiteX72" fmla="*/ 3766971 w 4072633"/>
                    <a:gd name="connsiteY72" fmla="*/ 426339 h 2429145"/>
                    <a:gd name="connsiteX73" fmla="*/ 3764521 w 4072633"/>
                    <a:gd name="connsiteY73" fmla="*/ 424828 h 2429145"/>
                    <a:gd name="connsiteX74" fmla="*/ 3757301 w 4072633"/>
                    <a:gd name="connsiteY74" fmla="*/ 428003 h 2429145"/>
                    <a:gd name="connsiteX75" fmla="*/ 3737229 w 4072633"/>
                    <a:gd name="connsiteY75" fmla="*/ 436846 h 2429145"/>
                    <a:gd name="connsiteX76" fmla="*/ 3730165 w 4072633"/>
                    <a:gd name="connsiteY76" fmla="*/ 439953 h 2429145"/>
                    <a:gd name="connsiteX77" fmla="*/ 3723074 w 4072633"/>
                    <a:gd name="connsiteY77" fmla="*/ 443073 h 2429145"/>
                    <a:gd name="connsiteX78" fmla="*/ 3720311 w 4072633"/>
                    <a:gd name="connsiteY78" fmla="*/ 444291 h 2429145"/>
                    <a:gd name="connsiteX79" fmla="*/ 3717992 w 4072633"/>
                    <a:gd name="connsiteY79" fmla="*/ 446787 h 2429145"/>
                    <a:gd name="connsiteX80" fmla="*/ 3708816 w 4072633"/>
                    <a:gd name="connsiteY80" fmla="*/ 456679 h 2429145"/>
                    <a:gd name="connsiteX81" fmla="*/ 3682279 w 4072633"/>
                    <a:gd name="connsiteY81" fmla="*/ 466409 h 2429145"/>
                    <a:gd name="connsiteX82" fmla="*/ 3666379 w 4072633"/>
                    <a:gd name="connsiteY82" fmla="*/ 477026 h 2429145"/>
                    <a:gd name="connsiteX83" fmla="*/ 3664059 w 4072633"/>
                    <a:gd name="connsiteY83" fmla="*/ 478889 h 2429145"/>
                    <a:gd name="connsiteX84" fmla="*/ 3657542 w 4072633"/>
                    <a:gd name="connsiteY84" fmla="*/ 484103 h 2429145"/>
                    <a:gd name="connsiteX85" fmla="*/ 3652354 w 4072633"/>
                    <a:gd name="connsiteY85" fmla="*/ 496695 h 2429145"/>
                    <a:gd name="connsiteX86" fmla="*/ 3651338 w 4072633"/>
                    <a:gd name="connsiteY86" fmla="*/ 499147 h 2429145"/>
                    <a:gd name="connsiteX87" fmla="*/ 3650660 w 4072633"/>
                    <a:gd name="connsiteY87" fmla="*/ 499269 h 2429145"/>
                    <a:gd name="connsiteX88" fmla="*/ 3641615 w 4072633"/>
                    <a:gd name="connsiteY88" fmla="*/ 500915 h 2429145"/>
                    <a:gd name="connsiteX89" fmla="*/ 3636323 w 4072633"/>
                    <a:gd name="connsiteY89" fmla="*/ 507992 h 2429145"/>
                    <a:gd name="connsiteX90" fmla="*/ 3633664 w 4072633"/>
                    <a:gd name="connsiteY90" fmla="*/ 519496 h 2429145"/>
                    <a:gd name="connsiteX91" fmla="*/ 3629259 w 4072633"/>
                    <a:gd name="connsiteY91" fmla="*/ 525238 h 2429145"/>
                    <a:gd name="connsiteX92" fmla="*/ 3624828 w 4072633"/>
                    <a:gd name="connsiteY92" fmla="*/ 530997 h 2429145"/>
                    <a:gd name="connsiteX93" fmla="*/ 3621882 w 4072633"/>
                    <a:gd name="connsiteY93" fmla="*/ 532359 h 2429145"/>
                    <a:gd name="connsiteX94" fmla="*/ 3615105 w 4072633"/>
                    <a:gd name="connsiteY94" fmla="*/ 535492 h 2429145"/>
                    <a:gd name="connsiteX95" fmla="*/ 3613332 w 4072633"/>
                    <a:gd name="connsiteY95" fmla="*/ 536309 h 2429145"/>
                    <a:gd name="connsiteX96" fmla="*/ 3611117 w 4072633"/>
                    <a:gd name="connsiteY96" fmla="*/ 536648 h 2429145"/>
                    <a:gd name="connsiteX97" fmla="*/ 3608353 w 4072633"/>
                    <a:gd name="connsiteY97" fmla="*/ 537073 h 2429145"/>
                    <a:gd name="connsiteX98" fmla="*/ 3601836 w 4072633"/>
                    <a:gd name="connsiteY98" fmla="*/ 538075 h 2429145"/>
                    <a:gd name="connsiteX99" fmla="*/ 3575300 w 4072633"/>
                    <a:gd name="connsiteY99" fmla="*/ 547810 h 2429145"/>
                    <a:gd name="connsiteX100" fmla="*/ 3553195 w 4072633"/>
                    <a:gd name="connsiteY100" fmla="*/ 546041 h 2429145"/>
                    <a:gd name="connsiteX101" fmla="*/ 3535027 w 4072633"/>
                    <a:gd name="connsiteY101" fmla="*/ 553624 h 2429145"/>
                    <a:gd name="connsiteX102" fmla="*/ 3531977 w 4072633"/>
                    <a:gd name="connsiteY102" fmla="*/ 554887 h 2429145"/>
                    <a:gd name="connsiteX103" fmla="*/ 3529344 w 4072633"/>
                    <a:gd name="connsiteY103" fmla="*/ 567275 h 2429145"/>
                    <a:gd name="connsiteX104" fmla="*/ 3530673 w 4072633"/>
                    <a:gd name="connsiteY104" fmla="*/ 570844 h 2429145"/>
                    <a:gd name="connsiteX105" fmla="*/ 3531977 w 4072633"/>
                    <a:gd name="connsiteY105" fmla="*/ 574349 h 2429145"/>
                    <a:gd name="connsiteX106" fmla="*/ 3524913 w 4072633"/>
                    <a:gd name="connsiteY106" fmla="*/ 582316 h 2429145"/>
                    <a:gd name="connsiteX107" fmla="*/ 3518604 w 4072633"/>
                    <a:gd name="connsiteY107" fmla="*/ 586534 h 2429145"/>
                    <a:gd name="connsiteX108" fmla="*/ 3516962 w 4072633"/>
                    <a:gd name="connsiteY108" fmla="*/ 587622 h 2429145"/>
                    <a:gd name="connsiteX109" fmla="*/ 3517457 w 4072633"/>
                    <a:gd name="connsiteY109" fmla="*/ 592602 h 2429145"/>
                    <a:gd name="connsiteX110" fmla="*/ 3517848 w 4072633"/>
                    <a:gd name="connsiteY110" fmla="*/ 596470 h 2429145"/>
                    <a:gd name="connsiteX111" fmla="*/ 3512531 w 4072633"/>
                    <a:gd name="connsiteY111" fmla="*/ 602666 h 2429145"/>
                    <a:gd name="connsiteX112" fmla="*/ 3505467 w 4072633"/>
                    <a:gd name="connsiteY112" fmla="*/ 602666 h 2429145"/>
                    <a:gd name="connsiteX113" fmla="*/ 3495744 w 4072633"/>
                    <a:gd name="connsiteY113" fmla="*/ 607087 h 2429145"/>
                    <a:gd name="connsiteX114" fmla="*/ 3479842 w 4072633"/>
                    <a:gd name="connsiteY114" fmla="*/ 607971 h 2429145"/>
                    <a:gd name="connsiteX115" fmla="*/ 3475124 w 4072633"/>
                    <a:gd name="connsiteY115" fmla="*/ 606628 h 2429145"/>
                    <a:gd name="connsiteX116" fmla="*/ 3473639 w 4072633"/>
                    <a:gd name="connsiteY116" fmla="*/ 606203 h 2429145"/>
                    <a:gd name="connsiteX117" fmla="*/ 3470458 w 4072633"/>
                    <a:gd name="connsiteY117" fmla="*/ 607865 h 2429145"/>
                    <a:gd name="connsiteX118" fmla="*/ 3453306 w 4072633"/>
                    <a:gd name="connsiteY118" fmla="*/ 616820 h 2429145"/>
                    <a:gd name="connsiteX119" fmla="*/ 3436519 w 4072633"/>
                    <a:gd name="connsiteY119" fmla="*/ 621244 h 2429145"/>
                    <a:gd name="connsiteX120" fmla="*/ 3409983 w 4072633"/>
                    <a:gd name="connsiteY120" fmla="*/ 633632 h 2429145"/>
                    <a:gd name="connsiteX121" fmla="*/ 3369318 w 4072633"/>
                    <a:gd name="connsiteY121" fmla="*/ 643362 h 2429145"/>
                    <a:gd name="connsiteX122" fmla="*/ 3362228 w 4072633"/>
                    <a:gd name="connsiteY122" fmla="*/ 649555 h 2429145"/>
                    <a:gd name="connsiteX123" fmla="*/ 3349846 w 4072633"/>
                    <a:gd name="connsiteY123" fmla="*/ 653979 h 2429145"/>
                    <a:gd name="connsiteX124" fmla="*/ 3339263 w 4072633"/>
                    <a:gd name="connsiteY124" fmla="*/ 653095 h 2429145"/>
                    <a:gd name="connsiteX125" fmla="*/ 3335118 w 4072633"/>
                    <a:gd name="connsiteY125" fmla="*/ 654475 h 2429145"/>
                    <a:gd name="connsiteX126" fmla="*/ 3331286 w 4072633"/>
                    <a:gd name="connsiteY126" fmla="*/ 655750 h 2429145"/>
                    <a:gd name="connsiteX127" fmla="*/ 3331286 w 4072633"/>
                    <a:gd name="connsiteY127" fmla="*/ 666367 h 2429145"/>
                    <a:gd name="connsiteX128" fmla="*/ 3340123 w 4072633"/>
                    <a:gd name="connsiteY128" fmla="*/ 677868 h 2429145"/>
                    <a:gd name="connsiteX129" fmla="*/ 3347213 w 4072633"/>
                    <a:gd name="connsiteY129" fmla="*/ 695562 h 2429145"/>
                    <a:gd name="connsiteX130" fmla="*/ 3358709 w 4072633"/>
                    <a:gd name="connsiteY130" fmla="*/ 707951 h 2429145"/>
                    <a:gd name="connsiteX131" fmla="*/ 3361342 w 4072633"/>
                    <a:gd name="connsiteY131" fmla="*/ 715912 h 2429145"/>
                    <a:gd name="connsiteX132" fmla="*/ 3379041 w 4072633"/>
                    <a:gd name="connsiteY132" fmla="*/ 725647 h 2429145"/>
                    <a:gd name="connsiteX133" fmla="*/ 3380214 w 4072633"/>
                    <a:gd name="connsiteY133" fmla="*/ 726511 h 2429145"/>
                    <a:gd name="connsiteX134" fmla="*/ 3395828 w 4072633"/>
                    <a:gd name="connsiteY134" fmla="*/ 738030 h 2429145"/>
                    <a:gd name="connsiteX135" fmla="*/ 3422365 w 4072633"/>
                    <a:gd name="connsiteY135" fmla="*/ 742457 h 2429145"/>
                    <a:gd name="connsiteX136" fmla="*/ 3433860 w 4072633"/>
                    <a:gd name="connsiteY136" fmla="*/ 743341 h 2429145"/>
                    <a:gd name="connsiteX137" fmla="*/ 3434069 w 4072633"/>
                    <a:gd name="connsiteY137" fmla="*/ 743417 h 2429145"/>
                    <a:gd name="connsiteX138" fmla="*/ 3441811 w 4072633"/>
                    <a:gd name="connsiteY138" fmla="*/ 745997 h 2429145"/>
                    <a:gd name="connsiteX139" fmla="*/ 3448875 w 4072633"/>
                    <a:gd name="connsiteY139" fmla="*/ 753958 h 2429145"/>
                    <a:gd name="connsiteX140" fmla="*/ 3471866 w 4072633"/>
                    <a:gd name="connsiteY140" fmla="*/ 757500 h 2429145"/>
                    <a:gd name="connsiteX141" fmla="*/ 3484248 w 4072633"/>
                    <a:gd name="connsiteY141" fmla="*/ 768117 h 2429145"/>
                    <a:gd name="connsiteX142" fmla="*/ 3505467 w 4072633"/>
                    <a:gd name="connsiteY142" fmla="*/ 775192 h 2429145"/>
                    <a:gd name="connsiteX143" fmla="*/ 3544358 w 4072633"/>
                    <a:gd name="connsiteY143" fmla="*/ 772536 h 2429145"/>
                    <a:gd name="connsiteX144" fmla="*/ 3555698 w 4072633"/>
                    <a:gd name="connsiteY144" fmla="*/ 771566 h 2429145"/>
                    <a:gd name="connsiteX145" fmla="*/ 3575300 w 4072633"/>
                    <a:gd name="connsiteY145" fmla="*/ 769886 h 2429145"/>
                    <a:gd name="connsiteX146" fmla="*/ 3587682 w 4072633"/>
                    <a:gd name="connsiteY146" fmla="*/ 769886 h 2429145"/>
                    <a:gd name="connsiteX147" fmla="*/ 3592114 w 4072633"/>
                    <a:gd name="connsiteY147" fmla="*/ 780503 h 2429145"/>
                    <a:gd name="connsiteX148" fmla="*/ 3602723 w 4072633"/>
                    <a:gd name="connsiteY148" fmla="*/ 783156 h 2429145"/>
                    <a:gd name="connsiteX149" fmla="*/ 3608901 w 4072633"/>
                    <a:gd name="connsiteY149" fmla="*/ 789351 h 2429145"/>
                    <a:gd name="connsiteX150" fmla="*/ 3599777 w 4072633"/>
                    <a:gd name="connsiteY150" fmla="*/ 796825 h 2429145"/>
                    <a:gd name="connsiteX151" fmla="*/ 3599178 w 4072633"/>
                    <a:gd name="connsiteY151" fmla="*/ 797313 h 2429145"/>
                    <a:gd name="connsiteX152" fmla="*/ 3594772 w 4072633"/>
                    <a:gd name="connsiteY152" fmla="*/ 803508 h 2429145"/>
                    <a:gd name="connsiteX153" fmla="*/ 3592870 w 4072633"/>
                    <a:gd name="connsiteY153" fmla="*/ 806341 h 2429145"/>
                    <a:gd name="connsiteX154" fmla="*/ 3591722 w 4072633"/>
                    <a:gd name="connsiteY154" fmla="*/ 808962 h 2429145"/>
                    <a:gd name="connsiteX155" fmla="*/ 3591722 w 4072633"/>
                    <a:gd name="connsiteY155" fmla="*/ 820993 h 2429145"/>
                    <a:gd name="connsiteX156" fmla="*/ 3609083 w 4072633"/>
                    <a:gd name="connsiteY156" fmla="*/ 851065 h 2429145"/>
                    <a:gd name="connsiteX157" fmla="*/ 3608197 w 4072633"/>
                    <a:gd name="connsiteY157" fmla="*/ 859501 h 2429145"/>
                    <a:gd name="connsiteX158" fmla="*/ 3604391 w 4072633"/>
                    <a:gd name="connsiteY158" fmla="*/ 895844 h 2429145"/>
                    <a:gd name="connsiteX159" fmla="*/ 3617503 w 4072633"/>
                    <a:gd name="connsiteY159" fmla="*/ 914427 h 2429145"/>
                    <a:gd name="connsiteX160" fmla="*/ 3620422 w 4072633"/>
                    <a:gd name="connsiteY160" fmla="*/ 918567 h 2429145"/>
                    <a:gd name="connsiteX161" fmla="*/ 3633951 w 4072633"/>
                    <a:gd name="connsiteY161" fmla="*/ 929909 h 2429145"/>
                    <a:gd name="connsiteX162" fmla="*/ 3645134 w 4072633"/>
                    <a:gd name="connsiteY162" fmla="*/ 939282 h 2429145"/>
                    <a:gd name="connsiteX163" fmla="*/ 3667187 w 4072633"/>
                    <a:gd name="connsiteY163" fmla="*/ 966015 h 2429145"/>
                    <a:gd name="connsiteX164" fmla="*/ 3673182 w 4072633"/>
                    <a:gd name="connsiteY164" fmla="*/ 967350 h 2429145"/>
                    <a:gd name="connsiteX165" fmla="*/ 3715280 w 4072633"/>
                    <a:gd name="connsiteY165" fmla="*/ 962005 h 2429145"/>
                    <a:gd name="connsiteX166" fmla="*/ 3741321 w 4072633"/>
                    <a:gd name="connsiteY166" fmla="*/ 959334 h 2429145"/>
                    <a:gd name="connsiteX167" fmla="*/ 3762670 w 4072633"/>
                    <a:gd name="connsiteY167" fmla="*/ 954652 h 2429145"/>
                    <a:gd name="connsiteX168" fmla="*/ 3812771 w 4072633"/>
                    <a:gd name="connsiteY168" fmla="*/ 955992 h 2429145"/>
                    <a:gd name="connsiteX169" fmla="*/ 3842149 w 4072633"/>
                    <a:gd name="connsiteY169" fmla="*/ 940618 h 2429145"/>
                    <a:gd name="connsiteX170" fmla="*/ 3899601 w 4072633"/>
                    <a:gd name="connsiteY170" fmla="*/ 930598 h 2429145"/>
                    <a:gd name="connsiteX171" fmla="*/ 3924964 w 4072633"/>
                    <a:gd name="connsiteY171" fmla="*/ 919235 h 2429145"/>
                    <a:gd name="connsiteX172" fmla="*/ 3928483 w 4072633"/>
                    <a:gd name="connsiteY172" fmla="*/ 919235 h 2429145"/>
                    <a:gd name="connsiteX173" fmla="*/ 4053188 w 4072633"/>
                    <a:gd name="connsiteY173" fmla="*/ 919235 h 2429145"/>
                    <a:gd name="connsiteX174" fmla="*/ 4057854 w 4072633"/>
                    <a:gd name="connsiteY174" fmla="*/ 918265 h 2429145"/>
                    <a:gd name="connsiteX175" fmla="*/ 4066534 w 4072633"/>
                    <a:gd name="connsiteY175" fmla="*/ 916452 h 2429145"/>
                    <a:gd name="connsiteX176" fmla="*/ 4071070 w 4072633"/>
                    <a:gd name="connsiteY176" fmla="*/ 927828 h 2429145"/>
                    <a:gd name="connsiteX177" fmla="*/ 4072634 w 4072633"/>
                    <a:gd name="connsiteY177" fmla="*/ 931798 h 2429145"/>
                    <a:gd name="connsiteX178" fmla="*/ 4049356 w 4072633"/>
                    <a:gd name="connsiteY178" fmla="*/ 978411 h 2429145"/>
                    <a:gd name="connsiteX179" fmla="*/ 4048991 w 4072633"/>
                    <a:gd name="connsiteY179" fmla="*/ 978429 h 2429145"/>
                    <a:gd name="connsiteX180" fmla="*/ 4027173 w 4072633"/>
                    <a:gd name="connsiteY180" fmla="*/ 979519 h 2429145"/>
                    <a:gd name="connsiteX181" fmla="*/ 3967297 w 4072633"/>
                    <a:gd name="connsiteY181" fmla="*/ 995056 h 2429145"/>
                    <a:gd name="connsiteX182" fmla="*/ 3928483 w 4072633"/>
                    <a:gd name="connsiteY182" fmla="*/ 983959 h 2429145"/>
                    <a:gd name="connsiteX183" fmla="*/ 3927858 w 4072633"/>
                    <a:gd name="connsiteY183" fmla="*/ 984022 h 2429145"/>
                    <a:gd name="connsiteX184" fmla="*/ 3895195 w 4072633"/>
                    <a:gd name="connsiteY184" fmla="*/ 987288 h 2429145"/>
                    <a:gd name="connsiteX185" fmla="*/ 3892145 w 4072633"/>
                    <a:gd name="connsiteY185" fmla="*/ 981911 h 2429145"/>
                    <a:gd name="connsiteX186" fmla="*/ 3886333 w 4072633"/>
                    <a:gd name="connsiteY186" fmla="*/ 971751 h 2429145"/>
                    <a:gd name="connsiteX187" fmla="*/ 3890764 w 4072633"/>
                    <a:gd name="connsiteY187" fmla="*/ 956214 h 2429145"/>
                    <a:gd name="connsiteX188" fmla="*/ 3863055 w 4072633"/>
                    <a:gd name="connsiteY188" fmla="*/ 965091 h 2429145"/>
                    <a:gd name="connsiteX189" fmla="*/ 3863055 w 4072633"/>
                    <a:gd name="connsiteY189" fmla="*/ 986176 h 2429145"/>
                    <a:gd name="connsiteX190" fmla="*/ 3857502 w 4072633"/>
                    <a:gd name="connsiteY190" fmla="*/ 1000604 h 2429145"/>
                    <a:gd name="connsiteX191" fmla="*/ 3859718 w 4072633"/>
                    <a:gd name="connsiteY191" fmla="*/ 1020581 h 2429145"/>
                    <a:gd name="connsiteX192" fmla="*/ 3841966 w 4072633"/>
                    <a:gd name="connsiteY192" fmla="*/ 1025018 h 2429145"/>
                    <a:gd name="connsiteX193" fmla="*/ 3818689 w 4072633"/>
                    <a:gd name="connsiteY193" fmla="*/ 1041666 h 2429145"/>
                    <a:gd name="connsiteX194" fmla="*/ 3757692 w 4072633"/>
                    <a:gd name="connsiteY194" fmla="*/ 1053874 h 2429145"/>
                    <a:gd name="connsiteX195" fmla="*/ 3702247 w 4072633"/>
                    <a:gd name="connsiteY195" fmla="*/ 1062754 h 2429145"/>
                    <a:gd name="connsiteX196" fmla="*/ 3699953 w 4072633"/>
                    <a:gd name="connsiteY196" fmla="*/ 1081194 h 2429145"/>
                    <a:gd name="connsiteX197" fmla="*/ 3697816 w 4072633"/>
                    <a:gd name="connsiteY197" fmla="*/ 1098225 h 2429145"/>
                    <a:gd name="connsiteX198" fmla="*/ 3697816 w 4072633"/>
                    <a:gd name="connsiteY198" fmla="*/ 1098264 h 2429145"/>
                    <a:gd name="connsiteX199" fmla="*/ 3703237 w 4072633"/>
                    <a:gd name="connsiteY199" fmla="*/ 1111842 h 2429145"/>
                    <a:gd name="connsiteX200" fmla="*/ 3704463 w 4072633"/>
                    <a:gd name="connsiteY200" fmla="*/ 1114912 h 2429145"/>
                    <a:gd name="connsiteX201" fmla="*/ 3708894 w 4072633"/>
                    <a:gd name="connsiteY201" fmla="*/ 1150426 h 2429145"/>
                    <a:gd name="connsiteX202" fmla="*/ 3703342 w 4072633"/>
                    <a:gd name="connsiteY202" fmla="*/ 1177062 h 2429145"/>
                    <a:gd name="connsiteX203" fmla="*/ 3686216 w 4072633"/>
                    <a:gd name="connsiteY203" fmla="*/ 1178022 h 2429145"/>
                    <a:gd name="connsiteX204" fmla="*/ 3670080 w 4072633"/>
                    <a:gd name="connsiteY204" fmla="*/ 1178924 h 2429145"/>
                    <a:gd name="connsiteX205" fmla="*/ 3668777 w 4072633"/>
                    <a:gd name="connsiteY205" fmla="*/ 1196180 h 2429145"/>
                    <a:gd name="connsiteX206" fmla="*/ 3667474 w 4072633"/>
                    <a:gd name="connsiteY206" fmla="*/ 1197177 h 2429145"/>
                    <a:gd name="connsiteX207" fmla="*/ 3659002 w 4072633"/>
                    <a:gd name="connsiteY207" fmla="*/ 1203695 h 2429145"/>
                    <a:gd name="connsiteX208" fmla="*/ 3649018 w 4072633"/>
                    <a:gd name="connsiteY208" fmla="*/ 1212575 h 2429145"/>
                    <a:gd name="connsiteX209" fmla="*/ 3636063 w 4072633"/>
                    <a:gd name="connsiteY209" fmla="*/ 1212267 h 2429145"/>
                    <a:gd name="connsiteX210" fmla="*/ 3602436 w 4072633"/>
                    <a:gd name="connsiteY210" fmla="*/ 1211464 h 2429145"/>
                    <a:gd name="connsiteX211" fmla="*/ 3593573 w 4072633"/>
                    <a:gd name="connsiteY211" fmla="*/ 1208133 h 2429145"/>
                    <a:gd name="connsiteX212" fmla="*/ 3577255 w 4072633"/>
                    <a:gd name="connsiteY212" fmla="*/ 1204141 h 2429145"/>
                    <a:gd name="connsiteX213" fmla="*/ 3550328 w 4072633"/>
                    <a:gd name="connsiteY213" fmla="*/ 1217015 h 2429145"/>
                    <a:gd name="connsiteX214" fmla="*/ 3538129 w 4072633"/>
                    <a:gd name="connsiteY214" fmla="*/ 1221452 h 2429145"/>
                    <a:gd name="connsiteX215" fmla="*/ 3529240 w 4072633"/>
                    <a:gd name="connsiteY215" fmla="*/ 1232549 h 2429145"/>
                    <a:gd name="connsiteX216" fmla="*/ 3527024 w 4072633"/>
                    <a:gd name="connsiteY216" fmla="*/ 1240320 h 2429145"/>
                    <a:gd name="connsiteX217" fmla="*/ 3520377 w 4072633"/>
                    <a:gd name="connsiteY217" fmla="*/ 1243648 h 2429145"/>
                    <a:gd name="connsiteX218" fmla="*/ 3509272 w 4072633"/>
                    <a:gd name="connsiteY218" fmla="*/ 1241426 h 2429145"/>
                    <a:gd name="connsiteX219" fmla="*/ 3508178 w 4072633"/>
                    <a:gd name="connsiteY219" fmla="*/ 1230329 h 2429145"/>
                    <a:gd name="connsiteX220" fmla="*/ 3512609 w 4072633"/>
                    <a:gd name="connsiteY220" fmla="*/ 1223675 h 2429145"/>
                    <a:gd name="connsiteX221" fmla="*/ 3528145 w 4072633"/>
                    <a:gd name="connsiteY221" fmla="*/ 1221452 h 2429145"/>
                    <a:gd name="connsiteX222" fmla="*/ 3540318 w 4072633"/>
                    <a:gd name="connsiteY222" fmla="*/ 1211464 h 2429145"/>
                    <a:gd name="connsiteX223" fmla="*/ 3558070 w 4072633"/>
                    <a:gd name="connsiteY223" fmla="*/ 1203695 h 2429145"/>
                    <a:gd name="connsiteX224" fmla="*/ 3564743 w 4072633"/>
                    <a:gd name="connsiteY224" fmla="*/ 1191487 h 2429145"/>
                    <a:gd name="connsiteX225" fmla="*/ 3581374 w 4072633"/>
                    <a:gd name="connsiteY225" fmla="*/ 1188159 h 2429145"/>
                    <a:gd name="connsiteX226" fmla="*/ 3604652 w 4072633"/>
                    <a:gd name="connsiteY226" fmla="*/ 1178170 h 2429145"/>
                    <a:gd name="connsiteX227" fmla="*/ 3612420 w 4072633"/>
                    <a:gd name="connsiteY227" fmla="*/ 1161525 h 2429145"/>
                    <a:gd name="connsiteX228" fmla="*/ 3598005 w 4072633"/>
                    <a:gd name="connsiteY228" fmla="*/ 1140440 h 2429145"/>
                    <a:gd name="connsiteX229" fmla="*/ 3594798 w 4072633"/>
                    <a:gd name="connsiteY229" fmla="*/ 1139232 h 2429145"/>
                    <a:gd name="connsiteX230" fmla="*/ 3590888 w 4072633"/>
                    <a:gd name="connsiteY230" fmla="*/ 1137774 h 2429145"/>
                    <a:gd name="connsiteX231" fmla="*/ 3582729 w 4072633"/>
                    <a:gd name="connsiteY231" fmla="*/ 1134704 h 2429145"/>
                    <a:gd name="connsiteX232" fmla="*/ 3580253 w 4072633"/>
                    <a:gd name="connsiteY232" fmla="*/ 1133780 h 2429145"/>
                    <a:gd name="connsiteX233" fmla="*/ 3579080 w 4072633"/>
                    <a:gd name="connsiteY233" fmla="*/ 1130999 h 2429145"/>
                    <a:gd name="connsiteX234" fmla="*/ 3576942 w 4072633"/>
                    <a:gd name="connsiteY234" fmla="*/ 1126009 h 2429145"/>
                    <a:gd name="connsiteX235" fmla="*/ 3573736 w 4072633"/>
                    <a:gd name="connsiteY235" fmla="*/ 1125370 h 2429145"/>
                    <a:gd name="connsiteX236" fmla="*/ 3565838 w 4072633"/>
                    <a:gd name="connsiteY236" fmla="*/ 1123792 h 2429145"/>
                    <a:gd name="connsiteX237" fmla="*/ 3565838 w 4072633"/>
                    <a:gd name="connsiteY237" fmla="*/ 1117299 h 2429145"/>
                    <a:gd name="connsiteX238" fmla="*/ 3565838 w 4072633"/>
                    <a:gd name="connsiteY238" fmla="*/ 1111584 h 2429145"/>
                    <a:gd name="connsiteX239" fmla="*/ 3554759 w 4072633"/>
                    <a:gd name="connsiteY239" fmla="*/ 1106035 h 2429145"/>
                    <a:gd name="connsiteX240" fmla="*/ 3540735 w 4072633"/>
                    <a:gd name="connsiteY240" fmla="*/ 1106862 h 2429145"/>
                    <a:gd name="connsiteX241" fmla="*/ 3535913 w 4072633"/>
                    <a:gd name="connsiteY241" fmla="*/ 1107147 h 2429145"/>
                    <a:gd name="connsiteX242" fmla="*/ 3494857 w 4072633"/>
                    <a:gd name="connsiteY242" fmla="*/ 1109364 h 2429145"/>
                    <a:gd name="connsiteX243" fmla="*/ 3482658 w 4072633"/>
                    <a:gd name="connsiteY243" fmla="*/ 1102704 h 2429145"/>
                    <a:gd name="connsiteX244" fmla="*/ 3457164 w 4072633"/>
                    <a:gd name="connsiteY244" fmla="*/ 1104924 h 2429145"/>
                    <a:gd name="connsiteX245" fmla="*/ 3433860 w 4072633"/>
                    <a:gd name="connsiteY245" fmla="*/ 1101598 h 2429145"/>
                    <a:gd name="connsiteX246" fmla="*/ 3433000 w 4072633"/>
                    <a:gd name="connsiteY246" fmla="*/ 1092917 h 2429145"/>
                    <a:gd name="connsiteX247" fmla="*/ 3432765 w 4072633"/>
                    <a:gd name="connsiteY247" fmla="*/ 1090499 h 2429145"/>
                    <a:gd name="connsiteX248" fmla="*/ 3417230 w 4072633"/>
                    <a:gd name="connsiteY248" fmla="*/ 1080508 h 2429145"/>
                    <a:gd name="connsiteX249" fmla="*/ 3409253 w 4072633"/>
                    <a:gd name="connsiteY249" fmla="*/ 1078666 h 2429145"/>
                    <a:gd name="connsiteX250" fmla="*/ 3388399 w 4072633"/>
                    <a:gd name="connsiteY250" fmla="*/ 1073853 h 2429145"/>
                    <a:gd name="connsiteX251" fmla="*/ 3376200 w 4072633"/>
                    <a:gd name="connsiteY251" fmla="*/ 1083839 h 2429145"/>
                    <a:gd name="connsiteX252" fmla="*/ 3365122 w 4072633"/>
                    <a:gd name="connsiteY252" fmla="*/ 1074959 h 2429145"/>
                    <a:gd name="connsiteX253" fmla="*/ 3359204 w 4072633"/>
                    <a:gd name="connsiteY253" fmla="*/ 1059415 h 2429145"/>
                    <a:gd name="connsiteX254" fmla="*/ 3356233 w 4072633"/>
                    <a:gd name="connsiteY254" fmla="*/ 1051657 h 2429145"/>
                    <a:gd name="connsiteX255" fmla="*/ 3342990 w 4072633"/>
                    <a:gd name="connsiteY255" fmla="*/ 1046424 h 2429145"/>
                    <a:gd name="connsiteX256" fmla="*/ 3314108 w 4072633"/>
                    <a:gd name="connsiteY256" fmla="*/ 1035009 h 2429145"/>
                    <a:gd name="connsiteX257" fmla="*/ 3292055 w 4072633"/>
                    <a:gd name="connsiteY257" fmla="*/ 1024901 h 2429145"/>
                    <a:gd name="connsiteX258" fmla="*/ 3285069 w 4072633"/>
                    <a:gd name="connsiteY258" fmla="*/ 1023669 h 2429145"/>
                    <a:gd name="connsiteX259" fmla="*/ 3283505 w 4072633"/>
                    <a:gd name="connsiteY259" fmla="*/ 1023390 h 2429145"/>
                    <a:gd name="connsiteX260" fmla="*/ 3257543 w 4072633"/>
                    <a:gd name="connsiteY260" fmla="*/ 1027241 h 2429145"/>
                    <a:gd name="connsiteX261" fmla="*/ 3198761 w 4072633"/>
                    <a:gd name="connsiteY261" fmla="*/ 1022801 h 2429145"/>
                    <a:gd name="connsiteX262" fmla="*/ 3179915 w 4072633"/>
                    <a:gd name="connsiteY262" fmla="*/ 1012815 h 2429145"/>
                    <a:gd name="connsiteX263" fmla="*/ 3138103 w 4072633"/>
                    <a:gd name="connsiteY263" fmla="*/ 990147 h 2429145"/>
                    <a:gd name="connsiteX264" fmla="*/ 3126686 w 4072633"/>
                    <a:gd name="connsiteY264" fmla="*/ 983959 h 2429145"/>
                    <a:gd name="connsiteX265" fmla="*/ 3115998 w 4072633"/>
                    <a:gd name="connsiteY265" fmla="*/ 978061 h 2429145"/>
                    <a:gd name="connsiteX266" fmla="*/ 3052368 w 4072633"/>
                    <a:gd name="connsiteY266" fmla="*/ 942895 h 2429145"/>
                    <a:gd name="connsiteX267" fmla="*/ 3029091 w 4072633"/>
                    <a:gd name="connsiteY267" fmla="*/ 932907 h 2429145"/>
                    <a:gd name="connsiteX268" fmla="*/ 3003597 w 4072633"/>
                    <a:gd name="connsiteY268" fmla="*/ 932907 h 2429145"/>
                    <a:gd name="connsiteX269" fmla="*/ 2959231 w 4072633"/>
                    <a:gd name="connsiteY269" fmla="*/ 922921 h 2429145"/>
                    <a:gd name="connsiteX270" fmla="*/ 2882698 w 4072633"/>
                    <a:gd name="connsiteY270" fmla="*/ 950666 h 2429145"/>
                    <a:gd name="connsiteX271" fmla="*/ 2793992 w 4072633"/>
                    <a:gd name="connsiteY271" fmla="*/ 985070 h 2429145"/>
                    <a:gd name="connsiteX272" fmla="*/ 2725227 w 4072633"/>
                    <a:gd name="connsiteY272" fmla="*/ 1007264 h 2429145"/>
                    <a:gd name="connsiteX273" fmla="*/ 2683076 w 4072633"/>
                    <a:gd name="connsiteY273" fmla="*/ 1035009 h 2429145"/>
                    <a:gd name="connsiteX274" fmla="*/ 2624321 w 4072633"/>
                    <a:gd name="connsiteY274" fmla="*/ 1047215 h 2429145"/>
                    <a:gd name="connsiteX275" fmla="*/ 2626537 w 4072633"/>
                    <a:gd name="connsiteY275" fmla="*/ 1069411 h 2429145"/>
                    <a:gd name="connsiteX276" fmla="*/ 2619864 w 4072633"/>
                    <a:gd name="connsiteY276" fmla="*/ 1071631 h 2429145"/>
                    <a:gd name="connsiteX277" fmla="*/ 2608785 w 4072633"/>
                    <a:gd name="connsiteY277" fmla="*/ 1050546 h 2429145"/>
                    <a:gd name="connsiteX278" fmla="*/ 2577739 w 4072633"/>
                    <a:gd name="connsiteY278" fmla="*/ 1041666 h 2429145"/>
                    <a:gd name="connsiteX279" fmla="*/ 2528942 w 4072633"/>
                    <a:gd name="connsiteY279" fmla="*/ 1046108 h 2429145"/>
                    <a:gd name="connsiteX280" fmla="*/ 2521356 w 4072633"/>
                    <a:gd name="connsiteY280" fmla="*/ 1045347 h 2429145"/>
                    <a:gd name="connsiteX281" fmla="*/ 2517837 w 4072633"/>
                    <a:gd name="connsiteY281" fmla="*/ 1044997 h 2429145"/>
                    <a:gd name="connsiteX282" fmla="*/ 2515491 w 4072633"/>
                    <a:gd name="connsiteY282" fmla="*/ 1046265 h 2429145"/>
                    <a:gd name="connsiteX283" fmla="*/ 2503425 w 4072633"/>
                    <a:gd name="connsiteY283" fmla="*/ 1052763 h 2429145"/>
                    <a:gd name="connsiteX284" fmla="*/ 2487560 w 4072633"/>
                    <a:gd name="connsiteY284" fmla="*/ 1049236 h 2429145"/>
                    <a:gd name="connsiteX285" fmla="*/ 2483465 w 4072633"/>
                    <a:gd name="connsiteY285" fmla="*/ 1048326 h 2429145"/>
                    <a:gd name="connsiteX286" fmla="*/ 2474595 w 4072633"/>
                    <a:gd name="connsiteY286" fmla="*/ 1036115 h 2429145"/>
                    <a:gd name="connsiteX287" fmla="*/ 2440220 w 4072633"/>
                    <a:gd name="connsiteY287" fmla="*/ 1030567 h 2429145"/>
                    <a:gd name="connsiteX288" fmla="*/ 2444651 w 4072633"/>
                    <a:gd name="connsiteY288" fmla="*/ 1058311 h 2429145"/>
                    <a:gd name="connsiteX289" fmla="*/ 2421366 w 4072633"/>
                    <a:gd name="connsiteY289" fmla="*/ 1070519 h 2429145"/>
                    <a:gd name="connsiteX290" fmla="*/ 2426104 w 4072633"/>
                    <a:gd name="connsiteY290" fmla="*/ 1086341 h 2429145"/>
                    <a:gd name="connsiteX291" fmla="*/ 2428015 w 4072633"/>
                    <a:gd name="connsiteY291" fmla="*/ 1092716 h 2429145"/>
                    <a:gd name="connsiteX292" fmla="*/ 2423068 w 4072633"/>
                    <a:gd name="connsiteY292" fmla="*/ 1101481 h 2429145"/>
                    <a:gd name="connsiteX293" fmla="*/ 2413600 w 4072633"/>
                    <a:gd name="connsiteY293" fmla="*/ 1118244 h 2429145"/>
                    <a:gd name="connsiteX294" fmla="*/ 2414705 w 4072633"/>
                    <a:gd name="connsiteY294" fmla="*/ 1165962 h 2429145"/>
                    <a:gd name="connsiteX295" fmla="*/ 2422471 w 4072633"/>
                    <a:gd name="connsiteY295" fmla="*/ 1182610 h 2429145"/>
                    <a:gd name="connsiteX296" fmla="*/ 2422471 w 4072633"/>
                    <a:gd name="connsiteY296" fmla="*/ 1205915 h 2429145"/>
                    <a:gd name="connsiteX297" fmla="*/ 2441325 w 4072633"/>
                    <a:gd name="connsiteY297" fmla="*/ 1230329 h 2429145"/>
                    <a:gd name="connsiteX298" fmla="*/ 2440220 w 4072633"/>
                    <a:gd name="connsiteY298" fmla="*/ 1240320 h 2429145"/>
                    <a:gd name="connsiteX299" fmla="*/ 2405837 w 4072633"/>
                    <a:gd name="connsiteY299" fmla="*/ 1254745 h 2429145"/>
                    <a:gd name="connsiteX300" fmla="*/ 2393641 w 4072633"/>
                    <a:gd name="connsiteY300" fmla="*/ 1246974 h 2429145"/>
                    <a:gd name="connsiteX301" fmla="*/ 2363697 w 4072633"/>
                    <a:gd name="connsiteY301" fmla="*/ 1259185 h 2429145"/>
                    <a:gd name="connsiteX302" fmla="*/ 2357045 w 4072633"/>
                    <a:gd name="connsiteY302" fmla="*/ 1241426 h 2429145"/>
                    <a:gd name="connsiteX303" fmla="*/ 2351501 w 4072633"/>
                    <a:gd name="connsiteY303" fmla="*/ 1236989 h 2429145"/>
                    <a:gd name="connsiteX304" fmla="*/ 2330428 w 4072633"/>
                    <a:gd name="connsiteY304" fmla="*/ 1250308 h 2429145"/>
                    <a:gd name="connsiteX305" fmla="*/ 2329320 w 4072633"/>
                    <a:gd name="connsiteY305" fmla="*/ 1239209 h 2429145"/>
                    <a:gd name="connsiteX306" fmla="*/ 2331533 w 4072633"/>
                    <a:gd name="connsiteY306" fmla="*/ 1214792 h 2429145"/>
                    <a:gd name="connsiteX307" fmla="*/ 2328207 w 4072633"/>
                    <a:gd name="connsiteY307" fmla="*/ 1190378 h 2429145"/>
                    <a:gd name="connsiteX308" fmla="*/ 2308248 w 4072633"/>
                    <a:gd name="connsiteY308" fmla="*/ 1171511 h 2429145"/>
                    <a:gd name="connsiteX309" fmla="*/ 2288285 w 4072633"/>
                    <a:gd name="connsiteY309" fmla="*/ 1165962 h 2429145"/>
                    <a:gd name="connsiteX310" fmla="*/ 2280522 w 4072633"/>
                    <a:gd name="connsiteY310" fmla="*/ 1173733 h 2429145"/>
                    <a:gd name="connsiteX311" fmla="*/ 2280231 w 4072633"/>
                    <a:gd name="connsiteY311" fmla="*/ 1173689 h 2429145"/>
                    <a:gd name="connsiteX312" fmla="*/ 2266107 w 4072633"/>
                    <a:gd name="connsiteY312" fmla="*/ 1171511 h 2429145"/>
                    <a:gd name="connsiteX313" fmla="*/ 2261955 w 4072633"/>
                    <a:gd name="connsiteY313" fmla="*/ 1165440 h 2429145"/>
                    <a:gd name="connsiteX314" fmla="*/ 2251692 w 4072633"/>
                    <a:gd name="connsiteY314" fmla="*/ 1150426 h 2429145"/>
                    <a:gd name="connsiteX315" fmla="*/ 2235056 w 4072633"/>
                    <a:gd name="connsiteY315" fmla="*/ 1141546 h 2429145"/>
                    <a:gd name="connsiteX316" fmla="*/ 2229512 w 4072633"/>
                    <a:gd name="connsiteY316" fmla="*/ 1145988 h 2429145"/>
                    <a:gd name="connsiteX317" fmla="*/ 2243927 w 4072633"/>
                    <a:gd name="connsiteY317" fmla="*/ 1161525 h 2429145"/>
                    <a:gd name="connsiteX318" fmla="*/ 2245603 w 4072633"/>
                    <a:gd name="connsiteY318" fmla="*/ 1165440 h 2429145"/>
                    <a:gd name="connsiteX319" fmla="*/ 2250577 w 4072633"/>
                    <a:gd name="connsiteY319" fmla="*/ 1177062 h 2429145"/>
                    <a:gd name="connsiteX320" fmla="*/ 2246148 w 4072633"/>
                    <a:gd name="connsiteY320" fmla="*/ 1225889 h 2429145"/>
                    <a:gd name="connsiteX321" fmla="*/ 2239488 w 4072633"/>
                    <a:gd name="connsiteY321" fmla="*/ 1245868 h 2429145"/>
                    <a:gd name="connsiteX322" fmla="*/ 2229512 w 4072633"/>
                    <a:gd name="connsiteY322" fmla="*/ 1246974 h 2429145"/>
                    <a:gd name="connsiteX323" fmla="*/ 2228399 w 4072633"/>
                    <a:gd name="connsiteY323" fmla="*/ 1253634 h 2429145"/>
                    <a:gd name="connsiteX324" fmla="*/ 2223517 w 4072633"/>
                    <a:gd name="connsiteY324" fmla="*/ 1262425 h 2429145"/>
                    <a:gd name="connsiteX325" fmla="*/ 2222852 w 4072633"/>
                    <a:gd name="connsiteY325" fmla="*/ 1263622 h 2429145"/>
                    <a:gd name="connsiteX326" fmla="*/ 2210657 w 4072633"/>
                    <a:gd name="connsiteY326" fmla="*/ 1256968 h 2429145"/>
                    <a:gd name="connsiteX327" fmla="*/ 2206218 w 4072633"/>
                    <a:gd name="connsiteY327" fmla="*/ 1270282 h 2429145"/>
                    <a:gd name="connsiteX328" fmla="*/ 2201787 w 4072633"/>
                    <a:gd name="connsiteY328" fmla="*/ 1272502 h 2429145"/>
                    <a:gd name="connsiteX329" fmla="*/ 2199704 w 4072633"/>
                    <a:gd name="connsiteY329" fmla="*/ 1291247 h 2429145"/>
                    <a:gd name="connsiteX330" fmla="*/ 2199569 w 4072633"/>
                    <a:gd name="connsiteY330" fmla="*/ 1292478 h 2429145"/>
                    <a:gd name="connsiteX331" fmla="*/ 2193881 w 4072633"/>
                    <a:gd name="connsiteY331" fmla="*/ 1296271 h 2429145"/>
                    <a:gd name="connsiteX332" fmla="*/ 2182933 w 4072633"/>
                    <a:gd name="connsiteY332" fmla="*/ 1303575 h 2429145"/>
                    <a:gd name="connsiteX333" fmla="*/ 2168518 w 4072633"/>
                    <a:gd name="connsiteY333" fmla="*/ 1305798 h 2429145"/>
                    <a:gd name="connsiteX334" fmla="*/ 2140793 w 4072633"/>
                    <a:gd name="connsiteY334" fmla="*/ 1312457 h 2429145"/>
                    <a:gd name="connsiteX335" fmla="*/ 2131914 w 4072633"/>
                    <a:gd name="connsiteY335" fmla="*/ 1319112 h 2429145"/>
                    <a:gd name="connsiteX336" fmla="*/ 2130809 w 4072633"/>
                    <a:gd name="connsiteY336" fmla="*/ 1324660 h 2429145"/>
                    <a:gd name="connsiteX337" fmla="*/ 2145224 w 4072633"/>
                    <a:gd name="connsiteY337" fmla="*/ 1343528 h 2429145"/>
                    <a:gd name="connsiteX338" fmla="*/ 2148548 w 4072633"/>
                    <a:gd name="connsiteY338" fmla="*/ 1364613 h 2429145"/>
                    <a:gd name="connsiteX339" fmla="*/ 2146337 w 4072633"/>
                    <a:gd name="connsiteY339" fmla="*/ 1380150 h 2429145"/>
                    <a:gd name="connsiteX340" fmla="*/ 2147442 w 4072633"/>
                    <a:gd name="connsiteY340" fmla="*/ 1389030 h 2429145"/>
                    <a:gd name="connsiteX341" fmla="*/ 2158534 w 4072633"/>
                    <a:gd name="connsiteY341" fmla="*/ 1386810 h 2429145"/>
                    <a:gd name="connsiteX342" fmla="*/ 2165687 w 4072633"/>
                    <a:gd name="connsiteY342" fmla="*/ 1390389 h 2429145"/>
                    <a:gd name="connsiteX343" fmla="*/ 2167405 w 4072633"/>
                    <a:gd name="connsiteY343" fmla="*/ 1391247 h 2429145"/>
                    <a:gd name="connsiteX344" fmla="*/ 2165184 w 4072633"/>
                    <a:gd name="connsiteY344" fmla="*/ 1399018 h 2429145"/>
                    <a:gd name="connsiteX345" fmla="*/ 2162652 w 4072633"/>
                    <a:gd name="connsiteY345" fmla="*/ 1404089 h 2429145"/>
                    <a:gd name="connsiteX346" fmla="*/ 2160752 w 4072633"/>
                    <a:gd name="connsiteY346" fmla="*/ 1407895 h 2429145"/>
                    <a:gd name="connsiteX347" fmla="*/ 2164078 w 4072633"/>
                    <a:gd name="connsiteY347" fmla="*/ 1438971 h 2429145"/>
                    <a:gd name="connsiteX348" fmla="*/ 2173017 w 4072633"/>
                    <a:gd name="connsiteY348" fmla="*/ 1443786 h 2429145"/>
                    <a:gd name="connsiteX349" fmla="*/ 2178493 w 4072633"/>
                    <a:gd name="connsiteY349" fmla="*/ 1446737 h 2429145"/>
                    <a:gd name="connsiteX350" fmla="*/ 2197348 w 4072633"/>
                    <a:gd name="connsiteY350" fmla="*/ 1466716 h 2429145"/>
                    <a:gd name="connsiteX351" fmla="*/ 2207331 w 4072633"/>
                    <a:gd name="connsiteY351" fmla="*/ 1473370 h 2429145"/>
                    <a:gd name="connsiteX352" fmla="*/ 2219528 w 4072633"/>
                    <a:gd name="connsiteY352" fmla="*/ 1486690 h 2429145"/>
                    <a:gd name="connsiteX353" fmla="*/ 2225073 w 4072633"/>
                    <a:gd name="connsiteY353" fmla="*/ 1505558 h 2429145"/>
                    <a:gd name="connsiteX354" fmla="*/ 2214458 w 4072633"/>
                    <a:gd name="connsiteY354" fmla="*/ 1514189 h 2429145"/>
                    <a:gd name="connsiteX355" fmla="*/ 2207331 w 4072633"/>
                    <a:gd name="connsiteY355" fmla="*/ 1519983 h 2429145"/>
                    <a:gd name="connsiteX356" fmla="*/ 2206218 w 4072633"/>
                    <a:gd name="connsiteY356" fmla="*/ 1543291 h 2429145"/>
                    <a:gd name="connsiteX357" fmla="*/ 2209797 w 4072633"/>
                    <a:gd name="connsiteY357" fmla="*/ 1545440 h 2429145"/>
                    <a:gd name="connsiteX358" fmla="*/ 2217307 w 4072633"/>
                    <a:gd name="connsiteY358" fmla="*/ 1549950 h 2429145"/>
                    <a:gd name="connsiteX359" fmla="*/ 2217307 w 4072633"/>
                    <a:gd name="connsiteY359" fmla="*/ 1554941 h 2429145"/>
                    <a:gd name="connsiteX360" fmla="*/ 2217307 w 4072633"/>
                    <a:gd name="connsiteY360" fmla="*/ 1561047 h 2429145"/>
                    <a:gd name="connsiteX361" fmla="*/ 2217307 w 4072633"/>
                    <a:gd name="connsiteY361" fmla="*/ 1569924 h 2429145"/>
                    <a:gd name="connsiteX362" fmla="*/ 2220633 w 4072633"/>
                    <a:gd name="connsiteY362" fmla="*/ 1578801 h 2429145"/>
                    <a:gd name="connsiteX363" fmla="*/ 2221689 w 4072633"/>
                    <a:gd name="connsiteY363" fmla="*/ 1579331 h 2429145"/>
                    <a:gd name="connsiteX364" fmla="*/ 2233943 w 4072633"/>
                    <a:gd name="connsiteY364" fmla="*/ 1585461 h 2429145"/>
                    <a:gd name="connsiteX365" fmla="*/ 2230641 w 4072633"/>
                    <a:gd name="connsiteY365" fmla="*/ 1599999 h 2429145"/>
                    <a:gd name="connsiteX366" fmla="*/ 2228399 w 4072633"/>
                    <a:gd name="connsiteY366" fmla="*/ 1609877 h 2429145"/>
                    <a:gd name="connsiteX367" fmla="*/ 2231712 w 4072633"/>
                    <a:gd name="connsiteY367" fmla="*/ 1611202 h 2429145"/>
                    <a:gd name="connsiteX368" fmla="*/ 2250577 w 4072633"/>
                    <a:gd name="connsiteY368" fmla="*/ 1618754 h 2429145"/>
                    <a:gd name="connsiteX369" fmla="*/ 2249936 w 4072633"/>
                    <a:gd name="connsiteY369" fmla="*/ 1623105 h 2429145"/>
                    <a:gd name="connsiteX370" fmla="*/ 2249604 w 4072633"/>
                    <a:gd name="connsiteY370" fmla="*/ 1625346 h 2429145"/>
                    <a:gd name="connsiteX371" fmla="*/ 2246148 w 4072633"/>
                    <a:gd name="connsiteY371" fmla="*/ 1648719 h 2429145"/>
                    <a:gd name="connsiteX372" fmla="*/ 2237512 w 4072633"/>
                    <a:gd name="connsiteY372" fmla="*/ 1658595 h 2429145"/>
                    <a:gd name="connsiteX373" fmla="*/ 2230617 w 4072633"/>
                    <a:gd name="connsiteY373" fmla="*/ 1666478 h 2429145"/>
                    <a:gd name="connsiteX374" fmla="*/ 2227291 w 4072633"/>
                    <a:gd name="connsiteY374" fmla="*/ 1673133 h 2429145"/>
                    <a:gd name="connsiteX375" fmla="*/ 2230734 w 4072633"/>
                    <a:gd name="connsiteY375" fmla="*/ 1677236 h 2429145"/>
                    <a:gd name="connsiteX376" fmla="*/ 2242822 w 4072633"/>
                    <a:gd name="connsiteY376" fmla="*/ 1691635 h 2429145"/>
                    <a:gd name="connsiteX377" fmla="*/ 2250577 w 4072633"/>
                    <a:gd name="connsiteY377" fmla="*/ 1700878 h 2429145"/>
                    <a:gd name="connsiteX378" fmla="*/ 2252834 w 4072633"/>
                    <a:gd name="connsiteY378" fmla="*/ 1700377 h 2429145"/>
                    <a:gd name="connsiteX379" fmla="*/ 2270539 w 4072633"/>
                    <a:gd name="connsiteY379" fmla="*/ 1696438 h 2429145"/>
                    <a:gd name="connsiteX380" fmla="*/ 2279485 w 4072633"/>
                    <a:gd name="connsiteY380" fmla="*/ 1681655 h 2429145"/>
                    <a:gd name="connsiteX381" fmla="*/ 2288322 w 4072633"/>
                    <a:gd name="connsiteY381" fmla="*/ 1671826 h 2429145"/>
                    <a:gd name="connsiteX382" fmla="*/ 2289826 w 4072633"/>
                    <a:gd name="connsiteY382" fmla="*/ 1664564 h 2429145"/>
                    <a:gd name="connsiteX383" fmla="*/ 2297039 w 4072633"/>
                    <a:gd name="connsiteY383" fmla="*/ 1657061 h 2429145"/>
                    <a:gd name="connsiteX384" fmla="*/ 2301512 w 4072633"/>
                    <a:gd name="connsiteY384" fmla="*/ 1654476 h 2429145"/>
                    <a:gd name="connsiteX385" fmla="*/ 2307353 w 4072633"/>
                    <a:gd name="connsiteY385" fmla="*/ 1656813 h 2429145"/>
                    <a:gd name="connsiteX386" fmla="*/ 2304861 w 4072633"/>
                    <a:gd name="connsiteY386" fmla="*/ 1665341 h 2429145"/>
                    <a:gd name="connsiteX387" fmla="*/ 2304293 w 4072633"/>
                    <a:gd name="connsiteY387" fmla="*/ 1667289 h 2429145"/>
                    <a:gd name="connsiteX388" fmla="*/ 2307312 w 4072633"/>
                    <a:gd name="connsiteY388" fmla="*/ 1671581 h 2429145"/>
                    <a:gd name="connsiteX389" fmla="*/ 2310630 w 4072633"/>
                    <a:gd name="connsiteY389" fmla="*/ 1671873 h 2429145"/>
                    <a:gd name="connsiteX390" fmla="*/ 2313927 w 4072633"/>
                    <a:gd name="connsiteY390" fmla="*/ 1672168 h 2429145"/>
                    <a:gd name="connsiteX391" fmla="*/ 2315833 w 4072633"/>
                    <a:gd name="connsiteY391" fmla="*/ 1675188 h 2429145"/>
                    <a:gd name="connsiteX392" fmla="*/ 2326056 w 4072633"/>
                    <a:gd name="connsiteY392" fmla="*/ 1678694 h 2429145"/>
                    <a:gd name="connsiteX393" fmla="*/ 2329278 w 4072633"/>
                    <a:gd name="connsiteY393" fmla="*/ 1682153 h 2429145"/>
                    <a:gd name="connsiteX394" fmla="*/ 2341293 w 4072633"/>
                    <a:gd name="connsiteY394" fmla="*/ 1688688 h 2429145"/>
                    <a:gd name="connsiteX395" fmla="*/ 2348873 w 4072633"/>
                    <a:gd name="connsiteY395" fmla="*/ 1692809 h 2429145"/>
                    <a:gd name="connsiteX396" fmla="*/ 2354412 w 4072633"/>
                    <a:gd name="connsiteY396" fmla="*/ 1690060 h 2429145"/>
                    <a:gd name="connsiteX397" fmla="*/ 2376079 w 4072633"/>
                    <a:gd name="connsiteY397" fmla="*/ 1679312 h 2429145"/>
                    <a:gd name="connsiteX398" fmla="*/ 2387186 w 4072633"/>
                    <a:gd name="connsiteY398" fmla="*/ 1692248 h 2429145"/>
                    <a:gd name="connsiteX399" fmla="*/ 2392421 w 4072633"/>
                    <a:gd name="connsiteY399" fmla="*/ 1694054 h 2429145"/>
                    <a:gd name="connsiteX400" fmla="*/ 2393761 w 4072633"/>
                    <a:gd name="connsiteY400" fmla="*/ 1694515 h 2429145"/>
                    <a:gd name="connsiteX401" fmla="*/ 2394587 w 4072633"/>
                    <a:gd name="connsiteY401" fmla="*/ 1693052 h 2429145"/>
                    <a:gd name="connsiteX402" fmla="*/ 2402587 w 4072633"/>
                    <a:gd name="connsiteY402" fmla="*/ 1678874 h 2429145"/>
                    <a:gd name="connsiteX403" fmla="*/ 2423263 w 4072633"/>
                    <a:gd name="connsiteY403" fmla="*/ 1682844 h 2429145"/>
                    <a:gd name="connsiteX404" fmla="*/ 2426180 w 4072633"/>
                    <a:gd name="connsiteY404" fmla="*/ 1683405 h 2429145"/>
                    <a:gd name="connsiteX405" fmla="*/ 2427554 w 4072633"/>
                    <a:gd name="connsiteY405" fmla="*/ 1682200 h 2429145"/>
                    <a:gd name="connsiteX406" fmla="*/ 2435006 w 4072633"/>
                    <a:gd name="connsiteY406" fmla="*/ 1675676 h 2429145"/>
                    <a:gd name="connsiteX407" fmla="*/ 2442738 w 4072633"/>
                    <a:gd name="connsiteY407" fmla="*/ 1673469 h 2429145"/>
                    <a:gd name="connsiteX408" fmla="*/ 2445517 w 4072633"/>
                    <a:gd name="connsiteY408" fmla="*/ 1675457 h 2429145"/>
                    <a:gd name="connsiteX409" fmla="*/ 2450459 w 4072633"/>
                    <a:gd name="connsiteY409" fmla="*/ 1678989 h 2429145"/>
                    <a:gd name="connsiteX410" fmla="*/ 2455980 w 4072633"/>
                    <a:gd name="connsiteY410" fmla="*/ 1676780 h 2429145"/>
                    <a:gd name="connsiteX411" fmla="*/ 2457617 w 4072633"/>
                    <a:gd name="connsiteY411" fmla="*/ 1674635 h 2429145"/>
                    <a:gd name="connsiteX412" fmla="*/ 2470317 w 4072633"/>
                    <a:gd name="connsiteY412" fmla="*/ 1658006 h 2429145"/>
                    <a:gd name="connsiteX413" fmla="*/ 2483567 w 4072633"/>
                    <a:gd name="connsiteY413" fmla="*/ 1662422 h 2429145"/>
                    <a:gd name="connsiteX414" fmla="*/ 2494598 w 4072633"/>
                    <a:gd name="connsiteY414" fmla="*/ 1662422 h 2429145"/>
                    <a:gd name="connsiteX415" fmla="*/ 2503425 w 4072633"/>
                    <a:gd name="connsiteY415" fmla="*/ 1639234 h 2429145"/>
                    <a:gd name="connsiteX416" fmla="*/ 2521070 w 4072633"/>
                    <a:gd name="connsiteY416" fmla="*/ 1631502 h 2429145"/>
                    <a:gd name="connsiteX417" fmla="*/ 2519975 w 4072633"/>
                    <a:gd name="connsiteY417" fmla="*/ 1623776 h 2429145"/>
                    <a:gd name="connsiteX418" fmla="*/ 2531027 w 4072633"/>
                    <a:gd name="connsiteY418" fmla="*/ 1621566 h 2429145"/>
                    <a:gd name="connsiteX419" fmla="*/ 2543148 w 4072633"/>
                    <a:gd name="connsiteY419" fmla="*/ 1623776 h 2429145"/>
                    <a:gd name="connsiteX420" fmla="*/ 2549769 w 4072633"/>
                    <a:gd name="connsiteY420" fmla="*/ 1621566 h 2429145"/>
                    <a:gd name="connsiteX421" fmla="*/ 2563011 w 4072633"/>
                    <a:gd name="connsiteY421" fmla="*/ 1624877 h 2429145"/>
                    <a:gd name="connsiteX422" fmla="*/ 2568538 w 4072633"/>
                    <a:gd name="connsiteY422" fmla="*/ 1633712 h 2429145"/>
                    <a:gd name="connsiteX423" fmla="*/ 2608264 w 4072633"/>
                    <a:gd name="connsiteY423" fmla="*/ 1632608 h 2429145"/>
                    <a:gd name="connsiteX424" fmla="*/ 2611574 w 4072633"/>
                    <a:gd name="connsiteY424" fmla="*/ 1622670 h 2429145"/>
                    <a:gd name="connsiteX425" fmla="*/ 2632532 w 4072633"/>
                    <a:gd name="connsiteY425" fmla="*/ 1613834 h 2429145"/>
                    <a:gd name="connsiteX426" fmla="*/ 2646530 w 4072633"/>
                    <a:gd name="connsiteY426" fmla="*/ 1619435 h 2429145"/>
                    <a:gd name="connsiteX427" fmla="*/ 2654611 w 4072633"/>
                    <a:gd name="connsiteY427" fmla="*/ 1622670 h 2429145"/>
                    <a:gd name="connsiteX428" fmla="*/ 2661102 w 4072633"/>
                    <a:gd name="connsiteY428" fmla="*/ 1621373 h 2429145"/>
                    <a:gd name="connsiteX429" fmla="*/ 2671164 w 4072633"/>
                    <a:gd name="connsiteY429" fmla="*/ 1619357 h 2429145"/>
                    <a:gd name="connsiteX430" fmla="*/ 2684406 w 4072633"/>
                    <a:gd name="connsiteY430" fmla="*/ 1624877 h 2429145"/>
                    <a:gd name="connsiteX431" fmla="*/ 2693243 w 4072633"/>
                    <a:gd name="connsiteY431" fmla="*/ 1627086 h 2429145"/>
                    <a:gd name="connsiteX432" fmla="*/ 2711985 w 4072633"/>
                    <a:gd name="connsiteY432" fmla="*/ 1634818 h 2429145"/>
                    <a:gd name="connsiteX433" fmla="*/ 2731848 w 4072633"/>
                    <a:gd name="connsiteY433" fmla="*/ 1637027 h 2429145"/>
                    <a:gd name="connsiteX434" fmla="*/ 2738521 w 4072633"/>
                    <a:gd name="connsiteY434" fmla="*/ 1643684 h 2429145"/>
                    <a:gd name="connsiteX435" fmla="*/ 2741780 w 4072633"/>
                    <a:gd name="connsiteY435" fmla="*/ 1646963 h 2429145"/>
                    <a:gd name="connsiteX436" fmla="*/ 2746732 w 4072633"/>
                    <a:gd name="connsiteY436" fmla="*/ 1646963 h 2429145"/>
                    <a:gd name="connsiteX437" fmla="*/ 2751711 w 4072633"/>
                    <a:gd name="connsiteY437" fmla="*/ 1646963 h 2429145"/>
                    <a:gd name="connsiteX438" fmla="*/ 2753275 w 4072633"/>
                    <a:gd name="connsiteY438" fmla="*/ 1649569 h 2429145"/>
                    <a:gd name="connsiteX439" fmla="*/ 2758332 w 4072633"/>
                    <a:gd name="connsiteY439" fmla="*/ 1658006 h 2429145"/>
                    <a:gd name="connsiteX440" fmla="*/ 2764953 w 4072633"/>
                    <a:gd name="connsiteY440" fmla="*/ 1659112 h 2429145"/>
                    <a:gd name="connsiteX441" fmla="*/ 2767117 w 4072633"/>
                    <a:gd name="connsiteY441" fmla="*/ 1657880 h 2429145"/>
                    <a:gd name="connsiteX442" fmla="*/ 2772695 w 4072633"/>
                    <a:gd name="connsiteY442" fmla="*/ 1654695 h 2429145"/>
                    <a:gd name="connsiteX443" fmla="*/ 2787423 w 4072633"/>
                    <a:gd name="connsiteY443" fmla="*/ 1670417 h 2429145"/>
                    <a:gd name="connsiteX444" fmla="*/ 2789248 w 4072633"/>
                    <a:gd name="connsiteY444" fmla="*/ 1672363 h 2429145"/>
                    <a:gd name="connsiteX445" fmla="*/ 2791828 w 4072633"/>
                    <a:gd name="connsiteY445" fmla="*/ 1673010 h 2429145"/>
                    <a:gd name="connsiteX446" fmla="*/ 2802490 w 4072633"/>
                    <a:gd name="connsiteY446" fmla="*/ 1675676 h 2429145"/>
                    <a:gd name="connsiteX447" fmla="*/ 2807990 w 4072633"/>
                    <a:gd name="connsiteY447" fmla="*/ 1684511 h 2429145"/>
                    <a:gd name="connsiteX448" fmla="*/ 2820137 w 4072633"/>
                    <a:gd name="connsiteY448" fmla="*/ 1690031 h 2429145"/>
                    <a:gd name="connsiteX449" fmla="*/ 2836690 w 4072633"/>
                    <a:gd name="connsiteY449" fmla="*/ 1678989 h 2429145"/>
                    <a:gd name="connsiteX450" fmla="*/ 2836690 w 4072633"/>
                    <a:gd name="connsiteY450" fmla="*/ 1672363 h 2429145"/>
                    <a:gd name="connsiteX451" fmla="*/ 2852147 w 4072633"/>
                    <a:gd name="connsiteY451" fmla="*/ 1659112 h 2429145"/>
                    <a:gd name="connsiteX452" fmla="*/ 2848837 w 4072633"/>
                    <a:gd name="connsiteY452" fmla="*/ 1646963 h 2429145"/>
                    <a:gd name="connsiteX453" fmla="*/ 2853242 w 4072633"/>
                    <a:gd name="connsiteY453" fmla="*/ 1642544 h 2429145"/>
                    <a:gd name="connsiteX454" fmla="*/ 2879726 w 4072633"/>
                    <a:gd name="connsiteY454" fmla="*/ 1638128 h 2429145"/>
                    <a:gd name="connsiteX455" fmla="*/ 2880170 w 4072633"/>
                    <a:gd name="connsiteY455" fmla="*/ 1638577 h 2429145"/>
                    <a:gd name="connsiteX456" fmla="*/ 2886347 w 4072633"/>
                    <a:gd name="connsiteY456" fmla="*/ 1644754 h 2429145"/>
                    <a:gd name="connsiteX457" fmla="*/ 2905116 w 4072633"/>
                    <a:gd name="connsiteY457" fmla="*/ 1650276 h 2429145"/>
                    <a:gd name="connsiteX458" fmla="*/ 2936527 w 4072633"/>
                    <a:gd name="connsiteY458" fmla="*/ 1649293 h 2429145"/>
                    <a:gd name="connsiteX459" fmla="*/ 2940411 w 4072633"/>
                    <a:gd name="connsiteY459" fmla="*/ 1649170 h 2429145"/>
                    <a:gd name="connsiteX460" fmla="*/ 2940411 w 4072633"/>
                    <a:gd name="connsiteY460" fmla="*/ 1651714 h 2429145"/>
                    <a:gd name="connsiteX461" fmla="*/ 2940411 w 4072633"/>
                    <a:gd name="connsiteY461" fmla="*/ 1655796 h 2429145"/>
                    <a:gd name="connsiteX462" fmla="*/ 2947032 w 4072633"/>
                    <a:gd name="connsiteY462" fmla="*/ 1660212 h 2429145"/>
                    <a:gd name="connsiteX463" fmla="*/ 2947918 w 4072633"/>
                    <a:gd name="connsiteY463" fmla="*/ 1660212 h 2429145"/>
                    <a:gd name="connsiteX464" fmla="*/ 2955868 w 4072633"/>
                    <a:gd name="connsiteY464" fmla="*/ 1660212 h 2429145"/>
                    <a:gd name="connsiteX465" fmla="*/ 2954304 w 4072633"/>
                    <a:gd name="connsiteY465" fmla="*/ 1665435 h 2429145"/>
                    <a:gd name="connsiteX466" fmla="*/ 2952558 w 4072633"/>
                    <a:gd name="connsiteY466" fmla="*/ 1671260 h 2429145"/>
                    <a:gd name="connsiteX467" fmla="*/ 2964705 w 4072633"/>
                    <a:gd name="connsiteY467" fmla="*/ 1682302 h 2429145"/>
                    <a:gd name="connsiteX468" fmla="*/ 3001121 w 4072633"/>
                    <a:gd name="connsiteY468" fmla="*/ 1666838 h 2429145"/>
                    <a:gd name="connsiteX469" fmla="*/ 3011052 w 4072633"/>
                    <a:gd name="connsiteY469" fmla="*/ 1645860 h 2429145"/>
                    <a:gd name="connsiteX470" fmla="*/ 3022079 w 4072633"/>
                    <a:gd name="connsiteY470" fmla="*/ 1643651 h 2429145"/>
                    <a:gd name="connsiteX471" fmla="*/ 3029795 w 4072633"/>
                    <a:gd name="connsiteY471" fmla="*/ 1650276 h 2429145"/>
                    <a:gd name="connsiteX472" fmla="*/ 3044158 w 4072633"/>
                    <a:gd name="connsiteY472" fmla="*/ 1651380 h 2429145"/>
                    <a:gd name="connsiteX473" fmla="*/ 3054089 w 4072633"/>
                    <a:gd name="connsiteY473" fmla="*/ 1640338 h 2429145"/>
                    <a:gd name="connsiteX474" fmla="*/ 3067305 w 4072633"/>
                    <a:gd name="connsiteY474" fmla="*/ 1635919 h 2429145"/>
                    <a:gd name="connsiteX475" fmla="*/ 3084978 w 4072633"/>
                    <a:gd name="connsiteY475" fmla="*/ 1627086 h 2429145"/>
                    <a:gd name="connsiteX476" fmla="*/ 3100436 w 4072633"/>
                    <a:gd name="connsiteY476" fmla="*/ 1623776 h 2429145"/>
                    <a:gd name="connsiteX477" fmla="*/ 3114773 w 4072633"/>
                    <a:gd name="connsiteY477" fmla="*/ 1634818 h 2429145"/>
                    <a:gd name="connsiteX478" fmla="*/ 3116963 w 4072633"/>
                    <a:gd name="connsiteY478" fmla="*/ 1643651 h 2429145"/>
                    <a:gd name="connsiteX479" fmla="*/ 3126921 w 4072633"/>
                    <a:gd name="connsiteY479" fmla="*/ 1642544 h 2429145"/>
                    <a:gd name="connsiteX480" fmla="*/ 3133541 w 4072633"/>
                    <a:gd name="connsiteY480" fmla="*/ 1656902 h 2429145"/>
                    <a:gd name="connsiteX481" fmla="*/ 3154499 w 4072633"/>
                    <a:gd name="connsiteY481" fmla="*/ 1663528 h 2429145"/>
                    <a:gd name="connsiteX482" fmla="*/ 3179863 w 4072633"/>
                    <a:gd name="connsiteY482" fmla="*/ 1653587 h 2429145"/>
                    <a:gd name="connsiteX483" fmla="*/ 3196441 w 4072633"/>
                    <a:gd name="connsiteY483" fmla="*/ 1635919 h 2429145"/>
                    <a:gd name="connsiteX484" fmla="*/ 3210778 w 4072633"/>
                    <a:gd name="connsiteY484" fmla="*/ 1642544 h 2429145"/>
                    <a:gd name="connsiteX485" fmla="*/ 3212994 w 4072633"/>
                    <a:gd name="connsiteY485" fmla="*/ 1649170 h 2429145"/>
                    <a:gd name="connsiteX486" fmla="*/ 3222665 w 4072633"/>
                    <a:gd name="connsiteY486" fmla="*/ 1652400 h 2429145"/>
                    <a:gd name="connsiteX487" fmla="*/ 3236167 w 4072633"/>
                    <a:gd name="connsiteY487" fmla="*/ 1656902 h 2429145"/>
                    <a:gd name="connsiteX488" fmla="*/ 3236167 w 4072633"/>
                    <a:gd name="connsiteY488" fmla="*/ 1660656 h 2429145"/>
                    <a:gd name="connsiteX489" fmla="*/ 3236167 w 4072633"/>
                    <a:gd name="connsiteY489" fmla="*/ 1670154 h 2429145"/>
                    <a:gd name="connsiteX490" fmla="*/ 3229521 w 4072633"/>
                    <a:gd name="connsiteY490" fmla="*/ 1681196 h 2429145"/>
                    <a:gd name="connsiteX491" fmla="*/ 3267057 w 4072633"/>
                    <a:gd name="connsiteY491" fmla="*/ 1690824 h 2429145"/>
                    <a:gd name="connsiteX492" fmla="*/ 3272583 w 4072633"/>
                    <a:gd name="connsiteY492" fmla="*/ 1692238 h 2429145"/>
                    <a:gd name="connsiteX493" fmla="*/ 3289709 w 4072633"/>
                    <a:gd name="connsiteY493" fmla="*/ 1693021 h 2429145"/>
                    <a:gd name="connsiteX494" fmla="*/ 3296852 w 4072633"/>
                    <a:gd name="connsiteY494" fmla="*/ 1693347 h 2429145"/>
                    <a:gd name="connsiteX495" fmla="*/ 3315620 w 4072633"/>
                    <a:gd name="connsiteY495" fmla="*/ 1686721 h 2429145"/>
                    <a:gd name="connsiteX496" fmla="*/ 3316089 w 4072633"/>
                    <a:gd name="connsiteY496" fmla="*/ 1682917 h 2429145"/>
                    <a:gd name="connsiteX497" fmla="*/ 3316715 w 4072633"/>
                    <a:gd name="connsiteY497" fmla="*/ 1677886 h 2429145"/>
                    <a:gd name="connsiteX498" fmla="*/ 3334362 w 4072633"/>
                    <a:gd name="connsiteY498" fmla="*/ 1661321 h 2429145"/>
                    <a:gd name="connsiteX499" fmla="*/ 3332173 w 4072633"/>
                    <a:gd name="connsiteY499" fmla="*/ 1654695 h 2429145"/>
                    <a:gd name="connsiteX500" fmla="*/ 3345415 w 4072633"/>
                    <a:gd name="connsiteY500" fmla="*/ 1651380 h 2429145"/>
                    <a:gd name="connsiteX501" fmla="*/ 3355346 w 4072633"/>
                    <a:gd name="connsiteY501" fmla="*/ 1642544 h 2429145"/>
                    <a:gd name="connsiteX502" fmla="*/ 3360846 w 4072633"/>
                    <a:gd name="connsiteY502" fmla="*/ 1641629 h 2429145"/>
                    <a:gd name="connsiteX503" fmla="*/ 3361967 w 4072633"/>
                    <a:gd name="connsiteY503" fmla="*/ 1641444 h 2429145"/>
                    <a:gd name="connsiteX504" fmla="*/ 3362671 w 4072633"/>
                    <a:gd name="connsiteY504" fmla="*/ 1639735 h 2429145"/>
                    <a:gd name="connsiteX505" fmla="*/ 3369683 w 4072633"/>
                    <a:gd name="connsiteY505" fmla="*/ 1622670 h 2429145"/>
                    <a:gd name="connsiteX506" fmla="*/ 3384020 w 4072633"/>
                    <a:gd name="connsiteY506" fmla="*/ 1616044 h 2429145"/>
                    <a:gd name="connsiteX507" fmla="*/ 3387539 w 4072633"/>
                    <a:gd name="connsiteY507" fmla="*/ 1620745 h 2429145"/>
                    <a:gd name="connsiteX508" fmla="*/ 3393952 w 4072633"/>
                    <a:gd name="connsiteY508" fmla="*/ 1629296 h 2429145"/>
                    <a:gd name="connsiteX509" fmla="*/ 3423772 w 4072633"/>
                    <a:gd name="connsiteY509" fmla="*/ 1639234 h 2429145"/>
                    <a:gd name="connsiteX510" fmla="*/ 3439204 w 4072633"/>
                    <a:gd name="connsiteY510" fmla="*/ 1639234 h 2429145"/>
                    <a:gd name="connsiteX511" fmla="*/ 3449136 w 4072633"/>
                    <a:gd name="connsiteY511" fmla="*/ 1622670 h 2429145"/>
                    <a:gd name="connsiteX512" fmla="*/ 3444730 w 4072633"/>
                    <a:gd name="connsiteY512" fmla="*/ 1617145 h 2429145"/>
                    <a:gd name="connsiteX513" fmla="*/ 3451351 w 4072633"/>
                    <a:gd name="connsiteY513" fmla="*/ 1614938 h 2429145"/>
                    <a:gd name="connsiteX514" fmla="*/ 3455756 w 4072633"/>
                    <a:gd name="connsiteY514" fmla="*/ 1608312 h 2429145"/>
                    <a:gd name="connsiteX515" fmla="*/ 3481146 w 4072633"/>
                    <a:gd name="connsiteY515" fmla="*/ 1628192 h 2429145"/>
                    <a:gd name="connsiteX516" fmla="*/ 3502104 w 4072633"/>
                    <a:gd name="connsiteY516" fmla="*/ 1611625 h 2429145"/>
                    <a:gd name="connsiteX517" fmla="*/ 3521967 w 4072633"/>
                    <a:gd name="connsiteY517" fmla="*/ 1603893 h 2429145"/>
                    <a:gd name="connsiteX518" fmla="*/ 3537138 w 4072633"/>
                    <a:gd name="connsiteY518" fmla="*/ 1601686 h 2429145"/>
                    <a:gd name="connsiteX519" fmla="*/ 3551058 w 4072633"/>
                    <a:gd name="connsiteY519" fmla="*/ 1589567 h 2429145"/>
                    <a:gd name="connsiteX520" fmla="*/ 3559842 w 4072633"/>
                    <a:gd name="connsiteY520" fmla="*/ 1585171 h 2429145"/>
                    <a:gd name="connsiteX521" fmla="*/ 3575222 w 4072633"/>
                    <a:gd name="connsiteY521" fmla="*/ 1596167 h 2429145"/>
                    <a:gd name="connsiteX522" fmla="*/ 3578220 w 4072633"/>
                    <a:gd name="connsiteY522" fmla="*/ 1597166 h 2429145"/>
                    <a:gd name="connsiteX523" fmla="*/ 3581817 w 4072633"/>
                    <a:gd name="connsiteY523" fmla="*/ 1598363 h 2429145"/>
                    <a:gd name="connsiteX524" fmla="*/ 3588334 w 4072633"/>
                    <a:gd name="connsiteY524" fmla="*/ 1605813 h 2429145"/>
                    <a:gd name="connsiteX525" fmla="*/ 3597196 w 4072633"/>
                    <a:gd name="connsiteY525" fmla="*/ 1615953 h 2429145"/>
                    <a:gd name="connsiteX526" fmla="*/ 3605981 w 4072633"/>
                    <a:gd name="connsiteY526" fmla="*/ 1615953 h 2429145"/>
                    <a:gd name="connsiteX527" fmla="*/ 3614766 w 4072633"/>
                    <a:gd name="connsiteY527" fmla="*/ 1620353 h 2429145"/>
                    <a:gd name="connsiteX528" fmla="*/ 3638930 w 4072633"/>
                    <a:gd name="connsiteY528" fmla="*/ 1626950 h 2429145"/>
                    <a:gd name="connsiteX529" fmla="*/ 3665310 w 4072633"/>
                    <a:gd name="connsiteY529" fmla="*/ 1624749 h 2429145"/>
                    <a:gd name="connsiteX530" fmla="*/ 3685095 w 4072633"/>
                    <a:gd name="connsiteY530" fmla="*/ 1629144 h 2429145"/>
                    <a:gd name="connsiteX531" fmla="*/ 3700474 w 4072633"/>
                    <a:gd name="connsiteY531" fmla="*/ 1646736 h 2429145"/>
                    <a:gd name="connsiteX532" fmla="*/ 3711058 w 4072633"/>
                    <a:gd name="connsiteY532" fmla="*/ 1652032 h 2429145"/>
                    <a:gd name="connsiteX533" fmla="*/ 3713664 w 4072633"/>
                    <a:gd name="connsiteY533" fmla="*/ 1653334 h 2429145"/>
                    <a:gd name="connsiteX534" fmla="*/ 3726828 w 4072633"/>
                    <a:gd name="connsiteY534" fmla="*/ 1673125 h 2429145"/>
                    <a:gd name="connsiteX535" fmla="*/ 3731233 w 4072633"/>
                    <a:gd name="connsiteY535" fmla="*/ 1686316 h 2429145"/>
                    <a:gd name="connsiteX536" fmla="*/ 3746613 w 4072633"/>
                    <a:gd name="connsiteY536" fmla="*/ 1703906 h 2429145"/>
                    <a:gd name="connsiteX537" fmla="*/ 3767362 w 4072633"/>
                    <a:gd name="connsiteY537" fmla="*/ 1714979 h 2429145"/>
                    <a:gd name="connsiteX538" fmla="*/ 3760246 w 4072633"/>
                    <a:gd name="connsiteY538" fmla="*/ 1720499 h 2429145"/>
                    <a:gd name="connsiteX539" fmla="*/ 3760324 w 4072633"/>
                    <a:gd name="connsiteY539" fmla="*/ 1720536 h 2429145"/>
                    <a:gd name="connsiteX540" fmla="*/ 3759751 w 4072633"/>
                    <a:gd name="connsiteY540" fmla="*/ 1720883 h 2429145"/>
                    <a:gd name="connsiteX541" fmla="*/ 3747134 w 4072633"/>
                    <a:gd name="connsiteY541" fmla="*/ 1728497 h 2429145"/>
                    <a:gd name="connsiteX542" fmla="*/ 3715958 w 4072633"/>
                    <a:gd name="connsiteY542" fmla="*/ 1745750 h 2429145"/>
                    <a:gd name="connsiteX543" fmla="*/ 3698180 w 4072633"/>
                    <a:gd name="connsiteY543" fmla="*/ 1771779 h 2429145"/>
                    <a:gd name="connsiteX544" fmla="*/ 3657255 w 4072633"/>
                    <a:gd name="connsiteY544" fmla="*/ 1773039 h 2429145"/>
                    <a:gd name="connsiteX545" fmla="*/ 3637027 w 4072633"/>
                    <a:gd name="connsiteY545" fmla="*/ 1809434 h 2429145"/>
                    <a:gd name="connsiteX546" fmla="*/ 3591201 w 4072633"/>
                    <a:gd name="connsiteY546" fmla="*/ 1815804 h 2429145"/>
                    <a:gd name="connsiteX547" fmla="*/ 3550328 w 4072633"/>
                    <a:gd name="connsiteY547" fmla="*/ 1813876 h 2429145"/>
                    <a:gd name="connsiteX548" fmla="*/ 3540136 w 4072633"/>
                    <a:gd name="connsiteY548" fmla="*/ 1842693 h 2429145"/>
                    <a:gd name="connsiteX549" fmla="*/ 3535079 w 4072633"/>
                    <a:gd name="connsiteY549" fmla="*/ 1854562 h 2429145"/>
                    <a:gd name="connsiteX550" fmla="*/ 3483023 w 4072633"/>
                    <a:gd name="connsiteY550" fmla="*/ 1840423 h 2429145"/>
                    <a:gd name="connsiteX551" fmla="*/ 3454401 w 4072633"/>
                    <a:gd name="connsiteY551" fmla="*/ 1862153 h 2429145"/>
                    <a:gd name="connsiteX552" fmla="*/ 3424659 w 4072633"/>
                    <a:gd name="connsiteY552" fmla="*/ 1856049 h 2429145"/>
                    <a:gd name="connsiteX553" fmla="*/ 3389755 w 4072633"/>
                    <a:gd name="connsiteY553" fmla="*/ 1858710 h 2429145"/>
                    <a:gd name="connsiteX554" fmla="*/ 3351045 w 4072633"/>
                    <a:gd name="connsiteY554" fmla="*/ 1843710 h 2429145"/>
                    <a:gd name="connsiteX555" fmla="*/ 3318409 w 4072633"/>
                    <a:gd name="connsiteY555" fmla="*/ 1844910 h 2429145"/>
                    <a:gd name="connsiteX556" fmla="*/ 3272557 w 4072633"/>
                    <a:gd name="connsiteY556" fmla="*/ 1872613 h 2429145"/>
                    <a:gd name="connsiteX557" fmla="*/ 3243519 w 4072633"/>
                    <a:gd name="connsiteY557" fmla="*/ 1896691 h 2429145"/>
                    <a:gd name="connsiteX558" fmla="*/ 3204131 w 4072633"/>
                    <a:gd name="connsiteY558" fmla="*/ 1897630 h 2429145"/>
                    <a:gd name="connsiteX559" fmla="*/ 3164431 w 4072633"/>
                    <a:gd name="connsiteY559" fmla="*/ 1912368 h 2429145"/>
                    <a:gd name="connsiteX560" fmla="*/ 3132603 w 4072633"/>
                    <a:gd name="connsiteY560" fmla="*/ 1899403 h 2429145"/>
                    <a:gd name="connsiteX561" fmla="*/ 3119022 w 4072633"/>
                    <a:gd name="connsiteY561" fmla="*/ 1892100 h 2429145"/>
                    <a:gd name="connsiteX562" fmla="*/ 3091991 w 4072633"/>
                    <a:gd name="connsiteY562" fmla="*/ 1872326 h 2429145"/>
                    <a:gd name="connsiteX563" fmla="*/ 3066627 w 4072633"/>
                    <a:gd name="connsiteY563" fmla="*/ 1875144 h 2429145"/>
                    <a:gd name="connsiteX564" fmla="*/ 3048016 w 4072633"/>
                    <a:gd name="connsiteY564" fmla="*/ 1886804 h 2429145"/>
                    <a:gd name="connsiteX565" fmla="*/ 3019837 w 4072633"/>
                    <a:gd name="connsiteY565" fmla="*/ 1922724 h 2429145"/>
                    <a:gd name="connsiteX566" fmla="*/ 2990068 w 4072633"/>
                    <a:gd name="connsiteY566" fmla="*/ 1925750 h 2429145"/>
                    <a:gd name="connsiteX567" fmla="*/ 2983552 w 4072633"/>
                    <a:gd name="connsiteY567" fmla="*/ 1906342 h 2429145"/>
                    <a:gd name="connsiteX568" fmla="*/ 2970205 w 4072633"/>
                    <a:gd name="connsiteY568" fmla="*/ 1885135 h 2429145"/>
                    <a:gd name="connsiteX569" fmla="*/ 2938012 w 4072633"/>
                    <a:gd name="connsiteY569" fmla="*/ 1897134 h 2429145"/>
                    <a:gd name="connsiteX570" fmla="*/ 2914917 w 4072633"/>
                    <a:gd name="connsiteY570" fmla="*/ 1914716 h 2429145"/>
                    <a:gd name="connsiteX571" fmla="*/ 2889762 w 4072633"/>
                    <a:gd name="connsiteY571" fmla="*/ 1923611 h 2429145"/>
                    <a:gd name="connsiteX572" fmla="*/ 2858039 w 4072633"/>
                    <a:gd name="connsiteY572" fmla="*/ 1900812 h 2429145"/>
                    <a:gd name="connsiteX573" fmla="*/ 2821440 w 4072633"/>
                    <a:gd name="connsiteY573" fmla="*/ 1906395 h 2429145"/>
                    <a:gd name="connsiteX574" fmla="*/ 2821388 w 4072633"/>
                    <a:gd name="connsiteY574" fmla="*/ 1922281 h 2429145"/>
                    <a:gd name="connsiteX575" fmla="*/ 2819042 w 4072633"/>
                    <a:gd name="connsiteY575" fmla="*/ 1945262 h 2429145"/>
                    <a:gd name="connsiteX576" fmla="*/ 2791724 w 4072633"/>
                    <a:gd name="connsiteY576" fmla="*/ 1959688 h 2429145"/>
                    <a:gd name="connsiteX577" fmla="*/ 2759948 w 4072633"/>
                    <a:gd name="connsiteY577" fmla="*/ 1979487 h 2429145"/>
                    <a:gd name="connsiteX578" fmla="*/ 2744099 w 4072633"/>
                    <a:gd name="connsiteY578" fmla="*/ 1990312 h 2429145"/>
                    <a:gd name="connsiteX579" fmla="*/ 2805096 w 4072633"/>
                    <a:gd name="connsiteY579" fmla="*/ 2065961 h 2429145"/>
                    <a:gd name="connsiteX580" fmla="*/ 2793783 w 4072633"/>
                    <a:gd name="connsiteY580" fmla="*/ 2080256 h 2429145"/>
                    <a:gd name="connsiteX581" fmla="*/ 2777986 w 4072633"/>
                    <a:gd name="connsiteY581" fmla="*/ 2107021 h 2429145"/>
                    <a:gd name="connsiteX582" fmla="*/ 2779212 w 4072633"/>
                    <a:gd name="connsiteY582" fmla="*/ 2112811 h 2429145"/>
                    <a:gd name="connsiteX583" fmla="*/ 2780202 w 4072633"/>
                    <a:gd name="connsiteY583" fmla="*/ 2117585 h 2429145"/>
                    <a:gd name="connsiteX584" fmla="*/ 2781036 w 4072633"/>
                    <a:gd name="connsiteY584" fmla="*/ 2121550 h 2429145"/>
                    <a:gd name="connsiteX585" fmla="*/ 2781766 w 4072633"/>
                    <a:gd name="connsiteY585" fmla="*/ 2124993 h 2429145"/>
                    <a:gd name="connsiteX586" fmla="*/ 2782444 w 4072633"/>
                    <a:gd name="connsiteY586" fmla="*/ 2128280 h 2429145"/>
                    <a:gd name="connsiteX587" fmla="*/ 2783643 w 4072633"/>
                    <a:gd name="connsiteY587" fmla="*/ 2131124 h 2429145"/>
                    <a:gd name="connsiteX588" fmla="*/ 2784686 w 4072633"/>
                    <a:gd name="connsiteY588" fmla="*/ 2133602 h 2429145"/>
                    <a:gd name="connsiteX589" fmla="*/ 2784608 w 4072633"/>
                    <a:gd name="connsiteY589" fmla="*/ 2138088 h 2429145"/>
                    <a:gd name="connsiteX590" fmla="*/ 2784555 w 4072633"/>
                    <a:gd name="connsiteY590" fmla="*/ 2140697 h 2429145"/>
                    <a:gd name="connsiteX591" fmla="*/ 2784686 w 4072633"/>
                    <a:gd name="connsiteY591" fmla="*/ 2142497 h 2429145"/>
                    <a:gd name="connsiteX592" fmla="*/ 2784660 w 4072633"/>
                    <a:gd name="connsiteY592" fmla="*/ 2147793 h 2429145"/>
                    <a:gd name="connsiteX593" fmla="*/ 2784634 w 4072633"/>
                    <a:gd name="connsiteY593" fmla="*/ 2167331 h 2429145"/>
                    <a:gd name="connsiteX594" fmla="*/ 2780124 w 4072633"/>
                    <a:gd name="connsiteY594" fmla="*/ 2186895 h 2429145"/>
                    <a:gd name="connsiteX595" fmla="*/ 2789039 w 4072633"/>
                    <a:gd name="connsiteY595" fmla="*/ 2199260 h 2429145"/>
                    <a:gd name="connsiteX596" fmla="*/ 2786823 w 4072633"/>
                    <a:gd name="connsiteY596" fmla="*/ 2199286 h 2429145"/>
                    <a:gd name="connsiteX597" fmla="*/ 2753223 w 4072633"/>
                    <a:gd name="connsiteY597" fmla="*/ 2224328 h 2429145"/>
                    <a:gd name="connsiteX598" fmla="*/ 2757654 w 4072633"/>
                    <a:gd name="connsiteY598" fmla="*/ 2240267 h 2429145"/>
                    <a:gd name="connsiteX599" fmla="*/ 2748713 w 4072633"/>
                    <a:gd name="connsiteY599" fmla="*/ 2252736 h 2429145"/>
                    <a:gd name="connsiteX600" fmla="*/ 2730857 w 4072633"/>
                    <a:gd name="connsiteY600" fmla="*/ 2247545 h 2429145"/>
                    <a:gd name="connsiteX601" fmla="*/ 2708518 w 4072633"/>
                    <a:gd name="connsiteY601" fmla="*/ 2231763 h 2429145"/>
                    <a:gd name="connsiteX602" fmla="*/ 2692878 w 4072633"/>
                    <a:gd name="connsiteY602" fmla="*/ 2221276 h 2429145"/>
                    <a:gd name="connsiteX603" fmla="*/ 2679505 w 4072633"/>
                    <a:gd name="connsiteY603" fmla="*/ 2230250 h 2429145"/>
                    <a:gd name="connsiteX604" fmla="*/ 2663917 w 4072633"/>
                    <a:gd name="connsiteY604" fmla="*/ 2248092 h 2429145"/>
                    <a:gd name="connsiteX605" fmla="*/ 2637172 w 4072633"/>
                    <a:gd name="connsiteY605" fmla="*/ 2255370 h 2429145"/>
                    <a:gd name="connsiteX606" fmla="*/ 2626016 w 4072633"/>
                    <a:gd name="connsiteY606" fmla="*/ 2250153 h 2429145"/>
                    <a:gd name="connsiteX607" fmla="*/ 2621532 w 4072633"/>
                    <a:gd name="connsiteY607" fmla="*/ 2236015 h 2429145"/>
                    <a:gd name="connsiteX608" fmla="*/ 2610271 w 4072633"/>
                    <a:gd name="connsiteY608" fmla="*/ 2207790 h 2429145"/>
                    <a:gd name="connsiteX609" fmla="*/ 2592259 w 4072633"/>
                    <a:gd name="connsiteY609" fmla="*/ 2176043 h 2429145"/>
                    <a:gd name="connsiteX610" fmla="*/ 2581310 w 4072633"/>
                    <a:gd name="connsiteY610" fmla="*/ 2157105 h 2429145"/>
                    <a:gd name="connsiteX611" fmla="*/ 2572265 w 4072633"/>
                    <a:gd name="connsiteY611" fmla="*/ 2144167 h 2429145"/>
                    <a:gd name="connsiteX612" fmla="*/ 2564132 w 4072633"/>
                    <a:gd name="connsiteY612" fmla="*/ 2136445 h 2429145"/>
                    <a:gd name="connsiteX613" fmla="*/ 2555947 w 4072633"/>
                    <a:gd name="connsiteY613" fmla="*/ 2133210 h 2429145"/>
                    <a:gd name="connsiteX614" fmla="*/ 2546746 w 4072633"/>
                    <a:gd name="connsiteY614" fmla="*/ 2133680 h 2429145"/>
                    <a:gd name="connsiteX615" fmla="*/ 2535589 w 4072633"/>
                    <a:gd name="connsiteY615" fmla="*/ 2137071 h 2429145"/>
                    <a:gd name="connsiteX616" fmla="*/ 2521487 w 4072633"/>
                    <a:gd name="connsiteY616" fmla="*/ 2142627 h 2429145"/>
                    <a:gd name="connsiteX617" fmla="*/ 2503503 w 4072633"/>
                    <a:gd name="connsiteY617" fmla="*/ 2149566 h 2429145"/>
                    <a:gd name="connsiteX618" fmla="*/ 2480676 w 4072633"/>
                    <a:gd name="connsiteY618" fmla="*/ 2157105 h 2429145"/>
                    <a:gd name="connsiteX619" fmla="*/ 2452075 w 4072633"/>
                    <a:gd name="connsiteY619" fmla="*/ 2164487 h 2429145"/>
                    <a:gd name="connsiteX620" fmla="*/ 2445595 w 4072633"/>
                    <a:gd name="connsiteY620" fmla="*/ 2182174 h 2429145"/>
                    <a:gd name="connsiteX621" fmla="*/ 2445723 w 4072633"/>
                    <a:gd name="connsiteY621" fmla="*/ 2196312 h 2429145"/>
                    <a:gd name="connsiteX622" fmla="*/ 2459126 w 4072633"/>
                    <a:gd name="connsiteY622" fmla="*/ 2212146 h 2429145"/>
                    <a:gd name="connsiteX623" fmla="*/ 2463709 w 4072633"/>
                    <a:gd name="connsiteY623" fmla="*/ 2231554 h 2429145"/>
                    <a:gd name="connsiteX624" fmla="*/ 2450527 w 4072633"/>
                    <a:gd name="connsiteY624" fmla="*/ 2243971 h 2429145"/>
                    <a:gd name="connsiteX625" fmla="*/ 2435048 w 4072633"/>
                    <a:gd name="connsiteY625" fmla="*/ 2242275 h 2429145"/>
                    <a:gd name="connsiteX626" fmla="*/ 2410709 w 4072633"/>
                    <a:gd name="connsiteY626" fmla="*/ 2233537 h 2429145"/>
                    <a:gd name="connsiteX627" fmla="*/ 2362123 w 4072633"/>
                    <a:gd name="connsiteY627" fmla="*/ 2217807 h 2429145"/>
                    <a:gd name="connsiteX628" fmla="*/ 2331252 w 4072633"/>
                    <a:gd name="connsiteY628" fmla="*/ 2205520 h 2429145"/>
                    <a:gd name="connsiteX629" fmla="*/ 2302719 w 4072633"/>
                    <a:gd name="connsiteY629" fmla="*/ 2202077 h 2429145"/>
                    <a:gd name="connsiteX630" fmla="*/ 2280929 w 4072633"/>
                    <a:gd name="connsiteY630" fmla="*/ 2212720 h 2429145"/>
                    <a:gd name="connsiteX631" fmla="*/ 2267935 w 4072633"/>
                    <a:gd name="connsiteY631" fmla="*/ 2226858 h 2429145"/>
                    <a:gd name="connsiteX632" fmla="*/ 2261428 w 4072633"/>
                    <a:gd name="connsiteY632" fmla="*/ 2232154 h 2429145"/>
                    <a:gd name="connsiteX633" fmla="*/ 2226689 w 4072633"/>
                    <a:gd name="connsiteY633" fmla="*/ 2251640 h 2429145"/>
                    <a:gd name="connsiteX634" fmla="*/ 2181147 w 4072633"/>
                    <a:gd name="connsiteY634" fmla="*/ 2274674 h 2429145"/>
                    <a:gd name="connsiteX635" fmla="*/ 2139977 w 4072633"/>
                    <a:gd name="connsiteY635" fmla="*/ 2292386 h 2429145"/>
                    <a:gd name="connsiteX636" fmla="*/ 2105261 w 4072633"/>
                    <a:gd name="connsiteY636" fmla="*/ 2292412 h 2429145"/>
                    <a:gd name="connsiteX637" fmla="*/ 2083575 w 4072633"/>
                    <a:gd name="connsiteY637" fmla="*/ 2288917 h 2429145"/>
                    <a:gd name="connsiteX638" fmla="*/ 2048773 w 4072633"/>
                    <a:gd name="connsiteY638" fmla="*/ 2258944 h 2429145"/>
                    <a:gd name="connsiteX639" fmla="*/ 2035719 w 4072633"/>
                    <a:gd name="connsiteY639" fmla="*/ 2243058 h 2429145"/>
                    <a:gd name="connsiteX640" fmla="*/ 2003317 w 4072633"/>
                    <a:gd name="connsiteY640" fmla="*/ 2232519 h 2429145"/>
                    <a:gd name="connsiteX641" fmla="*/ 1947349 w 4072633"/>
                    <a:gd name="connsiteY641" fmla="*/ 2234371 h 2429145"/>
                    <a:gd name="connsiteX642" fmla="*/ 1934464 w 4072633"/>
                    <a:gd name="connsiteY642" fmla="*/ 2239693 h 2429145"/>
                    <a:gd name="connsiteX643" fmla="*/ 1928010 w 4072633"/>
                    <a:gd name="connsiteY643" fmla="*/ 2237945 h 2429145"/>
                    <a:gd name="connsiteX644" fmla="*/ 1915109 w 4072633"/>
                    <a:gd name="connsiteY644" fmla="*/ 2232676 h 2429145"/>
                    <a:gd name="connsiteX645" fmla="*/ 1895770 w 4072633"/>
                    <a:gd name="connsiteY645" fmla="*/ 2223937 h 2429145"/>
                    <a:gd name="connsiteX646" fmla="*/ 1846375 w 4072633"/>
                    <a:gd name="connsiteY646" fmla="*/ 2189086 h 2429145"/>
                    <a:gd name="connsiteX647" fmla="*/ 1829281 w 4072633"/>
                    <a:gd name="connsiteY647" fmla="*/ 2180713 h 2429145"/>
                    <a:gd name="connsiteX648" fmla="*/ 1799413 w 4072633"/>
                    <a:gd name="connsiteY648" fmla="*/ 2181313 h 2429145"/>
                    <a:gd name="connsiteX649" fmla="*/ 1769433 w 4072633"/>
                    <a:gd name="connsiteY649" fmla="*/ 2191903 h 2429145"/>
                    <a:gd name="connsiteX650" fmla="*/ 1741786 w 4072633"/>
                    <a:gd name="connsiteY650" fmla="*/ 2192556 h 2429145"/>
                    <a:gd name="connsiteX651" fmla="*/ 1716613 w 4072633"/>
                    <a:gd name="connsiteY651" fmla="*/ 2176643 h 2429145"/>
                    <a:gd name="connsiteX652" fmla="*/ 1680289 w 4072633"/>
                    <a:gd name="connsiteY652" fmla="*/ 2187312 h 2429145"/>
                    <a:gd name="connsiteX653" fmla="*/ 1665287 w 4072633"/>
                    <a:gd name="connsiteY653" fmla="*/ 2194225 h 2429145"/>
                    <a:gd name="connsiteX654" fmla="*/ 1646144 w 4072633"/>
                    <a:gd name="connsiteY654" fmla="*/ 2196234 h 2429145"/>
                    <a:gd name="connsiteX655" fmla="*/ 1614404 w 4072633"/>
                    <a:gd name="connsiteY655" fmla="*/ 2193443 h 2429145"/>
                    <a:gd name="connsiteX656" fmla="*/ 1582540 w 4072633"/>
                    <a:gd name="connsiteY656" fmla="*/ 2197225 h 2429145"/>
                    <a:gd name="connsiteX657" fmla="*/ 1554711 w 4072633"/>
                    <a:gd name="connsiteY657" fmla="*/ 2209251 h 2429145"/>
                    <a:gd name="connsiteX658" fmla="*/ 1501542 w 4072633"/>
                    <a:gd name="connsiteY658" fmla="*/ 2218198 h 2429145"/>
                    <a:gd name="connsiteX659" fmla="*/ 1463315 w 4072633"/>
                    <a:gd name="connsiteY659" fmla="*/ 2221850 h 2429145"/>
                    <a:gd name="connsiteX660" fmla="*/ 1450242 w 4072633"/>
                    <a:gd name="connsiteY660" fmla="*/ 2235389 h 2429145"/>
                    <a:gd name="connsiteX661" fmla="*/ 1447215 w 4072633"/>
                    <a:gd name="connsiteY661" fmla="*/ 2268987 h 2429145"/>
                    <a:gd name="connsiteX662" fmla="*/ 1433981 w 4072633"/>
                    <a:gd name="connsiteY662" fmla="*/ 2287508 h 2429145"/>
                    <a:gd name="connsiteX663" fmla="*/ 1414608 w 4072633"/>
                    <a:gd name="connsiteY663" fmla="*/ 2297708 h 2429145"/>
                    <a:gd name="connsiteX664" fmla="*/ 1365454 w 4072633"/>
                    <a:gd name="connsiteY664" fmla="*/ 2309811 h 2429145"/>
                    <a:gd name="connsiteX665" fmla="*/ 1344123 w 4072633"/>
                    <a:gd name="connsiteY665" fmla="*/ 2313281 h 2429145"/>
                    <a:gd name="connsiteX666" fmla="*/ 1324562 w 4072633"/>
                    <a:gd name="connsiteY666" fmla="*/ 2328437 h 2429145"/>
                    <a:gd name="connsiteX667" fmla="*/ 1305087 w 4072633"/>
                    <a:gd name="connsiteY667" fmla="*/ 2340201 h 2429145"/>
                    <a:gd name="connsiteX668" fmla="*/ 1285952 w 4072633"/>
                    <a:gd name="connsiteY668" fmla="*/ 2340227 h 2429145"/>
                    <a:gd name="connsiteX669" fmla="*/ 1256219 w 4072633"/>
                    <a:gd name="connsiteY669" fmla="*/ 2338506 h 2429145"/>
                    <a:gd name="connsiteX670" fmla="*/ 1215391 w 4072633"/>
                    <a:gd name="connsiteY670" fmla="*/ 2349983 h 2429145"/>
                    <a:gd name="connsiteX671" fmla="*/ 1196203 w 4072633"/>
                    <a:gd name="connsiteY671" fmla="*/ 2342210 h 2429145"/>
                    <a:gd name="connsiteX672" fmla="*/ 1180411 w 4072633"/>
                    <a:gd name="connsiteY672" fmla="*/ 2333967 h 2429145"/>
                    <a:gd name="connsiteX673" fmla="*/ 1166004 w 4072633"/>
                    <a:gd name="connsiteY673" fmla="*/ 2328045 h 2429145"/>
                    <a:gd name="connsiteX674" fmla="*/ 1153705 w 4072633"/>
                    <a:gd name="connsiteY674" fmla="*/ 2322880 h 2429145"/>
                    <a:gd name="connsiteX675" fmla="*/ 1147660 w 4072633"/>
                    <a:gd name="connsiteY675" fmla="*/ 2320246 h 2429145"/>
                    <a:gd name="connsiteX676" fmla="*/ 1143093 w 4072633"/>
                    <a:gd name="connsiteY676" fmla="*/ 2319228 h 2429145"/>
                    <a:gd name="connsiteX677" fmla="*/ 1133201 w 4072633"/>
                    <a:gd name="connsiteY677" fmla="*/ 2317011 h 2429145"/>
                    <a:gd name="connsiteX678" fmla="*/ 1124562 w 4072633"/>
                    <a:gd name="connsiteY678" fmla="*/ 2317402 h 2429145"/>
                    <a:gd name="connsiteX679" fmla="*/ 1113515 w 4072633"/>
                    <a:gd name="connsiteY679" fmla="*/ 2321785 h 2429145"/>
                    <a:gd name="connsiteX680" fmla="*/ 1108982 w 4072633"/>
                    <a:gd name="connsiteY680" fmla="*/ 2324159 h 2429145"/>
                    <a:gd name="connsiteX681" fmla="*/ 1102544 w 4072633"/>
                    <a:gd name="connsiteY681" fmla="*/ 2328698 h 2429145"/>
                    <a:gd name="connsiteX682" fmla="*/ 1088775 w 4072633"/>
                    <a:gd name="connsiteY682" fmla="*/ 2338401 h 2429145"/>
                    <a:gd name="connsiteX683" fmla="*/ 1073484 w 4072633"/>
                    <a:gd name="connsiteY683" fmla="*/ 2339288 h 2429145"/>
                    <a:gd name="connsiteX684" fmla="*/ 1026999 w 4072633"/>
                    <a:gd name="connsiteY684" fmla="*/ 2372991 h 2429145"/>
                    <a:gd name="connsiteX685" fmla="*/ 1013715 w 4072633"/>
                    <a:gd name="connsiteY685" fmla="*/ 2382486 h 2429145"/>
                    <a:gd name="connsiteX686" fmla="*/ 996049 w 4072633"/>
                    <a:gd name="connsiteY686" fmla="*/ 2410633 h 2429145"/>
                    <a:gd name="connsiteX687" fmla="*/ 967339 w 4072633"/>
                    <a:gd name="connsiteY687" fmla="*/ 2415459 h 2429145"/>
                    <a:gd name="connsiteX688" fmla="*/ 963129 w 4072633"/>
                    <a:gd name="connsiteY688" fmla="*/ 2428841 h 2429145"/>
                    <a:gd name="connsiteX689" fmla="*/ 958348 w 4072633"/>
                    <a:gd name="connsiteY689" fmla="*/ 2429284 h 2429145"/>
                    <a:gd name="connsiteX690" fmla="*/ 952045 w 4072633"/>
                    <a:gd name="connsiteY690" fmla="*/ 2425084 h 2429145"/>
                    <a:gd name="connsiteX691" fmla="*/ 940745 w 4072633"/>
                    <a:gd name="connsiteY691" fmla="*/ 2417546 h 2429145"/>
                    <a:gd name="connsiteX692" fmla="*/ 940745 w 4072633"/>
                    <a:gd name="connsiteY692" fmla="*/ 2400016 h 2429145"/>
                    <a:gd name="connsiteX693" fmla="*/ 951255 w 4072633"/>
                    <a:gd name="connsiteY693" fmla="*/ 2392999 h 2429145"/>
                    <a:gd name="connsiteX694" fmla="*/ 959289 w 4072633"/>
                    <a:gd name="connsiteY694" fmla="*/ 2372104 h 2429145"/>
                    <a:gd name="connsiteX695" fmla="*/ 960017 w 4072633"/>
                    <a:gd name="connsiteY695" fmla="*/ 2370200 h 2429145"/>
                    <a:gd name="connsiteX696" fmla="*/ 958265 w 4072633"/>
                    <a:gd name="connsiteY696" fmla="*/ 2349175 h 2429145"/>
                    <a:gd name="connsiteX697" fmla="*/ 919691 w 4072633"/>
                    <a:gd name="connsiteY697" fmla="*/ 2339914 h 2429145"/>
                    <a:gd name="connsiteX698" fmla="*/ 914467 w 4072633"/>
                    <a:gd name="connsiteY698" fmla="*/ 2338636 h 2429145"/>
                    <a:gd name="connsiteX699" fmla="*/ 884683 w 4072633"/>
                    <a:gd name="connsiteY699" fmla="*/ 2319359 h 2429145"/>
                    <a:gd name="connsiteX700" fmla="*/ 887143 w 4072633"/>
                    <a:gd name="connsiteY700" fmla="*/ 2308298 h 2429145"/>
                    <a:gd name="connsiteX701" fmla="*/ 888186 w 4072633"/>
                    <a:gd name="connsiteY701" fmla="*/ 2303577 h 2429145"/>
                    <a:gd name="connsiteX702" fmla="*/ 865411 w 4072633"/>
                    <a:gd name="connsiteY702" fmla="*/ 2266770 h 2429145"/>
                    <a:gd name="connsiteX703" fmla="*/ 825127 w 4072633"/>
                    <a:gd name="connsiteY703" fmla="*/ 2249240 h 2429145"/>
                    <a:gd name="connsiteX704" fmla="*/ 815589 w 4072633"/>
                    <a:gd name="connsiteY704" fmla="*/ 2252631 h 2429145"/>
                    <a:gd name="connsiteX705" fmla="*/ 770816 w 4072633"/>
                    <a:gd name="connsiteY705" fmla="*/ 2268517 h 2429145"/>
                    <a:gd name="connsiteX706" fmla="*/ 766153 w 4072633"/>
                    <a:gd name="connsiteY706" fmla="*/ 2267370 h 2429145"/>
                    <a:gd name="connsiteX707" fmla="*/ 728770 w 4072633"/>
                    <a:gd name="connsiteY707" fmla="*/ 2258005 h 2429145"/>
                    <a:gd name="connsiteX708" fmla="*/ 723515 w 4072633"/>
                    <a:gd name="connsiteY708" fmla="*/ 2243971 h 2429145"/>
                    <a:gd name="connsiteX709" fmla="*/ 713732 w 4072633"/>
                    <a:gd name="connsiteY709" fmla="*/ 2248431 h 2429145"/>
                    <a:gd name="connsiteX710" fmla="*/ 704244 w 4072633"/>
                    <a:gd name="connsiteY710" fmla="*/ 2252736 h 2429145"/>
                    <a:gd name="connsiteX711" fmla="*/ 675831 w 4072633"/>
                    <a:gd name="connsiteY711" fmla="*/ 2252736 h 2429145"/>
                    <a:gd name="connsiteX712" fmla="*/ 651693 w 4072633"/>
                    <a:gd name="connsiteY712" fmla="*/ 2252736 h 2429145"/>
                    <a:gd name="connsiteX713" fmla="*/ 637296 w 4072633"/>
                    <a:gd name="connsiteY713" fmla="*/ 2255527 h 2429145"/>
                    <a:gd name="connsiteX714" fmla="*/ 620313 w 4072633"/>
                    <a:gd name="connsiteY714" fmla="*/ 2258787 h 2429145"/>
                    <a:gd name="connsiteX715" fmla="*/ 606143 w 4072633"/>
                    <a:gd name="connsiteY715" fmla="*/ 2261500 h 2429145"/>
                    <a:gd name="connsiteX716" fmla="*/ 599136 w 4072633"/>
                    <a:gd name="connsiteY716" fmla="*/ 2273787 h 2429145"/>
                    <a:gd name="connsiteX717" fmla="*/ 586872 w 4072633"/>
                    <a:gd name="connsiteY717" fmla="*/ 2277282 h 2429145"/>
                    <a:gd name="connsiteX718" fmla="*/ 532832 w 4072633"/>
                    <a:gd name="connsiteY718" fmla="*/ 2263770 h 2429145"/>
                    <a:gd name="connsiteX719" fmla="*/ 530809 w 4072633"/>
                    <a:gd name="connsiteY719" fmla="*/ 2263274 h 2429145"/>
                    <a:gd name="connsiteX720" fmla="*/ 511457 w 4072633"/>
                    <a:gd name="connsiteY720" fmla="*/ 2263900 h 2429145"/>
                    <a:gd name="connsiteX721" fmla="*/ 476509 w 4072633"/>
                    <a:gd name="connsiteY721" fmla="*/ 2265022 h 2429145"/>
                    <a:gd name="connsiteX722" fmla="*/ 457237 w 4072633"/>
                    <a:gd name="connsiteY722" fmla="*/ 2275535 h 2429145"/>
                    <a:gd name="connsiteX723" fmla="*/ 443401 w 4072633"/>
                    <a:gd name="connsiteY723" fmla="*/ 2275978 h 2429145"/>
                    <a:gd name="connsiteX724" fmla="*/ 436733 w 4072633"/>
                    <a:gd name="connsiteY724" fmla="*/ 2276187 h 2429145"/>
                    <a:gd name="connsiteX725" fmla="*/ 406534 w 4072633"/>
                    <a:gd name="connsiteY725" fmla="*/ 2277178 h 2429145"/>
                    <a:gd name="connsiteX726" fmla="*/ 402927 w 4072633"/>
                    <a:gd name="connsiteY726" fmla="*/ 2277282 h 2429145"/>
                    <a:gd name="connsiteX727" fmla="*/ 400377 w 4072633"/>
                    <a:gd name="connsiteY727" fmla="*/ 2273657 h 2429145"/>
                    <a:gd name="connsiteX728" fmla="*/ 383108 w 4072633"/>
                    <a:gd name="connsiteY728" fmla="*/ 2248953 h 2429145"/>
                    <a:gd name="connsiteX729" fmla="*/ 378400 w 4072633"/>
                    <a:gd name="connsiteY729" fmla="*/ 2242223 h 2429145"/>
                    <a:gd name="connsiteX730" fmla="*/ 376648 w 4072633"/>
                    <a:gd name="connsiteY730" fmla="*/ 2217676 h 2429145"/>
                    <a:gd name="connsiteX731" fmla="*/ 369642 w 4072633"/>
                    <a:gd name="connsiteY731" fmla="*/ 2205416 h 2429145"/>
                    <a:gd name="connsiteX732" fmla="*/ 367890 w 4072633"/>
                    <a:gd name="connsiteY732" fmla="*/ 2179121 h 2429145"/>
                    <a:gd name="connsiteX733" fmla="*/ 374946 w 4072633"/>
                    <a:gd name="connsiteY733" fmla="*/ 2146619 h 2429145"/>
                    <a:gd name="connsiteX734" fmla="*/ 374998 w 4072633"/>
                    <a:gd name="connsiteY734" fmla="*/ 2145966 h 2429145"/>
                    <a:gd name="connsiteX735" fmla="*/ 375124 w 4072633"/>
                    <a:gd name="connsiteY735" fmla="*/ 2145810 h 2429145"/>
                    <a:gd name="connsiteX736" fmla="*/ 376648 w 4072633"/>
                    <a:gd name="connsiteY736" fmla="*/ 2138793 h 2429145"/>
                    <a:gd name="connsiteX737" fmla="*/ 376648 w 4072633"/>
                    <a:gd name="connsiteY737" fmla="*/ 2121263 h 2429145"/>
                    <a:gd name="connsiteX738" fmla="*/ 334610 w 4072633"/>
                    <a:gd name="connsiteY738" fmla="*/ 2121263 h 2429145"/>
                    <a:gd name="connsiteX739" fmla="*/ 317090 w 4072633"/>
                    <a:gd name="connsiteY739" fmla="*/ 2110751 h 2429145"/>
                    <a:gd name="connsiteX740" fmla="*/ 317090 w 4072633"/>
                    <a:gd name="connsiteY740" fmla="*/ 2098986 h 2429145"/>
                    <a:gd name="connsiteX741" fmla="*/ 317090 w 4072633"/>
                    <a:gd name="connsiteY741" fmla="*/ 2089699 h 2429145"/>
                    <a:gd name="connsiteX742" fmla="*/ 310670 w 4072633"/>
                    <a:gd name="connsiteY742" fmla="*/ 2086334 h 2429145"/>
                    <a:gd name="connsiteX743" fmla="*/ 294310 w 4072633"/>
                    <a:gd name="connsiteY743" fmla="*/ 2077752 h 2429145"/>
                    <a:gd name="connsiteX744" fmla="*/ 280302 w 4072633"/>
                    <a:gd name="connsiteY744" fmla="*/ 2070422 h 2429145"/>
                    <a:gd name="connsiteX745" fmla="*/ 267928 w 4072633"/>
                    <a:gd name="connsiteY745" fmla="*/ 2071961 h 2429145"/>
                    <a:gd name="connsiteX746" fmla="*/ 224239 w 4072633"/>
                    <a:gd name="connsiteY746" fmla="*/ 2077439 h 2429145"/>
                    <a:gd name="connsiteX747" fmla="*/ 176936 w 4072633"/>
                    <a:gd name="connsiteY747" fmla="*/ 2075691 h 2429145"/>
                    <a:gd name="connsiteX748" fmla="*/ 164674 w 4072633"/>
                    <a:gd name="connsiteY748" fmla="*/ 2059909 h 2429145"/>
                    <a:gd name="connsiteX749" fmla="*/ 129643 w 4072633"/>
                    <a:gd name="connsiteY749" fmla="*/ 2056388 h 2429145"/>
                    <a:gd name="connsiteX750" fmla="*/ 118059 w 4072633"/>
                    <a:gd name="connsiteY750" fmla="*/ 2046449 h 2429145"/>
                    <a:gd name="connsiteX751" fmla="*/ 116181 w 4072633"/>
                    <a:gd name="connsiteY751" fmla="*/ 2045667 h 2429145"/>
                    <a:gd name="connsiteX752" fmla="*/ 78837 w 4072633"/>
                    <a:gd name="connsiteY752" fmla="*/ 2038858 h 2429145"/>
                    <a:gd name="connsiteX753" fmla="*/ 77085 w 4072633"/>
                    <a:gd name="connsiteY753" fmla="*/ 2031841 h 2429145"/>
                    <a:gd name="connsiteX754" fmla="*/ 7008 w 4072633"/>
                    <a:gd name="connsiteY754" fmla="*/ 2021328 h 2429145"/>
                    <a:gd name="connsiteX755" fmla="*/ 24527 w 4072633"/>
                    <a:gd name="connsiteY755" fmla="*/ 1993286 h 2429145"/>
                    <a:gd name="connsiteX756" fmla="*/ 15768 w 4072633"/>
                    <a:gd name="connsiteY756" fmla="*/ 1970487 h 2429145"/>
                    <a:gd name="connsiteX757" fmla="*/ 19271 w 4072633"/>
                    <a:gd name="connsiteY757" fmla="*/ 1959975 h 2429145"/>
                    <a:gd name="connsiteX758" fmla="*/ 0 w 4072633"/>
                    <a:gd name="connsiteY758" fmla="*/ 1945941 h 2429145"/>
                    <a:gd name="connsiteX759" fmla="*/ 3504 w 4072633"/>
                    <a:gd name="connsiteY759" fmla="*/ 1938950 h 2429145"/>
                    <a:gd name="connsiteX760" fmla="*/ 47302 w 4072633"/>
                    <a:gd name="connsiteY760" fmla="*/ 1928411 h 2429145"/>
                    <a:gd name="connsiteX761" fmla="*/ 106868 w 4072633"/>
                    <a:gd name="connsiteY761" fmla="*/ 1931933 h 2429145"/>
                    <a:gd name="connsiteX762" fmla="*/ 115500 w 4072633"/>
                    <a:gd name="connsiteY762" fmla="*/ 1931306 h 2429145"/>
                    <a:gd name="connsiteX763" fmla="*/ 131395 w 4072633"/>
                    <a:gd name="connsiteY763" fmla="*/ 1930185 h 2429145"/>
                    <a:gd name="connsiteX764" fmla="*/ 137830 w 4072633"/>
                    <a:gd name="connsiteY764" fmla="*/ 1925176 h 2429145"/>
                    <a:gd name="connsiteX765" fmla="*/ 147162 w 4072633"/>
                    <a:gd name="connsiteY765" fmla="*/ 1917898 h 2429145"/>
                    <a:gd name="connsiteX766" fmla="*/ 147162 w 4072633"/>
                    <a:gd name="connsiteY766" fmla="*/ 1888108 h 2429145"/>
                    <a:gd name="connsiteX767" fmla="*/ 159426 w 4072633"/>
                    <a:gd name="connsiteY767" fmla="*/ 1868805 h 2429145"/>
                    <a:gd name="connsiteX768" fmla="*/ 160920 w 4072633"/>
                    <a:gd name="connsiteY768" fmla="*/ 1831476 h 2429145"/>
                    <a:gd name="connsiteX769" fmla="*/ 161178 w 4072633"/>
                    <a:gd name="connsiteY769" fmla="*/ 1824981 h 2429145"/>
                    <a:gd name="connsiteX770" fmla="*/ 155747 w 4072633"/>
                    <a:gd name="connsiteY770" fmla="*/ 1820990 h 2429145"/>
                    <a:gd name="connsiteX771" fmla="*/ 134899 w 4072633"/>
                    <a:gd name="connsiteY771" fmla="*/ 1805703 h 2429145"/>
                    <a:gd name="connsiteX772" fmla="*/ 134899 w 4072633"/>
                    <a:gd name="connsiteY772" fmla="*/ 1786035 h 2429145"/>
                    <a:gd name="connsiteX773" fmla="*/ 134899 w 4072633"/>
                    <a:gd name="connsiteY773" fmla="*/ 1756618 h 2429145"/>
                    <a:gd name="connsiteX774" fmla="*/ 110372 w 4072633"/>
                    <a:gd name="connsiteY774" fmla="*/ 1726812 h 2429145"/>
                    <a:gd name="connsiteX775" fmla="*/ 95708 w 4072633"/>
                    <a:gd name="connsiteY775" fmla="*/ 1720525 h 2429145"/>
                    <a:gd name="connsiteX776" fmla="*/ 73581 w 4072633"/>
                    <a:gd name="connsiteY776" fmla="*/ 1711035 h 2429145"/>
                    <a:gd name="connsiteX777" fmla="*/ 59566 w 4072633"/>
                    <a:gd name="connsiteY777" fmla="*/ 1691750 h 2429145"/>
                    <a:gd name="connsiteX778" fmla="*/ 87597 w 4072633"/>
                    <a:gd name="connsiteY778" fmla="*/ 1681230 h 2429145"/>
                    <a:gd name="connsiteX779" fmla="*/ 108620 w 4072633"/>
                    <a:gd name="connsiteY779" fmla="*/ 1682983 h 2429145"/>
                    <a:gd name="connsiteX780" fmla="*/ 141907 w 4072633"/>
                    <a:gd name="connsiteY780" fmla="*/ 1686491 h 2429145"/>
                    <a:gd name="connsiteX781" fmla="*/ 148914 w 4072633"/>
                    <a:gd name="connsiteY781" fmla="*/ 1679482 h 2429145"/>
                    <a:gd name="connsiteX782" fmla="*/ 115627 w 4072633"/>
                    <a:gd name="connsiteY782" fmla="*/ 1663703 h 2429145"/>
                    <a:gd name="connsiteX783" fmla="*/ 127891 w 4072633"/>
                    <a:gd name="connsiteY783" fmla="*/ 1637406 h 2429145"/>
                    <a:gd name="connsiteX784" fmla="*/ 178690 w 4072633"/>
                    <a:gd name="connsiteY784" fmla="*/ 1632144 h 2429145"/>
                    <a:gd name="connsiteX785" fmla="*/ 199713 w 4072633"/>
                    <a:gd name="connsiteY785" fmla="*/ 1630391 h 2429145"/>
                    <a:gd name="connsiteX786" fmla="*/ 275044 w 4072633"/>
                    <a:gd name="connsiteY786" fmla="*/ 1611106 h 2429145"/>
                    <a:gd name="connsiteX787" fmla="*/ 322348 w 4072633"/>
                    <a:gd name="connsiteY787" fmla="*/ 1609353 h 2429145"/>
                    <a:gd name="connsiteX788" fmla="*/ 345113 w 4072633"/>
                    <a:gd name="connsiteY788" fmla="*/ 1574294 h 2429145"/>
                    <a:gd name="connsiteX789" fmla="*/ 366136 w 4072633"/>
                    <a:gd name="connsiteY789" fmla="*/ 1569035 h 2429145"/>
                    <a:gd name="connsiteX790" fmla="*/ 380152 w 4072633"/>
                    <a:gd name="connsiteY790" fmla="*/ 1565529 h 2429145"/>
                    <a:gd name="connsiteX791" fmla="*/ 395972 w 4072633"/>
                    <a:gd name="connsiteY791" fmla="*/ 1556821 h 2429145"/>
                    <a:gd name="connsiteX792" fmla="*/ 410911 w 4072633"/>
                    <a:gd name="connsiteY792" fmla="*/ 1548599 h 2429145"/>
                    <a:gd name="connsiteX793" fmla="*/ 415191 w 4072633"/>
                    <a:gd name="connsiteY793" fmla="*/ 1546244 h 2429145"/>
                    <a:gd name="connsiteX794" fmla="*/ 454917 w 4072633"/>
                    <a:gd name="connsiteY794" fmla="*/ 1561632 h 2429145"/>
                    <a:gd name="connsiteX795" fmla="*/ 469502 w 4072633"/>
                    <a:gd name="connsiteY795" fmla="*/ 1567282 h 2429145"/>
                    <a:gd name="connsiteX796" fmla="*/ 486221 w 4072633"/>
                    <a:gd name="connsiteY796" fmla="*/ 1559920 h 2429145"/>
                    <a:gd name="connsiteX797" fmla="*/ 513300 w 4072633"/>
                    <a:gd name="connsiteY797" fmla="*/ 1547997 h 2429145"/>
                    <a:gd name="connsiteX798" fmla="*/ 527196 w 4072633"/>
                    <a:gd name="connsiteY798" fmla="*/ 1559258 h 2429145"/>
                    <a:gd name="connsiteX799" fmla="*/ 550081 w 4072633"/>
                    <a:gd name="connsiteY799" fmla="*/ 1577799 h 2429145"/>
                    <a:gd name="connsiteX800" fmla="*/ 563403 w 4072633"/>
                    <a:gd name="connsiteY800" fmla="*/ 1579179 h 2429145"/>
                    <a:gd name="connsiteX801" fmla="*/ 600888 w 4072633"/>
                    <a:gd name="connsiteY801" fmla="*/ 1583061 h 2429145"/>
                    <a:gd name="connsiteX802" fmla="*/ 662205 w 4072633"/>
                    <a:gd name="connsiteY802" fmla="*/ 1609353 h 2429145"/>
                    <a:gd name="connsiteX803" fmla="*/ 705996 w 4072633"/>
                    <a:gd name="connsiteY803" fmla="*/ 1605847 h 2429145"/>
                    <a:gd name="connsiteX804" fmla="*/ 739789 w 4072633"/>
                    <a:gd name="connsiteY804" fmla="*/ 1619652 h 2429145"/>
                    <a:gd name="connsiteX805" fmla="*/ 750849 w 4072633"/>
                    <a:gd name="connsiteY805" fmla="*/ 1624170 h 2429145"/>
                    <a:gd name="connsiteX806" fmla="*/ 790531 w 4072633"/>
                    <a:gd name="connsiteY806" fmla="*/ 1640377 h 2429145"/>
                    <a:gd name="connsiteX807" fmla="*/ 791840 w 4072633"/>
                    <a:gd name="connsiteY807" fmla="*/ 1640912 h 2429145"/>
                    <a:gd name="connsiteX808" fmla="*/ 824254 w 4072633"/>
                    <a:gd name="connsiteY808" fmla="*/ 1640912 h 2429145"/>
                    <a:gd name="connsiteX809" fmla="*/ 826876 w 4072633"/>
                    <a:gd name="connsiteY809" fmla="*/ 1640912 h 2429145"/>
                    <a:gd name="connsiteX810" fmla="*/ 828826 w 4072633"/>
                    <a:gd name="connsiteY810" fmla="*/ 1641806 h 2429145"/>
                    <a:gd name="connsiteX811" fmla="*/ 868915 w 4072633"/>
                    <a:gd name="connsiteY811" fmla="*/ 1660197 h 2429145"/>
                    <a:gd name="connsiteX812" fmla="*/ 908156 w 4072633"/>
                    <a:gd name="connsiteY812" fmla="*/ 1654307 h 2429145"/>
                    <a:gd name="connsiteX813" fmla="*/ 938993 w 4072633"/>
                    <a:gd name="connsiteY813" fmla="*/ 1649676 h 2429145"/>
                    <a:gd name="connsiteX814" fmla="*/ 951214 w 4072633"/>
                    <a:gd name="connsiteY814" fmla="*/ 1663434 h 2429145"/>
                    <a:gd name="connsiteX815" fmla="*/ 953007 w 4072633"/>
                    <a:gd name="connsiteY815" fmla="*/ 1665456 h 2429145"/>
                    <a:gd name="connsiteX816" fmla="*/ 959013 w 4072633"/>
                    <a:gd name="connsiteY816" fmla="*/ 1664665 h 2429145"/>
                    <a:gd name="connsiteX817" fmla="*/ 1019582 w 4072633"/>
                    <a:gd name="connsiteY817" fmla="*/ 1656691 h 2429145"/>
                    <a:gd name="connsiteX818" fmla="*/ 1054611 w 4072633"/>
                    <a:gd name="connsiteY818" fmla="*/ 1660197 h 2429145"/>
                    <a:gd name="connsiteX819" fmla="*/ 1063722 w 4072633"/>
                    <a:gd name="connsiteY819" fmla="*/ 1662299 h 2429145"/>
                    <a:gd name="connsiteX820" fmla="*/ 1100164 w 4072633"/>
                    <a:gd name="connsiteY820" fmla="*/ 1670715 h 2429145"/>
                    <a:gd name="connsiteX821" fmla="*/ 1116987 w 4072633"/>
                    <a:gd name="connsiteY821" fmla="*/ 1677327 h 2429145"/>
                    <a:gd name="connsiteX822" fmla="*/ 1144389 w 4072633"/>
                    <a:gd name="connsiteY822" fmla="*/ 1688098 h 2429145"/>
                    <a:gd name="connsiteX823" fmla="*/ 1149217 w 4072633"/>
                    <a:gd name="connsiteY823" fmla="*/ 1689997 h 2429145"/>
                    <a:gd name="connsiteX824" fmla="*/ 1159547 w 4072633"/>
                    <a:gd name="connsiteY824" fmla="*/ 1683353 h 2429145"/>
                    <a:gd name="connsiteX825" fmla="*/ 1173743 w 4072633"/>
                    <a:gd name="connsiteY825" fmla="*/ 1674223 h 2429145"/>
                    <a:gd name="connsiteX826" fmla="*/ 1181887 w 4072633"/>
                    <a:gd name="connsiteY826" fmla="*/ 1675214 h 2429145"/>
                    <a:gd name="connsiteX827" fmla="*/ 1245563 w 4072633"/>
                    <a:gd name="connsiteY827" fmla="*/ 1682983 h 2429145"/>
                    <a:gd name="connsiteX828" fmla="*/ 1251970 w 4072633"/>
                    <a:gd name="connsiteY828" fmla="*/ 1682526 h 2429145"/>
                    <a:gd name="connsiteX829" fmla="*/ 1264230 w 4072633"/>
                    <a:gd name="connsiteY829" fmla="*/ 1681652 h 2429145"/>
                    <a:gd name="connsiteX830" fmla="*/ 1289885 w 4072633"/>
                    <a:gd name="connsiteY830" fmla="*/ 1679818 h 2429145"/>
                    <a:gd name="connsiteX831" fmla="*/ 1294619 w 4072633"/>
                    <a:gd name="connsiteY831" fmla="*/ 1679482 h 2429145"/>
                    <a:gd name="connsiteX832" fmla="*/ 1304420 w 4072633"/>
                    <a:gd name="connsiteY832" fmla="*/ 1683682 h 2429145"/>
                    <a:gd name="connsiteX833" fmla="*/ 1306881 w 4072633"/>
                    <a:gd name="connsiteY833" fmla="*/ 1684736 h 2429145"/>
                    <a:gd name="connsiteX834" fmla="*/ 1307587 w 4072633"/>
                    <a:gd name="connsiteY834" fmla="*/ 1684522 h 2429145"/>
                    <a:gd name="connsiteX835" fmla="*/ 1313085 w 4072633"/>
                    <a:gd name="connsiteY835" fmla="*/ 1682850 h 2429145"/>
                    <a:gd name="connsiteX836" fmla="*/ 1347175 w 4072633"/>
                    <a:gd name="connsiteY836" fmla="*/ 1672467 h 2429145"/>
                    <a:gd name="connsiteX837" fmla="*/ 1338711 w 4072633"/>
                    <a:gd name="connsiteY837" fmla="*/ 1641008 h 2429145"/>
                    <a:gd name="connsiteX838" fmla="*/ 1334913 w 4072633"/>
                    <a:gd name="connsiteY838" fmla="*/ 1626885 h 2429145"/>
                    <a:gd name="connsiteX839" fmla="*/ 1362943 w 4072633"/>
                    <a:gd name="connsiteY839" fmla="*/ 1607600 h 2429145"/>
                    <a:gd name="connsiteX840" fmla="*/ 1382215 w 4072633"/>
                    <a:gd name="connsiteY840" fmla="*/ 1584814 h 2429145"/>
                    <a:gd name="connsiteX841" fmla="*/ 1418998 w 4072633"/>
                    <a:gd name="connsiteY841" fmla="*/ 1567282 h 2429145"/>
                    <a:gd name="connsiteX842" fmla="*/ 1433012 w 4072633"/>
                    <a:gd name="connsiteY842" fmla="*/ 1521699 h 2429145"/>
                    <a:gd name="connsiteX843" fmla="*/ 1408485 w 4072633"/>
                    <a:gd name="connsiteY843" fmla="*/ 1497158 h 2429145"/>
                    <a:gd name="connsiteX844" fmla="*/ 1408923 w 4072633"/>
                    <a:gd name="connsiteY844" fmla="*/ 1487506 h 2429145"/>
                    <a:gd name="connsiteX845" fmla="*/ 1410237 w 4072633"/>
                    <a:gd name="connsiteY845" fmla="*/ 1458588 h 2429145"/>
                    <a:gd name="connsiteX846" fmla="*/ 1422376 w 4072633"/>
                    <a:gd name="connsiteY846" fmla="*/ 1448359 h 2429145"/>
                    <a:gd name="connsiteX847" fmla="*/ 1436382 w 4072633"/>
                    <a:gd name="connsiteY847" fmla="*/ 1436555 h 2429145"/>
                    <a:gd name="connsiteX848" fmla="*/ 1443524 w 4072633"/>
                    <a:gd name="connsiteY848" fmla="*/ 1430537 h 2429145"/>
                    <a:gd name="connsiteX849" fmla="*/ 1443138 w 4072633"/>
                    <a:gd name="connsiteY849" fmla="*/ 1418940 h 2429145"/>
                    <a:gd name="connsiteX850" fmla="*/ 1440021 w 4072633"/>
                    <a:gd name="connsiteY850" fmla="*/ 1325354 h 2429145"/>
                    <a:gd name="connsiteX851" fmla="*/ 1456008 w 4072633"/>
                    <a:gd name="connsiteY851" fmla="*/ 1332285 h 2429145"/>
                    <a:gd name="connsiteX852" fmla="*/ 1492577 w 4072633"/>
                    <a:gd name="connsiteY852" fmla="*/ 1348140 h 2429145"/>
                    <a:gd name="connsiteX853" fmla="*/ 1520610 w 4072633"/>
                    <a:gd name="connsiteY853" fmla="*/ 1330611 h 2429145"/>
                    <a:gd name="connsiteX854" fmla="*/ 1558027 w 4072633"/>
                    <a:gd name="connsiteY854" fmla="*/ 1324572 h 2429145"/>
                    <a:gd name="connsiteX855" fmla="*/ 1574910 w 4072633"/>
                    <a:gd name="connsiteY855" fmla="*/ 1321848 h 2429145"/>
                    <a:gd name="connsiteX856" fmla="*/ 1569655 w 4072633"/>
                    <a:gd name="connsiteY856" fmla="*/ 1302563 h 2429145"/>
                    <a:gd name="connsiteX857" fmla="*/ 1594182 w 4072633"/>
                    <a:gd name="connsiteY857" fmla="*/ 1297304 h 2429145"/>
                    <a:gd name="connsiteX858" fmla="*/ 1608378 w 4072633"/>
                    <a:gd name="connsiteY858" fmla="*/ 1330449 h 2429145"/>
                    <a:gd name="connsiteX859" fmla="*/ 1615205 w 4072633"/>
                    <a:gd name="connsiteY859" fmla="*/ 1346387 h 2429145"/>
                    <a:gd name="connsiteX860" fmla="*/ 1620332 w 4072633"/>
                    <a:gd name="connsiteY860" fmla="*/ 1320735 h 2429145"/>
                    <a:gd name="connsiteX861" fmla="*/ 1622212 w 4072633"/>
                    <a:gd name="connsiteY861" fmla="*/ 1311328 h 2429145"/>
                    <a:gd name="connsiteX862" fmla="*/ 1630973 w 4072633"/>
                    <a:gd name="connsiteY862" fmla="*/ 1306069 h 2429145"/>
                    <a:gd name="connsiteX863" fmla="*/ 1644869 w 4072633"/>
                    <a:gd name="connsiteY863" fmla="*/ 1313655 h 2429145"/>
                    <a:gd name="connsiteX864" fmla="*/ 1650244 w 4072633"/>
                    <a:gd name="connsiteY864" fmla="*/ 1316587 h 2429145"/>
                    <a:gd name="connsiteX865" fmla="*/ 1671267 w 4072633"/>
                    <a:gd name="connsiteY865" fmla="*/ 1299057 h 2429145"/>
                    <a:gd name="connsiteX866" fmla="*/ 1674771 w 4072633"/>
                    <a:gd name="connsiteY866" fmla="*/ 1274510 h 2429145"/>
                    <a:gd name="connsiteX867" fmla="*/ 1659003 w 4072633"/>
                    <a:gd name="connsiteY867" fmla="*/ 1225427 h 2429145"/>
                    <a:gd name="connsiteX868" fmla="*/ 1643235 w 4072633"/>
                    <a:gd name="connsiteY868" fmla="*/ 1195622 h 2429145"/>
                    <a:gd name="connsiteX869" fmla="*/ 1645247 w 4072633"/>
                    <a:gd name="connsiteY869" fmla="*/ 1194185 h 2429145"/>
                    <a:gd name="connsiteX870" fmla="*/ 1655499 w 4072633"/>
                    <a:gd name="connsiteY870" fmla="*/ 1186857 h 2429145"/>
                    <a:gd name="connsiteX871" fmla="*/ 1660754 w 4072633"/>
                    <a:gd name="connsiteY871" fmla="*/ 1199128 h 2429145"/>
                    <a:gd name="connsiteX872" fmla="*/ 1669516 w 4072633"/>
                    <a:gd name="connsiteY872" fmla="*/ 1211401 h 2429145"/>
                    <a:gd name="connsiteX873" fmla="*/ 1687035 w 4072633"/>
                    <a:gd name="connsiteY873" fmla="*/ 1256981 h 2429145"/>
                    <a:gd name="connsiteX874" fmla="*/ 1687035 w 4072633"/>
                    <a:gd name="connsiteY874" fmla="*/ 1295009 h 2429145"/>
                    <a:gd name="connsiteX875" fmla="*/ 1687035 w 4072633"/>
                    <a:gd name="connsiteY875" fmla="*/ 1307822 h 2429145"/>
                    <a:gd name="connsiteX876" fmla="*/ 1707964 w 4072633"/>
                    <a:gd name="connsiteY876" fmla="*/ 1312011 h 2429145"/>
                    <a:gd name="connsiteX877" fmla="*/ 1713313 w 4072633"/>
                    <a:gd name="connsiteY877" fmla="*/ 1313081 h 2429145"/>
                    <a:gd name="connsiteX878" fmla="*/ 1737840 w 4072633"/>
                    <a:gd name="connsiteY878" fmla="*/ 1293796 h 2429145"/>
                    <a:gd name="connsiteX879" fmla="*/ 1754080 w 4072633"/>
                    <a:gd name="connsiteY879" fmla="*/ 1278700 h 2429145"/>
                    <a:gd name="connsiteX880" fmla="*/ 1762358 w 4072633"/>
                    <a:gd name="connsiteY880" fmla="*/ 1271005 h 2429145"/>
                    <a:gd name="connsiteX881" fmla="*/ 1786885 w 4072633"/>
                    <a:gd name="connsiteY881" fmla="*/ 1255225 h 2429145"/>
                    <a:gd name="connsiteX882" fmla="*/ 1769365 w 4072633"/>
                    <a:gd name="connsiteY882" fmla="*/ 1246460 h 2429145"/>
                    <a:gd name="connsiteX883" fmla="*/ 1748342 w 4072633"/>
                    <a:gd name="connsiteY883" fmla="*/ 1186857 h 2429145"/>
                    <a:gd name="connsiteX884" fmla="*/ 1730833 w 4072633"/>
                    <a:gd name="connsiteY884" fmla="*/ 1174584 h 2429145"/>
                    <a:gd name="connsiteX885" fmla="*/ 1720320 w 4072633"/>
                    <a:gd name="connsiteY885" fmla="*/ 1143030 h 2429145"/>
                    <a:gd name="connsiteX886" fmla="*/ 1702801 w 4072633"/>
                    <a:gd name="connsiteY886" fmla="*/ 1118486 h 2429145"/>
                    <a:gd name="connsiteX887" fmla="*/ 1702801 w 4072633"/>
                    <a:gd name="connsiteY887" fmla="*/ 1103442 h 2429145"/>
                    <a:gd name="connsiteX888" fmla="*/ 1702801 w 4072633"/>
                    <a:gd name="connsiteY888" fmla="*/ 1099201 h 2429145"/>
                    <a:gd name="connsiteX889" fmla="*/ 1678274 w 4072633"/>
                    <a:gd name="connsiteY889" fmla="*/ 1090436 h 2429145"/>
                    <a:gd name="connsiteX890" fmla="*/ 1685281 w 4072633"/>
                    <a:gd name="connsiteY890" fmla="*/ 1083422 h 2429145"/>
                    <a:gd name="connsiteX891" fmla="*/ 1729081 w 4072633"/>
                    <a:gd name="connsiteY891" fmla="*/ 1088683 h 2429145"/>
                    <a:gd name="connsiteX892" fmla="*/ 1729201 w 4072633"/>
                    <a:gd name="connsiteY892" fmla="*/ 1089241 h 2429145"/>
                    <a:gd name="connsiteX893" fmla="*/ 1734336 w 4072633"/>
                    <a:gd name="connsiteY893" fmla="*/ 1113227 h 2429145"/>
                    <a:gd name="connsiteX894" fmla="*/ 1741336 w 4072633"/>
                    <a:gd name="connsiteY894" fmla="*/ 1100954 h 2429145"/>
                    <a:gd name="connsiteX895" fmla="*/ 1751846 w 4072633"/>
                    <a:gd name="connsiteY895" fmla="*/ 1090436 h 2429145"/>
                    <a:gd name="connsiteX896" fmla="*/ 1765862 w 4072633"/>
                    <a:gd name="connsiteY896" fmla="*/ 1095695 h 2429145"/>
                    <a:gd name="connsiteX897" fmla="*/ 1799150 w 4072633"/>
                    <a:gd name="connsiteY897" fmla="*/ 1090436 h 2429145"/>
                    <a:gd name="connsiteX898" fmla="*/ 1827179 w 4072633"/>
                    <a:gd name="connsiteY898" fmla="*/ 1111474 h 2429145"/>
                    <a:gd name="connsiteX899" fmla="*/ 1825428 w 4072633"/>
                    <a:gd name="connsiteY899" fmla="*/ 1090436 h 2429145"/>
                    <a:gd name="connsiteX900" fmla="*/ 1822529 w 4072633"/>
                    <a:gd name="connsiteY900" fmla="*/ 1086085 h 2429145"/>
                    <a:gd name="connsiteX901" fmla="*/ 1814918 w 4072633"/>
                    <a:gd name="connsiteY901" fmla="*/ 1074657 h 2429145"/>
                    <a:gd name="connsiteX902" fmla="*/ 1827179 w 4072633"/>
                    <a:gd name="connsiteY902" fmla="*/ 1065895 h 2429145"/>
                    <a:gd name="connsiteX903" fmla="*/ 1848203 w 4072633"/>
                    <a:gd name="connsiteY903" fmla="*/ 1067645 h 2429145"/>
                    <a:gd name="connsiteX904" fmla="*/ 1861982 w 4072633"/>
                    <a:gd name="connsiteY904" fmla="*/ 1053092 h 2429145"/>
                    <a:gd name="connsiteX905" fmla="*/ 1879739 w 4072633"/>
                    <a:gd name="connsiteY905" fmla="*/ 1034338 h 2429145"/>
                    <a:gd name="connsiteX906" fmla="*/ 1883242 w 4072633"/>
                    <a:gd name="connsiteY906" fmla="*/ 990507 h 2429145"/>
                    <a:gd name="connsiteX907" fmla="*/ 1856964 w 4072633"/>
                    <a:gd name="connsiteY907" fmla="*/ 987001 h 2429145"/>
                    <a:gd name="connsiteX908" fmla="*/ 1832682 w 4072633"/>
                    <a:gd name="connsiteY908" fmla="*/ 999863 h 2429145"/>
                    <a:gd name="connsiteX909" fmla="*/ 1827179 w 4072633"/>
                    <a:gd name="connsiteY909" fmla="*/ 1002780 h 2429145"/>
                    <a:gd name="connsiteX910" fmla="*/ 1764110 w 4072633"/>
                    <a:gd name="connsiteY910" fmla="*/ 1001027 h 2429145"/>
                    <a:gd name="connsiteX911" fmla="*/ 1666009 w 4072633"/>
                    <a:gd name="connsiteY911" fmla="*/ 1036091 h 2429145"/>
                    <a:gd name="connsiteX912" fmla="*/ 1622212 w 4072633"/>
                    <a:gd name="connsiteY912" fmla="*/ 1039597 h 2429145"/>
                    <a:gd name="connsiteX913" fmla="*/ 1581917 w 4072633"/>
                    <a:gd name="connsiteY913" fmla="*/ 1057130 h 2429145"/>
                    <a:gd name="connsiteX914" fmla="*/ 1522362 w 4072633"/>
                    <a:gd name="connsiteY914" fmla="*/ 1055377 h 2429145"/>
                    <a:gd name="connsiteX915" fmla="*/ 1475058 w 4072633"/>
                    <a:gd name="connsiteY915" fmla="*/ 1064142 h 2429145"/>
                    <a:gd name="connsiteX916" fmla="*/ 1450070 w 4072633"/>
                    <a:gd name="connsiteY916" fmla="*/ 1061536 h 2429145"/>
                    <a:gd name="connsiteX917" fmla="*/ 1399127 w 4072633"/>
                    <a:gd name="connsiteY917" fmla="*/ 1056227 h 2429145"/>
                    <a:gd name="connsiteX918" fmla="*/ 1390965 w 4072633"/>
                    <a:gd name="connsiteY918" fmla="*/ 1055377 h 2429145"/>
                    <a:gd name="connsiteX919" fmla="*/ 1327904 w 4072633"/>
                    <a:gd name="connsiteY919" fmla="*/ 1037844 h 2429145"/>
                    <a:gd name="connsiteX920" fmla="*/ 1331410 w 4072633"/>
                    <a:gd name="connsiteY920" fmla="*/ 1008039 h 2429145"/>
                    <a:gd name="connsiteX921" fmla="*/ 1462796 w 4072633"/>
                    <a:gd name="connsiteY921" fmla="*/ 976485 h 2429145"/>
                    <a:gd name="connsiteX922" fmla="*/ 1571407 w 4072633"/>
                    <a:gd name="connsiteY922" fmla="*/ 950188 h 2429145"/>
                    <a:gd name="connsiteX923" fmla="*/ 1595933 w 4072633"/>
                    <a:gd name="connsiteY923" fmla="*/ 943177 h 2429145"/>
                    <a:gd name="connsiteX924" fmla="*/ 1598055 w 4072633"/>
                    <a:gd name="connsiteY924" fmla="*/ 945652 h 2429145"/>
                    <a:gd name="connsiteX925" fmla="*/ 1616956 w 4072633"/>
                    <a:gd name="connsiteY925" fmla="*/ 967721 h 2429145"/>
                    <a:gd name="connsiteX926" fmla="*/ 1681777 w 4072633"/>
                    <a:gd name="connsiteY926" fmla="*/ 955447 h 2429145"/>
                    <a:gd name="connsiteX927" fmla="*/ 1684978 w 4072633"/>
                    <a:gd name="connsiteY927" fmla="*/ 951954 h 2429145"/>
                    <a:gd name="connsiteX928" fmla="*/ 1701049 w 4072633"/>
                    <a:gd name="connsiteY928" fmla="*/ 934409 h 2429145"/>
                    <a:gd name="connsiteX929" fmla="*/ 1863971 w 4072633"/>
                    <a:gd name="connsiteY929" fmla="*/ 911618 h 2429145"/>
                    <a:gd name="connsiteX930" fmla="*/ 1891917 w 4072633"/>
                    <a:gd name="connsiteY930" fmla="*/ 909411 h 2429145"/>
                    <a:gd name="connsiteX931" fmla="*/ 1898364 w 4072633"/>
                    <a:gd name="connsiteY931" fmla="*/ 909664 h 2429145"/>
                    <a:gd name="connsiteX932" fmla="*/ 1899417 w 4072633"/>
                    <a:gd name="connsiteY932" fmla="*/ 909677 h 2429145"/>
                    <a:gd name="connsiteX933" fmla="*/ 1903040 w 4072633"/>
                    <a:gd name="connsiteY933" fmla="*/ 910173 h 2429145"/>
                    <a:gd name="connsiteX934" fmla="*/ 1906588 w 4072633"/>
                    <a:gd name="connsiteY934" fmla="*/ 912192 h 2429145"/>
                    <a:gd name="connsiteX935" fmla="*/ 1909750 w 4072633"/>
                    <a:gd name="connsiteY935" fmla="*/ 915103 h 2429145"/>
                    <a:gd name="connsiteX936" fmla="*/ 1914682 w 4072633"/>
                    <a:gd name="connsiteY936" fmla="*/ 914853 h 2429145"/>
                    <a:gd name="connsiteX937" fmla="*/ 1932006 w 4072633"/>
                    <a:gd name="connsiteY937" fmla="*/ 916624 h 2429145"/>
                    <a:gd name="connsiteX938" fmla="*/ 1941116 w 4072633"/>
                    <a:gd name="connsiteY938" fmla="*/ 916499 h 2429145"/>
                    <a:gd name="connsiteX939" fmla="*/ 1969316 w 4072633"/>
                    <a:gd name="connsiteY939" fmla="*/ 919026 h 2429145"/>
                    <a:gd name="connsiteX940" fmla="*/ 1976901 w 4072633"/>
                    <a:gd name="connsiteY940" fmla="*/ 919282 h 2429145"/>
                    <a:gd name="connsiteX941" fmla="*/ 1997134 w 4072633"/>
                    <a:gd name="connsiteY941" fmla="*/ 920675 h 2429145"/>
                    <a:gd name="connsiteX942" fmla="*/ 2004975 w 4072633"/>
                    <a:gd name="connsiteY942" fmla="*/ 921437 h 2429145"/>
                    <a:gd name="connsiteX943" fmla="*/ 2015470 w 4072633"/>
                    <a:gd name="connsiteY943" fmla="*/ 923333 h 2429145"/>
                    <a:gd name="connsiteX944" fmla="*/ 2019901 w 4072633"/>
                    <a:gd name="connsiteY944" fmla="*/ 925483 h 2429145"/>
                    <a:gd name="connsiteX945" fmla="*/ 2024077 w 4072633"/>
                    <a:gd name="connsiteY945" fmla="*/ 926244 h 2429145"/>
                    <a:gd name="connsiteX946" fmla="*/ 2032580 w 4072633"/>
                    <a:gd name="connsiteY946" fmla="*/ 928368 h 2429145"/>
                    <a:gd name="connsiteX947" fmla="*/ 2048494 w 4072633"/>
                    <a:gd name="connsiteY947" fmla="*/ 928368 h 2429145"/>
                    <a:gd name="connsiteX948" fmla="*/ 2082947 w 4072633"/>
                    <a:gd name="connsiteY948" fmla="*/ 930830 h 2429145"/>
                    <a:gd name="connsiteX949" fmla="*/ 2085752 w 4072633"/>
                    <a:gd name="connsiteY949" fmla="*/ 930136 h 2429145"/>
                    <a:gd name="connsiteX950" fmla="*/ 2088304 w 4072633"/>
                    <a:gd name="connsiteY950" fmla="*/ 930606 h 2429145"/>
                    <a:gd name="connsiteX951" fmla="*/ 2093734 w 4072633"/>
                    <a:gd name="connsiteY951" fmla="*/ 931602 h 2429145"/>
                    <a:gd name="connsiteX952" fmla="*/ 2111094 w 4072633"/>
                    <a:gd name="connsiteY952" fmla="*/ 934790 h 2429145"/>
                    <a:gd name="connsiteX953" fmla="*/ 2138011 w 4072633"/>
                    <a:gd name="connsiteY953" fmla="*/ 944296 h 2429145"/>
                    <a:gd name="connsiteX954" fmla="*/ 2155914 w 4072633"/>
                    <a:gd name="connsiteY954" fmla="*/ 942303 h 2429145"/>
                    <a:gd name="connsiteX955" fmla="*/ 2189736 w 4072633"/>
                    <a:gd name="connsiteY955" fmla="*/ 954247 h 2429145"/>
                    <a:gd name="connsiteX956" fmla="*/ 2186400 w 4072633"/>
                    <a:gd name="connsiteY956" fmla="*/ 946320 h 2429145"/>
                    <a:gd name="connsiteX957" fmla="*/ 2173817 w 4072633"/>
                    <a:gd name="connsiteY957" fmla="*/ 916423 h 2429145"/>
                    <a:gd name="connsiteX958" fmla="*/ 2180769 w 4072633"/>
                    <a:gd name="connsiteY958" fmla="*/ 899725 h 2429145"/>
                    <a:gd name="connsiteX959" fmla="*/ 2183767 w 4072633"/>
                    <a:gd name="connsiteY959" fmla="*/ 892534 h 2429145"/>
                    <a:gd name="connsiteX960" fmla="*/ 2136022 w 4072633"/>
                    <a:gd name="connsiteY960" fmla="*/ 868649 h 2429145"/>
                    <a:gd name="connsiteX961" fmla="*/ 2136022 w 4072633"/>
                    <a:gd name="connsiteY961" fmla="*/ 842788 h 2429145"/>
                    <a:gd name="connsiteX962" fmla="*/ 2136022 w 4072633"/>
                    <a:gd name="connsiteY962" fmla="*/ 840777 h 2429145"/>
                    <a:gd name="connsiteX963" fmla="*/ 2130050 w 4072633"/>
                    <a:gd name="connsiteY963" fmla="*/ 830822 h 2429145"/>
                    <a:gd name="connsiteX964" fmla="*/ 2159894 w 4072633"/>
                    <a:gd name="connsiteY964" fmla="*/ 834806 h 2429145"/>
                    <a:gd name="connsiteX965" fmla="*/ 2187122 w 4072633"/>
                    <a:gd name="connsiteY965" fmla="*/ 846724 h 2429145"/>
                    <a:gd name="connsiteX966" fmla="*/ 2191717 w 4072633"/>
                    <a:gd name="connsiteY966" fmla="*/ 848738 h 2429145"/>
                    <a:gd name="connsiteX967" fmla="*/ 2192895 w 4072633"/>
                    <a:gd name="connsiteY967" fmla="*/ 846383 h 2429145"/>
                    <a:gd name="connsiteX968" fmla="*/ 2195698 w 4072633"/>
                    <a:gd name="connsiteY968" fmla="*/ 840777 h 2429145"/>
                    <a:gd name="connsiteX969" fmla="*/ 2211619 w 4072633"/>
                    <a:gd name="connsiteY969" fmla="*/ 832815 h 2429145"/>
                    <a:gd name="connsiteX970" fmla="*/ 2217581 w 4072633"/>
                    <a:gd name="connsiteY970" fmla="*/ 820871 h 2429145"/>
                    <a:gd name="connsiteX971" fmla="*/ 2220923 w 4072633"/>
                    <a:gd name="connsiteY971" fmla="*/ 812844 h 2429145"/>
                    <a:gd name="connsiteX972" fmla="*/ 2223509 w 4072633"/>
                    <a:gd name="connsiteY972" fmla="*/ 806636 h 2429145"/>
                    <a:gd name="connsiteX973" fmla="*/ 2227531 w 4072633"/>
                    <a:gd name="connsiteY973" fmla="*/ 796981 h 2429145"/>
                    <a:gd name="connsiteX974" fmla="*/ 2221561 w 4072633"/>
                    <a:gd name="connsiteY974" fmla="*/ 777073 h 2429145"/>
                    <a:gd name="connsiteX975" fmla="*/ 2191717 w 4072633"/>
                    <a:gd name="connsiteY975" fmla="*/ 761147 h 2429145"/>
                    <a:gd name="connsiteX976" fmla="*/ 2187747 w 4072633"/>
                    <a:gd name="connsiteY976" fmla="*/ 733277 h 2429145"/>
                    <a:gd name="connsiteX977" fmla="*/ 2175806 w 4072633"/>
                    <a:gd name="connsiteY977" fmla="*/ 723325 h 2429145"/>
                    <a:gd name="connsiteX978" fmla="*/ 2178483 w 4072633"/>
                    <a:gd name="connsiteY978" fmla="*/ 717302 h 2429145"/>
                    <a:gd name="connsiteX979" fmla="*/ 2183767 w 4072633"/>
                    <a:gd name="connsiteY979" fmla="*/ 705404 h 2429145"/>
                    <a:gd name="connsiteX980" fmla="*/ 2181488 w 4072633"/>
                    <a:gd name="connsiteY980" fmla="*/ 703779 h 2429145"/>
                    <a:gd name="connsiteX981" fmla="*/ 2172746 w 4072633"/>
                    <a:gd name="connsiteY981" fmla="*/ 697532 h 2429145"/>
                    <a:gd name="connsiteX982" fmla="*/ 2171341 w 4072633"/>
                    <a:gd name="connsiteY982" fmla="*/ 697096 h 2429145"/>
                    <a:gd name="connsiteX983" fmla="*/ 2170665 w 4072633"/>
                    <a:gd name="connsiteY983" fmla="*/ 696045 h 2429145"/>
                    <a:gd name="connsiteX984" fmla="*/ 2169709 w 4072633"/>
                    <a:gd name="connsiteY984" fmla="*/ 694558 h 2429145"/>
                    <a:gd name="connsiteX985" fmla="*/ 2165864 w 4072633"/>
                    <a:gd name="connsiteY985" fmla="*/ 667585 h 2429145"/>
                    <a:gd name="connsiteX986" fmla="*/ 2153923 w 4072633"/>
                    <a:gd name="connsiteY986" fmla="*/ 645686 h 2429145"/>
                    <a:gd name="connsiteX987" fmla="*/ 2157903 w 4072633"/>
                    <a:gd name="connsiteY987" fmla="*/ 611845 h 2429145"/>
                    <a:gd name="connsiteX988" fmla="*/ 2134868 w 4072633"/>
                    <a:gd name="connsiteY988" fmla="*/ 596739 h 2429145"/>
                    <a:gd name="connsiteX989" fmla="*/ 2100217 w 4072633"/>
                    <a:gd name="connsiteY989" fmla="*/ 574018 h 2429145"/>
                    <a:gd name="connsiteX990" fmla="*/ 2086286 w 4072633"/>
                    <a:gd name="connsiteY990" fmla="*/ 554112 h 2429145"/>
                    <a:gd name="connsiteX991" fmla="*/ 2130050 w 4072633"/>
                    <a:gd name="connsiteY991" fmla="*/ 536194 h 2429145"/>
                    <a:gd name="connsiteX992" fmla="*/ 2153923 w 4072633"/>
                    <a:gd name="connsiteY992" fmla="*/ 516288 h 2429145"/>
                    <a:gd name="connsiteX993" fmla="*/ 2159894 w 4072633"/>
                    <a:gd name="connsiteY993" fmla="*/ 520271 h 2429145"/>
                    <a:gd name="connsiteX994" fmla="*/ 2228318 w 4072633"/>
                    <a:gd name="connsiteY994" fmla="*/ 520271 h 2429145"/>
                    <a:gd name="connsiteX995" fmla="*/ 2231511 w 4072633"/>
                    <a:gd name="connsiteY995" fmla="*/ 520271 h 2429145"/>
                    <a:gd name="connsiteX996" fmla="*/ 2233534 w 4072633"/>
                    <a:gd name="connsiteY996" fmla="*/ 512672 h 2429145"/>
                    <a:gd name="connsiteX997" fmla="*/ 2239462 w 4072633"/>
                    <a:gd name="connsiteY997" fmla="*/ 490411 h 2429145"/>
                    <a:gd name="connsiteX998" fmla="*/ 2229520 w 4072633"/>
                    <a:gd name="connsiteY998" fmla="*/ 434671 h 2429145"/>
                    <a:gd name="connsiteX999" fmla="*/ 2237473 w 4072633"/>
                    <a:gd name="connsiteY999" fmla="*/ 364993 h 2429145"/>
                    <a:gd name="connsiteX1000" fmla="*/ 2248429 w 4072633"/>
                    <a:gd name="connsiteY1000" fmla="*/ 354031 h 2429145"/>
                    <a:gd name="connsiteX1001" fmla="*/ 2255383 w 4072633"/>
                    <a:gd name="connsiteY1001" fmla="*/ 347074 h 2429145"/>
                    <a:gd name="connsiteX1002" fmla="*/ 2253697 w 4072633"/>
                    <a:gd name="connsiteY1002" fmla="*/ 340334 h 2429145"/>
                    <a:gd name="connsiteX1003" fmla="*/ 2247423 w 4072633"/>
                    <a:gd name="connsiteY1003" fmla="*/ 315224 h 2429145"/>
                    <a:gd name="connsiteX1004" fmla="*/ 2265325 w 4072633"/>
                    <a:gd name="connsiteY1004" fmla="*/ 305269 h 2429145"/>
                    <a:gd name="connsiteX1005" fmla="*/ 2285217 w 4072633"/>
                    <a:gd name="connsiteY1005" fmla="*/ 279392 h 2429145"/>
                    <a:gd name="connsiteX1006" fmla="*/ 2372745 w 4072633"/>
                    <a:gd name="connsiteY1006" fmla="*/ 281380 h 2429145"/>
                    <a:gd name="connsiteX1007" fmla="*/ 2398606 w 4072633"/>
                    <a:gd name="connsiteY1007" fmla="*/ 293325 h 2429145"/>
                    <a:gd name="connsiteX1008" fmla="*/ 2412529 w 4072633"/>
                    <a:gd name="connsiteY1008" fmla="*/ 303279 h 2429145"/>
                    <a:gd name="connsiteX1009" fmla="*/ 2438393 w 4072633"/>
                    <a:gd name="connsiteY1009" fmla="*/ 303279 h 2429145"/>
                    <a:gd name="connsiteX1010" fmla="*/ 2466243 w 4072633"/>
                    <a:gd name="connsiteY1010" fmla="*/ 317214 h 2429145"/>
                    <a:gd name="connsiteX1011" fmla="*/ 2488126 w 4072633"/>
                    <a:gd name="connsiteY1011" fmla="*/ 343096 h 2429145"/>
                    <a:gd name="connsiteX1012" fmla="*/ 2494095 w 4072633"/>
                    <a:gd name="connsiteY1012" fmla="*/ 366986 h 2429145"/>
                    <a:gd name="connsiteX1013" fmla="*/ 2510017 w 4072633"/>
                    <a:gd name="connsiteY1013" fmla="*/ 382908 h 2429145"/>
                    <a:gd name="connsiteX1014" fmla="*/ 2541845 w 4072633"/>
                    <a:gd name="connsiteY1014" fmla="*/ 398836 h 2429145"/>
                    <a:gd name="connsiteX1015" fmla="*/ 2551776 w 4072633"/>
                    <a:gd name="connsiteY1015" fmla="*/ 410781 h 2429145"/>
                    <a:gd name="connsiteX1016" fmla="*/ 2573673 w 4072633"/>
                    <a:gd name="connsiteY1016" fmla="*/ 414759 h 2429145"/>
                    <a:gd name="connsiteX1017" fmla="*/ 2587593 w 4072633"/>
                    <a:gd name="connsiteY1017" fmla="*/ 436658 h 2429145"/>
                    <a:gd name="connsiteX1018" fmla="*/ 2589574 w 4072633"/>
                    <a:gd name="connsiteY1018" fmla="*/ 456567 h 2429145"/>
                    <a:gd name="connsiteX1019" fmla="*/ 2627527 w 4072633"/>
                    <a:gd name="connsiteY1019" fmla="*/ 463871 h 2429145"/>
                    <a:gd name="connsiteX1020" fmla="*/ 2641291 w 4072633"/>
                    <a:gd name="connsiteY1020" fmla="*/ 466521 h 2429145"/>
                    <a:gd name="connsiteX1021" fmla="*/ 2647495 w 4072633"/>
                    <a:gd name="connsiteY1021" fmla="*/ 463519 h 2429145"/>
                    <a:gd name="connsiteX1022" fmla="*/ 2674031 w 4072633"/>
                    <a:gd name="connsiteY1022" fmla="*/ 450625 h 2429145"/>
                    <a:gd name="connsiteX1023" fmla="*/ 2678045 w 4072633"/>
                    <a:gd name="connsiteY1023" fmla="*/ 448684 h 2429145"/>
                    <a:gd name="connsiteX1024" fmla="*/ 2679010 w 4072633"/>
                    <a:gd name="connsiteY1024" fmla="*/ 448146 h 2429145"/>
                    <a:gd name="connsiteX1025" fmla="*/ 2697517 w 4072633"/>
                    <a:gd name="connsiteY1025" fmla="*/ 445929 h 2429145"/>
                    <a:gd name="connsiteX1026" fmla="*/ 2698404 w 4072633"/>
                    <a:gd name="connsiteY1026" fmla="*/ 439739 h 2429145"/>
                    <a:gd name="connsiteX1027" fmla="*/ 2697517 w 4072633"/>
                    <a:gd name="connsiteY1027" fmla="*/ 435312 h 2429145"/>
                    <a:gd name="connsiteX1028" fmla="*/ 2712532 w 4072633"/>
                    <a:gd name="connsiteY1028" fmla="*/ 422040 h 2429145"/>
                    <a:gd name="connsiteX1029" fmla="*/ 2715191 w 4072633"/>
                    <a:gd name="connsiteY1029" fmla="*/ 405233 h 2429145"/>
                    <a:gd name="connsiteX1030" fmla="*/ 2725800 w 4072633"/>
                    <a:gd name="connsiteY1030" fmla="*/ 398150 h 2429145"/>
                    <a:gd name="connsiteX1031" fmla="*/ 2733308 w 4072633"/>
                    <a:gd name="connsiteY1031" fmla="*/ 385869 h 2429145"/>
                    <a:gd name="connsiteX1032" fmla="*/ 2735523 w 4072633"/>
                    <a:gd name="connsiteY1032" fmla="*/ 382228 h 2429145"/>
                    <a:gd name="connsiteX1033" fmla="*/ 2747905 w 4072633"/>
                    <a:gd name="connsiteY1033" fmla="*/ 380456 h 2429145"/>
                    <a:gd name="connsiteX1034" fmla="*/ 2754995 w 4072633"/>
                    <a:gd name="connsiteY1034" fmla="*/ 375145 h 2429145"/>
                    <a:gd name="connsiteX1035" fmla="*/ 2763832 w 4072633"/>
                    <a:gd name="connsiteY1035" fmla="*/ 376032 h 2429145"/>
                    <a:gd name="connsiteX1036" fmla="*/ 2770010 w 4072633"/>
                    <a:gd name="connsiteY1036" fmla="*/ 382228 h 2429145"/>
                    <a:gd name="connsiteX1037" fmla="*/ 2801682 w 4072633"/>
                    <a:gd name="connsiteY1037" fmla="*/ 372474 h 2429145"/>
                    <a:gd name="connsiteX1038" fmla="*/ 2804497 w 4072633"/>
                    <a:gd name="connsiteY1038" fmla="*/ 371611 h 2429145"/>
                    <a:gd name="connsiteX1039" fmla="*/ 2819538 w 4072633"/>
                    <a:gd name="connsiteY1039" fmla="*/ 370726 h 2429145"/>
                    <a:gd name="connsiteX1040" fmla="*/ 2833953 w 4072633"/>
                    <a:gd name="connsiteY1040" fmla="*/ 361946 h 2429145"/>
                    <a:gd name="connsiteX1041" fmla="*/ 2839870 w 4072633"/>
                    <a:gd name="connsiteY1041" fmla="*/ 358338 h 2429145"/>
                    <a:gd name="connsiteX1042" fmla="*/ 2868153 w 4072633"/>
                    <a:gd name="connsiteY1042" fmla="*/ 360109 h 2429145"/>
                    <a:gd name="connsiteX1043" fmla="*/ 2897322 w 4072633"/>
                    <a:gd name="connsiteY1043" fmla="*/ 363649 h 2429145"/>
                    <a:gd name="connsiteX1044" fmla="*/ 2908817 w 4072633"/>
                    <a:gd name="connsiteY1044" fmla="*/ 355683 h 2429145"/>
                    <a:gd name="connsiteX1045" fmla="*/ 2922972 w 4072633"/>
                    <a:gd name="connsiteY1045" fmla="*/ 352145 h 2429145"/>
                    <a:gd name="connsiteX1046" fmla="*/ 2937126 w 4072633"/>
                    <a:gd name="connsiteY1046" fmla="*/ 345066 h 2429145"/>
                    <a:gd name="connsiteX1047" fmla="*/ 2953027 w 4072633"/>
                    <a:gd name="connsiteY1047" fmla="*/ 339760 h 2429145"/>
                    <a:gd name="connsiteX1048" fmla="*/ 2966295 w 4072633"/>
                    <a:gd name="connsiteY1048" fmla="*/ 345066 h 2429145"/>
                    <a:gd name="connsiteX1049" fmla="*/ 2972473 w 4072633"/>
                    <a:gd name="connsiteY1049" fmla="*/ 344181 h 2429145"/>
                    <a:gd name="connsiteX1050" fmla="*/ 2989286 w 4072633"/>
                    <a:gd name="connsiteY1050" fmla="*/ 336220 h 2429145"/>
                    <a:gd name="connsiteX1051" fmla="*/ 3001121 w 4072633"/>
                    <a:gd name="connsiteY1051" fmla="*/ 334736 h 2429145"/>
                    <a:gd name="connsiteX1052" fmla="*/ 3004431 w 4072633"/>
                    <a:gd name="connsiteY1052" fmla="*/ 332592 h 2429145"/>
                    <a:gd name="connsiteX1053" fmla="*/ 3008732 w 4072633"/>
                    <a:gd name="connsiteY1053" fmla="*/ 324716 h 2429145"/>
                    <a:gd name="connsiteX1054" fmla="*/ 3018221 w 4072633"/>
                    <a:gd name="connsiteY1054" fmla="*/ 323660 h 2429145"/>
                    <a:gd name="connsiteX1055" fmla="*/ 3040560 w 4072633"/>
                    <a:gd name="connsiteY1055" fmla="*/ 321176 h 2429145"/>
                    <a:gd name="connsiteX1056" fmla="*/ 3056487 w 4072633"/>
                    <a:gd name="connsiteY1056" fmla="*/ 311444 h 2429145"/>
                    <a:gd name="connsiteX1057" fmla="*/ 3060580 w 4072633"/>
                    <a:gd name="connsiteY1057" fmla="*/ 307687 h 2429145"/>
                    <a:gd name="connsiteX1058" fmla="*/ 3076819 w 4072633"/>
                    <a:gd name="connsiteY1058" fmla="*/ 292865 h 2429145"/>
                    <a:gd name="connsiteX1059" fmla="*/ 3081981 w 4072633"/>
                    <a:gd name="connsiteY1059" fmla="*/ 291830 h 2429145"/>
                    <a:gd name="connsiteX1060" fmla="*/ 3090062 w 4072633"/>
                    <a:gd name="connsiteY1060" fmla="*/ 290210 h 2429145"/>
                    <a:gd name="connsiteX1061" fmla="*/ 3094910 w 4072633"/>
                    <a:gd name="connsiteY1061" fmla="*/ 282243 h 2429145"/>
                    <a:gd name="connsiteX1062" fmla="*/ 3102444 w 4072633"/>
                    <a:gd name="connsiteY1062" fmla="*/ 269860 h 2429145"/>
                    <a:gd name="connsiteX1063" fmla="*/ 3102444 w 4072633"/>
                    <a:gd name="connsiteY1063" fmla="*/ 262786 h 2429145"/>
                    <a:gd name="connsiteX1064" fmla="*/ 3099785 w 4072633"/>
                    <a:gd name="connsiteY1064" fmla="*/ 255704 h 2429145"/>
                    <a:gd name="connsiteX1065" fmla="*/ 3105102 w 4072633"/>
                    <a:gd name="connsiteY1065" fmla="*/ 248627 h 2429145"/>
                    <a:gd name="connsiteX1066" fmla="*/ 3121890 w 4072633"/>
                    <a:gd name="connsiteY1066" fmla="*/ 245971 h 2429145"/>
                    <a:gd name="connsiteX1067" fmla="*/ 3128850 w 4072633"/>
                    <a:gd name="connsiteY1067" fmla="*/ 242494 h 2429145"/>
                    <a:gd name="connsiteX1068" fmla="*/ 3137816 w 4072633"/>
                    <a:gd name="connsiteY1068" fmla="*/ 238010 h 2429145"/>
                    <a:gd name="connsiteX1069" fmla="*/ 3147539 w 4072633"/>
                    <a:gd name="connsiteY1069" fmla="*/ 236241 h 2429145"/>
                    <a:gd name="connsiteX1070" fmla="*/ 3158149 w 4072633"/>
                    <a:gd name="connsiteY1070" fmla="*/ 237125 h 2429145"/>
                    <a:gd name="connsiteX1071" fmla="*/ 3164483 w 4072633"/>
                    <a:gd name="connsiteY1071" fmla="*/ 235224 h 2429145"/>
                    <a:gd name="connsiteX1072" fmla="*/ 3166986 w 4072633"/>
                    <a:gd name="connsiteY1072" fmla="*/ 234470 h 2429145"/>
                    <a:gd name="connsiteX1073" fmla="*/ 3181140 w 4072633"/>
                    <a:gd name="connsiteY1073" fmla="*/ 239781 h 2429145"/>
                    <a:gd name="connsiteX1074" fmla="*/ 3182391 w 4072633"/>
                    <a:gd name="connsiteY1074" fmla="*/ 240939 h 2429145"/>
                    <a:gd name="connsiteX1075" fmla="*/ 3191749 w 4072633"/>
                    <a:gd name="connsiteY1075" fmla="*/ 249514 h 2429145"/>
                    <a:gd name="connsiteX1076" fmla="*/ 3197067 w 4072633"/>
                    <a:gd name="connsiteY1076" fmla="*/ 244202 h 2429145"/>
                    <a:gd name="connsiteX1077" fmla="*/ 3199882 w 4072633"/>
                    <a:gd name="connsiteY1077" fmla="*/ 243070 h 2429145"/>
                    <a:gd name="connsiteX1078" fmla="*/ 3235802 w 4072633"/>
                    <a:gd name="connsiteY1078" fmla="*/ 228694 h 2429145"/>
                    <a:gd name="connsiteX1079" fmla="*/ 3245682 w 4072633"/>
                    <a:gd name="connsiteY1079" fmla="*/ 224737 h 2429145"/>
                    <a:gd name="connsiteX1080" fmla="*/ 3245839 w 4072633"/>
                    <a:gd name="connsiteY1080" fmla="*/ 224659 h 2429145"/>
                    <a:gd name="connsiteX1081" fmla="*/ 3263356 w 4072633"/>
                    <a:gd name="connsiteY1081" fmla="*/ 216776 h 2429145"/>
                    <a:gd name="connsiteX1082" fmla="*/ 3273965 w 4072633"/>
                    <a:gd name="connsiteY1082" fmla="*/ 193773 h 2429145"/>
                    <a:gd name="connsiteX1083" fmla="*/ 3281055 w 4072633"/>
                    <a:gd name="connsiteY1083" fmla="*/ 191118 h 2429145"/>
                    <a:gd name="connsiteX1084" fmla="*/ 3297842 w 4072633"/>
                    <a:gd name="connsiteY1084" fmla="*/ 189347 h 2429145"/>
                    <a:gd name="connsiteX1085" fmla="*/ 3332329 w 4072633"/>
                    <a:gd name="connsiteY1085" fmla="*/ 175192 h 2429145"/>
                    <a:gd name="connsiteX1086" fmla="*/ 3342938 w 4072633"/>
                    <a:gd name="connsiteY1086" fmla="*/ 179614 h 2429145"/>
                    <a:gd name="connsiteX1087" fmla="*/ 3377138 w 4072633"/>
                    <a:gd name="connsiteY1087" fmla="*/ 164949 h 2429145"/>
                    <a:gd name="connsiteX1088" fmla="*/ 3380058 w 4072633"/>
                    <a:gd name="connsiteY1088" fmla="*/ 163691 h 2429145"/>
                    <a:gd name="connsiteX1089" fmla="*/ 3383446 w 4072633"/>
                    <a:gd name="connsiteY1089" fmla="*/ 155550 h 2429145"/>
                    <a:gd name="connsiteX1090" fmla="*/ 3385271 w 4072633"/>
                    <a:gd name="connsiteY1090" fmla="*/ 151175 h 2429145"/>
                    <a:gd name="connsiteX1091" fmla="*/ 3388921 w 4072633"/>
                    <a:gd name="connsiteY1091" fmla="*/ 142452 h 2429145"/>
                    <a:gd name="connsiteX1092" fmla="*/ 3381179 w 4072633"/>
                    <a:gd name="connsiteY1092" fmla="*/ 119251 h 2429145"/>
                    <a:gd name="connsiteX1093" fmla="*/ 3378285 w 4072633"/>
                    <a:gd name="connsiteY1093" fmla="*/ 110601 h 2429145"/>
                    <a:gd name="connsiteX1094" fmla="*/ 3390120 w 4072633"/>
                    <a:gd name="connsiteY1094" fmla="*/ 110601 h 2429145"/>
                    <a:gd name="connsiteX1095" fmla="*/ 3391553 w 4072633"/>
                    <a:gd name="connsiteY1095" fmla="*/ 110601 h 2429145"/>
                    <a:gd name="connsiteX1096" fmla="*/ 3398644 w 4072633"/>
                    <a:gd name="connsiteY1096" fmla="*/ 103524 h 2429145"/>
                    <a:gd name="connsiteX1097" fmla="*/ 3398644 w 4072633"/>
                    <a:gd name="connsiteY1097" fmla="*/ 96899 h 2429145"/>
                    <a:gd name="connsiteX1098" fmla="*/ 3398800 w 4072633"/>
                    <a:gd name="connsiteY1098" fmla="*/ 93155 h 2429145"/>
                    <a:gd name="connsiteX1099" fmla="*/ 3401224 w 4072633"/>
                    <a:gd name="connsiteY1099" fmla="*/ 84281 h 2429145"/>
                    <a:gd name="connsiteX1100" fmla="*/ 3401277 w 4072633"/>
                    <a:gd name="connsiteY1100" fmla="*/ 84062 h 2429145"/>
                    <a:gd name="connsiteX1101" fmla="*/ 3393326 w 4072633"/>
                    <a:gd name="connsiteY1101" fmla="*/ 74329 h 2429145"/>
                    <a:gd name="connsiteX1102" fmla="*/ 3389781 w 4072633"/>
                    <a:gd name="connsiteY1102" fmla="*/ 57517 h 2429145"/>
                    <a:gd name="connsiteX1103" fmla="*/ 3383603 w 4072633"/>
                    <a:gd name="connsiteY1103" fmla="*/ 45129 h 2429145"/>
                    <a:gd name="connsiteX1104" fmla="*/ 3395985 w 4072633"/>
                    <a:gd name="connsiteY1104" fmla="*/ 36283 h 2429145"/>
                    <a:gd name="connsiteX1105" fmla="*/ 3400390 w 4072633"/>
                    <a:gd name="connsiteY1105" fmla="*/ 30090 h 2429145"/>
                    <a:gd name="connsiteX1106" fmla="*/ 3409253 w 4072633"/>
                    <a:gd name="connsiteY1106" fmla="*/ 18589 h 2429145"/>
                    <a:gd name="connsiteX1107" fmla="*/ 3426926 w 4072633"/>
                    <a:gd name="connsiteY1107" fmla="*/ 10622 h 2429145"/>
                    <a:gd name="connsiteX1108" fmla="*/ 3438422 w 4072633"/>
                    <a:gd name="connsiteY1108" fmla="*/ 9738 h 2429145"/>
                    <a:gd name="connsiteX1109" fmla="*/ 3463029 w 4072633"/>
                    <a:gd name="connsiteY1109" fmla="*/ 139 h 2429145"/>
                    <a:gd name="connsiteX1110" fmla="*/ 3468686 w 4072633"/>
                    <a:gd name="connsiteY1110" fmla="*/ 3282 h 2429145"/>
                    <a:gd name="connsiteX1111" fmla="*/ 3470980 w 4072633"/>
                    <a:gd name="connsiteY1111" fmla="*/ 4563 h 2429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</a:cxnLst>
                  <a:rect l="l" t="t" r="r" b="b"/>
                  <a:pathLst>
                    <a:path w="4072633" h="2429145">
                      <a:moveTo>
                        <a:pt x="3470980" y="4563"/>
                      </a:moveTo>
                      <a:lnTo>
                        <a:pt x="3479842" y="6329"/>
                      </a:lnTo>
                      <a:lnTo>
                        <a:pt x="3482189" y="5283"/>
                      </a:lnTo>
                      <a:lnTo>
                        <a:pt x="3487793" y="2794"/>
                      </a:lnTo>
                      <a:lnTo>
                        <a:pt x="3493085" y="3678"/>
                      </a:lnTo>
                      <a:lnTo>
                        <a:pt x="3496447" y="7881"/>
                      </a:lnTo>
                      <a:lnTo>
                        <a:pt x="3496630" y="8100"/>
                      </a:lnTo>
                      <a:lnTo>
                        <a:pt x="3503694" y="10755"/>
                      </a:lnTo>
                      <a:lnTo>
                        <a:pt x="3514303" y="24912"/>
                      </a:lnTo>
                      <a:lnTo>
                        <a:pt x="3539067" y="40835"/>
                      </a:lnTo>
                      <a:lnTo>
                        <a:pt x="3542612" y="51452"/>
                      </a:lnTo>
                      <a:lnTo>
                        <a:pt x="3543498" y="62071"/>
                      </a:lnTo>
                      <a:lnTo>
                        <a:pt x="3558513" y="72688"/>
                      </a:lnTo>
                      <a:lnTo>
                        <a:pt x="3575013" y="72688"/>
                      </a:lnTo>
                      <a:lnTo>
                        <a:pt x="3581504" y="72688"/>
                      </a:lnTo>
                      <a:lnTo>
                        <a:pt x="3590158" y="79734"/>
                      </a:lnTo>
                      <a:lnTo>
                        <a:pt x="3595632" y="84190"/>
                      </a:lnTo>
                      <a:lnTo>
                        <a:pt x="3601836" y="96578"/>
                      </a:lnTo>
                      <a:lnTo>
                        <a:pt x="3610673" y="103657"/>
                      </a:lnTo>
                      <a:lnTo>
                        <a:pt x="3611898" y="105423"/>
                      </a:lnTo>
                      <a:lnTo>
                        <a:pt x="3612394" y="106136"/>
                      </a:lnTo>
                      <a:lnTo>
                        <a:pt x="3620396" y="117812"/>
                      </a:lnTo>
                      <a:lnTo>
                        <a:pt x="3628373" y="124007"/>
                      </a:lnTo>
                      <a:lnTo>
                        <a:pt x="3633664" y="136393"/>
                      </a:lnTo>
                      <a:lnTo>
                        <a:pt x="3638070" y="139930"/>
                      </a:lnTo>
                      <a:lnTo>
                        <a:pt x="3645160" y="155858"/>
                      </a:lnTo>
                      <a:lnTo>
                        <a:pt x="3653997" y="161163"/>
                      </a:lnTo>
                      <a:lnTo>
                        <a:pt x="3664032" y="165556"/>
                      </a:lnTo>
                      <a:lnTo>
                        <a:pt x="3668151" y="167359"/>
                      </a:lnTo>
                      <a:lnTo>
                        <a:pt x="3682279" y="185053"/>
                      </a:lnTo>
                      <a:lnTo>
                        <a:pt x="3682279" y="193904"/>
                      </a:lnTo>
                      <a:lnTo>
                        <a:pt x="3684104" y="196977"/>
                      </a:lnTo>
                      <a:lnTo>
                        <a:pt x="3691142" y="208942"/>
                      </a:lnTo>
                      <a:lnTo>
                        <a:pt x="3714994" y="218675"/>
                      </a:lnTo>
                      <a:lnTo>
                        <a:pt x="3719086" y="223788"/>
                      </a:lnTo>
                      <a:lnTo>
                        <a:pt x="3725629" y="231947"/>
                      </a:lnTo>
                      <a:lnTo>
                        <a:pt x="3745961" y="234603"/>
                      </a:lnTo>
                      <a:lnTo>
                        <a:pt x="3760976" y="249641"/>
                      </a:lnTo>
                      <a:lnTo>
                        <a:pt x="3776017" y="261143"/>
                      </a:lnTo>
                      <a:lnTo>
                        <a:pt x="3770647" y="268541"/>
                      </a:lnTo>
                      <a:lnTo>
                        <a:pt x="3768952" y="270878"/>
                      </a:lnTo>
                      <a:lnTo>
                        <a:pt x="3762748" y="270878"/>
                      </a:lnTo>
                      <a:lnTo>
                        <a:pt x="3759203" y="273531"/>
                      </a:lnTo>
                      <a:lnTo>
                        <a:pt x="3747734" y="271759"/>
                      </a:lnTo>
                      <a:lnTo>
                        <a:pt x="3732693" y="258492"/>
                      </a:lnTo>
                      <a:lnTo>
                        <a:pt x="3722084" y="243449"/>
                      </a:lnTo>
                      <a:lnTo>
                        <a:pt x="3714994" y="244333"/>
                      </a:lnTo>
                      <a:lnTo>
                        <a:pt x="3713247" y="256721"/>
                      </a:lnTo>
                      <a:lnTo>
                        <a:pt x="3714133" y="267338"/>
                      </a:lnTo>
                      <a:lnTo>
                        <a:pt x="3708816" y="283261"/>
                      </a:lnTo>
                      <a:lnTo>
                        <a:pt x="3712361" y="291227"/>
                      </a:lnTo>
                      <a:lnTo>
                        <a:pt x="3713013" y="291491"/>
                      </a:lnTo>
                      <a:lnTo>
                        <a:pt x="3725629" y="296533"/>
                      </a:lnTo>
                      <a:lnTo>
                        <a:pt x="3807845" y="316883"/>
                      </a:lnTo>
                      <a:lnTo>
                        <a:pt x="3829063" y="328384"/>
                      </a:lnTo>
                      <a:lnTo>
                        <a:pt x="3841445" y="342543"/>
                      </a:lnTo>
                      <a:lnTo>
                        <a:pt x="3852054" y="351389"/>
                      </a:lnTo>
                      <a:lnTo>
                        <a:pt x="3848509" y="362006"/>
                      </a:lnTo>
                      <a:lnTo>
                        <a:pt x="3844078" y="362408"/>
                      </a:lnTo>
                      <a:lnTo>
                        <a:pt x="3838786" y="362890"/>
                      </a:lnTo>
                      <a:lnTo>
                        <a:pt x="3829949" y="368201"/>
                      </a:lnTo>
                      <a:lnTo>
                        <a:pt x="3824632" y="383240"/>
                      </a:lnTo>
                      <a:lnTo>
                        <a:pt x="3811390" y="393857"/>
                      </a:lnTo>
                      <a:lnTo>
                        <a:pt x="3790171" y="396512"/>
                      </a:lnTo>
                      <a:lnTo>
                        <a:pt x="3780422" y="400939"/>
                      </a:lnTo>
                      <a:lnTo>
                        <a:pt x="3777789" y="408900"/>
                      </a:lnTo>
                      <a:lnTo>
                        <a:pt x="3786261" y="420477"/>
                      </a:lnTo>
                      <a:lnTo>
                        <a:pt x="3787512" y="422173"/>
                      </a:lnTo>
                      <a:lnTo>
                        <a:pt x="3785792" y="426028"/>
                      </a:lnTo>
                      <a:lnTo>
                        <a:pt x="3783967" y="430134"/>
                      </a:lnTo>
                      <a:lnTo>
                        <a:pt x="3778285" y="431397"/>
                      </a:lnTo>
                      <a:lnTo>
                        <a:pt x="3776017" y="431903"/>
                      </a:lnTo>
                      <a:lnTo>
                        <a:pt x="3766971" y="426339"/>
                      </a:lnTo>
                      <a:lnTo>
                        <a:pt x="3764521" y="424828"/>
                      </a:lnTo>
                      <a:lnTo>
                        <a:pt x="3757301" y="428003"/>
                      </a:lnTo>
                      <a:lnTo>
                        <a:pt x="3737229" y="436846"/>
                      </a:lnTo>
                      <a:lnTo>
                        <a:pt x="3730165" y="439953"/>
                      </a:lnTo>
                      <a:lnTo>
                        <a:pt x="3723074" y="443073"/>
                      </a:lnTo>
                      <a:lnTo>
                        <a:pt x="3720311" y="444291"/>
                      </a:lnTo>
                      <a:lnTo>
                        <a:pt x="3717992" y="446787"/>
                      </a:lnTo>
                      <a:lnTo>
                        <a:pt x="3708816" y="456679"/>
                      </a:lnTo>
                      <a:lnTo>
                        <a:pt x="3682279" y="466409"/>
                      </a:lnTo>
                      <a:lnTo>
                        <a:pt x="3666379" y="477026"/>
                      </a:lnTo>
                      <a:lnTo>
                        <a:pt x="3664059" y="478889"/>
                      </a:lnTo>
                      <a:lnTo>
                        <a:pt x="3657542" y="484103"/>
                      </a:lnTo>
                      <a:lnTo>
                        <a:pt x="3652354" y="496695"/>
                      </a:lnTo>
                      <a:lnTo>
                        <a:pt x="3651338" y="499147"/>
                      </a:lnTo>
                      <a:lnTo>
                        <a:pt x="3650660" y="499269"/>
                      </a:lnTo>
                      <a:lnTo>
                        <a:pt x="3641615" y="500915"/>
                      </a:lnTo>
                      <a:lnTo>
                        <a:pt x="3636323" y="507992"/>
                      </a:lnTo>
                      <a:lnTo>
                        <a:pt x="3633664" y="519496"/>
                      </a:lnTo>
                      <a:lnTo>
                        <a:pt x="3629259" y="525238"/>
                      </a:lnTo>
                      <a:lnTo>
                        <a:pt x="3624828" y="530997"/>
                      </a:lnTo>
                      <a:lnTo>
                        <a:pt x="3621882" y="532359"/>
                      </a:lnTo>
                      <a:lnTo>
                        <a:pt x="3615105" y="535492"/>
                      </a:lnTo>
                      <a:lnTo>
                        <a:pt x="3613332" y="536309"/>
                      </a:lnTo>
                      <a:lnTo>
                        <a:pt x="3611117" y="536648"/>
                      </a:lnTo>
                      <a:lnTo>
                        <a:pt x="3608353" y="537073"/>
                      </a:lnTo>
                      <a:lnTo>
                        <a:pt x="3601836" y="538075"/>
                      </a:lnTo>
                      <a:lnTo>
                        <a:pt x="3575300" y="547810"/>
                      </a:lnTo>
                      <a:lnTo>
                        <a:pt x="3553195" y="546041"/>
                      </a:lnTo>
                      <a:lnTo>
                        <a:pt x="3535027" y="553624"/>
                      </a:lnTo>
                      <a:lnTo>
                        <a:pt x="3531977" y="554887"/>
                      </a:lnTo>
                      <a:lnTo>
                        <a:pt x="3529344" y="567275"/>
                      </a:lnTo>
                      <a:lnTo>
                        <a:pt x="3530673" y="570844"/>
                      </a:lnTo>
                      <a:lnTo>
                        <a:pt x="3531977" y="574349"/>
                      </a:lnTo>
                      <a:lnTo>
                        <a:pt x="3524913" y="582316"/>
                      </a:lnTo>
                      <a:lnTo>
                        <a:pt x="3518604" y="586534"/>
                      </a:lnTo>
                      <a:lnTo>
                        <a:pt x="3516962" y="587622"/>
                      </a:lnTo>
                      <a:lnTo>
                        <a:pt x="3517457" y="592602"/>
                      </a:lnTo>
                      <a:lnTo>
                        <a:pt x="3517848" y="596470"/>
                      </a:lnTo>
                      <a:lnTo>
                        <a:pt x="3512531" y="602666"/>
                      </a:lnTo>
                      <a:lnTo>
                        <a:pt x="3505467" y="602666"/>
                      </a:lnTo>
                      <a:lnTo>
                        <a:pt x="3495744" y="607087"/>
                      </a:lnTo>
                      <a:lnTo>
                        <a:pt x="3479842" y="607971"/>
                      </a:lnTo>
                      <a:lnTo>
                        <a:pt x="3475124" y="606628"/>
                      </a:lnTo>
                      <a:lnTo>
                        <a:pt x="3473639" y="606203"/>
                      </a:lnTo>
                      <a:lnTo>
                        <a:pt x="3470458" y="607865"/>
                      </a:lnTo>
                      <a:lnTo>
                        <a:pt x="3453306" y="616820"/>
                      </a:lnTo>
                      <a:lnTo>
                        <a:pt x="3436519" y="621244"/>
                      </a:lnTo>
                      <a:lnTo>
                        <a:pt x="3409983" y="633632"/>
                      </a:lnTo>
                      <a:lnTo>
                        <a:pt x="3369318" y="643362"/>
                      </a:lnTo>
                      <a:lnTo>
                        <a:pt x="3362228" y="649555"/>
                      </a:lnTo>
                      <a:lnTo>
                        <a:pt x="3349846" y="653979"/>
                      </a:lnTo>
                      <a:lnTo>
                        <a:pt x="3339263" y="653095"/>
                      </a:lnTo>
                      <a:lnTo>
                        <a:pt x="3335118" y="654475"/>
                      </a:lnTo>
                      <a:lnTo>
                        <a:pt x="3331286" y="655750"/>
                      </a:lnTo>
                      <a:lnTo>
                        <a:pt x="3331286" y="666367"/>
                      </a:lnTo>
                      <a:lnTo>
                        <a:pt x="3340123" y="677868"/>
                      </a:lnTo>
                      <a:lnTo>
                        <a:pt x="3347213" y="695562"/>
                      </a:lnTo>
                      <a:lnTo>
                        <a:pt x="3358709" y="707951"/>
                      </a:lnTo>
                      <a:lnTo>
                        <a:pt x="3361342" y="715912"/>
                      </a:lnTo>
                      <a:lnTo>
                        <a:pt x="3379041" y="725647"/>
                      </a:lnTo>
                      <a:lnTo>
                        <a:pt x="3380214" y="726511"/>
                      </a:lnTo>
                      <a:lnTo>
                        <a:pt x="3395828" y="738030"/>
                      </a:lnTo>
                      <a:lnTo>
                        <a:pt x="3422365" y="742457"/>
                      </a:lnTo>
                      <a:lnTo>
                        <a:pt x="3433860" y="743341"/>
                      </a:lnTo>
                      <a:lnTo>
                        <a:pt x="3434069" y="743417"/>
                      </a:lnTo>
                      <a:lnTo>
                        <a:pt x="3441811" y="745997"/>
                      </a:lnTo>
                      <a:lnTo>
                        <a:pt x="3448875" y="753958"/>
                      </a:lnTo>
                      <a:lnTo>
                        <a:pt x="3471866" y="757500"/>
                      </a:lnTo>
                      <a:lnTo>
                        <a:pt x="3484248" y="768117"/>
                      </a:lnTo>
                      <a:lnTo>
                        <a:pt x="3505467" y="775192"/>
                      </a:lnTo>
                      <a:lnTo>
                        <a:pt x="3544358" y="772536"/>
                      </a:lnTo>
                      <a:lnTo>
                        <a:pt x="3555698" y="771566"/>
                      </a:lnTo>
                      <a:lnTo>
                        <a:pt x="3575300" y="769886"/>
                      </a:lnTo>
                      <a:lnTo>
                        <a:pt x="3587682" y="769886"/>
                      </a:lnTo>
                      <a:lnTo>
                        <a:pt x="3592114" y="780503"/>
                      </a:lnTo>
                      <a:lnTo>
                        <a:pt x="3602723" y="783156"/>
                      </a:lnTo>
                      <a:lnTo>
                        <a:pt x="3608901" y="789351"/>
                      </a:lnTo>
                      <a:lnTo>
                        <a:pt x="3599777" y="796825"/>
                      </a:lnTo>
                      <a:lnTo>
                        <a:pt x="3599178" y="797313"/>
                      </a:lnTo>
                      <a:lnTo>
                        <a:pt x="3594772" y="803508"/>
                      </a:lnTo>
                      <a:lnTo>
                        <a:pt x="3592870" y="806341"/>
                      </a:lnTo>
                      <a:lnTo>
                        <a:pt x="3591722" y="808962"/>
                      </a:lnTo>
                      <a:lnTo>
                        <a:pt x="3591722" y="820993"/>
                      </a:lnTo>
                      <a:lnTo>
                        <a:pt x="3609083" y="851065"/>
                      </a:lnTo>
                      <a:lnTo>
                        <a:pt x="3608197" y="859501"/>
                      </a:lnTo>
                      <a:lnTo>
                        <a:pt x="3604391" y="895844"/>
                      </a:lnTo>
                      <a:lnTo>
                        <a:pt x="3617503" y="914427"/>
                      </a:lnTo>
                      <a:lnTo>
                        <a:pt x="3620422" y="918567"/>
                      </a:lnTo>
                      <a:lnTo>
                        <a:pt x="3633951" y="929909"/>
                      </a:lnTo>
                      <a:lnTo>
                        <a:pt x="3645134" y="939282"/>
                      </a:lnTo>
                      <a:lnTo>
                        <a:pt x="3667187" y="966015"/>
                      </a:lnTo>
                      <a:lnTo>
                        <a:pt x="3673182" y="967350"/>
                      </a:lnTo>
                      <a:lnTo>
                        <a:pt x="3715280" y="962005"/>
                      </a:lnTo>
                      <a:lnTo>
                        <a:pt x="3741321" y="959334"/>
                      </a:lnTo>
                      <a:lnTo>
                        <a:pt x="3762670" y="954652"/>
                      </a:lnTo>
                      <a:lnTo>
                        <a:pt x="3812771" y="955992"/>
                      </a:lnTo>
                      <a:lnTo>
                        <a:pt x="3842149" y="940618"/>
                      </a:lnTo>
                      <a:lnTo>
                        <a:pt x="3899601" y="930598"/>
                      </a:lnTo>
                      <a:lnTo>
                        <a:pt x="3924964" y="919235"/>
                      </a:lnTo>
                      <a:lnTo>
                        <a:pt x="3928483" y="919235"/>
                      </a:lnTo>
                      <a:lnTo>
                        <a:pt x="4053188" y="919235"/>
                      </a:lnTo>
                      <a:lnTo>
                        <a:pt x="4057854" y="918265"/>
                      </a:lnTo>
                      <a:lnTo>
                        <a:pt x="4066534" y="916452"/>
                      </a:lnTo>
                      <a:lnTo>
                        <a:pt x="4071070" y="927828"/>
                      </a:lnTo>
                      <a:lnTo>
                        <a:pt x="4072634" y="931798"/>
                      </a:lnTo>
                      <a:lnTo>
                        <a:pt x="4049356" y="978411"/>
                      </a:lnTo>
                      <a:lnTo>
                        <a:pt x="4048991" y="978429"/>
                      </a:lnTo>
                      <a:lnTo>
                        <a:pt x="4027173" y="979519"/>
                      </a:lnTo>
                      <a:lnTo>
                        <a:pt x="3967297" y="995056"/>
                      </a:lnTo>
                      <a:lnTo>
                        <a:pt x="3928483" y="983959"/>
                      </a:lnTo>
                      <a:lnTo>
                        <a:pt x="3927858" y="984022"/>
                      </a:lnTo>
                      <a:lnTo>
                        <a:pt x="3895195" y="987288"/>
                      </a:lnTo>
                      <a:lnTo>
                        <a:pt x="3892145" y="981911"/>
                      </a:lnTo>
                      <a:lnTo>
                        <a:pt x="3886333" y="971751"/>
                      </a:lnTo>
                      <a:lnTo>
                        <a:pt x="3890764" y="956214"/>
                      </a:lnTo>
                      <a:lnTo>
                        <a:pt x="3863055" y="965091"/>
                      </a:lnTo>
                      <a:lnTo>
                        <a:pt x="3863055" y="986176"/>
                      </a:lnTo>
                      <a:lnTo>
                        <a:pt x="3857502" y="1000604"/>
                      </a:lnTo>
                      <a:lnTo>
                        <a:pt x="3859718" y="1020581"/>
                      </a:lnTo>
                      <a:lnTo>
                        <a:pt x="3841966" y="1025018"/>
                      </a:lnTo>
                      <a:lnTo>
                        <a:pt x="3818689" y="1041666"/>
                      </a:lnTo>
                      <a:lnTo>
                        <a:pt x="3757692" y="1053874"/>
                      </a:lnTo>
                      <a:lnTo>
                        <a:pt x="3702247" y="1062754"/>
                      </a:lnTo>
                      <a:lnTo>
                        <a:pt x="3699953" y="1081194"/>
                      </a:lnTo>
                      <a:lnTo>
                        <a:pt x="3697816" y="1098225"/>
                      </a:lnTo>
                      <a:lnTo>
                        <a:pt x="3697816" y="1098264"/>
                      </a:lnTo>
                      <a:lnTo>
                        <a:pt x="3703237" y="1111842"/>
                      </a:lnTo>
                      <a:lnTo>
                        <a:pt x="3704463" y="1114912"/>
                      </a:lnTo>
                      <a:lnTo>
                        <a:pt x="3708894" y="1150426"/>
                      </a:lnTo>
                      <a:lnTo>
                        <a:pt x="3703342" y="1177062"/>
                      </a:lnTo>
                      <a:lnTo>
                        <a:pt x="3686216" y="1178022"/>
                      </a:lnTo>
                      <a:lnTo>
                        <a:pt x="3670080" y="1178924"/>
                      </a:lnTo>
                      <a:lnTo>
                        <a:pt x="3668777" y="1196180"/>
                      </a:lnTo>
                      <a:lnTo>
                        <a:pt x="3667474" y="1197177"/>
                      </a:lnTo>
                      <a:lnTo>
                        <a:pt x="3659002" y="1203695"/>
                      </a:lnTo>
                      <a:lnTo>
                        <a:pt x="3649018" y="1212575"/>
                      </a:lnTo>
                      <a:lnTo>
                        <a:pt x="3636063" y="1212267"/>
                      </a:lnTo>
                      <a:lnTo>
                        <a:pt x="3602436" y="1211464"/>
                      </a:lnTo>
                      <a:lnTo>
                        <a:pt x="3593573" y="1208133"/>
                      </a:lnTo>
                      <a:lnTo>
                        <a:pt x="3577255" y="1204141"/>
                      </a:lnTo>
                      <a:lnTo>
                        <a:pt x="3550328" y="1217015"/>
                      </a:lnTo>
                      <a:lnTo>
                        <a:pt x="3538129" y="1221452"/>
                      </a:lnTo>
                      <a:lnTo>
                        <a:pt x="3529240" y="1232549"/>
                      </a:lnTo>
                      <a:lnTo>
                        <a:pt x="3527024" y="1240320"/>
                      </a:lnTo>
                      <a:lnTo>
                        <a:pt x="3520377" y="1243648"/>
                      </a:lnTo>
                      <a:lnTo>
                        <a:pt x="3509272" y="1241426"/>
                      </a:lnTo>
                      <a:lnTo>
                        <a:pt x="3508178" y="1230329"/>
                      </a:lnTo>
                      <a:lnTo>
                        <a:pt x="3512609" y="1223675"/>
                      </a:lnTo>
                      <a:lnTo>
                        <a:pt x="3528145" y="1221452"/>
                      </a:lnTo>
                      <a:lnTo>
                        <a:pt x="3540318" y="1211464"/>
                      </a:lnTo>
                      <a:lnTo>
                        <a:pt x="3558070" y="1203695"/>
                      </a:lnTo>
                      <a:lnTo>
                        <a:pt x="3564743" y="1191487"/>
                      </a:lnTo>
                      <a:lnTo>
                        <a:pt x="3581374" y="1188159"/>
                      </a:lnTo>
                      <a:lnTo>
                        <a:pt x="3604652" y="1178170"/>
                      </a:lnTo>
                      <a:lnTo>
                        <a:pt x="3612420" y="1161525"/>
                      </a:lnTo>
                      <a:lnTo>
                        <a:pt x="3598005" y="1140440"/>
                      </a:lnTo>
                      <a:lnTo>
                        <a:pt x="3594798" y="1139232"/>
                      </a:lnTo>
                      <a:lnTo>
                        <a:pt x="3590888" y="1137774"/>
                      </a:lnTo>
                      <a:lnTo>
                        <a:pt x="3582729" y="1134704"/>
                      </a:lnTo>
                      <a:lnTo>
                        <a:pt x="3580253" y="1133780"/>
                      </a:lnTo>
                      <a:lnTo>
                        <a:pt x="3579080" y="1130999"/>
                      </a:lnTo>
                      <a:lnTo>
                        <a:pt x="3576942" y="1126009"/>
                      </a:lnTo>
                      <a:lnTo>
                        <a:pt x="3573736" y="1125370"/>
                      </a:lnTo>
                      <a:lnTo>
                        <a:pt x="3565838" y="1123792"/>
                      </a:lnTo>
                      <a:lnTo>
                        <a:pt x="3565838" y="1117299"/>
                      </a:lnTo>
                      <a:lnTo>
                        <a:pt x="3565838" y="1111584"/>
                      </a:lnTo>
                      <a:lnTo>
                        <a:pt x="3554759" y="1106035"/>
                      </a:lnTo>
                      <a:lnTo>
                        <a:pt x="3540735" y="1106862"/>
                      </a:lnTo>
                      <a:lnTo>
                        <a:pt x="3535913" y="1107147"/>
                      </a:lnTo>
                      <a:lnTo>
                        <a:pt x="3494857" y="1109364"/>
                      </a:lnTo>
                      <a:lnTo>
                        <a:pt x="3482658" y="1102704"/>
                      </a:lnTo>
                      <a:lnTo>
                        <a:pt x="3457164" y="1104924"/>
                      </a:lnTo>
                      <a:lnTo>
                        <a:pt x="3433860" y="1101598"/>
                      </a:lnTo>
                      <a:lnTo>
                        <a:pt x="3433000" y="1092917"/>
                      </a:lnTo>
                      <a:lnTo>
                        <a:pt x="3432765" y="1090499"/>
                      </a:lnTo>
                      <a:lnTo>
                        <a:pt x="3417230" y="1080508"/>
                      </a:lnTo>
                      <a:lnTo>
                        <a:pt x="3409253" y="1078666"/>
                      </a:lnTo>
                      <a:lnTo>
                        <a:pt x="3388399" y="1073853"/>
                      </a:lnTo>
                      <a:lnTo>
                        <a:pt x="3376200" y="1083839"/>
                      </a:lnTo>
                      <a:lnTo>
                        <a:pt x="3365122" y="1074959"/>
                      </a:lnTo>
                      <a:lnTo>
                        <a:pt x="3359204" y="1059415"/>
                      </a:lnTo>
                      <a:lnTo>
                        <a:pt x="3356233" y="1051657"/>
                      </a:lnTo>
                      <a:lnTo>
                        <a:pt x="3342990" y="1046424"/>
                      </a:lnTo>
                      <a:lnTo>
                        <a:pt x="3314108" y="1035009"/>
                      </a:lnTo>
                      <a:lnTo>
                        <a:pt x="3292055" y="1024901"/>
                      </a:lnTo>
                      <a:lnTo>
                        <a:pt x="3285069" y="1023669"/>
                      </a:lnTo>
                      <a:lnTo>
                        <a:pt x="3283505" y="1023390"/>
                      </a:lnTo>
                      <a:lnTo>
                        <a:pt x="3257543" y="1027241"/>
                      </a:lnTo>
                      <a:lnTo>
                        <a:pt x="3198761" y="1022801"/>
                      </a:lnTo>
                      <a:lnTo>
                        <a:pt x="3179915" y="1012815"/>
                      </a:lnTo>
                      <a:lnTo>
                        <a:pt x="3138103" y="990147"/>
                      </a:lnTo>
                      <a:lnTo>
                        <a:pt x="3126686" y="983959"/>
                      </a:lnTo>
                      <a:lnTo>
                        <a:pt x="3115998" y="978061"/>
                      </a:lnTo>
                      <a:lnTo>
                        <a:pt x="3052368" y="942895"/>
                      </a:lnTo>
                      <a:lnTo>
                        <a:pt x="3029091" y="932907"/>
                      </a:lnTo>
                      <a:lnTo>
                        <a:pt x="3003597" y="932907"/>
                      </a:lnTo>
                      <a:lnTo>
                        <a:pt x="2959231" y="922921"/>
                      </a:lnTo>
                      <a:lnTo>
                        <a:pt x="2882698" y="950666"/>
                      </a:lnTo>
                      <a:lnTo>
                        <a:pt x="2793992" y="985070"/>
                      </a:lnTo>
                      <a:lnTo>
                        <a:pt x="2725227" y="1007264"/>
                      </a:lnTo>
                      <a:lnTo>
                        <a:pt x="2683076" y="1035009"/>
                      </a:lnTo>
                      <a:lnTo>
                        <a:pt x="2624321" y="1047215"/>
                      </a:lnTo>
                      <a:lnTo>
                        <a:pt x="2626537" y="1069411"/>
                      </a:lnTo>
                      <a:lnTo>
                        <a:pt x="2619864" y="1071631"/>
                      </a:lnTo>
                      <a:lnTo>
                        <a:pt x="2608785" y="1050546"/>
                      </a:lnTo>
                      <a:lnTo>
                        <a:pt x="2577739" y="1041666"/>
                      </a:lnTo>
                      <a:lnTo>
                        <a:pt x="2528942" y="1046108"/>
                      </a:lnTo>
                      <a:lnTo>
                        <a:pt x="2521356" y="1045347"/>
                      </a:lnTo>
                      <a:lnTo>
                        <a:pt x="2517837" y="1044997"/>
                      </a:lnTo>
                      <a:lnTo>
                        <a:pt x="2515491" y="1046265"/>
                      </a:lnTo>
                      <a:lnTo>
                        <a:pt x="2503425" y="1052763"/>
                      </a:lnTo>
                      <a:lnTo>
                        <a:pt x="2487560" y="1049236"/>
                      </a:lnTo>
                      <a:lnTo>
                        <a:pt x="2483465" y="1048326"/>
                      </a:lnTo>
                      <a:lnTo>
                        <a:pt x="2474595" y="1036115"/>
                      </a:lnTo>
                      <a:lnTo>
                        <a:pt x="2440220" y="1030567"/>
                      </a:lnTo>
                      <a:lnTo>
                        <a:pt x="2444651" y="1058311"/>
                      </a:lnTo>
                      <a:lnTo>
                        <a:pt x="2421366" y="1070519"/>
                      </a:lnTo>
                      <a:lnTo>
                        <a:pt x="2426104" y="1086341"/>
                      </a:lnTo>
                      <a:lnTo>
                        <a:pt x="2428015" y="1092716"/>
                      </a:lnTo>
                      <a:lnTo>
                        <a:pt x="2423068" y="1101481"/>
                      </a:lnTo>
                      <a:lnTo>
                        <a:pt x="2413600" y="1118244"/>
                      </a:lnTo>
                      <a:lnTo>
                        <a:pt x="2414705" y="1165962"/>
                      </a:lnTo>
                      <a:lnTo>
                        <a:pt x="2422471" y="1182610"/>
                      </a:lnTo>
                      <a:lnTo>
                        <a:pt x="2422471" y="1205915"/>
                      </a:lnTo>
                      <a:lnTo>
                        <a:pt x="2441325" y="1230329"/>
                      </a:lnTo>
                      <a:lnTo>
                        <a:pt x="2440220" y="1240320"/>
                      </a:lnTo>
                      <a:lnTo>
                        <a:pt x="2405837" y="1254745"/>
                      </a:lnTo>
                      <a:lnTo>
                        <a:pt x="2393641" y="1246974"/>
                      </a:lnTo>
                      <a:lnTo>
                        <a:pt x="2363697" y="1259185"/>
                      </a:lnTo>
                      <a:lnTo>
                        <a:pt x="2357045" y="1241426"/>
                      </a:lnTo>
                      <a:lnTo>
                        <a:pt x="2351501" y="1236989"/>
                      </a:lnTo>
                      <a:lnTo>
                        <a:pt x="2330428" y="1250308"/>
                      </a:lnTo>
                      <a:lnTo>
                        <a:pt x="2329320" y="1239209"/>
                      </a:lnTo>
                      <a:lnTo>
                        <a:pt x="2331533" y="1214792"/>
                      </a:lnTo>
                      <a:lnTo>
                        <a:pt x="2328207" y="1190378"/>
                      </a:lnTo>
                      <a:lnTo>
                        <a:pt x="2308248" y="1171511"/>
                      </a:lnTo>
                      <a:lnTo>
                        <a:pt x="2288285" y="1165962"/>
                      </a:lnTo>
                      <a:lnTo>
                        <a:pt x="2280522" y="1173733"/>
                      </a:lnTo>
                      <a:lnTo>
                        <a:pt x="2280231" y="1173689"/>
                      </a:lnTo>
                      <a:lnTo>
                        <a:pt x="2266107" y="1171511"/>
                      </a:lnTo>
                      <a:lnTo>
                        <a:pt x="2261955" y="1165440"/>
                      </a:lnTo>
                      <a:lnTo>
                        <a:pt x="2251692" y="1150426"/>
                      </a:lnTo>
                      <a:lnTo>
                        <a:pt x="2235056" y="1141546"/>
                      </a:lnTo>
                      <a:lnTo>
                        <a:pt x="2229512" y="1145988"/>
                      </a:lnTo>
                      <a:lnTo>
                        <a:pt x="2243927" y="1161525"/>
                      </a:lnTo>
                      <a:lnTo>
                        <a:pt x="2245603" y="1165440"/>
                      </a:lnTo>
                      <a:lnTo>
                        <a:pt x="2250577" y="1177062"/>
                      </a:lnTo>
                      <a:lnTo>
                        <a:pt x="2246148" y="1225889"/>
                      </a:lnTo>
                      <a:lnTo>
                        <a:pt x="2239488" y="1245868"/>
                      </a:lnTo>
                      <a:lnTo>
                        <a:pt x="2229512" y="1246974"/>
                      </a:lnTo>
                      <a:lnTo>
                        <a:pt x="2228399" y="1253634"/>
                      </a:lnTo>
                      <a:lnTo>
                        <a:pt x="2223517" y="1262425"/>
                      </a:lnTo>
                      <a:lnTo>
                        <a:pt x="2222852" y="1263622"/>
                      </a:lnTo>
                      <a:lnTo>
                        <a:pt x="2210657" y="1256968"/>
                      </a:lnTo>
                      <a:lnTo>
                        <a:pt x="2206218" y="1270282"/>
                      </a:lnTo>
                      <a:lnTo>
                        <a:pt x="2201787" y="1272502"/>
                      </a:lnTo>
                      <a:lnTo>
                        <a:pt x="2199704" y="1291247"/>
                      </a:lnTo>
                      <a:lnTo>
                        <a:pt x="2199569" y="1292478"/>
                      </a:lnTo>
                      <a:lnTo>
                        <a:pt x="2193881" y="1296271"/>
                      </a:lnTo>
                      <a:lnTo>
                        <a:pt x="2182933" y="1303575"/>
                      </a:lnTo>
                      <a:lnTo>
                        <a:pt x="2168518" y="1305798"/>
                      </a:lnTo>
                      <a:lnTo>
                        <a:pt x="2140793" y="1312457"/>
                      </a:lnTo>
                      <a:lnTo>
                        <a:pt x="2131914" y="1319112"/>
                      </a:lnTo>
                      <a:lnTo>
                        <a:pt x="2130809" y="1324660"/>
                      </a:lnTo>
                      <a:lnTo>
                        <a:pt x="2145224" y="1343528"/>
                      </a:lnTo>
                      <a:lnTo>
                        <a:pt x="2148548" y="1364613"/>
                      </a:lnTo>
                      <a:lnTo>
                        <a:pt x="2146337" y="1380150"/>
                      </a:lnTo>
                      <a:lnTo>
                        <a:pt x="2147442" y="1389030"/>
                      </a:lnTo>
                      <a:lnTo>
                        <a:pt x="2158534" y="1386810"/>
                      </a:lnTo>
                      <a:lnTo>
                        <a:pt x="2165687" y="1390389"/>
                      </a:lnTo>
                      <a:lnTo>
                        <a:pt x="2167405" y="1391247"/>
                      </a:lnTo>
                      <a:lnTo>
                        <a:pt x="2165184" y="1399018"/>
                      </a:lnTo>
                      <a:lnTo>
                        <a:pt x="2162652" y="1404089"/>
                      </a:lnTo>
                      <a:lnTo>
                        <a:pt x="2160752" y="1407895"/>
                      </a:lnTo>
                      <a:lnTo>
                        <a:pt x="2164078" y="1438971"/>
                      </a:lnTo>
                      <a:lnTo>
                        <a:pt x="2173017" y="1443786"/>
                      </a:lnTo>
                      <a:lnTo>
                        <a:pt x="2178493" y="1446737"/>
                      </a:lnTo>
                      <a:lnTo>
                        <a:pt x="2197348" y="1466716"/>
                      </a:lnTo>
                      <a:lnTo>
                        <a:pt x="2207331" y="1473370"/>
                      </a:lnTo>
                      <a:lnTo>
                        <a:pt x="2219528" y="1486690"/>
                      </a:lnTo>
                      <a:lnTo>
                        <a:pt x="2225073" y="1505558"/>
                      </a:lnTo>
                      <a:lnTo>
                        <a:pt x="2214458" y="1514189"/>
                      </a:lnTo>
                      <a:lnTo>
                        <a:pt x="2207331" y="1519983"/>
                      </a:lnTo>
                      <a:lnTo>
                        <a:pt x="2206218" y="1543291"/>
                      </a:lnTo>
                      <a:lnTo>
                        <a:pt x="2209797" y="1545440"/>
                      </a:lnTo>
                      <a:lnTo>
                        <a:pt x="2217307" y="1549950"/>
                      </a:lnTo>
                      <a:lnTo>
                        <a:pt x="2217307" y="1554941"/>
                      </a:lnTo>
                      <a:lnTo>
                        <a:pt x="2217307" y="1561047"/>
                      </a:lnTo>
                      <a:lnTo>
                        <a:pt x="2217307" y="1569924"/>
                      </a:lnTo>
                      <a:lnTo>
                        <a:pt x="2220633" y="1578801"/>
                      </a:lnTo>
                      <a:lnTo>
                        <a:pt x="2221689" y="1579331"/>
                      </a:lnTo>
                      <a:lnTo>
                        <a:pt x="2233943" y="1585461"/>
                      </a:lnTo>
                      <a:lnTo>
                        <a:pt x="2230641" y="1599999"/>
                      </a:lnTo>
                      <a:lnTo>
                        <a:pt x="2228399" y="1609877"/>
                      </a:lnTo>
                      <a:lnTo>
                        <a:pt x="2231712" y="1611202"/>
                      </a:lnTo>
                      <a:lnTo>
                        <a:pt x="2250577" y="1618754"/>
                      </a:lnTo>
                      <a:lnTo>
                        <a:pt x="2249936" y="1623105"/>
                      </a:lnTo>
                      <a:lnTo>
                        <a:pt x="2249604" y="1625346"/>
                      </a:lnTo>
                      <a:lnTo>
                        <a:pt x="2246148" y="1648719"/>
                      </a:lnTo>
                      <a:lnTo>
                        <a:pt x="2237512" y="1658595"/>
                      </a:lnTo>
                      <a:lnTo>
                        <a:pt x="2230617" y="1666478"/>
                      </a:lnTo>
                      <a:lnTo>
                        <a:pt x="2227291" y="1673133"/>
                      </a:lnTo>
                      <a:lnTo>
                        <a:pt x="2230734" y="1677236"/>
                      </a:lnTo>
                      <a:lnTo>
                        <a:pt x="2242822" y="1691635"/>
                      </a:lnTo>
                      <a:lnTo>
                        <a:pt x="2250577" y="1700878"/>
                      </a:lnTo>
                      <a:lnTo>
                        <a:pt x="2252834" y="1700377"/>
                      </a:lnTo>
                      <a:lnTo>
                        <a:pt x="2270539" y="1696438"/>
                      </a:lnTo>
                      <a:lnTo>
                        <a:pt x="2279485" y="1681655"/>
                      </a:lnTo>
                      <a:lnTo>
                        <a:pt x="2288322" y="1671826"/>
                      </a:lnTo>
                      <a:lnTo>
                        <a:pt x="2289826" y="1664564"/>
                      </a:lnTo>
                      <a:lnTo>
                        <a:pt x="2297039" y="1657061"/>
                      </a:lnTo>
                      <a:lnTo>
                        <a:pt x="2301512" y="1654476"/>
                      </a:lnTo>
                      <a:lnTo>
                        <a:pt x="2307353" y="1656813"/>
                      </a:lnTo>
                      <a:lnTo>
                        <a:pt x="2304861" y="1665341"/>
                      </a:lnTo>
                      <a:lnTo>
                        <a:pt x="2304293" y="1667289"/>
                      </a:lnTo>
                      <a:lnTo>
                        <a:pt x="2307312" y="1671581"/>
                      </a:lnTo>
                      <a:lnTo>
                        <a:pt x="2310630" y="1671873"/>
                      </a:lnTo>
                      <a:lnTo>
                        <a:pt x="2313927" y="1672168"/>
                      </a:lnTo>
                      <a:lnTo>
                        <a:pt x="2315833" y="1675188"/>
                      </a:lnTo>
                      <a:lnTo>
                        <a:pt x="2326056" y="1678694"/>
                      </a:lnTo>
                      <a:lnTo>
                        <a:pt x="2329278" y="1682153"/>
                      </a:lnTo>
                      <a:lnTo>
                        <a:pt x="2341293" y="1688688"/>
                      </a:lnTo>
                      <a:lnTo>
                        <a:pt x="2348873" y="1692809"/>
                      </a:lnTo>
                      <a:lnTo>
                        <a:pt x="2354412" y="1690060"/>
                      </a:lnTo>
                      <a:lnTo>
                        <a:pt x="2376079" y="1679312"/>
                      </a:lnTo>
                      <a:lnTo>
                        <a:pt x="2387186" y="1692248"/>
                      </a:lnTo>
                      <a:lnTo>
                        <a:pt x="2392421" y="1694054"/>
                      </a:lnTo>
                      <a:lnTo>
                        <a:pt x="2393761" y="1694515"/>
                      </a:lnTo>
                      <a:lnTo>
                        <a:pt x="2394587" y="1693052"/>
                      </a:lnTo>
                      <a:lnTo>
                        <a:pt x="2402587" y="1678874"/>
                      </a:lnTo>
                      <a:lnTo>
                        <a:pt x="2423263" y="1682844"/>
                      </a:lnTo>
                      <a:lnTo>
                        <a:pt x="2426180" y="1683405"/>
                      </a:lnTo>
                      <a:lnTo>
                        <a:pt x="2427554" y="1682200"/>
                      </a:lnTo>
                      <a:lnTo>
                        <a:pt x="2435006" y="1675676"/>
                      </a:lnTo>
                      <a:lnTo>
                        <a:pt x="2442738" y="1673469"/>
                      </a:lnTo>
                      <a:lnTo>
                        <a:pt x="2445517" y="1675457"/>
                      </a:lnTo>
                      <a:lnTo>
                        <a:pt x="2450459" y="1678989"/>
                      </a:lnTo>
                      <a:lnTo>
                        <a:pt x="2455980" y="1676780"/>
                      </a:lnTo>
                      <a:lnTo>
                        <a:pt x="2457617" y="1674635"/>
                      </a:lnTo>
                      <a:lnTo>
                        <a:pt x="2470317" y="1658006"/>
                      </a:lnTo>
                      <a:lnTo>
                        <a:pt x="2483567" y="1662422"/>
                      </a:lnTo>
                      <a:lnTo>
                        <a:pt x="2494598" y="1662422"/>
                      </a:lnTo>
                      <a:lnTo>
                        <a:pt x="2503425" y="1639234"/>
                      </a:lnTo>
                      <a:lnTo>
                        <a:pt x="2521070" y="1631502"/>
                      </a:lnTo>
                      <a:lnTo>
                        <a:pt x="2519975" y="1623776"/>
                      </a:lnTo>
                      <a:lnTo>
                        <a:pt x="2531027" y="1621566"/>
                      </a:lnTo>
                      <a:lnTo>
                        <a:pt x="2543148" y="1623776"/>
                      </a:lnTo>
                      <a:lnTo>
                        <a:pt x="2549769" y="1621566"/>
                      </a:lnTo>
                      <a:lnTo>
                        <a:pt x="2563011" y="1624877"/>
                      </a:lnTo>
                      <a:lnTo>
                        <a:pt x="2568538" y="1633712"/>
                      </a:lnTo>
                      <a:lnTo>
                        <a:pt x="2608264" y="1632608"/>
                      </a:lnTo>
                      <a:lnTo>
                        <a:pt x="2611574" y="1622670"/>
                      </a:lnTo>
                      <a:lnTo>
                        <a:pt x="2632532" y="1613834"/>
                      </a:lnTo>
                      <a:lnTo>
                        <a:pt x="2646530" y="1619435"/>
                      </a:lnTo>
                      <a:lnTo>
                        <a:pt x="2654611" y="1622670"/>
                      </a:lnTo>
                      <a:lnTo>
                        <a:pt x="2661102" y="1621373"/>
                      </a:lnTo>
                      <a:lnTo>
                        <a:pt x="2671164" y="1619357"/>
                      </a:lnTo>
                      <a:lnTo>
                        <a:pt x="2684406" y="1624877"/>
                      </a:lnTo>
                      <a:lnTo>
                        <a:pt x="2693243" y="1627086"/>
                      </a:lnTo>
                      <a:lnTo>
                        <a:pt x="2711985" y="1634818"/>
                      </a:lnTo>
                      <a:lnTo>
                        <a:pt x="2731848" y="1637027"/>
                      </a:lnTo>
                      <a:lnTo>
                        <a:pt x="2738521" y="1643684"/>
                      </a:lnTo>
                      <a:lnTo>
                        <a:pt x="2741780" y="1646963"/>
                      </a:lnTo>
                      <a:lnTo>
                        <a:pt x="2746732" y="1646963"/>
                      </a:lnTo>
                      <a:lnTo>
                        <a:pt x="2751711" y="1646963"/>
                      </a:lnTo>
                      <a:lnTo>
                        <a:pt x="2753275" y="1649569"/>
                      </a:lnTo>
                      <a:lnTo>
                        <a:pt x="2758332" y="1658006"/>
                      </a:lnTo>
                      <a:lnTo>
                        <a:pt x="2764953" y="1659112"/>
                      </a:lnTo>
                      <a:lnTo>
                        <a:pt x="2767117" y="1657880"/>
                      </a:lnTo>
                      <a:lnTo>
                        <a:pt x="2772695" y="1654695"/>
                      </a:lnTo>
                      <a:lnTo>
                        <a:pt x="2787423" y="1670417"/>
                      </a:lnTo>
                      <a:lnTo>
                        <a:pt x="2789248" y="1672363"/>
                      </a:lnTo>
                      <a:lnTo>
                        <a:pt x="2791828" y="1673010"/>
                      </a:lnTo>
                      <a:lnTo>
                        <a:pt x="2802490" y="1675676"/>
                      </a:lnTo>
                      <a:lnTo>
                        <a:pt x="2807990" y="1684511"/>
                      </a:lnTo>
                      <a:lnTo>
                        <a:pt x="2820137" y="1690031"/>
                      </a:lnTo>
                      <a:lnTo>
                        <a:pt x="2836690" y="1678989"/>
                      </a:lnTo>
                      <a:lnTo>
                        <a:pt x="2836690" y="1672363"/>
                      </a:lnTo>
                      <a:lnTo>
                        <a:pt x="2852147" y="1659112"/>
                      </a:lnTo>
                      <a:lnTo>
                        <a:pt x="2848837" y="1646963"/>
                      </a:lnTo>
                      <a:lnTo>
                        <a:pt x="2853242" y="1642544"/>
                      </a:lnTo>
                      <a:lnTo>
                        <a:pt x="2879726" y="1638128"/>
                      </a:lnTo>
                      <a:lnTo>
                        <a:pt x="2880170" y="1638577"/>
                      </a:lnTo>
                      <a:lnTo>
                        <a:pt x="2886347" y="1644754"/>
                      </a:lnTo>
                      <a:lnTo>
                        <a:pt x="2905116" y="1650276"/>
                      </a:lnTo>
                      <a:lnTo>
                        <a:pt x="2936527" y="1649293"/>
                      </a:lnTo>
                      <a:lnTo>
                        <a:pt x="2940411" y="1649170"/>
                      </a:lnTo>
                      <a:lnTo>
                        <a:pt x="2940411" y="1651714"/>
                      </a:lnTo>
                      <a:lnTo>
                        <a:pt x="2940411" y="1655796"/>
                      </a:lnTo>
                      <a:lnTo>
                        <a:pt x="2947032" y="1660212"/>
                      </a:lnTo>
                      <a:lnTo>
                        <a:pt x="2947918" y="1660212"/>
                      </a:lnTo>
                      <a:lnTo>
                        <a:pt x="2955868" y="1660212"/>
                      </a:lnTo>
                      <a:lnTo>
                        <a:pt x="2954304" y="1665435"/>
                      </a:lnTo>
                      <a:lnTo>
                        <a:pt x="2952558" y="1671260"/>
                      </a:lnTo>
                      <a:lnTo>
                        <a:pt x="2964705" y="1682302"/>
                      </a:lnTo>
                      <a:lnTo>
                        <a:pt x="3001121" y="1666838"/>
                      </a:lnTo>
                      <a:lnTo>
                        <a:pt x="3011052" y="1645860"/>
                      </a:lnTo>
                      <a:lnTo>
                        <a:pt x="3022079" y="1643651"/>
                      </a:lnTo>
                      <a:lnTo>
                        <a:pt x="3029795" y="1650276"/>
                      </a:lnTo>
                      <a:lnTo>
                        <a:pt x="3044158" y="1651380"/>
                      </a:lnTo>
                      <a:lnTo>
                        <a:pt x="3054089" y="1640338"/>
                      </a:lnTo>
                      <a:lnTo>
                        <a:pt x="3067305" y="1635919"/>
                      </a:lnTo>
                      <a:lnTo>
                        <a:pt x="3084978" y="1627086"/>
                      </a:lnTo>
                      <a:lnTo>
                        <a:pt x="3100436" y="1623776"/>
                      </a:lnTo>
                      <a:lnTo>
                        <a:pt x="3114773" y="1634818"/>
                      </a:lnTo>
                      <a:lnTo>
                        <a:pt x="3116963" y="1643651"/>
                      </a:lnTo>
                      <a:lnTo>
                        <a:pt x="3126921" y="1642544"/>
                      </a:lnTo>
                      <a:lnTo>
                        <a:pt x="3133541" y="1656902"/>
                      </a:lnTo>
                      <a:lnTo>
                        <a:pt x="3154499" y="1663528"/>
                      </a:lnTo>
                      <a:lnTo>
                        <a:pt x="3179863" y="1653587"/>
                      </a:lnTo>
                      <a:lnTo>
                        <a:pt x="3196441" y="1635919"/>
                      </a:lnTo>
                      <a:lnTo>
                        <a:pt x="3210778" y="1642544"/>
                      </a:lnTo>
                      <a:lnTo>
                        <a:pt x="3212994" y="1649170"/>
                      </a:lnTo>
                      <a:lnTo>
                        <a:pt x="3222665" y="1652400"/>
                      </a:lnTo>
                      <a:lnTo>
                        <a:pt x="3236167" y="1656902"/>
                      </a:lnTo>
                      <a:lnTo>
                        <a:pt x="3236167" y="1660656"/>
                      </a:lnTo>
                      <a:lnTo>
                        <a:pt x="3236167" y="1670154"/>
                      </a:lnTo>
                      <a:lnTo>
                        <a:pt x="3229521" y="1681196"/>
                      </a:lnTo>
                      <a:lnTo>
                        <a:pt x="3267057" y="1690824"/>
                      </a:lnTo>
                      <a:lnTo>
                        <a:pt x="3272583" y="1692238"/>
                      </a:lnTo>
                      <a:lnTo>
                        <a:pt x="3289709" y="1693021"/>
                      </a:lnTo>
                      <a:lnTo>
                        <a:pt x="3296852" y="1693347"/>
                      </a:lnTo>
                      <a:lnTo>
                        <a:pt x="3315620" y="1686721"/>
                      </a:lnTo>
                      <a:lnTo>
                        <a:pt x="3316089" y="1682917"/>
                      </a:lnTo>
                      <a:lnTo>
                        <a:pt x="3316715" y="1677886"/>
                      </a:lnTo>
                      <a:lnTo>
                        <a:pt x="3334362" y="1661321"/>
                      </a:lnTo>
                      <a:lnTo>
                        <a:pt x="3332173" y="1654695"/>
                      </a:lnTo>
                      <a:lnTo>
                        <a:pt x="3345415" y="1651380"/>
                      </a:lnTo>
                      <a:lnTo>
                        <a:pt x="3355346" y="1642544"/>
                      </a:lnTo>
                      <a:lnTo>
                        <a:pt x="3360846" y="1641629"/>
                      </a:lnTo>
                      <a:lnTo>
                        <a:pt x="3361967" y="1641444"/>
                      </a:lnTo>
                      <a:lnTo>
                        <a:pt x="3362671" y="1639735"/>
                      </a:lnTo>
                      <a:lnTo>
                        <a:pt x="3369683" y="1622670"/>
                      </a:lnTo>
                      <a:lnTo>
                        <a:pt x="3384020" y="1616044"/>
                      </a:lnTo>
                      <a:lnTo>
                        <a:pt x="3387539" y="1620745"/>
                      </a:lnTo>
                      <a:lnTo>
                        <a:pt x="3393952" y="1629296"/>
                      </a:lnTo>
                      <a:lnTo>
                        <a:pt x="3423772" y="1639234"/>
                      </a:lnTo>
                      <a:lnTo>
                        <a:pt x="3439204" y="1639234"/>
                      </a:lnTo>
                      <a:lnTo>
                        <a:pt x="3449136" y="1622670"/>
                      </a:lnTo>
                      <a:lnTo>
                        <a:pt x="3444730" y="1617145"/>
                      </a:lnTo>
                      <a:lnTo>
                        <a:pt x="3451351" y="1614938"/>
                      </a:lnTo>
                      <a:lnTo>
                        <a:pt x="3455756" y="1608312"/>
                      </a:lnTo>
                      <a:lnTo>
                        <a:pt x="3481146" y="1628192"/>
                      </a:lnTo>
                      <a:lnTo>
                        <a:pt x="3502104" y="1611625"/>
                      </a:lnTo>
                      <a:lnTo>
                        <a:pt x="3521967" y="1603893"/>
                      </a:lnTo>
                      <a:lnTo>
                        <a:pt x="3537138" y="1601686"/>
                      </a:lnTo>
                      <a:lnTo>
                        <a:pt x="3551058" y="1589567"/>
                      </a:lnTo>
                      <a:lnTo>
                        <a:pt x="3559842" y="1585171"/>
                      </a:lnTo>
                      <a:lnTo>
                        <a:pt x="3575222" y="1596167"/>
                      </a:lnTo>
                      <a:lnTo>
                        <a:pt x="3578220" y="1597166"/>
                      </a:lnTo>
                      <a:lnTo>
                        <a:pt x="3581817" y="1598363"/>
                      </a:lnTo>
                      <a:lnTo>
                        <a:pt x="3588334" y="1605813"/>
                      </a:lnTo>
                      <a:lnTo>
                        <a:pt x="3597196" y="1615953"/>
                      </a:lnTo>
                      <a:lnTo>
                        <a:pt x="3605981" y="1615953"/>
                      </a:lnTo>
                      <a:lnTo>
                        <a:pt x="3614766" y="1620353"/>
                      </a:lnTo>
                      <a:lnTo>
                        <a:pt x="3638930" y="1626950"/>
                      </a:lnTo>
                      <a:lnTo>
                        <a:pt x="3665310" y="1624749"/>
                      </a:lnTo>
                      <a:lnTo>
                        <a:pt x="3685095" y="1629144"/>
                      </a:lnTo>
                      <a:lnTo>
                        <a:pt x="3700474" y="1646736"/>
                      </a:lnTo>
                      <a:lnTo>
                        <a:pt x="3711058" y="1652032"/>
                      </a:lnTo>
                      <a:lnTo>
                        <a:pt x="3713664" y="1653334"/>
                      </a:lnTo>
                      <a:lnTo>
                        <a:pt x="3726828" y="1673125"/>
                      </a:lnTo>
                      <a:lnTo>
                        <a:pt x="3731233" y="1686316"/>
                      </a:lnTo>
                      <a:lnTo>
                        <a:pt x="3746613" y="1703906"/>
                      </a:lnTo>
                      <a:lnTo>
                        <a:pt x="3767362" y="1714979"/>
                      </a:lnTo>
                      <a:lnTo>
                        <a:pt x="3760246" y="1720499"/>
                      </a:lnTo>
                      <a:lnTo>
                        <a:pt x="3760324" y="1720536"/>
                      </a:lnTo>
                      <a:lnTo>
                        <a:pt x="3759751" y="1720883"/>
                      </a:lnTo>
                      <a:lnTo>
                        <a:pt x="3747134" y="1728497"/>
                      </a:lnTo>
                      <a:lnTo>
                        <a:pt x="3715958" y="1745750"/>
                      </a:lnTo>
                      <a:lnTo>
                        <a:pt x="3698180" y="1771779"/>
                      </a:lnTo>
                      <a:lnTo>
                        <a:pt x="3657255" y="1773039"/>
                      </a:lnTo>
                      <a:lnTo>
                        <a:pt x="3637027" y="1809434"/>
                      </a:lnTo>
                      <a:lnTo>
                        <a:pt x="3591201" y="1815804"/>
                      </a:lnTo>
                      <a:lnTo>
                        <a:pt x="3550328" y="1813876"/>
                      </a:lnTo>
                      <a:lnTo>
                        <a:pt x="3540136" y="1842693"/>
                      </a:lnTo>
                      <a:lnTo>
                        <a:pt x="3535079" y="1854562"/>
                      </a:lnTo>
                      <a:lnTo>
                        <a:pt x="3483023" y="1840423"/>
                      </a:lnTo>
                      <a:lnTo>
                        <a:pt x="3454401" y="1862153"/>
                      </a:lnTo>
                      <a:lnTo>
                        <a:pt x="3424659" y="1856049"/>
                      </a:lnTo>
                      <a:lnTo>
                        <a:pt x="3389755" y="1858710"/>
                      </a:lnTo>
                      <a:lnTo>
                        <a:pt x="3351045" y="1843710"/>
                      </a:lnTo>
                      <a:lnTo>
                        <a:pt x="3318409" y="1844910"/>
                      </a:lnTo>
                      <a:lnTo>
                        <a:pt x="3272557" y="1872613"/>
                      </a:lnTo>
                      <a:lnTo>
                        <a:pt x="3243519" y="1896691"/>
                      </a:lnTo>
                      <a:lnTo>
                        <a:pt x="3204131" y="1897630"/>
                      </a:lnTo>
                      <a:lnTo>
                        <a:pt x="3164431" y="1912368"/>
                      </a:lnTo>
                      <a:lnTo>
                        <a:pt x="3132603" y="1899403"/>
                      </a:lnTo>
                      <a:lnTo>
                        <a:pt x="3119022" y="1892100"/>
                      </a:lnTo>
                      <a:lnTo>
                        <a:pt x="3091991" y="1872326"/>
                      </a:lnTo>
                      <a:lnTo>
                        <a:pt x="3066627" y="1875144"/>
                      </a:lnTo>
                      <a:lnTo>
                        <a:pt x="3048016" y="1886804"/>
                      </a:lnTo>
                      <a:lnTo>
                        <a:pt x="3019837" y="1922724"/>
                      </a:lnTo>
                      <a:lnTo>
                        <a:pt x="2990068" y="1925750"/>
                      </a:lnTo>
                      <a:lnTo>
                        <a:pt x="2983552" y="1906342"/>
                      </a:lnTo>
                      <a:lnTo>
                        <a:pt x="2970205" y="1885135"/>
                      </a:lnTo>
                      <a:lnTo>
                        <a:pt x="2938012" y="1897134"/>
                      </a:lnTo>
                      <a:lnTo>
                        <a:pt x="2914917" y="1914716"/>
                      </a:lnTo>
                      <a:lnTo>
                        <a:pt x="2889762" y="1923611"/>
                      </a:lnTo>
                      <a:lnTo>
                        <a:pt x="2858039" y="1900812"/>
                      </a:lnTo>
                      <a:lnTo>
                        <a:pt x="2821440" y="1906395"/>
                      </a:lnTo>
                      <a:lnTo>
                        <a:pt x="2821388" y="1922281"/>
                      </a:lnTo>
                      <a:lnTo>
                        <a:pt x="2819042" y="1945262"/>
                      </a:lnTo>
                      <a:lnTo>
                        <a:pt x="2791724" y="1959688"/>
                      </a:lnTo>
                      <a:lnTo>
                        <a:pt x="2759948" y="1979487"/>
                      </a:lnTo>
                      <a:lnTo>
                        <a:pt x="2744099" y="1990312"/>
                      </a:lnTo>
                      <a:lnTo>
                        <a:pt x="2805096" y="2065961"/>
                      </a:lnTo>
                      <a:lnTo>
                        <a:pt x="2793783" y="2080256"/>
                      </a:lnTo>
                      <a:lnTo>
                        <a:pt x="2777986" y="2107021"/>
                      </a:lnTo>
                      <a:lnTo>
                        <a:pt x="2779212" y="2112811"/>
                      </a:lnTo>
                      <a:lnTo>
                        <a:pt x="2780202" y="2117585"/>
                      </a:lnTo>
                      <a:lnTo>
                        <a:pt x="2781036" y="2121550"/>
                      </a:lnTo>
                      <a:lnTo>
                        <a:pt x="2781766" y="2124993"/>
                      </a:lnTo>
                      <a:lnTo>
                        <a:pt x="2782444" y="2128280"/>
                      </a:lnTo>
                      <a:lnTo>
                        <a:pt x="2783643" y="2131124"/>
                      </a:lnTo>
                      <a:lnTo>
                        <a:pt x="2784686" y="2133602"/>
                      </a:lnTo>
                      <a:lnTo>
                        <a:pt x="2784608" y="2138088"/>
                      </a:lnTo>
                      <a:lnTo>
                        <a:pt x="2784555" y="2140697"/>
                      </a:lnTo>
                      <a:lnTo>
                        <a:pt x="2784686" y="2142497"/>
                      </a:lnTo>
                      <a:lnTo>
                        <a:pt x="2784660" y="2147793"/>
                      </a:lnTo>
                      <a:lnTo>
                        <a:pt x="2784634" y="2167331"/>
                      </a:lnTo>
                      <a:lnTo>
                        <a:pt x="2780124" y="2186895"/>
                      </a:lnTo>
                      <a:lnTo>
                        <a:pt x="2789039" y="2199260"/>
                      </a:lnTo>
                      <a:lnTo>
                        <a:pt x="2786823" y="2199286"/>
                      </a:lnTo>
                      <a:lnTo>
                        <a:pt x="2753223" y="2224328"/>
                      </a:lnTo>
                      <a:lnTo>
                        <a:pt x="2757654" y="2240267"/>
                      </a:lnTo>
                      <a:lnTo>
                        <a:pt x="2748713" y="2252736"/>
                      </a:lnTo>
                      <a:lnTo>
                        <a:pt x="2730857" y="2247545"/>
                      </a:lnTo>
                      <a:lnTo>
                        <a:pt x="2708518" y="2231763"/>
                      </a:lnTo>
                      <a:lnTo>
                        <a:pt x="2692878" y="2221276"/>
                      </a:lnTo>
                      <a:lnTo>
                        <a:pt x="2679505" y="2230250"/>
                      </a:lnTo>
                      <a:lnTo>
                        <a:pt x="2663917" y="2248092"/>
                      </a:lnTo>
                      <a:lnTo>
                        <a:pt x="2637172" y="2255370"/>
                      </a:lnTo>
                      <a:lnTo>
                        <a:pt x="2626016" y="2250153"/>
                      </a:lnTo>
                      <a:lnTo>
                        <a:pt x="2621532" y="2236015"/>
                      </a:lnTo>
                      <a:lnTo>
                        <a:pt x="2610271" y="2207790"/>
                      </a:lnTo>
                      <a:lnTo>
                        <a:pt x="2592259" y="2176043"/>
                      </a:lnTo>
                      <a:lnTo>
                        <a:pt x="2581310" y="2157105"/>
                      </a:lnTo>
                      <a:lnTo>
                        <a:pt x="2572265" y="2144167"/>
                      </a:lnTo>
                      <a:lnTo>
                        <a:pt x="2564132" y="2136445"/>
                      </a:lnTo>
                      <a:lnTo>
                        <a:pt x="2555947" y="2133210"/>
                      </a:lnTo>
                      <a:lnTo>
                        <a:pt x="2546746" y="2133680"/>
                      </a:lnTo>
                      <a:lnTo>
                        <a:pt x="2535589" y="2137071"/>
                      </a:lnTo>
                      <a:lnTo>
                        <a:pt x="2521487" y="2142627"/>
                      </a:lnTo>
                      <a:lnTo>
                        <a:pt x="2503503" y="2149566"/>
                      </a:lnTo>
                      <a:lnTo>
                        <a:pt x="2480676" y="2157105"/>
                      </a:lnTo>
                      <a:lnTo>
                        <a:pt x="2452075" y="2164487"/>
                      </a:lnTo>
                      <a:lnTo>
                        <a:pt x="2445595" y="2182174"/>
                      </a:lnTo>
                      <a:lnTo>
                        <a:pt x="2445723" y="2196312"/>
                      </a:lnTo>
                      <a:lnTo>
                        <a:pt x="2459126" y="2212146"/>
                      </a:lnTo>
                      <a:lnTo>
                        <a:pt x="2463709" y="2231554"/>
                      </a:lnTo>
                      <a:lnTo>
                        <a:pt x="2450527" y="2243971"/>
                      </a:lnTo>
                      <a:lnTo>
                        <a:pt x="2435048" y="2242275"/>
                      </a:lnTo>
                      <a:lnTo>
                        <a:pt x="2410709" y="2233537"/>
                      </a:lnTo>
                      <a:lnTo>
                        <a:pt x="2362123" y="2217807"/>
                      </a:lnTo>
                      <a:lnTo>
                        <a:pt x="2331252" y="2205520"/>
                      </a:lnTo>
                      <a:lnTo>
                        <a:pt x="2302719" y="2202077"/>
                      </a:lnTo>
                      <a:lnTo>
                        <a:pt x="2280929" y="2212720"/>
                      </a:lnTo>
                      <a:lnTo>
                        <a:pt x="2267935" y="2226858"/>
                      </a:lnTo>
                      <a:lnTo>
                        <a:pt x="2261428" y="2232154"/>
                      </a:lnTo>
                      <a:lnTo>
                        <a:pt x="2226689" y="2251640"/>
                      </a:lnTo>
                      <a:lnTo>
                        <a:pt x="2181147" y="2274674"/>
                      </a:lnTo>
                      <a:lnTo>
                        <a:pt x="2139977" y="2292386"/>
                      </a:lnTo>
                      <a:lnTo>
                        <a:pt x="2105261" y="2292412"/>
                      </a:lnTo>
                      <a:lnTo>
                        <a:pt x="2083575" y="2288917"/>
                      </a:lnTo>
                      <a:lnTo>
                        <a:pt x="2048773" y="2258944"/>
                      </a:lnTo>
                      <a:lnTo>
                        <a:pt x="2035719" y="2243058"/>
                      </a:lnTo>
                      <a:lnTo>
                        <a:pt x="2003317" y="2232519"/>
                      </a:lnTo>
                      <a:lnTo>
                        <a:pt x="1947349" y="2234371"/>
                      </a:lnTo>
                      <a:lnTo>
                        <a:pt x="1934464" y="2239693"/>
                      </a:lnTo>
                      <a:lnTo>
                        <a:pt x="1928010" y="2237945"/>
                      </a:lnTo>
                      <a:lnTo>
                        <a:pt x="1915109" y="2232676"/>
                      </a:lnTo>
                      <a:lnTo>
                        <a:pt x="1895770" y="2223937"/>
                      </a:lnTo>
                      <a:lnTo>
                        <a:pt x="1846375" y="2189086"/>
                      </a:lnTo>
                      <a:lnTo>
                        <a:pt x="1829281" y="2180713"/>
                      </a:lnTo>
                      <a:lnTo>
                        <a:pt x="1799413" y="2181313"/>
                      </a:lnTo>
                      <a:lnTo>
                        <a:pt x="1769433" y="2191903"/>
                      </a:lnTo>
                      <a:lnTo>
                        <a:pt x="1741786" y="2192556"/>
                      </a:lnTo>
                      <a:lnTo>
                        <a:pt x="1716613" y="2176643"/>
                      </a:lnTo>
                      <a:lnTo>
                        <a:pt x="1680289" y="2187312"/>
                      </a:lnTo>
                      <a:lnTo>
                        <a:pt x="1665287" y="2194225"/>
                      </a:lnTo>
                      <a:lnTo>
                        <a:pt x="1646144" y="2196234"/>
                      </a:lnTo>
                      <a:lnTo>
                        <a:pt x="1614404" y="2193443"/>
                      </a:lnTo>
                      <a:lnTo>
                        <a:pt x="1582540" y="2197225"/>
                      </a:lnTo>
                      <a:lnTo>
                        <a:pt x="1554711" y="2209251"/>
                      </a:lnTo>
                      <a:lnTo>
                        <a:pt x="1501542" y="2218198"/>
                      </a:lnTo>
                      <a:lnTo>
                        <a:pt x="1463315" y="2221850"/>
                      </a:lnTo>
                      <a:lnTo>
                        <a:pt x="1450242" y="2235389"/>
                      </a:lnTo>
                      <a:lnTo>
                        <a:pt x="1447215" y="2268987"/>
                      </a:lnTo>
                      <a:lnTo>
                        <a:pt x="1433981" y="2287508"/>
                      </a:lnTo>
                      <a:lnTo>
                        <a:pt x="1414608" y="2297708"/>
                      </a:lnTo>
                      <a:lnTo>
                        <a:pt x="1365454" y="2309811"/>
                      </a:lnTo>
                      <a:lnTo>
                        <a:pt x="1344123" y="2313281"/>
                      </a:lnTo>
                      <a:lnTo>
                        <a:pt x="1324562" y="2328437"/>
                      </a:lnTo>
                      <a:lnTo>
                        <a:pt x="1305087" y="2340201"/>
                      </a:lnTo>
                      <a:lnTo>
                        <a:pt x="1285952" y="2340227"/>
                      </a:lnTo>
                      <a:lnTo>
                        <a:pt x="1256219" y="2338506"/>
                      </a:lnTo>
                      <a:lnTo>
                        <a:pt x="1215391" y="2349983"/>
                      </a:lnTo>
                      <a:lnTo>
                        <a:pt x="1196203" y="2342210"/>
                      </a:lnTo>
                      <a:lnTo>
                        <a:pt x="1180411" y="2333967"/>
                      </a:lnTo>
                      <a:lnTo>
                        <a:pt x="1166004" y="2328045"/>
                      </a:lnTo>
                      <a:lnTo>
                        <a:pt x="1153705" y="2322880"/>
                      </a:lnTo>
                      <a:lnTo>
                        <a:pt x="1147660" y="2320246"/>
                      </a:lnTo>
                      <a:lnTo>
                        <a:pt x="1143093" y="2319228"/>
                      </a:lnTo>
                      <a:lnTo>
                        <a:pt x="1133201" y="2317011"/>
                      </a:lnTo>
                      <a:lnTo>
                        <a:pt x="1124562" y="2317402"/>
                      </a:lnTo>
                      <a:lnTo>
                        <a:pt x="1113515" y="2321785"/>
                      </a:lnTo>
                      <a:lnTo>
                        <a:pt x="1108982" y="2324159"/>
                      </a:lnTo>
                      <a:lnTo>
                        <a:pt x="1102544" y="2328698"/>
                      </a:lnTo>
                      <a:lnTo>
                        <a:pt x="1088775" y="2338401"/>
                      </a:lnTo>
                      <a:lnTo>
                        <a:pt x="1073484" y="2339288"/>
                      </a:lnTo>
                      <a:lnTo>
                        <a:pt x="1026999" y="2372991"/>
                      </a:lnTo>
                      <a:lnTo>
                        <a:pt x="1013715" y="2382486"/>
                      </a:lnTo>
                      <a:lnTo>
                        <a:pt x="996049" y="2410633"/>
                      </a:lnTo>
                      <a:lnTo>
                        <a:pt x="967339" y="2415459"/>
                      </a:lnTo>
                      <a:lnTo>
                        <a:pt x="963129" y="2428841"/>
                      </a:lnTo>
                      <a:lnTo>
                        <a:pt x="958348" y="2429284"/>
                      </a:lnTo>
                      <a:lnTo>
                        <a:pt x="952045" y="2425084"/>
                      </a:lnTo>
                      <a:lnTo>
                        <a:pt x="940745" y="2417546"/>
                      </a:lnTo>
                      <a:lnTo>
                        <a:pt x="940745" y="2400016"/>
                      </a:lnTo>
                      <a:lnTo>
                        <a:pt x="951255" y="2392999"/>
                      </a:lnTo>
                      <a:lnTo>
                        <a:pt x="959289" y="2372104"/>
                      </a:lnTo>
                      <a:lnTo>
                        <a:pt x="960017" y="2370200"/>
                      </a:lnTo>
                      <a:lnTo>
                        <a:pt x="958265" y="2349175"/>
                      </a:lnTo>
                      <a:lnTo>
                        <a:pt x="919691" y="2339914"/>
                      </a:lnTo>
                      <a:lnTo>
                        <a:pt x="914467" y="2338636"/>
                      </a:lnTo>
                      <a:lnTo>
                        <a:pt x="884683" y="2319359"/>
                      </a:lnTo>
                      <a:lnTo>
                        <a:pt x="887143" y="2308298"/>
                      </a:lnTo>
                      <a:lnTo>
                        <a:pt x="888186" y="2303577"/>
                      </a:lnTo>
                      <a:lnTo>
                        <a:pt x="865411" y="2266770"/>
                      </a:lnTo>
                      <a:lnTo>
                        <a:pt x="825127" y="2249240"/>
                      </a:lnTo>
                      <a:lnTo>
                        <a:pt x="815589" y="2252631"/>
                      </a:lnTo>
                      <a:lnTo>
                        <a:pt x="770816" y="2268517"/>
                      </a:lnTo>
                      <a:lnTo>
                        <a:pt x="766153" y="2267370"/>
                      </a:lnTo>
                      <a:lnTo>
                        <a:pt x="728770" y="2258005"/>
                      </a:lnTo>
                      <a:lnTo>
                        <a:pt x="723515" y="2243971"/>
                      </a:lnTo>
                      <a:lnTo>
                        <a:pt x="713732" y="2248431"/>
                      </a:lnTo>
                      <a:lnTo>
                        <a:pt x="704244" y="2252736"/>
                      </a:lnTo>
                      <a:lnTo>
                        <a:pt x="675831" y="2252736"/>
                      </a:lnTo>
                      <a:lnTo>
                        <a:pt x="651693" y="2252736"/>
                      </a:lnTo>
                      <a:lnTo>
                        <a:pt x="637296" y="2255527"/>
                      </a:lnTo>
                      <a:lnTo>
                        <a:pt x="620313" y="2258787"/>
                      </a:lnTo>
                      <a:lnTo>
                        <a:pt x="606143" y="2261500"/>
                      </a:lnTo>
                      <a:lnTo>
                        <a:pt x="599136" y="2273787"/>
                      </a:lnTo>
                      <a:lnTo>
                        <a:pt x="586872" y="2277282"/>
                      </a:lnTo>
                      <a:lnTo>
                        <a:pt x="532832" y="2263770"/>
                      </a:lnTo>
                      <a:lnTo>
                        <a:pt x="530809" y="2263274"/>
                      </a:lnTo>
                      <a:lnTo>
                        <a:pt x="511457" y="2263900"/>
                      </a:lnTo>
                      <a:lnTo>
                        <a:pt x="476509" y="2265022"/>
                      </a:lnTo>
                      <a:lnTo>
                        <a:pt x="457237" y="2275535"/>
                      </a:lnTo>
                      <a:lnTo>
                        <a:pt x="443401" y="2275978"/>
                      </a:lnTo>
                      <a:lnTo>
                        <a:pt x="436733" y="2276187"/>
                      </a:lnTo>
                      <a:lnTo>
                        <a:pt x="406534" y="2277178"/>
                      </a:lnTo>
                      <a:lnTo>
                        <a:pt x="402927" y="2277282"/>
                      </a:lnTo>
                      <a:lnTo>
                        <a:pt x="400377" y="2273657"/>
                      </a:lnTo>
                      <a:lnTo>
                        <a:pt x="383108" y="2248953"/>
                      </a:lnTo>
                      <a:lnTo>
                        <a:pt x="378400" y="2242223"/>
                      </a:lnTo>
                      <a:lnTo>
                        <a:pt x="376648" y="2217676"/>
                      </a:lnTo>
                      <a:lnTo>
                        <a:pt x="369642" y="2205416"/>
                      </a:lnTo>
                      <a:lnTo>
                        <a:pt x="367890" y="2179121"/>
                      </a:lnTo>
                      <a:lnTo>
                        <a:pt x="374946" y="2146619"/>
                      </a:lnTo>
                      <a:lnTo>
                        <a:pt x="374998" y="2145966"/>
                      </a:lnTo>
                      <a:lnTo>
                        <a:pt x="375124" y="2145810"/>
                      </a:lnTo>
                      <a:lnTo>
                        <a:pt x="376648" y="2138793"/>
                      </a:lnTo>
                      <a:lnTo>
                        <a:pt x="376648" y="2121263"/>
                      </a:lnTo>
                      <a:lnTo>
                        <a:pt x="334610" y="2121263"/>
                      </a:lnTo>
                      <a:lnTo>
                        <a:pt x="317090" y="2110751"/>
                      </a:lnTo>
                      <a:lnTo>
                        <a:pt x="317090" y="2098986"/>
                      </a:lnTo>
                      <a:lnTo>
                        <a:pt x="317090" y="2089699"/>
                      </a:lnTo>
                      <a:lnTo>
                        <a:pt x="310670" y="2086334"/>
                      </a:lnTo>
                      <a:lnTo>
                        <a:pt x="294310" y="2077752"/>
                      </a:lnTo>
                      <a:lnTo>
                        <a:pt x="280302" y="2070422"/>
                      </a:lnTo>
                      <a:lnTo>
                        <a:pt x="267928" y="2071961"/>
                      </a:lnTo>
                      <a:lnTo>
                        <a:pt x="224239" y="2077439"/>
                      </a:lnTo>
                      <a:lnTo>
                        <a:pt x="176936" y="2075691"/>
                      </a:lnTo>
                      <a:lnTo>
                        <a:pt x="164674" y="2059909"/>
                      </a:lnTo>
                      <a:lnTo>
                        <a:pt x="129643" y="2056388"/>
                      </a:lnTo>
                      <a:lnTo>
                        <a:pt x="118059" y="2046449"/>
                      </a:lnTo>
                      <a:lnTo>
                        <a:pt x="116181" y="2045667"/>
                      </a:lnTo>
                      <a:lnTo>
                        <a:pt x="78837" y="2038858"/>
                      </a:lnTo>
                      <a:lnTo>
                        <a:pt x="77085" y="2031841"/>
                      </a:lnTo>
                      <a:lnTo>
                        <a:pt x="7008" y="2021328"/>
                      </a:lnTo>
                      <a:lnTo>
                        <a:pt x="24527" y="1993286"/>
                      </a:lnTo>
                      <a:lnTo>
                        <a:pt x="15768" y="1970487"/>
                      </a:lnTo>
                      <a:lnTo>
                        <a:pt x="19271" y="1959975"/>
                      </a:lnTo>
                      <a:lnTo>
                        <a:pt x="0" y="1945941"/>
                      </a:lnTo>
                      <a:lnTo>
                        <a:pt x="3504" y="1938950"/>
                      </a:lnTo>
                      <a:lnTo>
                        <a:pt x="47302" y="1928411"/>
                      </a:lnTo>
                      <a:lnTo>
                        <a:pt x="106868" y="1931933"/>
                      </a:lnTo>
                      <a:lnTo>
                        <a:pt x="115500" y="1931306"/>
                      </a:lnTo>
                      <a:lnTo>
                        <a:pt x="131395" y="1930185"/>
                      </a:lnTo>
                      <a:lnTo>
                        <a:pt x="137830" y="1925176"/>
                      </a:lnTo>
                      <a:lnTo>
                        <a:pt x="147162" y="1917898"/>
                      </a:lnTo>
                      <a:lnTo>
                        <a:pt x="147162" y="1888108"/>
                      </a:lnTo>
                      <a:lnTo>
                        <a:pt x="159426" y="1868805"/>
                      </a:lnTo>
                      <a:lnTo>
                        <a:pt x="160920" y="1831476"/>
                      </a:lnTo>
                      <a:lnTo>
                        <a:pt x="161178" y="1824981"/>
                      </a:lnTo>
                      <a:lnTo>
                        <a:pt x="155747" y="1820990"/>
                      </a:lnTo>
                      <a:lnTo>
                        <a:pt x="134899" y="1805703"/>
                      </a:lnTo>
                      <a:lnTo>
                        <a:pt x="134899" y="1786035"/>
                      </a:lnTo>
                      <a:lnTo>
                        <a:pt x="134899" y="1756618"/>
                      </a:lnTo>
                      <a:lnTo>
                        <a:pt x="110372" y="1726812"/>
                      </a:lnTo>
                      <a:lnTo>
                        <a:pt x="95708" y="1720525"/>
                      </a:lnTo>
                      <a:lnTo>
                        <a:pt x="73581" y="1711035"/>
                      </a:lnTo>
                      <a:lnTo>
                        <a:pt x="59566" y="1691750"/>
                      </a:lnTo>
                      <a:lnTo>
                        <a:pt x="87597" y="1681230"/>
                      </a:lnTo>
                      <a:lnTo>
                        <a:pt x="108620" y="1682983"/>
                      </a:lnTo>
                      <a:lnTo>
                        <a:pt x="141907" y="1686491"/>
                      </a:lnTo>
                      <a:lnTo>
                        <a:pt x="148914" y="1679482"/>
                      </a:lnTo>
                      <a:lnTo>
                        <a:pt x="115627" y="1663703"/>
                      </a:lnTo>
                      <a:lnTo>
                        <a:pt x="127891" y="1637406"/>
                      </a:lnTo>
                      <a:lnTo>
                        <a:pt x="178690" y="1632144"/>
                      </a:lnTo>
                      <a:lnTo>
                        <a:pt x="199713" y="1630391"/>
                      </a:lnTo>
                      <a:lnTo>
                        <a:pt x="275044" y="1611106"/>
                      </a:lnTo>
                      <a:lnTo>
                        <a:pt x="322348" y="1609353"/>
                      </a:lnTo>
                      <a:lnTo>
                        <a:pt x="345113" y="1574294"/>
                      </a:lnTo>
                      <a:lnTo>
                        <a:pt x="366136" y="1569035"/>
                      </a:lnTo>
                      <a:lnTo>
                        <a:pt x="380152" y="1565529"/>
                      </a:lnTo>
                      <a:lnTo>
                        <a:pt x="395972" y="1556821"/>
                      </a:lnTo>
                      <a:lnTo>
                        <a:pt x="410911" y="1548599"/>
                      </a:lnTo>
                      <a:lnTo>
                        <a:pt x="415191" y="1546244"/>
                      </a:lnTo>
                      <a:lnTo>
                        <a:pt x="454917" y="1561632"/>
                      </a:lnTo>
                      <a:lnTo>
                        <a:pt x="469502" y="1567282"/>
                      </a:lnTo>
                      <a:lnTo>
                        <a:pt x="486221" y="1559920"/>
                      </a:lnTo>
                      <a:lnTo>
                        <a:pt x="513300" y="1547997"/>
                      </a:lnTo>
                      <a:lnTo>
                        <a:pt x="527196" y="1559258"/>
                      </a:lnTo>
                      <a:lnTo>
                        <a:pt x="550081" y="1577799"/>
                      </a:lnTo>
                      <a:lnTo>
                        <a:pt x="563403" y="1579179"/>
                      </a:lnTo>
                      <a:lnTo>
                        <a:pt x="600888" y="1583061"/>
                      </a:lnTo>
                      <a:lnTo>
                        <a:pt x="662205" y="1609353"/>
                      </a:lnTo>
                      <a:lnTo>
                        <a:pt x="705996" y="1605847"/>
                      </a:lnTo>
                      <a:lnTo>
                        <a:pt x="739789" y="1619652"/>
                      </a:lnTo>
                      <a:lnTo>
                        <a:pt x="750849" y="1624170"/>
                      </a:lnTo>
                      <a:lnTo>
                        <a:pt x="790531" y="1640377"/>
                      </a:lnTo>
                      <a:lnTo>
                        <a:pt x="791840" y="1640912"/>
                      </a:lnTo>
                      <a:lnTo>
                        <a:pt x="824254" y="1640912"/>
                      </a:lnTo>
                      <a:lnTo>
                        <a:pt x="826876" y="1640912"/>
                      </a:lnTo>
                      <a:lnTo>
                        <a:pt x="828826" y="1641806"/>
                      </a:lnTo>
                      <a:lnTo>
                        <a:pt x="868915" y="1660197"/>
                      </a:lnTo>
                      <a:lnTo>
                        <a:pt x="908156" y="1654307"/>
                      </a:lnTo>
                      <a:lnTo>
                        <a:pt x="938993" y="1649676"/>
                      </a:lnTo>
                      <a:lnTo>
                        <a:pt x="951214" y="1663434"/>
                      </a:lnTo>
                      <a:lnTo>
                        <a:pt x="953007" y="1665456"/>
                      </a:lnTo>
                      <a:lnTo>
                        <a:pt x="959013" y="1664665"/>
                      </a:lnTo>
                      <a:lnTo>
                        <a:pt x="1019582" y="1656691"/>
                      </a:lnTo>
                      <a:lnTo>
                        <a:pt x="1054611" y="1660197"/>
                      </a:lnTo>
                      <a:lnTo>
                        <a:pt x="1063722" y="1662299"/>
                      </a:lnTo>
                      <a:lnTo>
                        <a:pt x="1100164" y="1670715"/>
                      </a:lnTo>
                      <a:lnTo>
                        <a:pt x="1116987" y="1677327"/>
                      </a:lnTo>
                      <a:lnTo>
                        <a:pt x="1144389" y="1688098"/>
                      </a:lnTo>
                      <a:lnTo>
                        <a:pt x="1149217" y="1689997"/>
                      </a:lnTo>
                      <a:lnTo>
                        <a:pt x="1159547" y="1683353"/>
                      </a:lnTo>
                      <a:lnTo>
                        <a:pt x="1173743" y="1674223"/>
                      </a:lnTo>
                      <a:lnTo>
                        <a:pt x="1181887" y="1675214"/>
                      </a:lnTo>
                      <a:lnTo>
                        <a:pt x="1245563" y="1682983"/>
                      </a:lnTo>
                      <a:lnTo>
                        <a:pt x="1251970" y="1682526"/>
                      </a:lnTo>
                      <a:lnTo>
                        <a:pt x="1264230" y="1681652"/>
                      </a:lnTo>
                      <a:lnTo>
                        <a:pt x="1289885" y="1679818"/>
                      </a:lnTo>
                      <a:lnTo>
                        <a:pt x="1294619" y="1679482"/>
                      </a:lnTo>
                      <a:lnTo>
                        <a:pt x="1304420" y="1683682"/>
                      </a:lnTo>
                      <a:lnTo>
                        <a:pt x="1306881" y="1684736"/>
                      </a:lnTo>
                      <a:lnTo>
                        <a:pt x="1307587" y="1684522"/>
                      </a:lnTo>
                      <a:lnTo>
                        <a:pt x="1313085" y="1682850"/>
                      </a:lnTo>
                      <a:lnTo>
                        <a:pt x="1347175" y="1672467"/>
                      </a:lnTo>
                      <a:lnTo>
                        <a:pt x="1338711" y="1641008"/>
                      </a:lnTo>
                      <a:lnTo>
                        <a:pt x="1334913" y="1626885"/>
                      </a:lnTo>
                      <a:lnTo>
                        <a:pt x="1362943" y="1607600"/>
                      </a:lnTo>
                      <a:lnTo>
                        <a:pt x="1382215" y="1584814"/>
                      </a:lnTo>
                      <a:lnTo>
                        <a:pt x="1418998" y="1567282"/>
                      </a:lnTo>
                      <a:lnTo>
                        <a:pt x="1433012" y="1521699"/>
                      </a:lnTo>
                      <a:lnTo>
                        <a:pt x="1408485" y="1497158"/>
                      </a:lnTo>
                      <a:lnTo>
                        <a:pt x="1408923" y="1487506"/>
                      </a:lnTo>
                      <a:lnTo>
                        <a:pt x="1410237" y="1458588"/>
                      </a:lnTo>
                      <a:lnTo>
                        <a:pt x="1422376" y="1448359"/>
                      </a:lnTo>
                      <a:lnTo>
                        <a:pt x="1436382" y="1436555"/>
                      </a:lnTo>
                      <a:lnTo>
                        <a:pt x="1443524" y="1430537"/>
                      </a:lnTo>
                      <a:lnTo>
                        <a:pt x="1443138" y="1418940"/>
                      </a:lnTo>
                      <a:lnTo>
                        <a:pt x="1440021" y="1325354"/>
                      </a:lnTo>
                      <a:lnTo>
                        <a:pt x="1456008" y="1332285"/>
                      </a:lnTo>
                      <a:lnTo>
                        <a:pt x="1492577" y="1348140"/>
                      </a:lnTo>
                      <a:lnTo>
                        <a:pt x="1520610" y="1330611"/>
                      </a:lnTo>
                      <a:lnTo>
                        <a:pt x="1558027" y="1324572"/>
                      </a:lnTo>
                      <a:lnTo>
                        <a:pt x="1574910" y="1321848"/>
                      </a:lnTo>
                      <a:lnTo>
                        <a:pt x="1569655" y="1302563"/>
                      </a:lnTo>
                      <a:lnTo>
                        <a:pt x="1594182" y="1297304"/>
                      </a:lnTo>
                      <a:lnTo>
                        <a:pt x="1608378" y="1330449"/>
                      </a:lnTo>
                      <a:lnTo>
                        <a:pt x="1615205" y="1346387"/>
                      </a:lnTo>
                      <a:lnTo>
                        <a:pt x="1620332" y="1320735"/>
                      </a:lnTo>
                      <a:lnTo>
                        <a:pt x="1622212" y="1311328"/>
                      </a:lnTo>
                      <a:lnTo>
                        <a:pt x="1630973" y="1306069"/>
                      </a:lnTo>
                      <a:lnTo>
                        <a:pt x="1644869" y="1313655"/>
                      </a:lnTo>
                      <a:lnTo>
                        <a:pt x="1650244" y="1316587"/>
                      </a:lnTo>
                      <a:lnTo>
                        <a:pt x="1671267" y="1299057"/>
                      </a:lnTo>
                      <a:lnTo>
                        <a:pt x="1674771" y="1274510"/>
                      </a:lnTo>
                      <a:lnTo>
                        <a:pt x="1659003" y="1225427"/>
                      </a:lnTo>
                      <a:lnTo>
                        <a:pt x="1643235" y="1195622"/>
                      </a:lnTo>
                      <a:lnTo>
                        <a:pt x="1645247" y="1194185"/>
                      </a:lnTo>
                      <a:lnTo>
                        <a:pt x="1655499" y="1186857"/>
                      </a:lnTo>
                      <a:lnTo>
                        <a:pt x="1660754" y="1199128"/>
                      </a:lnTo>
                      <a:lnTo>
                        <a:pt x="1669516" y="1211401"/>
                      </a:lnTo>
                      <a:lnTo>
                        <a:pt x="1687035" y="1256981"/>
                      </a:lnTo>
                      <a:lnTo>
                        <a:pt x="1687035" y="1295009"/>
                      </a:lnTo>
                      <a:lnTo>
                        <a:pt x="1687035" y="1307822"/>
                      </a:lnTo>
                      <a:lnTo>
                        <a:pt x="1707964" y="1312011"/>
                      </a:lnTo>
                      <a:lnTo>
                        <a:pt x="1713313" y="1313081"/>
                      </a:lnTo>
                      <a:lnTo>
                        <a:pt x="1737840" y="1293796"/>
                      </a:lnTo>
                      <a:lnTo>
                        <a:pt x="1754080" y="1278700"/>
                      </a:lnTo>
                      <a:lnTo>
                        <a:pt x="1762358" y="1271005"/>
                      </a:lnTo>
                      <a:lnTo>
                        <a:pt x="1786885" y="1255225"/>
                      </a:lnTo>
                      <a:lnTo>
                        <a:pt x="1769365" y="1246460"/>
                      </a:lnTo>
                      <a:lnTo>
                        <a:pt x="1748342" y="1186857"/>
                      </a:lnTo>
                      <a:lnTo>
                        <a:pt x="1730833" y="1174584"/>
                      </a:lnTo>
                      <a:lnTo>
                        <a:pt x="1720320" y="1143030"/>
                      </a:lnTo>
                      <a:lnTo>
                        <a:pt x="1702801" y="1118486"/>
                      </a:lnTo>
                      <a:lnTo>
                        <a:pt x="1702801" y="1103442"/>
                      </a:lnTo>
                      <a:lnTo>
                        <a:pt x="1702801" y="1099201"/>
                      </a:lnTo>
                      <a:lnTo>
                        <a:pt x="1678274" y="1090436"/>
                      </a:lnTo>
                      <a:lnTo>
                        <a:pt x="1685281" y="1083422"/>
                      </a:lnTo>
                      <a:lnTo>
                        <a:pt x="1729081" y="1088683"/>
                      </a:lnTo>
                      <a:lnTo>
                        <a:pt x="1729201" y="1089241"/>
                      </a:lnTo>
                      <a:lnTo>
                        <a:pt x="1734336" y="1113227"/>
                      </a:lnTo>
                      <a:lnTo>
                        <a:pt x="1741336" y="1100954"/>
                      </a:lnTo>
                      <a:lnTo>
                        <a:pt x="1751846" y="1090436"/>
                      </a:lnTo>
                      <a:lnTo>
                        <a:pt x="1765862" y="1095695"/>
                      </a:lnTo>
                      <a:lnTo>
                        <a:pt x="1799150" y="1090436"/>
                      </a:lnTo>
                      <a:lnTo>
                        <a:pt x="1827179" y="1111474"/>
                      </a:lnTo>
                      <a:lnTo>
                        <a:pt x="1825428" y="1090436"/>
                      </a:lnTo>
                      <a:lnTo>
                        <a:pt x="1822529" y="1086085"/>
                      </a:lnTo>
                      <a:lnTo>
                        <a:pt x="1814918" y="1074657"/>
                      </a:lnTo>
                      <a:lnTo>
                        <a:pt x="1827179" y="1065895"/>
                      </a:lnTo>
                      <a:lnTo>
                        <a:pt x="1848203" y="1067645"/>
                      </a:lnTo>
                      <a:lnTo>
                        <a:pt x="1861982" y="1053092"/>
                      </a:lnTo>
                      <a:lnTo>
                        <a:pt x="1879739" y="1034338"/>
                      </a:lnTo>
                      <a:lnTo>
                        <a:pt x="1883242" y="990507"/>
                      </a:lnTo>
                      <a:lnTo>
                        <a:pt x="1856964" y="987001"/>
                      </a:lnTo>
                      <a:lnTo>
                        <a:pt x="1832682" y="999863"/>
                      </a:lnTo>
                      <a:lnTo>
                        <a:pt x="1827179" y="1002780"/>
                      </a:lnTo>
                      <a:lnTo>
                        <a:pt x="1764110" y="1001027"/>
                      </a:lnTo>
                      <a:lnTo>
                        <a:pt x="1666009" y="1036091"/>
                      </a:lnTo>
                      <a:lnTo>
                        <a:pt x="1622212" y="1039597"/>
                      </a:lnTo>
                      <a:lnTo>
                        <a:pt x="1581917" y="1057130"/>
                      </a:lnTo>
                      <a:lnTo>
                        <a:pt x="1522362" y="1055377"/>
                      </a:lnTo>
                      <a:lnTo>
                        <a:pt x="1475058" y="1064142"/>
                      </a:lnTo>
                      <a:lnTo>
                        <a:pt x="1450070" y="1061536"/>
                      </a:lnTo>
                      <a:lnTo>
                        <a:pt x="1399127" y="1056227"/>
                      </a:lnTo>
                      <a:lnTo>
                        <a:pt x="1390965" y="1055377"/>
                      </a:lnTo>
                      <a:lnTo>
                        <a:pt x="1327904" y="1037844"/>
                      </a:lnTo>
                      <a:lnTo>
                        <a:pt x="1331410" y="1008039"/>
                      </a:lnTo>
                      <a:lnTo>
                        <a:pt x="1462796" y="976485"/>
                      </a:lnTo>
                      <a:lnTo>
                        <a:pt x="1571407" y="950188"/>
                      </a:lnTo>
                      <a:lnTo>
                        <a:pt x="1595933" y="943177"/>
                      </a:lnTo>
                      <a:lnTo>
                        <a:pt x="1598055" y="945652"/>
                      </a:lnTo>
                      <a:lnTo>
                        <a:pt x="1616956" y="967721"/>
                      </a:lnTo>
                      <a:lnTo>
                        <a:pt x="1681777" y="955447"/>
                      </a:lnTo>
                      <a:lnTo>
                        <a:pt x="1684978" y="951954"/>
                      </a:lnTo>
                      <a:lnTo>
                        <a:pt x="1701049" y="934409"/>
                      </a:lnTo>
                      <a:lnTo>
                        <a:pt x="1863971" y="911618"/>
                      </a:lnTo>
                      <a:lnTo>
                        <a:pt x="1891917" y="909411"/>
                      </a:lnTo>
                      <a:lnTo>
                        <a:pt x="1898364" y="909664"/>
                      </a:lnTo>
                      <a:lnTo>
                        <a:pt x="1899417" y="909677"/>
                      </a:lnTo>
                      <a:lnTo>
                        <a:pt x="1903040" y="910173"/>
                      </a:lnTo>
                      <a:lnTo>
                        <a:pt x="1906588" y="912192"/>
                      </a:lnTo>
                      <a:lnTo>
                        <a:pt x="1909750" y="915103"/>
                      </a:lnTo>
                      <a:lnTo>
                        <a:pt x="1914682" y="914853"/>
                      </a:lnTo>
                      <a:lnTo>
                        <a:pt x="1932006" y="916624"/>
                      </a:lnTo>
                      <a:lnTo>
                        <a:pt x="1941116" y="916499"/>
                      </a:lnTo>
                      <a:lnTo>
                        <a:pt x="1969316" y="919026"/>
                      </a:lnTo>
                      <a:lnTo>
                        <a:pt x="1976901" y="919282"/>
                      </a:lnTo>
                      <a:lnTo>
                        <a:pt x="1997134" y="920675"/>
                      </a:lnTo>
                      <a:lnTo>
                        <a:pt x="2004975" y="921437"/>
                      </a:lnTo>
                      <a:lnTo>
                        <a:pt x="2015470" y="923333"/>
                      </a:lnTo>
                      <a:lnTo>
                        <a:pt x="2019901" y="925483"/>
                      </a:lnTo>
                      <a:lnTo>
                        <a:pt x="2024077" y="926244"/>
                      </a:lnTo>
                      <a:lnTo>
                        <a:pt x="2032580" y="928368"/>
                      </a:lnTo>
                      <a:lnTo>
                        <a:pt x="2048494" y="928368"/>
                      </a:lnTo>
                      <a:lnTo>
                        <a:pt x="2082947" y="930830"/>
                      </a:lnTo>
                      <a:lnTo>
                        <a:pt x="2085752" y="930136"/>
                      </a:lnTo>
                      <a:lnTo>
                        <a:pt x="2088304" y="930606"/>
                      </a:lnTo>
                      <a:lnTo>
                        <a:pt x="2093734" y="931602"/>
                      </a:lnTo>
                      <a:lnTo>
                        <a:pt x="2111094" y="934790"/>
                      </a:lnTo>
                      <a:lnTo>
                        <a:pt x="2138011" y="944296"/>
                      </a:lnTo>
                      <a:lnTo>
                        <a:pt x="2155914" y="942303"/>
                      </a:lnTo>
                      <a:lnTo>
                        <a:pt x="2189736" y="954247"/>
                      </a:lnTo>
                      <a:lnTo>
                        <a:pt x="2186400" y="946320"/>
                      </a:lnTo>
                      <a:lnTo>
                        <a:pt x="2173817" y="916423"/>
                      </a:lnTo>
                      <a:lnTo>
                        <a:pt x="2180769" y="899725"/>
                      </a:lnTo>
                      <a:lnTo>
                        <a:pt x="2183767" y="892534"/>
                      </a:lnTo>
                      <a:lnTo>
                        <a:pt x="2136022" y="868649"/>
                      </a:lnTo>
                      <a:lnTo>
                        <a:pt x="2136022" y="842788"/>
                      </a:lnTo>
                      <a:lnTo>
                        <a:pt x="2136022" y="840777"/>
                      </a:lnTo>
                      <a:lnTo>
                        <a:pt x="2130050" y="830822"/>
                      </a:lnTo>
                      <a:lnTo>
                        <a:pt x="2159894" y="834806"/>
                      </a:lnTo>
                      <a:lnTo>
                        <a:pt x="2187122" y="846724"/>
                      </a:lnTo>
                      <a:lnTo>
                        <a:pt x="2191717" y="848738"/>
                      </a:lnTo>
                      <a:lnTo>
                        <a:pt x="2192895" y="846383"/>
                      </a:lnTo>
                      <a:lnTo>
                        <a:pt x="2195698" y="840777"/>
                      </a:lnTo>
                      <a:lnTo>
                        <a:pt x="2211619" y="832815"/>
                      </a:lnTo>
                      <a:lnTo>
                        <a:pt x="2217581" y="820871"/>
                      </a:lnTo>
                      <a:lnTo>
                        <a:pt x="2220923" y="812844"/>
                      </a:lnTo>
                      <a:lnTo>
                        <a:pt x="2223509" y="806636"/>
                      </a:lnTo>
                      <a:lnTo>
                        <a:pt x="2227531" y="796981"/>
                      </a:lnTo>
                      <a:lnTo>
                        <a:pt x="2221561" y="777073"/>
                      </a:lnTo>
                      <a:lnTo>
                        <a:pt x="2191717" y="761147"/>
                      </a:lnTo>
                      <a:lnTo>
                        <a:pt x="2187747" y="733277"/>
                      </a:lnTo>
                      <a:lnTo>
                        <a:pt x="2175806" y="723325"/>
                      </a:lnTo>
                      <a:lnTo>
                        <a:pt x="2178483" y="717302"/>
                      </a:lnTo>
                      <a:lnTo>
                        <a:pt x="2183767" y="705404"/>
                      </a:lnTo>
                      <a:lnTo>
                        <a:pt x="2181488" y="703779"/>
                      </a:lnTo>
                      <a:lnTo>
                        <a:pt x="2172746" y="697532"/>
                      </a:lnTo>
                      <a:lnTo>
                        <a:pt x="2171341" y="697096"/>
                      </a:lnTo>
                      <a:lnTo>
                        <a:pt x="2170665" y="696045"/>
                      </a:lnTo>
                      <a:lnTo>
                        <a:pt x="2169709" y="694558"/>
                      </a:lnTo>
                      <a:lnTo>
                        <a:pt x="2165864" y="667585"/>
                      </a:lnTo>
                      <a:lnTo>
                        <a:pt x="2153923" y="645686"/>
                      </a:lnTo>
                      <a:lnTo>
                        <a:pt x="2157903" y="611845"/>
                      </a:lnTo>
                      <a:lnTo>
                        <a:pt x="2134868" y="596739"/>
                      </a:lnTo>
                      <a:lnTo>
                        <a:pt x="2100217" y="574018"/>
                      </a:lnTo>
                      <a:lnTo>
                        <a:pt x="2086286" y="554112"/>
                      </a:lnTo>
                      <a:lnTo>
                        <a:pt x="2130050" y="536194"/>
                      </a:lnTo>
                      <a:lnTo>
                        <a:pt x="2153923" y="516288"/>
                      </a:lnTo>
                      <a:lnTo>
                        <a:pt x="2159894" y="520271"/>
                      </a:lnTo>
                      <a:lnTo>
                        <a:pt x="2228318" y="520271"/>
                      </a:lnTo>
                      <a:lnTo>
                        <a:pt x="2231511" y="520271"/>
                      </a:lnTo>
                      <a:lnTo>
                        <a:pt x="2233534" y="512672"/>
                      </a:lnTo>
                      <a:lnTo>
                        <a:pt x="2239462" y="490411"/>
                      </a:lnTo>
                      <a:lnTo>
                        <a:pt x="2229520" y="434671"/>
                      </a:lnTo>
                      <a:lnTo>
                        <a:pt x="2237473" y="364993"/>
                      </a:lnTo>
                      <a:lnTo>
                        <a:pt x="2248429" y="354031"/>
                      </a:lnTo>
                      <a:lnTo>
                        <a:pt x="2255383" y="347074"/>
                      </a:lnTo>
                      <a:lnTo>
                        <a:pt x="2253697" y="340334"/>
                      </a:lnTo>
                      <a:lnTo>
                        <a:pt x="2247423" y="315224"/>
                      </a:lnTo>
                      <a:lnTo>
                        <a:pt x="2265325" y="305269"/>
                      </a:lnTo>
                      <a:lnTo>
                        <a:pt x="2285217" y="279392"/>
                      </a:lnTo>
                      <a:lnTo>
                        <a:pt x="2372745" y="281380"/>
                      </a:lnTo>
                      <a:lnTo>
                        <a:pt x="2398606" y="293325"/>
                      </a:lnTo>
                      <a:lnTo>
                        <a:pt x="2412529" y="303279"/>
                      </a:lnTo>
                      <a:lnTo>
                        <a:pt x="2438393" y="303279"/>
                      </a:lnTo>
                      <a:lnTo>
                        <a:pt x="2466243" y="317214"/>
                      </a:lnTo>
                      <a:lnTo>
                        <a:pt x="2488126" y="343096"/>
                      </a:lnTo>
                      <a:lnTo>
                        <a:pt x="2494095" y="366986"/>
                      </a:lnTo>
                      <a:lnTo>
                        <a:pt x="2510017" y="382908"/>
                      </a:lnTo>
                      <a:lnTo>
                        <a:pt x="2541845" y="398836"/>
                      </a:lnTo>
                      <a:lnTo>
                        <a:pt x="2551776" y="410781"/>
                      </a:lnTo>
                      <a:lnTo>
                        <a:pt x="2573673" y="414759"/>
                      </a:lnTo>
                      <a:lnTo>
                        <a:pt x="2587593" y="436658"/>
                      </a:lnTo>
                      <a:lnTo>
                        <a:pt x="2589574" y="456567"/>
                      </a:lnTo>
                      <a:lnTo>
                        <a:pt x="2627527" y="463871"/>
                      </a:lnTo>
                      <a:lnTo>
                        <a:pt x="2641291" y="466521"/>
                      </a:lnTo>
                      <a:lnTo>
                        <a:pt x="2647495" y="463519"/>
                      </a:lnTo>
                      <a:lnTo>
                        <a:pt x="2674031" y="450625"/>
                      </a:lnTo>
                      <a:lnTo>
                        <a:pt x="2678045" y="448684"/>
                      </a:lnTo>
                      <a:lnTo>
                        <a:pt x="2679010" y="448146"/>
                      </a:lnTo>
                      <a:lnTo>
                        <a:pt x="2697517" y="445929"/>
                      </a:lnTo>
                      <a:lnTo>
                        <a:pt x="2698404" y="439739"/>
                      </a:lnTo>
                      <a:lnTo>
                        <a:pt x="2697517" y="435312"/>
                      </a:lnTo>
                      <a:lnTo>
                        <a:pt x="2712532" y="422040"/>
                      </a:lnTo>
                      <a:lnTo>
                        <a:pt x="2715191" y="405233"/>
                      </a:lnTo>
                      <a:lnTo>
                        <a:pt x="2725800" y="398150"/>
                      </a:lnTo>
                      <a:lnTo>
                        <a:pt x="2733308" y="385869"/>
                      </a:lnTo>
                      <a:lnTo>
                        <a:pt x="2735523" y="382228"/>
                      </a:lnTo>
                      <a:lnTo>
                        <a:pt x="2747905" y="380456"/>
                      </a:lnTo>
                      <a:lnTo>
                        <a:pt x="2754995" y="375145"/>
                      </a:lnTo>
                      <a:lnTo>
                        <a:pt x="2763832" y="376032"/>
                      </a:lnTo>
                      <a:lnTo>
                        <a:pt x="2770010" y="382228"/>
                      </a:lnTo>
                      <a:lnTo>
                        <a:pt x="2801682" y="372474"/>
                      </a:lnTo>
                      <a:lnTo>
                        <a:pt x="2804497" y="371611"/>
                      </a:lnTo>
                      <a:lnTo>
                        <a:pt x="2819538" y="370726"/>
                      </a:lnTo>
                      <a:lnTo>
                        <a:pt x="2833953" y="361946"/>
                      </a:lnTo>
                      <a:lnTo>
                        <a:pt x="2839870" y="358338"/>
                      </a:lnTo>
                      <a:lnTo>
                        <a:pt x="2868153" y="360109"/>
                      </a:lnTo>
                      <a:lnTo>
                        <a:pt x="2897322" y="363649"/>
                      </a:lnTo>
                      <a:lnTo>
                        <a:pt x="2908817" y="355683"/>
                      </a:lnTo>
                      <a:lnTo>
                        <a:pt x="2922972" y="352145"/>
                      </a:lnTo>
                      <a:lnTo>
                        <a:pt x="2937126" y="345066"/>
                      </a:lnTo>
                      <a:lnTo>
                        <a:pt x="2953027" y="339760"/>
                      </a:lnTo>
                      <a:lnTo>
                        <a:pt x="2966295" y="345066"/>
                      </a:lnTo>
                      <a:lnTo>
                        <a:pt x="2972473" y="344181"/>
                      </a:lnTo>
                      <a:lnTo>
                        <a:pt x="2989286" y="336220"/>
                      </a:lnTo>
                      <a:lnTo>
                        <a:pt x="3001121" y="334736"/>
                      </a:lnTo>
                      <a:lnTo>
                        <a:pt x="3004431" y="332592"/>
                      </a:lnTo>
                      <a:lnTo>
                        <a:pt x="3008732" y="324716"/>
                      </a:lnTo>
                      <a:lnTo>
                        <a:pt x="3018221" y="323660"/>
                      </a:lnTo>
                      <a:lnTo>
                        <a:pt x="3040560" y="321176"/>
                      </a:lnTo>
                      <a:lnTo>
                        <a:pt x="3056487" y="311444"/>
                      </a:lnTo>
                      <a:lnTo>
                        <a:pt x="3060580" y="307687"/>
                      </a:lnTo>
                      <a:lnTo>
                        <a:pt x="3076819" y="292865"/>
                      </a:lnTo>
                      <a:lnTo>
                        <a:pt x="3081981" y="291830"/>
                      </a:lnTo>
                      <a:lnTo>
                        <a:pt x="3090062" y="290210"/>
                      </a:lnTo>
                      <a:lnTo>
                        <a:pt x="3094910" y="282243"/>
                      </a:lnTo>
                      <a:lnTo>
                        <a:pt x="3102444" y="269860"/>
                      </a:lnTo>
                      <a:lnTo>
                        <a:pt x="3102444" y="262786"/>
                      </a:lnTo>
                      <a:lnTo>
                        <a:pt x="3099785" y="255704"/>
                      </a:lnTo>
                      <a:lnTo>
                        <a:pt x="3105102" y="248627"/>
                      </a:lnTo>
                      <a:lnTo>
                        <a:pt x="3121890" y="245971"/>
                      </a:lnTo>
                      <a:lnTo>
                        <a:pt x="3128850" y="242494"/>
                      </a:lnTo>
                      <a:lnTo>
                        <a:pt x="3137816" y="238010"/>
                      </a:lnTo>
                      <a:lnTo>
                        <a:pt x="3147539" y="236241"/>
                      </a:lnTo>
                      <a:lnTo>
                        <a:pt x="3158149" y="237125"/>
                      </a:lnTo>
                      <a:lnTo>
                        <a:pt x="3164483" y="235224"/>
                      </a:lnTo>
                      <a:lnTo>
                        <a:pt x="3166986" y="234470"/>
                      </a:lnTo>
                      <a:lnTo>
                        <a:pt x="3181140" y="239781"/>
                      </a:lnTo>
                      <a:lnTo>
                        <a:pt x="3182391" y="240939"/>
                      </a:lnTo>
                      <a:lnTo>
                        <a:pt x="3191749" y="249514"/>
                      </a:lnTo>
                      <a:lnTo>
                        <a:pt x="3197067" y="244202"/>
                      </a:lnTo>
                      <a:lnTo>
                        <a:pt x="3199882" y="243070"/>
                      </a:lnTo>
                      <a:lnTo>
                        <a:pt x="3235802" y="228694"/>
                      </a:lnTo>
                      <a:lnTo>
                        <a:pt x="3245682" y="224737"/>
                      </a:lnTo>
                      <a:lnTo>
                        <a:pt x="3245839" y="224659"/>
                      </a:lnTo>
                      <a:lnTo>
                        <a:pt x="3263356" y="216776"/>
                      </a:lnTo>
                      <a:lnTo>
                        <a:pt x="3273965" y="193773"/>
                      </a:lnTo>
                      <a:lnTo>
                        <a:pt x="3281055" y="191118"/>
                      </a:lnTo>
                      <a:lnTo>
                        <a:pt x="3297842" y="189347"/>
                      </a:lnTo>
                      <a:lnTo>
                        <a:pt x="3332329" y="175192"/>
                      </a:lnTo>
                      <a:lnTo>
                        <a:pt x="3342938" y="179614"/>
                      </a:lnTo>
                      <a:lnTo>
                        <a:pt x="3377138" y="164949"/>
                      </a:lnTo>
                      <a:lnTo>
                        <a:pt x="3380058" y="163691"/>
                      </a:lnTo>
                      <a:lnTo>
                        <a:pt x="3383446" y="155550"/>
                      </a:lnTo>
                      <a:lnTo>
                        <a:pt x="3385271" y="151175"/>
                      </a:lnTo>
                      <a:lnTo>
                        <a:pt x="3388921" y="142452"/>
                      </a:lnTo>
                      <a:lnTo>
                        <a:pt x="3381179" y="119251"/>
                      </a:lnTo>
                      <a:lnTo>
                        <a:pt x="3378285" y="110601"/>
                      </a:lnTo>
                      <a:lnTo>
                        <a:pt x="3390120" y="110601"/>
                      </a:lnTo>
                      <a:lnTo>
                        <a:pt x="3391553" y="110601"/>
                      </a:lnTo>
                      <a:lnTo>
                        <a:pt x="3398644" y="103524"/>
                      </a:lnTo>
                      <a:lnTo>
                        <a:pt x="3398644" y="96899"/>
                      </a:lnTo>
                      <a:lnTo>
                        <a:pt x="3398800" y="93155"/>
                      </a:lnTo>
                      <a:lnTo>
                        <a:pt x="3401224" y="84281"/>
                      </a:lnTo>
                      <a:lnTo>
                        <a:pt x="3401277" y="84062"/>
                      </a:lnTo>
                      <a:lnTo>
                        <a:pt x="3393326" y="74329"/>
                      </a:lnTo>
                      <a:lnTo>
                        <a:pt x="3389781" y="57517"/>
                      </a:lnTo>
                      <a:lnTo>
                        <a:pt x="3383603" y="45129"/>
                      </a:lnTo>
                      <a:lnTo>
                        <a:pt x="3395985" y="36283"/>
                      </a:lnTo>
                      <a:lnTo>
                        <a:pt x="3400390" y="30090"/>
                      </a:lnTo>
                      <a:lnTo>
                        <a:pt x="3409253" y="18589"/>
                      </a:lnTo>
                      <a:lnTo>
                        <a:pt x="3426926" y="10622"/>
                      </a:lnTo>
                      <a:lnTo>
                        <a:pt x="3438422" y="9738"/>
                      </a:lnTo>
                      <a:lnTo>
                        <a:pt x="3463029" y="139"/>
                      </a:lnTo>
                      <a:lnTo>
                        <a:pt x="3468686" y="3282"/>
                      </a:lnTo>
                      <a:lnTo>
                        <a:pt x="3470980" y="4563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3499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xmlns="" id="{D361884F-146D-BE53-0727-E3DD63EA3843}"/>
                    </a:ext>
                  </a:extLst>
                </p:cNvPr>
                <p:cNvSpPr/>
                <p:nvPr/>
              </p:nvSpPr>
              <p:spPr>
                <a:xfrm>
                  <a:off x="3652935" y="2632748"/>
                  <a:ext cx="242215" cy="126317"/>
                </a:xfrm>
                <a:custGeom>
                  <a:avLst/>
                  <a:gdLst>
                    <a:gd name="connsiteX0" fmla="*/ 46164 w 242215"/>
                    <a:gd name="connsiteY0" fmla="*/ 16320 h 126317"/>
                    <a:gd name="connsiteX1" fmla="*/ 55627 w 242215"/>
                    <a:gd name="connsiteY1" fmla="*/ 16716 h 126317"/>
                    <a:gd name="connsiteX2" fmla="*/ 61518 w 242215"/>
                    <a:gd name="connsiteY2" fmla="*/ 16385 h 126317"/>
                    <a:gd name="connsiteX3" fmla="*/ 65611 w 242215"/>
                    <a:gd name="connsiteY3" fmla="*/ 17066 h 126317"/>
                    <a:gd name="connsiteX4" fmla="*/ 66523 w 242215"/>
                    <a:gd name="connsiteY4" fmla="*/ 17214 h 126317"/>
                    <a:gd name="connsiteX5" fmla="*/ 72153 w 242215"/>
                    <a:gd name="connsiteY5" fmla="*/ 18120 h 126317"/>
                    <a:gd name="connsiteX6" fmla="*/ 85995 w 242215"/>
                    <a:gd name="connsiteY6" fmla="*/ 17903 h 126317"/>
                    <a:gd name="connsiteX7" fmla="*/ 92329 w 242215"/>
                    <a:gd name="connsiteY7" fmla="*/ 22244 h 126317"/>
                    <a:gd name="connsiteX8" fmla="*/ 108882 w 242215"/>
                    <a:gd name="connsiteY8" fmla="*/ 19087 h 126317"/>
                    <a:gd name="connsiteX9" fmla="*/ 115190 w 242215"/>
                    <a:gd name="connsiteY9" fmla="*/ 19087 h 126317"/>
                    <a:gd name="connsiteX10" fmla="*/ 132551 w 242215"/>
                    <a:gd name="connsiteY10" fmla="*/ 23822 h 126317"/>
                    <a:gd name="connsiteX11" fmla="*/ 166073 w 242215"/>
                    <a:gd name="connsiteY11" fmla="*/ 28559 h 126317"/>
                    <a:gd name="connsiteX12" fmla="*/ 189742 w 242215"/>
                    <a:gd name="connsiteY12" fmla="*/ 28956 h 126317"/>
                    <a:gd name="connsiteX13" fmla="*/ 195268 w 242215"/>
                    <a:gd name="connsiteY13" fmla="*/ 25403 h 126317"/>
                    <a:gd name="connsiteX14" fmla="*/ 201967 w 242215"/>
                    <a:gd name="connsiteY14" fmla="*/ 17509 h 126317"/>
                    <a:gd name="connsiteX15" fmla="*/ 216956 w 242215"/>
                    <a:gd name="connsiteY15" fmla="*/ 17903 h 126317"/>
                    <a:gd name="connsiteX16" fmla="*/ 215236 w 242215"/>
                    <a:gd name="connsiteY16" fmla="*/ 32365 h 126317"/>
                    <a:gd name="connsiteX17" fmla="*/ 215001 w 242215"/>
                    <a:gd name="connsiteY17" fmla="*/ 34483 h 126317"/>
                    <a:gd name="connsiteX18" fmla="*/ 217946 w 242215"/>
                    <a:gd name="connsiteY18" fmla="*/ 32793 h 126317"/>
                    <a:gd name="connsiteX19" fmla="*/ 234317 w 242215"/>
                    <a:gd name="connsiteY19" fmla="*/ 23428 h 126317"/>
                    <a:gd name="connsiteX20" fmla="*/ 242215 w 242215"/>
                    <a:gd name="connsiteY20" fmla="*/ 23428 h 126317"/>
                    <a:gd name="connsiteX21" fmla="*/ 235516 w 242215"/>
                    <a:gd name="connsiteY21" fmla="*/ 32902 h 126317"/>
                    <a:gd name="connsiteX22" fmla="*/ 237862 w 242215"/>
                    <a:gd name="connsiteY22" fmla="*/ 48692 h 126317"/>
                    <a:gd name="connsiteX23" fmla="*/ 235907 w 242215"/>
                    <a:gd name="connsiteY23" fmla="*/ 49879 h 126317"/>
                    <a:gd name="connsiteX24" fmla="*/ 232466 w 242215"/>
                    <a:gd name="connsiteY24" fmla="*/ 48848 h 126317"/>
                    <a:gd name="connsiteX25" fmla="*/ 228008 w 242215"/>
                    <a:gd name="connsiteY25" fmla="*/ 47508 h 126317"/>
                    <a:gd name="connsiteX26" fmla="*/ 226027 w 242215"/>
                    <a:gd name="connsiteY26" fmla="*/ 56192 h 126317"/>
                    <a:gd name="connsiteX27" fmla="*/ 217347 w 242215"/>
                    <a:gd name="connsiteY27" fmla="*/ 49482 h 126317"/>
                    <a:gd name="connsiteX28" fmla="*/ 207885 w 242215"/>
                    <a:gd name="connsiteY28" fmla="*/ 57772 h 126317"/>
                    <a:gd name="connsiteX29" fmla="*/ 200012 w 242215"/>
                    <a:gd name="connsiteY29" fmla="*/ 62507 h 126317"/>
                    <a:gd name="connsiteX30" fmla="*/ 198031 w 242215"/>
                    <a:gd name="connsiteY30" fmla="*/ 66853 h 126317"/>
                    <a:gd name="connsiteX31" fmla="*/ 185336 w 242215"/>
                    <a:gd name="connsiteY31" fmla="*/ 83391 h 126317"/>
                    <a:gd name="connsiteX32" fmla="*/ 185024 w 242215"/>
                    <a:gd name="connsiteY32" fmla="*/ 83822 h 126317"/>
                    <a:gd name="connsiteX33" fmla="*/ 170426 w 242215"/>
                    <a:gd name="connsiteY33" fmla="*/ 82640 h 126317"/>
                    <a:gd name="connsiteX34" fmla="*/ 168341 w 242215"/>
                    <a:gd name="connsiteY34" fmla="*/ 82157 h 126317"/>
                    <a:gd name="connsiteX35" fmla="*/ 153457 w 242215"/>
                    <a:gd name="connsiteY35" fmla="*/ 78696 h 126317"/>
                    <a:gd name="connsiteX36" fmla="*/ 145558 w 242215"/>
                    <a:gd name="connsiteY36" fmla="*/ 79878 h 126317"/>
                    <a:gd name="connsiteX37" fmla="*/ 146366 w 242215"/>
                    <a:gd name="connsiteY37" fmla="*/ 82244 h 126317"/>
                    <a:gd name="connsiteX38" fmla="*/ 153065 w 242215"/>
                    <a:gd name="connsiteY38" fmla="*/ 94483 h 126317"/>
                    <a:gd name="connsiteX39" fmla="*/ 152284 w 242215"/>
                    <a:gd name="connsiteY39" fmla="*/ 99218 h 126317"/>
                    <a:gd name="connsiteX40" fmla="*/ 144385 w 242215"/>
                    <a:gd name="connsiteY40" fmla="*/ 115010 h 126317"/>
                    <a:gd name="connsiteX41" fmla="*/ 138859 w 242215"/>
                    <a:gd name="connsiteY41" fmla="*/ 117772 h 126317"/>
                    <a:gd name="connsiteX42" fmla="*/ 110055 w 242215"/>
                    <a:gd name="connsiteY42" fmla="*/ 126456 h 126317"/>
                    <a:gd name="connsiteX43" fmla="*/ 106901 w 242215"/>
                    <a:gd name="connsiteY43" fmla="*/ 112247 h 126317"/>
                    <a:gd name="connsiteX44" fmla="*/ 93268 w 242215"/>
                    <a:gd name="connsiteY44" fmla="*/ 110687 h 126317"/>
                    <a:gd name="connsiteX45" fmla="*/ 93111 w 242215"/>
                    <a:gd name="connsiteY45" fmla="*/ 110669 h 126317"/>
                    <a:gd name="connsiteX46" fmla="*/ 91365 w 242215"/>
                    <a:gd name="connsiteY46" fmla="*/ 107330 h 126317"/>
                    <a:gd name="connsiteX47" fmla="*/ 89723 w 242215"/>
                    <a:gd name="connsiteY47" fmla="*/ 104234 h 126317"/>
                    <a:gd name="connsiteX48" fmla="*/ 88758 w 242215"/>
                    <a:gd name="connsiteY48" fmla="*/ 102377 h 126317"/>
                    <a:gd name="connsiteX49" fmla="*/ 88862 w 242215"/>
                    <a:gd name="connsiteY49" fmla="*/ 102314 h 126317"/>
                    <a:gd name="connsiteX50" fmla="*/ 97829 w 242215"/>
                    <a:gd name="connsiteY50" fmla="*/ 96061 h 126317"/>
                    <a:gd name="connsiteX51" fmla="*/ 98637 w 242215"/>
                    <a:gd name="connsiteY51" fmla="*/ 85009 h 126317"/>
                    <a:gd name="connsiteX52" fmla="*/ 86386 w 242215"/>
                    <a:gd name="connsiteY52" fmla="*/ 73562 h 126317"/>
                    <a:gd name="connsiteX53" fmla="*/ 74969 w 242215"/>
                    <a:gd name="connsiteY53" fmla="*/ 62113 h 126317"/>
                    <a:gd name="connsiteX54" fmla="*/ 48145 w 242215"/>
                    <a:gd name="connsiteY54" fmla="*/ 49879 h 126317"/>
                    <a:gd name="connsiteX55" fmla="*/ 35112 w 242215"/>
                    <a:gd name="connsiteY55" fmla="*/ 45137 h 126317"/>
                    <a:gd name="connsiteX56" fmla="*/ 20514 w 242215"/>
                    <a:gd name="connsiteY56" fmla="*/ 47508 h 126317"/>
                    <a:gd name="connsiteX57" fmla="*/ 11443 w 242215"/>
                    <a:gd name="connsiteY57" fmla="*/ 45533 h 126317"/>
                    <a:gd name="connsiteX58" fmla="*/ 9071 w 242215"/>
                    <a:gd name="connsiteY58" fmla="*/ 37639 h 126317"/>
                    <a:gd name="connsiteX59" fmla="*/ 1199 w 242215"/>
                    <a:gd name="connsiteY59" fmla="*/ 21847 h 126317"/>
                    <a:gd name="connsiteX60" fmla="*/ 0 w 242215"/>
                    <a:gd name="connsiteY60" fmla="*/ 16716 h 126317"/>
                    <a:gd name="connsiteX61" fmla="*/ 1590 w 242215"/>
                    <a:gd name="connsiteY61" fmla="*/ 13953 h 126317"/>
                    <a:gd name="connsiteX62" fmla="*/ 1850 w 242215"/>
                    <a:gd name="connsiteY62" fmla="*/ 13789 h 126317"/>
                    <a:gd name="connsiteX63" fmla="*/ 6699 w 242215"/>
                    <a:gd name="connsiteY63" fmla="*/ 10797 h 126317"/>
                    <a:gd name="connsiteX64" fmla="*/ 12251 w 242215"/>
                    <a:gd name="connsiteY64" fmla="*/ 532 h 126317"/>
                    <a:gd name="connsiteX65" fmla="*/ 16187 w 242215"/>
                    <a:gd name="connsiteY65" fmla="*/ 139 h 126317"/>
                    <a:gd name="connsiteX66" fmla="*/ 36285 w 242215"/>
                    <a:gd name="connsiteY66" fmla="*/ 10797 h 126317"/>
                    <a:gd name="connsiteX67" fmla="*/ 46164 w 242215"/>
                    <a:gd name="connsiteY67" fmla="*/ 16320 h 126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42215" h="126317">
                      <a:moveTo>
                        <a:pt x="46164" y="16320"/>
                      </a:moveTo>
                      <a:lnTo>
                        <a:pt x="55627" y="16716"/>
                      </a:lnTo>
                      <a:lnTo>
                        <a:pt x="61518" y="16385"/>
                      </a:lnTo>
                      <a:lnTo>
                        <a:pt x="65611" y="17066"/>
                      </a:lnTo>
                      <a:lnTo>
                        <a:pt x="66523" y="17214"/>
                      </a:lnTo>
                      <a:lnTo>
                        <a:pt x="72153" y="18120"/>
                      </a:lnTo>
                      <a:lnTo>
                        <a:pt x="85995" y="17903"/>
                      </a:lnTo>
                      <a:lnTo>
                        <a:pt x="92329" y="22244"/>
                      </a:lnTo>
                      <a:lnTo>
                        <a:pt x="108882" y="19087"/>
                      </a:lnTo>
                      <a:lnTo>
                        <a:pt x="115190" y="19087"/>
                      </a:lnTo>
                      <a:lnTo>
                        <a:pt x="132551" y="23822"/>
                      </a:lnTo>
                      <a:lnTo>
                        <a:pt x="166073" y="28559"/>
                      </a:lnTo>
                      <a:lnTo>
                        <a:pt x="189742" y="28956"/>
                      </a:lnTo>
                      <a:lnTo>
                        <a:pt x="195268" y="25403"/>
                      </a:lnTo>
                      <a:lnTo>
                        <a:pt x="201967" y="17509"/>
                      </a:lnTo>
                      <a:lnTo>
                        <a:pt x="216956" y="17903"/>
                      </a:lnTo>
                      <a:lnTo>
                        <a:pt x="215236" y="32365"/>
                      </a:lnTo>
                      <a:lnTo>
                        <a:pt x="215001" y="34483"/>
                      </a:lnTo>
                      <a:lnTo>
                        <a:pt x="217946" y="32793"/>
                      </a:lnTo>
                      <a:lnTo>
                        <a:pt x="234317" y="23428"/>
                      </a:lnTo>
                      <a:lnTo>
                        <a:pt x="242215" y="23428"/>
                      </a:lnTo>
                      <a:lnTo>
                        <a:pt x="235516" y="32902"/>
                      </a:lnTo>
                      <a:lnTo>
                        <a:pt x="237862" y="48692"/>
                      </a:lnTo>
                      <a:lnTo>
                        <a:pt x="235907" y="49879"/>
                      </a:lnTo>
                      <a:lnTo>
                        <a:pt x="232466" y="48848"/>
                      </a:lnTo>
                      <a:lnTo>
                        <a:pt x="228008" y="47508"/>
                      </a:lnTo>
                      <a:lnTo>
                        <a:pt x="226027" y="56192"/>
                      </a:lnTo>
                      <a:lnTo>
                        <a:pt x="217347" y="49482"/>
                      </a:lnTo>
                      <a:lnTo>
                        <a:pt x="207885" y="57772"/>
                      </a:lnTo>
                      <a:lnTo>
                        <a:pt x="200012" y="62507"/>
                      </a:lnTo>
                      <a:lnTo>
                        <a:pt x="198031" y="66853"/>
                      </a:lnTo>
                      <a:lnTo>
                        <a:pt x="185336" y="83391"/>
                      </a:lnTo>
                      <a:lnTo>
                        <a:pt x="185024" y="83822"/>
                      </a:lnTo>
                      <a:lnTo>
                        <a:pt x="170426" y="82640"/>
                      </a:lnTo>
                      <a:lnTo>
                        <a:pt x="168341" y="82157"/>
                      </a:lnTo>
                      <a:lnTo>
                        <a:pt x="153457" y="78696"/>
                      </a:lnTo>
                      <a:lnTo>
                        <a:pt x="145558" y="79878"/>
                      </a:lnTo>
                      <a:lnTo>
                        <a:pt x="146366" y="82244"/>
                      </a:lnTo>
                      <a:lnTo>
                        <a:pt x="153065" y="94483"/>
                      </a:lnTo>
                      <a:lnTo>
                        <a:pt x="152284" y="99218"/>
                      </a:lnTo>
                      <a:lnTo>
                        <a:pt x="144385" y="115010"/>
                      </a:lnTo>
                      <a:lnTo>
                        <a:pt x="138859" y="117772"/>
                      </a:lnTo>
                      <a:lnTo>
                        <a:pt x="110055" y="126456"/>
                      </a:lnTo>
                      <a:lnTo>
                        <a:pt x="106901" y="112247"/>
                      </a:lnTo>
                      <a:lnTo>
                        <a:pt x="93268" y="110687"/>
                      </a:lnTo>
                      <a:lnTo>
                        <a:pt x="93111" y="110669"/>
                      </a:lnTo>
                      <a:lnTo>
                        <a:pt x="91365" y="107330"/>
                      </a:lnTo>
                      <a:lnTo>
                        <a:pt x="89723" y="104234"/>
                      </a:lnTo>
                      <a:lnTo>
                        <a:pt x="88758" y="102377"/>
                      </a:lnTo>
                      <a:lnTo>
                        <a:pt x="88862" y="102314"/>
                      </a:lnTo>
                      <a:lnTo>
                        <a:pt x="97829" y="96061"/>
                      </a:lnTo>
                      <a:lnTo>
                        <a:pt x="98637" y="85009"/>
                      </a:lnTo>
                      <a:lnTo>
                        <a:pt x="86386" y="73562"/>
                      </a:lnTo>
                      <a:lnTo>
                        <a:pt x="74969" y="62113"/>
                      </a:lnTo>
                      <a:lnTo>
                        <a:pt x="48145" y="49879"/>
                      </a:lnTo>
                      <a:lnTo>
                        <a:pt x="35112" y="45137"/>
                      </a:lnTo>
                      <a:lnTo>
                        <a:pt x="20514" y="47508"/>
                      </a:lnTo>
                      <a:lnTo>
                        <a:pt x="11443" y="45533"/>
                      </a:lnTo>
                      <a:lnTo>
                        <a:pt x="9071" y="37639"/>
                      </a:lnTo>
                      <a:lnTo>
                        <a:pt x="1199" y="21847"/>
                      </a:lnTo>
                      <a:lnTo>
                        <a:pt x="0" y="16716"/>
                      </a:lnTo>
                      <a:lnTo>
                        <a:pt x="1590" y="13953"/>
                      </a:lnTo>
                      <a:lnTo>
                        <a:pt x="1850" y="13789"/>
                      </a:lnTo>
                      <a:lnTo>
                        <a:pt x="6699" y="10797"/>
                      </a:lnTo>
                      <a:lnTo>
                        <a:pt x="12251" y="532"/>
                      </a:lnTo>
                      <a:lnTo>
                        <a:pt x="16187" y="139"/>
                      </a:lnTo>
                      <a:lnTo>
                        <a:pt x="36285" y="10797"/>
                      </a:lnTo>
                      <a:lnTo>
                        <a:pt x="46164" y="16320"/>
                      </a:lnTo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xmlns="" id="{6CB387F9-A576-1D31-EC4F-9BED8021D238}"/>
                    </a:ext>
                  </a:extLst>
                </p:cNvPr>
                <p:cNvSpPr/>
                <p:nvPr/>
              </p:nvSpPr>
              <p:spPr>
                <a:xfrm>
                  <a:off x="3672407" y="1392455"/>
                  <a:ext cx="141205" cy="100268"/>
                </a:xfrm>
                <a:custGeom>
                  <a:avLst/>
                  <a:gdLst>
                    <a:gd name="connsiteX0" fmla="*/ 38397 w 141205"/>
                    <a:gd name="connsiteY0" fmla="*/ 9905 h 100268"/>
                    <a:gd name="connsiteX1" fmla="*/ 60528 w 141205"/>
                    <a:gd name="connsiteY1" fmla="*/ 17066 h 100268"/>
                    <a:gd name="connsiteX2" fmla="*/ 82867 w 141205"/>
                    <a:gd name="connsiteY2" fmla="*/ 34457 h 100268"/>
                    <a:gd name="connsiteX3" fmla="*/ 86256 w 141205"/>
                    <a:gd name="connsiteY3" fmla="*/ 37989 h 100268"/>
                    <a:gd name="connsiteX4" fmla="*/ 90270 w 141205"/>
                    <a:gd name="connsiteY4" fmla="*/ 42006 h 100268"/>
                    <a:gd name="connsiteX5" fmla="*/ 96474 w 141205"/>
                    <a:gd name="connsiteY5" fmla="*/ 51502 h 100268"/>
                    <a:gd name="connsiteX6" fmla="*/ 103721 w 141205"/>
                    <a:gd name="connsiteY6" fmla="*/ 58751 h 100268"/>
                    <a:gd name="connsiteX7" fmla="*/ 110863 w 141205"/>
                    <a:gd name="connsiteY7" fmla="*/ 66582 h 100268"/>
                    <a:gd name="connsiteX8" fmla="*/ 130778 w 141205"/>
                    <a:gd name="connsiteY8" fmla="*/ 83480 h 100268"/>
                    <a:gd name="connsiteX9" fmla="*/ 141205 w 141205"/>
                    <a:gd name="connsiteY9" fmla="*/ 93244 h 100268"/>
                    <a:gd name="connsiteX10" fmla="*/ 141205 w 141205"/>
                    <a:gd name="connsiteY10" fmla="*/ 100407 h 100268"/>
                    <a:gd name="connsiteX11" fmla="*/ 135575 w 141205"/>
                    <a:gd name="connsiteY11" fmla="*/ 98451 h 100268"/>
                    <a:gd name="connsiteX12" fmla="*/ 126217 w 141205"/>
                    <a:gd name="connsiteY12" fmla="*/ 95198 h 100268"/>
                    <a:gd name="connsiteX13" fmla="*/ 120378 w 141205"/>
                    <a:gd name="connsiteY13" fmla="*/ 88687 h 100268"/>
                    <a:gd name="connsiteX14" fmla="*/ 108022 w 141205"/>
                    <a:gd name="connsiteY14" fmla="*/ 78271 h 100268"/>
                    <a:gd name="connsiteX15" fmla="*/ 93294 w 141205"/>
                    <a:gd name="connsiteY15" fmla="*/ 59066 h 100268"/>
                    <a:gd name="connsiteX16" fmla="*/ 80677 w 141205"/>
                    <a:gd name="connsiteY16" fmla="*/ 48969 h 100268"/>
                    <a:gd name="connsiteX17" fmla="*/ 71580 w 141205"/>
                    <a:gd name="connsiteY17" fmla="*/ 37900 h 100268"/>
                    <a:gd name="connsiteX18" fmla="*/ 57269 w 141205"/>
                    <a:gd name="connsiteY18" fmla="*/ 30088 h 100268"/>
                    <a:gd name="connsiteX19" fmla="*/ 46842 w 141205"/>
                    <a:gd name="connsiteY19" fmla="*/ 21623 h 100268"/>
                    <a:gd name="connsiteX20" fmla="*/ 41029 w 141205"/>
                    <a:gd name="connsiteY20" fmla="*/ 19014 h 100268"/>
                    <a:gd name="connsiteX21" fmla="*/ 27996 w 141205"/>
                    <a:gd name="connsiteY21" fmla="*/ 13161 h 100268"/>
                    <a:gd name="connsiteX22" fmla="*/ 20071 w 141205"/>
                    <a:gd name="connsiteY22" fmla="*/ 14919 h 100268"/>
                    <a:gd name="connsiteX23" fmla="*/ 10426 w 141205"/>
                    <a:gd name="connsiteY23" fmla="*/ 17066 h 100268"/>
                    <a:gd name="connsiteX24" fmla="*/ 0 w 141205"/>
                    <a:gd name="connsiteY24" fmla="*/ 16416 h 100268"/>
                    <a:gd name="connsiteX25" fmla="*/ 1955 w 141205"/>
                    <a:gd name="connsiteY25" fmla="*/ 11859 h 100268"/>
                    <a:gd name="connsiteX26" fmla="*/ 20176 w 141205"/>
                    <a:gd name="connsiteY26" fmla="*/ 139 h 100268"/>
                    <a:gd name="connsiteX27" fmla="*/ 21036 w 141205"/>
                    <a:gd name="connsiteY27" fmla="*/ 593 h 100268"/>
                    <a:gd name="connsiteX28" fmla="*/ 38397 w 141205"/>
                    <a:gd name="connsiteY28" fmla="*/ 9905 h 100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1205" h="100268">
                      <a:moveTo>
                        <a:pt x="38397" y="9905"/>
                      </a:moveTo>
                      <a:lnTo>
                        <a:pt x="60528" y="17066"/>
                      </a:lnTo>
                      <a:lnTo>
                        <a:pt x="82867" y="34457"/>
                      </a:lnTo>
                      <a:lnTo>
                        <a:pt x="86256" y="37989"/>
                      </a:lnTo>
                      <a:lnTo>
                        <a:pt x="90270" y="42006"/>
                      </a:lnTo>
                      <a:lnTo>
                        <a:pt x="96474" y="51502"/>
                      </a:lnTo>
                      <a:lnTo>
                        <a:pt x="103721" y="58751"/>
                      </a:lnTo>
                      <a:lnTo>
                        <a:pt x="110863" y="66582"/>
                      </a:lnTo>
                      <a:lnTo>
                        <a:pt x="130778" y="83480"/>
                      </a:lnTo>
                      <a:lnTo>
                        <a:pt x="141205" y="93244"/>
                      </a:lnTo>
                      <a:lnTo>
                        <a:pt x="141205" y="100407"/>
                      </a:lnTo>
                      <a:lnTo>
                        <a:pt x="135575" y="98451"/>
                      </a:lnTo>
                      <a:lnTo>
                        <a:pt x="126217" y="95198"/>
                      </a:lnTo>
                      <a:lnTo>
                        <a:pt x="120378" y="88687"/>
                      </a:lnTo>
                      <a:lnTo>
                        <a:pt x="108022" y="78271"/>
                      </a:lnTo>
                      <a:lnTo>
                        <a:pt x="93294" y="59066"/>
                      </a:lnTo>
                      <a:lnTo>
                        <a:pt x="80677" y="48969"/>
                      </a:lnTo>
                      <a:lnTo>
                        <a:pt x="71580" y="37900"/>
                      </a:lnTo>
                      <a:lnTo>
                        <a:pt x="57269" y="30088"/>
                      </a:lnTo>
                      <a:lnTo>
                        <a:pt x="46842" y="21623"/>
                      </a:lnTo>
                      <a:lnTo>
                        <a:pt x="41029" y="19014"/>
                      </a:lnTo>
                      <a:lnTo>
                        <a:pt x="27996" y="13161"/>
                      </a:lnTo>
                      <a:lnTo>
                        <a:pt x="20071" y="14919"/>
                      </a:lnTo>
                      <a:lnTo>
                        <a:pt x="10426" y="17066"/>
                      </a:lnTo>
                      <a:lnTo>
                        <a:pt x="0" y="16416"/>
                      </a:lnTo>
                      <a:lnTo>
                        <a:pt x="1955" y="11859"/>
                      </a:lnTo>
                      <a:lnTo>
                        <a:pt x="20176" y="139"/>
                      </a:lnTo>
                      <a:lnTo>
                        <a:pt x="21036" y="593"/>
                      </a:lnTo>
                      <a:lnTo>
                        <a:pt x="38397" y="9905"/>
                      </a:lnTo>
                    </a:path>
                  </a:pathLst>
                </a:custGeom>
                <a:solidFill>
                  <a:srgbClr val="1FBAC8"/>
                </a:solidFill>
                <a:ln w="2606" cap="sq">
                  <a:noFill/>
                  <a:prstDash val="solid"/>
                  <a:bevel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4D9E8538-911D-A908-DEFE-7D4899B66C6A}"/>
                </a:ext>
              </a:extLst>
            </p:cNvPr>
            <p:cNvSpPr txBox="1"/>
            <p:nvPr/>
          </p:nvSpPr>
          <p:spPr>
            <a:xfrm>
              <a:off x="1184385" y="3062086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Согдийская область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59%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A2C41976-A823-F67F-4769-D382354D7DE2}"/>
                </a:ext>
              </a:extLst>
            </p:cNvPr>
            <p:cNvSpPr txBox="1"/>
            <p:nvPr/>
          </p:nvSpPr>
          <p:spPr>
            <a:xfrm>
              <a:off x="3739233" y="3468168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РРП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45%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65F265F-8398-2978-495A-F93663360931}"/>
                </a:ext>
              </a:extLst>
            </p:cNvPr>
            <p:cNvSpPr txBox="1"/>
            <p:nvPr/>
          </p:nvSpPr>
          <p:spPr>
            <a:xfrm>
              <a:off x="5959688" y="4372481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ГБАО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 smtClean="0">
                  <a:latin typeface="Source Sans Pro" panose="020B0503030403020204" pitchFamily="34" charset="0"/>
                  <a:ea typeface="Source Sans Pro" panose="020B0503030403020204" pitchFamily="34" charset="0"/>
                </a:rPr>
                <a:t>68 </a:t>
              </a: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010F4F82-D8EF-4C4B-44E0-25D9EE52E551}"/>
                </a:ext>
              </a:extLst>
            </p:cNvPr>
            <p:cNvSpPr txBox="1"/>
            <p:nvPr/>
          </p:nvSpPr>
          <p:spPr>
            <a:xfrm>
              <a:off x="1578675" y="4847860"/>
              <a:ext cx="1337022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Хатлонская область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53%</a:t>
              </a:r>
              <a:endParaRPr kumimoji="0" lang="ru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EC61A5B2-D1CC-3FB8-F0CA-0FE357E0D90D}"/>
                </a:ext>
              </a:extLst>
            </p:cNvPr>
            <p:cNvSpPr txBox="1"/>
            <p:nvPr/>
          </p:nvSpPr>
          <p:spPr>
            <a:xfrm>
              <a:off x="75503" y="4563329"/>
              <a:ext cx="1154887" cy="65698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Душанбе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" kern="0" dirty="0" smtClean="0">
                  <a:solidFill>
                    <a:prstClr val="black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60</a:t>
              </a:r>
              <a:r>
                <a:rPr kumimoji="0" lang="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%</a:t>
              </a:r>
              <a:endParaRPr kumimoji="0" lang="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F5090B09-02F1-0B63-9572-0A02CDB65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14" y="4363748"/>
              <a:ext cx="882118" cy="25665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520EF45-3F99-4203-04B3-476A5C8EFF26}"/>
              </a:ext>
            </a:extLst>
          </p:cNvPr>
          <p:cNvSpPr txBox="1">
            <a:spLocks/>
          </p:cNvSpPr>
          <p:nvPr/>
        </p:nvSpPr>
        <p:spPr>
          <a:xfrm>
            <a:off x="210344" y="260876"/>
            <a:ext cx="8275288" cy="7787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Спрос на Планирование Семьи Удовлетворенный Современными Методами По Региону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588CC3F9-8137-2F1C-4EFB-9B99489AD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134" y="1277764"/>
            <a:ext cx="7886699" cy="71846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15–49 лет, чья потребность в планировании семьи удовлетворена современными методами</a:t>
            </a:r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09959B7A-1BC7-1F48-9605-31FBE766D5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461" y="37852"/>
            <a:ext cx="1246195" cy="737641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0C6434A6-FE43-8295-492A-2CA3ED9EF1D4}"/>
              </a:ext>
            </a:extLst>
          </p:cNvPr>
          <p:cNvSpPr txBox="1">
            <a:spLocks/>
          </p:cNvSpPr>
          <p:nvPr/>
        </p:nvSpPr>
        <p:spPr>
          <a:xfrm>
            <a:off x="6821492" y="752928"/>
            <a:ext cx="297813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 dirty="0">
                <a:solidFill>
                  <a:srgbClr val="009DDA"/>
                </a:solidFill>
              </a:rPr>
              <a:t>Индикатор 3.7.1</a:t>
            </a:r>
          </a:p>
        </p:txBody>
      </p:sp>
    </p:spTree>
    <p:extLst>
      <p:ext uri="{BB962C8B-B14F-4D97-AF65-F5344CB8AC3E}">
        <p14:creationId xmlns:p14="http://schemas.microsoft.com/office/powerpoint/2010/main" val="3303905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098776"/>
            <a:ext cx="4811486" cy="4997223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Использование планирования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Источник методов планирования семьи и осознанного выбора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Неудовлетворенная потребность и спрос на планирование семьи удовлетворенный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Принятие решений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сообщений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E3495125-C93B-4ACD-87E2-3CB8A91EA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2B2619B-1919-A2CE-2C28-17F72FA8C2E1}"/>
              </a:ext>
            </a:extLst>
          </p:cNvPr>
          <p:cNvSpPr txBox="1"/>
          <p:nvPr/>
        </p:nvSpPr>
        <p:spPr>
          <a:xfrm>
            <a:off x="6038946" y="450933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7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</p:spTree>
    <p:extLst>
      <p:ext uri="{BB962C8B-B14F-4D97-AF65-F5344CB8AC3E}">
        <p14:creationId xmlns:p14="http://schemas.microsoft.com/office/powerpoint/2010/main" val="204169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Принятие </a:t>
            </a:r>
            <a:r>
              <a:rPr lang="ru"/>
              <a:t>Решений о </a:t>
            </a:r>
            <a:r>
              <a:rPr lang="ru" dirty="0"/>
              <a:t>Планировании Семьи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7334"/>
            <a:ext cx="7045780" cy="729343"/>
          </a:xfrm>
        </p:spPr>
        <p:txBody>
          <a:bodyPr>
            <a:normAutofit fontScale="92500" lnSpcReduction="10000"/>
          </a:bodyPr>
          <a:lstStyle/>
          <a:p>
            <a:r>
              <a:rPr lang="ru" dirty="0">
                <a:latin typeface="+mn-lt"/>
              </a:rPr>
              <a:t>Процентное распределение замужних женщин в возрасте 15–49 лет по лицам, которые обычно принимают решение использовать или не использовать методы планирования семьи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2619437"/>
              </p:ext>
            </p:extLst>
          </p:nvPr>
        </p:nvGraphicFramePr>
        <p:xfrm>
          <a:off x="1247774" y="1523217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B53C78-DA00-2BC5-996C-8D5C0A276C42}"/>
              </a:ext>
            </a:extLst>
          </p:cNvPr>
          <p:cNvSpPr txBox="1"/>
          <p:nvPr/>
        </p:nvSpPr>
        <p:spPr>
          <a:xfrm>
            <a:off x="628649" y="1726677"/>
            <a:ext cx="2209800" cy="470262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66% замужних женщин участвуют в принятии решений о планировании семьи.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9BDCE6A8-2C31-F7B4-5CEC-7699505FBC63}"/>
              </a:ext>
            </a:extLst>
          </p:cNvPr>
          <p:cNvSpPr txBox="1">
            <a:spLocks/>
          </p:cNvSpPr>
          <p:nvPr/>
        </p:nvSpPr>
        <p:spPr>
          <a:xfrm>
            <a:off x="556940" y="116007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Давление Забеременеть по Возрасту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6A4BCF62-45E9-A6C5-5A04-B2F16A6B6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940" y="1046282"/>
            <a:ext cx="8030116" cy="72443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" dirty="0">
                <a:latin typeface="+mn-lt"/>
              </a:rPr>
              <a:t>Процент замужних женщин в возрасте 15–49 лет, на которых когда-либо оказывали давление мужья/партнеры или другие члены семьи, чтобы они забеременели, когда они этого не хотели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62BC07AA-BD24-124C-67E7-62C2A51087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304935"/>
              </p:ext>
            </p:extLst>
          </p:nvPr>
        </p:nvGraphicFramePr>
        <p:xfrm>
          <a:off x="261255" y="1563892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098776"/>
            <a:ext cx="4811486" cy="4997223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Использование планирования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Источник методов планирования семьи и осознанного выбора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Неудовлетворенная потребность и спрос на планирование семьи удовлетворенный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Принятие решений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Воздействие сообщений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7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BBA6BB68-80AB-2E91-FACD-E91402F626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1221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6777953"/>
              </p:ext>
            </p:extLst>
          </p:nvPr>
        </p:nvGraphicFramePr>
        <p:xfrm>
          <a:off x="0" y="1507670"/>
          <a:ext cx="8371114" cy="5350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76" y="306640"/>
            <a:ext cx="8677656" cy="660987"/>
          </a:xfrm>
        </p:spPr>
        <p:txBody>
          <a:bodyPr>
            <a:noAutofit/>
          </a:bodyPr>
          <a:lstStyle/>
          <a:p>
            <a:r>
              <a:rPr lang="ru" dirty="0"/>
              <a:t>Воздействие Сообщений о Планировании Семьи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700" cy="660987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15–49 лет, которые слышали или видели конкретные сообщения о планировании семьи за последние 12 месяцев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098776"/>
            <a:ext cx="4811486" cy="4997223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Использование планирования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Источник методов планирования семьи и осознанного выбора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Неудовлетворенная потребность и спрос на планирование семьи удовлетворен</a:t>
            </a:r>
            <a:r>
              <a:rPr lang="ru-RU" sz="3200" i="0" dirty="0"/>
              <a:t>н</a:t>
            </a:r>
            <a:r>
              <a:rPr lang="ru" sz="3200" i="0" dirty="0"/>
              <a:t>ый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Принятие решений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сообщений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7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378A740E-FBEA-D71E-5D93-BC8A51D8F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8515352" cy="596444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Контакты Непользователей с Поставщиками Услуг Планирования Семьи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325789"/>
            <a:ext cx="7886700" cy="45719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" dirty="0">
                <a:latin typeface="+mn-lt"/>
              </a:rPr>
              <a:t>Среди женщин в возрасте 15–49 лет, не использующих метод планирования семьи, процент тех, кто: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5769430"/>
              </p:ext>
            </p:extLst>
          </p:nvPr>
        </p:nvGraphicFramePr>
        <p:xfrm>
          <a:off x="628649" y="1882094"/>
          <a:ext cx="7886699" cy="5426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9612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35736"/>
            <a:ext cx="8101693" cy="5757671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28% </a:t>
            </a:r>
            <a:r>
              <a:rPr lang="ru" sz="2200" i="0" dirty="0"/>
              <a:t>замужних женщин в возрасте 15–49 лет используют </a:t>
            </a:r>
            <a:r>
              <a:rPr lang="ru" sz="2200" b="1" i="0" dirty="0">
                <a:solidFill>
                  <a:schemeClr val="accent5"/>
                </a:solidFill>
              </a:rPr>
              <a:t>современные методы планирования семьи </a:t>
            </a:r>
            <a:r>
              <a:rPr lang="ru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2% </a:t>
            </a:r>
            <a:r>
              <a:rPr lang="ru" sz="2200" i="0" dirty="0"/>
              <a:t>женщин в возрасте 15–49 лет использовали </a:t>
            </a:r>
            <a:r>
              <a:rPr lang="ru" sz="2200" b="1" i="0" dirty="0">
                <a:solidFill>
                  <a:schemeClr val="accent5"/>
                </a:solidFill>
              </a:rPr>
              <a:t>экстренную контрацепцию </a:t>
            </a:r>
            <a:r>
              <a:rPr lang="ru" sz="2200" i="0" dirty="0"/>
              <a:t>за последние 12 месяцев.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97% </a:t>
            </a:r>
            <a:r>
              <a:rPr lang="ru" sz="2200" i="0" dirty="0"/>
              <a:t>пользователей инъекционных методов контрацепции и </a:t>
            </a:r>
            <a:r>
              <a:rPr lang="ru" sz="2200" b="1" i="0" dirty="0">
                <a:solidFill>
                  <a:schemeClr val="accent5"/>
                </a:solidFill>
              </a:rPr>
              <a:t>96% </a:t>
            </a:r>
            <a:r>
              <a:rPr lang="ru" sz="2200" i="0" dirty="0"/>
              <a:t>пользователей ВМС получили информацию о методах планирования семьи из </a:t>
            </a:r>
            <a:r>
              <a:rPr lang="ru" sz="2200" b="1" i="0" dirty="0">
                <a:solidFill>
                  <a:schemeClr val="accent5"/>
                </a:solidFill>
              </a:rPr>
              <a:t>государственных источников</a:t>
            </a:r>
            <a:r>
              <a:rPr lang="ru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79% </a:t>
            </a:r>
            <a:r>
              <a:rPr lang="ru" sz="2200" i="0" dirty="0"/>
              <a:t>пользователей презерватива, и </a:t>
            </a:r>
            <a:r>
              <a:rPr lang="ru" sz="2200" b="1" i="0" dirty="0">
                <a:solidFill>
                  <a:schemeClr val="accent5"/>
                </a:solidFill>
              </a:rPr>
              <a:t>50% </a:t>
            </a:r>
            <a:r>
              <a:rPr lang="ru" sz="2200" i="0" dirty="0"/>
              <a:t>пользователей противозачаточных таблеток получили свой метод планирования семьи из </a:t>
            </a:r>
            <a:r>
              <a:rPr lang="ru" sz="2200" b="1" i="0" dirty="0">
                <a:solidFill>
                  <a:schemeClr val="accent5"/>
                </a:solidFill>
              </a:rPr>
              <a:t>частных медицинских источников</a:t>
            </a:r>
            <a:r>
              <a:rPr lang="ru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54% </a:t>
            </a:r>
            <a:r>
              <a:rPr lang="ru" sz="2200" i="0" dirty="0"/>
              <a:t>спроса на услуги планирования семьи среди замужних женщин и всех женщин </a:t>
            </a:r>
            <a:r>
              <a:rPr lang="ru" sz="2200" b="1" i="0" dirty="0">
                <a:solidFill>
                  <a:schemeClr val="accent5"/>
                </a:solidFill>
              </a:rPr>
              <a:t>удовлетворяется современными методами </a:t>
            </a:r>
            <a:r>
              <a:rPr lang="ru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66% </a:t>
            </a:r>
            <a:r>
              <a:rPr lang="ru" sz="2200" i="0" dirty="0"/>
              <a:t>женщин в возрасте 15–49 лет </a:t>
            </a:r>
            <a:r>
              <a:rPr lang="ru" sz="2200" b="1" i="0" dirty="0">
                <a:solidFill>
                  <a:schemeClr val="accent5"/>
                </a:solidFill>
              </a:rPr>
              <a:t>участвуют в принятии решений о </a:t>
            </a:r>
            <a:r>
              <a:rPr lang="ru" sz="2200" b="1" i="0">
                <a:solidFill>
                  <a:schemeClr val="accent5"/>
                </a:solidFill>
              </a:rPr>
              <a:t>планировании </a:t>
            </a:r>
            <a:r>
              <a:rPr lang="ru" sz="2200" b="1" i="0" smtClean="0">
                <a:solidFill>
                  <a:schemeClr val="accent5"/>
                </a:solidFill>
              </a:rPr>
              <a:t>семьи</a:t>
            </a:r>
            <a:r>
              <a:rPr lang="ru" sz="2200" i="0" smtClean="0"/>
              <a:t>.</a:t>
            </a:r>
            <a:endParaRPr lang="ru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Использование Планирования Семьи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8571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</a:rPr>
              <a:t>Процент замужних женщин в возрасте 15–49 лет, использующих:</a:t>
            </a:r>
          </a:p>
        </p:txBody>
      </p: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xmlns="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599976"/>
              </p:ext>
            </p:extLst>
          </p:nvPr>
        </p:nvGraphicFramePr>
        <p:xfrm>
          <a:off x="1226282" y="1507671"/>
          <a:ext cx="7742466" cy="5161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" dirty="0"/>
              <a:t>Использование Экстренной Контрацепции по Возрасту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144441"/>
            <a:ext cx="7886700" cy="810706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15–49 лет, использовавших экстренную контрацепцию за последние 12 месяцев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598952"/>
              </p:ext>
            </p:extLst>
          </p:nvPr>
        </p:nvGraphicFramePr>
        <p:xfrm>
          <a:off x="261254" y="1417650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Возраст (лет)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DD56CF6-3B2A-0845-7AF8-19816CD67AB1}"/>
              </a:ext>
            </a:extLst>
          </p:cNvPr>
          <p:cNvSpPr txBox="1"/>
          <p:nvPr/>
        </p:nvSpPr>
        <p:spPr>
          <a:xfrm>
            <a:off x="1658007" y="5393284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Тенденции в Использовании Методов Планирования Семьи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ru" dirty="0">
                <a:latin typeface="+mn-lt"/>
              </a:rPr>
              <a:t>Процент замужних женщин в возрасте 15–49 лет, использующих: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8388965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54967F-8043-B86D-C735-482989D83C1E}"/>
              </a:ext>
            </a:extLst>
          </p:cNvPr>
          <p:cNvSpPr txBox="1"/>
          <p:nvPr/>
        </p:nvSpPr>
        <p:spPr>
          <a:xfrm>
            <a:off x="5203371" y="5138089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7500" lnSpcReduction="20000"/>
          </a:bodyPr>
          <a:lstStyle/>
          <a:p>
            <a:pPr algn="l"/>
            <a:r>
              <a:rPr lang="ru" sz="1800" b="1" dirty="0">
                <a:solidFill>
                  <a:schemeClr val="accent2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Любой традиционный метод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62842A-EAC4-C115-2F36-83D77BEE1E0E}"/>
              </a:ext>
            </a:extLst>
          </p:cNvPr>
          <p:cNvSpPr txBox="1"/>
          <p:nvPr/>
        </p:nvSpPr>
        <p:spPr>
          <a:xfrm>
            <a:off x="5078185" y="3851726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l"/>
            <a:r>
              <a:rPr lang="ru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Любой современный метод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098776"/>
            <a:ext cx="4811486" cy="4997223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Использование планирования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Источник методов планирования семьи и осознанного выбора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Неудовлетворенная потребность и спрос на планирование семьи удовлетворенный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Принятие решений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сообщений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7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5900DA8C-1320-13FB-D5DE-7F902D969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1778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Источник Методов Планирования Семьи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459438" cy="670767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пользователей методов планирования семьи в возрасте 15–49 лет по последнему источнику метода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310812"/>
              </p:ext>
            </p:extLst>
          </p:nvPr>
        </p:nvGraphicFramePr>
        <p:xfrm>
          <a:off x="182880" y="1726679"/>
          <a:ext cx="8697595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458E0F6-BBE5-BFD2-2C5C-A72AF0FE7113}"/>
              </a:ext>
            </a:extLst>
          </p:cNvPr>
          <p:cNvSpPr txBox="1"/>
          <p:nvPr/>
        </p:nvSpPr>
        <p:spPr>
          <a:xfrm>
            <a:off x="8237785" y="3550525"/>
            <a:ext cx="29548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BCD5B87-D68C-96C1-BDEA-A615BE78DA67}"/>
              </a:ext>
            </a:extLst>
          </p:cNvPr>
          <p:cNvSpPr txBox="1"/>
          <p:nvPr/>
        </p:nvSpPr>
        <p:spPr>
          <a:xfrm>
            <a:off x="8237784" y="4358200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E61916F-ECAF-AC40-7997-56EA239B844B}"/>
              </a:ext>
            </a:extLst>
          </p:cNvPr>
          <p:cNvSpPr txBox="1"/>
          <p:nvPr/>
        </p:nvSpPr>
        <p:spPr>
          <a:xfrm>
            <a:off x="5568697" y="6451909"/>
            <a:ext cx="3575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600" i="1" dirty="0">
                <a:ea typeface="Source Sans Pro" panose="020B0503030403020204" pitchFamily="34" charset="0"/>
              </a:rPr>
              <a:t>Цифры ≠ 100% из-за округления.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12C0311-B33F-AD76-E6E7-43C25D7E2A3E}"/>
              </a:ext>
            </a:extLst>
          </p:cNvPr>
          <p:cNvSpPr txBox="1"/>
          <p:nvPr/>
        </p:nvSpPr>
        <p:spPr>
          <a:xfrm>
            <a:off x="8237783" y="5198226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Осознанный Выбор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36172"/>
            <a:ext cx="7886700" cy="69555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" dirty="0">
                <a:latin typeface="+mn-lt"/>
              </a:rPr>
              <a:t>Среди женщин в возрасте 15–49 лет, которые начали свой последний эпизод использования современного метода планирования семьи в течение 5 лет, предшествовавших опросу, процент тех, кто: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0137656"/>
              </p:ext>
            </p:extLst>
          </p:nvPr>
        </p:nvGraphicFramePr>
        <p:xfrm>
          <a:off x="628648" y="1973468"/>
          <a:ext cx="7886699" cy="5226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098776"/>
            <a:ext cx="4811486" cy="4997223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Использование планирования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Источник методов планирования семьи и осознанного выбора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Неудовлетворенная потребность и спрос на планирование семьи удовлетворенный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Принятие решений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Воздействие сообщений о планировании семьи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7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B8198313-6995-614B-B371-E22B0B7A65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429545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VMX3MACP777Z-1177381151-48774</_dlc_DocId>
    <_dlc_DocIdUrl xmlns="d16efad5-0601-4cf0-b7c2-89968258c777">
      <Url>https://icfonline.sharepoint.com/sites/ihd-dhs/Dissemination/_layouts/15/DocIdRedir.aspx?ID=VMX3MACP777Z-1177381151-48774</Url>
      <Description>VMX3MACP777Z-1177381151-48774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www.w3.org/XML/1998/namespace"/>
    <ds:schemaRef ds:uri="83c4e5ee-5eea-4e8c-8b50-726738bccb6e"/>
    <ds:schemaRef ds:uri="d16efad5-0601-4cf0-b7c2-89968258c777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fa6a9aea-fb0f-4ddd-aff8-712634b7d5f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08E1D134-C535-470E-AA4A-2F6BCB3DCD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613</TotalTime>
  <Words>837</Words>
  <Application>Microsoft Office PowerPoint</Application>
  <PresentationFormat>Экран (4:3)</PresentationFormat>
  <Paragraphs>111</Paragraphs>
  <Slides>21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Презентация PowerPoint</vt:lpstr>
      <vt:lpstr>Презентация PowerPoint</vt:lpstr>
      <vt:lpstr>Использование Планирования Семьи</vt:lpstr>
      <vt:lpstr>Использование Экстренной Контрацепции по Возрасту</vt:lpstr>
      <vt:lpstr>Тенденции в Использовании Методов Планирования Семьи</vt:lpstr>
      <vt:lpstr>Презентация PowerPoint</vt:lpstr>
      <vt:lpstr>Источник Методов Планирования Семьи</vt:lpstr>
      <vt:lpstr>Осознанный Выбор</vt:lpstr>
      <vt:lpstr>Презентация PowerPoint</vt:lpstr>
      <vt:lpstr>Спрос на Планирование Семьи</vt:lpstr>
      <vt:lpstr>Спрос на Планирование Семьи Удовлетворенный</vt:lpstr>
      <vt:lpstr>Спрос на Планирование Семьи Удовлетворенный Современными Методами по Образованию</vt:lpstr>
      <vt:lpstr>Спрос на Планирование Семьи Удовлетворенный Современными Методами по Благосостоянию</vt:lpstr>
      <vt:lpstr>Презентация PowerPoint</vt:lpstr>
      <vt:lpstr>Презентация PowerPoint</vt:lpstr>
      <vt:lpstr>Принятие Решений о Планировании Семьи</vt:lpstr>
      <vt:lpstr>Презентация PowerPoint</vt:lpstr>
      <vt:lpstr>Презентация PowerPoint</vt:lpstr>
      <vt:lpstr>Воздействие Сообщений о Планировании Семьи</vt:lpstr>
      <vt:lpstr>Контакты Непользователей с Поставщиками Услуг Планирования Семьи 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6</cp:revision>
  <dcterms:created xsi:type="dcterms:W3CDTF">2022-12-05T19:39:34Z</dcterms:created>
  <dcterms:modified xsi:type="dcterms:W3CDTF">2024-11-21T11:21:39Z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e31f7da5-4a9d-4cc6-bbab-63c9472ede1b</vt:lpwstr>
  </property>
</Properties>
</file>