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23"/>
  </p:notesMasterIdLst>
  <p:handoutMasterIdLst>
    <p:handoutMasterId r:id="rId24"/>
  </p:handoutMasterIdLst>
  <p:sldIdLst>
    <p:sldId id="256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303" r:id="rId17"/>
    <p:sldId id="300" r:id="rId18"/>
    <p:sldId id="301" r:id="rId19"/>
    <p:sldId id="270" r:id="rId20"/>
    <p:sldId id="271" r:id="rId21"/>
    <p:sldId id="30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702E"/>
    <a:srgbClr val="548235"/>
    <a:srgbClr val="00582A"/>
    <a:srgbClr val="007337"/>
    <a:srgbClr val="317154"/>
    <a:srgbClr val="439C74"/>
    <a:srgbClr val="006832"/>
    <a:srgbClr val="007539"/>
    <a:srgbClr val="007E3F"/>
    <a:srgbClr val="005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33F808-0896-47EC-9795-B88C3AECA189}" v="1" dt="2024-11-18T08:25:01.7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436" autoAdjust="0"/>
  </p:normalViewPr>
  <p:slideViewPr>
    <p:cSldViewPr snapToGrid="0">
      <p:cViewPr varScale="1">
        <p:scale>
          <a:sx n="92" d="100"/>
          <a:sy n="92" d="100"/>
        </p:scale>
        <p:origin x="82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9b6ec2c-f67a-4485-ae9a-27dddf9569d2" providerId="ADAL" clId="{B10593D1-FF00-4ECC-AA5C-5A06D9F7049C}"/>
    <pc:docChg chg="undo custSel addSld delSld modSld">
      <pc:chgData name="Sarah Balian" userId="b9b6ec2c-f67a-4485-ae9a-27dddf9569d2" providerId="ADAL" clId="{B10593D1-FF00-4ECC-AA5C-5A06D9F7049C}" dt="2023-01-18T15:03:53.407" v="151"/>
      <pc:docMkLst>
        <pc:docMk/>
      </pc:docMkLst>
      <pc:sldChg chg="delCm">
        <pc:chgData name="Sarah Balian" userId="b9b6ec2c-f67a-4485-ae9a-27dddf9569d2" providerId="ADAL" clId="{B10593D1-FF00-4ECC-AA5C-5A06D9F7049C}" dt="2023-01-18T14:41:52.152" v="9"/>
        <pc:sldMkLst>
          <pc:docMk/>
          <pc:sldMk cId="901538395" sldId="261"/>
        </pc:sldMkLst>
      </pc:sldChg>
      <pc:sldChg chg="modSp mod modCm">
        <pc:chgData name="Sarah Balian" userId="b9b6ec2c-f67a-4485-ae9a-27dddf9569d2" providerId="ADAL" clId="{B10593D1-FF00-4ECC-AA5C-5A06D9F7049C}" dt="2023-01-18T14:39:29.827" v="5" actId="20577"/>
        <pc:sldMkLst>
          <pc:docMk/>
          <pc:sldMk cId="1428788921" sldId="262"/>
        </pc:sldMkLst>
        <pc:spChg chg="mod">
          <ac:chgData name="Sarah Balian" userId="b9b6ec2c-f67a-4485-ae9a-27dddf9569d2" providerId="ADAL" clId="{B10593D1-FF00-4ECC-AA5C-5A06D9F7049C}" dt="2023-01-18T14:39:29.827" v="5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addSp modSp mod">
        <pc:chgData name="Sarah Balian" userId="b9b6ec2c-f67a-4485-ae9a-27dddf9569d2" providerId="ADAL" clId="{B10593D1-FF00-4ECC-AA5C-5A06D9F7049C}" dt="2023-01-18T14:38:31.408" v="4" actId="164"/>
        <pc:sldMkLst>
          <pc:docMk/>
          <pc:sldMk cId="1887431401" sldId="263"/>
        </pc:sldMkLst>
        <pc:spChg chg="mod">
          <ac:chgData name="Sarah Balian" userId="b9b6ec2c-f67a-4485-ae9a-27dddf9569d2" providerId="ADAL" clId="{B10593D1-FF00-4ECC-AA5C-5A06D9F7049C}" dt="2023-01-18T14:38:31.408" v="4" actId="164"/>
          <ac:spMkLst>
            <pc:docMk/>
            <pc:sldMk cId="1887431401" sldId="263"/>
            <ac:spMk id="4" creationId="{93B1D627-FD56-C731-3B59-E65706059D41}"/>
          </ac:spMkLst>
        </pc:spChg>
        <pc:grpChg chg="add mod">
          <ac:chgData name="Sarah Balian" userId="b9b6ec2c-f67a-4485-ae9a-27dddf9569d2" providerId="ADAL" clId="{B10593D1-FF00-4ECC-AA5C-5A06D9F7049C}" dt="2023-01-18T14:38:31.408" v="4" actId="164"/>
          <ac:grpSpMkLst>
            <pc:docMk/>
            <pc:sldMk cId="1887431401" sldId="263"/>
            <ac:grpSpMk id="5" creationId="{E0C8D1FE-B32A-9EA2-27B1-AA5919B6B991}"/>
          </ac:grpSpMkLst>
        </pc:grpChg>
        <pc:picChg chg="mod">
          <ac:chgData name="Sarah Balian" userId="b9b6ec2c-f67a-4485-ae9a-27dddf9569d2" providerId="ADAL" clId="{B10593D1-FF00-4ECC-AA5C-5A06D9F7049C}" dt="2023-01-18T14:38:31.408" v="4" actId="164"/>
          <ac:picMkLst>
            <pc:docMk/>
            <pc:sldMk cId="1887431401" sldId="263"/>
            <ac:picMk id="7" creationId="{7A644DFE-C421-A99B-7B75-FD6CDCA44372}"/>
          </ac:picMkLst>
        </pc:picChg>
      </pc:sldChg>
      <pc:sldChg chg="mod delCm">
        <pc:chgData name="Sarah Balian" userId="b9b6ec2c-f67a-4485-ae9a-27dddf9569d2" providerId="ADAL" clId="{B10593D1-FF00-4ECC-AA5C-5A06D9F7049C}" dt="2023-01-18T14:43:36.854" v="13"/>
        <pc:sldMkLst>
          <pc:docMk/>
          <pc:sldMk cId="3201893001" sldId="265"/>
        </pc:sldMkLst>
      </pc:sldChg>
      <pc:sldChg chg="delCm">
        <pc:chgData name="Sarah Balian" userId="b9b6ec2c-f67a-4485-ae9a-27dddf9569d2" providerId="ADAL" clId="{B10593D1-FF00-4ECC-AA5C-5A06D9F7049C}" dt="2023-01-18T14:44:02.753" v="14"/>
        <pc:sldMkLst>
          <pc:docMk/>
          <pc:sldMk cId="4262632132" sldId="267"/>
        </pc:sldMkLst>
      </pc:sldChg>
      <pc:sldChg chg="addSp delSp modSp mod delCm">
        <pc:chgData name="Sarah Balian" userId="b9b6ec2c-f67a-4485-ae9a-27dddf9569d2" providerId="ADAL" clId="{B10593D1-FF00-4ECC-AA5C-5A06D9F7049C}" dt="2023-01-18T14:46:15.323" v="20" actId="732"/>
        <pc:sldMkLst>
          <pc:docMk/>
          <pc:sldMk cId="52877160" sldId="271"/>
        </pc:sldMkLst>
        <pc:grpChg chg="del">
          <ac:chgData name="Sarah Balian" userId="b9b6ec2c-f67a-4485-ae9a-27dddf9569d2" providerId="ADAL" clId="{B10593D1-FF00-4ECC-AA5C-5A06D9F7049C}" dt="2023-01-18T14:45:54.390" v="17" actId="165"/>
          <ac:grpSpMkLst>
            <pc:docMk/>
            <pc:sldMk cId="52877160" sldId="271"/>
            <ac:grpSpMk id="28" creationId="{2A53B08A-52E4-9299-BAE2-8AD936A63C4F}"/>
          </ac:grpSpMkLst>
        </pc:grpChg>
        <pc:picChg chg="add mod modCrop">
          <ac:chgData name="Sarah Balian" userId="b9b6ec2c-f67a-4485-ae9a-27dddf9569d2" providerId="ADAL" clId="{B10593D1-FF00-4ECC-AA5C-5A06D9F7049C}" dt="2023-01-18T14:46:15.323" v="20" actId="732"/>
          <ac:picMkLst>
            <pc:docMk/>
            <pc:sldMk cId="52877160" sldId="271"/>
            <ac:picMk id="2" creationId="{E93BC4E1-9CF1-1167-5E63-AE51A8448F4E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18" creationId="{257FCD19-84D5-8471-F566-EF62B0A39195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19" creationId="{26EDD504-E2D3-12DA-44CF-5F0CB0196A0E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0" creationId="{C3F04A50-5640-BF1B-4583-9308DC814E58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1" creationId="{9D53BC9F-263B-B0EF-60EE-5AC434675B88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2" creationId="{CC949830-F1B3-1658-99E3-E4B160F8C290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3" creationId="{7E8626AC-562A-ADC0-CB46-B2380591FB66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4" creationId="{3AEA9D39-D770-5BE1-49CF-9FC9FABE1A73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5" creationId="{1BEC3A91-185F-677F-A916-DC7703515EAD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6" creationId="{FBB6DA96-80D8-6C4C-CACE-F0D89219AC7C}"/>
          </ac:picMkLst>
        </pc:picChg>
        <pc:picChg chg="mod topLvl">
          <ac:chgData name="Sarah Balian" userId="b9b6ec2c-f67a-4485-ae9a-27dddf9569d2" providerId="ADAL" clId="{B10593D1-FF00-4ECC-AA5C-5A06D9F7049C}" dt="2023-01-18T14:45:54.390" v="17" actId="165"/>
          <ac:picMkLst>
            <pc:docMk/>
            <pc:sldMk cId="52877160" sldId="271"/>
            <ac:picMk id="27" creationId="{A044B5A7-A11A-3795-0D88-CDE681F9CD68}"/>
          </ac:picMkLst>
        </pc:picChg>
      </pc:sldChg>
      <pc:sldChg chg="delCm">
        <pc:chgData name="Sarah Balian" userId="b9b6ec2c-f67a-4485-ae9a-27dddf9569d2" providerId="ADAL" clId="{B10593D1-FF00-4ECC-AA5C-5A06D9F7049C}" dt="2023-01-18T14:47:38.085" v="21"/>
        <pc:sldMkLst>
          <pc:docMk/>
          <pc:sldMk cId="1506493807" sldId="272"/>
        </pc:sldMkLst>
      </pc:sldChg>
      <pc:sldChg chg="delCm">
        <pc:chgData name="Sarah Balian" userId="b9b6ec2c-f67a-4485-ae9a-27dddf9569d2" providerId="ADAL" clId="{B10593D1-FF00-4ECC-AA5C-5A06D9F7049C}" dt="2023-01-18T14:56:34.668" v="92"/>
        <pc:sldMkLst>
          <pc:docMk/>
          <pc:sldMk cId="454941652" sldId="273"/>
        </pc:sldMkLst>
      </pc:sldChg>
      <pc:sldChg chg="addSp delSp modSp mod delCm">
        <pc:chgData name="Sarah Balian" userId="b9b6ec2c-f67a-4485-ae9a-27dddf9569d2" providerId="ADAL" clId="{B10593D1-FF00-4ECC-AA5C-5A06D9F7049C}" dt="2023-01-18T14:55:57.271" v="91"/>
        <pc:sldMkLst>
          <pc:docMk/>
          <pc:sldMk cId="4007693361" sldId="274"/>
        </pc:sldMkLst>
        <pc:graphicFrameChg chg="add del mod">
          <ac:chgData name="Sarah Balian" userId="b9b6ec2c-f67a-4485-ae9a-27dddf9569d2" providerId="ADAL" clId="{B10593D1-FF00-4ECC-AA5C-5A06D9F7049C}" dt="2023-01-18T14:51:07.412" v="41" actId="478"/>
          <ac:graphicFrameMkLst>
            <pc:docMk/>
            <pc:sldMk cId="4007693361" sldId="274"/>
            <ac:graphicFrameMk id="6" creationId="{DBCC580C-9920-4A0A-7CF9-8974FC542B4E}"/>
          </ac:graphicFrameMkLst>
        </pc:graphicFrameChg>
        <pc:graphicFrameChg chg="del mod">
          <ac:chgData name="Sarah Balian" userId="b9b6ec2c-f67a-4485-ae9a-27dddf9569d2" providerId="ADAL" clId="{B10593D1-FF00-4ECC-AA5C-5A06D9F7049C}" dt="2023-01-18T14:51:58.416" v="44" actId="478"/>
          <ac:graphicFrameMkLst>
            <pc:docMk/>
            <pc:sldMk cId="4007693361" sldId="274"/>
            <ac:graphicFrameMk id="9" creationId="{16BB2B36-D329-083C-5198-BEEC5AC12CFA}"/>
          </ac:graphicFrameMkLst>
        </pc:graphicFrameChg>
        <pc:graphicFrameChg chg="add mod">
          <ac:chgData name="Sarah Balian" userId="b9b6ec2c-f67a-4485-ae9a-27dddf9569d2" providerId="ADAL" clId="{B10593D1-FF00-4ECC-AA5C-5A06D9F7049C}" dt="2023-01-18T14:55:47.376" v="90" actId="113"/>
          <ac:graphicFrameMkLst>
            <pc:docMk/>
            <pc:sldMk cId="4007693361" sldId="274"/>
            <ac:graphicFrameMk id="10" creationId="{DD267E90-ABFB-3FF3-0AF1-766DFAB09761}"/>
          </ac:graphicFrameMkLst>
        </pc:graphicFrameChg>
      </pc:sldChg>
      <pc:sldChg chg="modSp mod delCm">
        <pc:chgData name="Sarah Balian" userId="b9b6ec2c-f67a-4485-ae9a-27dddf9569d2" providerId="ADAL" clId="{B10593D1-FF00-4ECC-AA5C-5A06D9F7049C}" dt="2023-01-18T14:58:15.344" v="124"/>
        <pc:sldMkLst>
          <pc:docMk/>
          <pc:sldMk cId="995516696" sldId="276"/>
        </pc:sldMkLst>
        <pc:spChg chg="mod">
          <ac:chgData name="Sarah Balian" userId="b9b6ec2c-f67a-4485-ae9a-27dddf9569d2" providerId="ADAL" clId="{B10593D1-FF00-4ECC-AA5C-5A06D9F7049C}" dt="2023-01-18T14:57:39.448" v="100" actId="20577"/>
          <ac:spMkLst>
            <pc:docMk/>
            <pc:sldMk cId="995516696" sldId="276"/>
            <ac:spMk id="3" creationId="{E4FD1E92-5DBC-B105-F246-2355E4FF9A74}"/>
          </ac:spMkLst>
        </pc:spChg>
        <pc:spChg chg="mod">
          <ac:chgData name="Sarah Balian" userId="b9b6ec2c-f67a-4485-ae9a-27dddf9569d2" providerId="ADAL" clId="{B10593D1-FF00-4ECC-AA5C-5A06D9F7049C}" dt="2023-01-18T14:57:42.649" v="108" actId="20577"/>
          <ac:spMkLst>
            <pc:docMk/>
            <pc:sldMk cId="995516696" sldId="276"/>
            <ac:spMk id="4" creationId="{EFF7A8D9-8536-2529-A343-3E45EE4D2E0B}"/>
          </ac:spMkLst>
        </pc:spChg>
        <pc:spChg chg="mod">
          <ac:chgData name="Sarah Balian" userId="b9b6ec2c-f67a-4485-ae9a-27dddf9569d2" providerId="ADAL" clId="{B10593D1-FF00-4ECC-AA5C-5A06D9F7049C}" dt="2023-01-18T14:57:59.072" v="121" actId="1076"/>
          <ac:spMkLst>
            <pc:docMk/>
            <pc:sldMk cId="995516696" sldId="276"/>
            <ac:spMk id="5" creationId="{104FF3C6-7D13-3DDE-4B1B-471193A52BFB}"/>
          </ac:spMkLst>
        </pc:spChg>
        <pc:graphicFrameChg chg="mod">
          <ac:chgData name="Sarah Balian" userId="b9b6ec2c-f67a-4485-ae9a-27dddf9569d2" providerId="ADAL" clId="{B10593D1-FF00-4ECC-AA5C-5A06D9F7049C}" dt="2023-01-18T14:57:55.466" v="120" actId="1076"/>
          <ac:graphicFrameMkLst>
            <pc:docMk/>
            <pc:sldMk cId="995516696" sldId="276"/>
            <ac:graphicFrameMk id="6" creationId="{CC976708-F0F8-64B9-E893-87B5AB53EC80}"/>
          </ac:graphicFrameMkLst>
        </pc:graphicFrameChg>
      </pc:sldChg>
      <pc:sldChg chg="delCm">
        <pc:chgData name="Sarah Balian" userId="b9b6ec2c-f67a-4485-ae9a-27dddf9569d2" providerId="ADAL" clId="{B10593D1-FF00-4ECC-AA5C-5A06D9F7049C}" dt="2023-01-18T15:03:53.407" v="151"/>
        <pc:sldMkLst>
          <pc:docMk/>
          <pc:sldMk cId="3374680457" sldId="277"/>
        </pc:sldMkLst>
      </pc:sldChg>
      <pc:sldChg chg="delCm modCm">
        <pc:chgData name="Sarah Balian" userId="b9b6ec2c-f67a-4485-ae9a-27dddf9569d2" providerId="ADAL" clId="{B10593D1-FF00-4ECC-AA5C-5A06D9F7049C}" dt="2023-01-18T15:03:45.142" v="150"/>
        <pc:sldMkLst>
          <pc:docMk/>
          <pc:sldMk cId="3194101482" sldId="279"/>
        </pc:sldMkLst>
      </pc:sldChg>
      <pc:sldChg chg="modSp mod delCm">
        <pc:chgData name="Sarah Balian" userId="b9b6ec2c-f67a-4485-ae9a-27dddf9569d2" providerId="ADAL" clId="{B10593D1-FF00-4ECC-AA5C-5A06D9F7049C}" dt="2023-01-18T15:00:15.959" v="136"/>
        <pc:sldMkLst>
          <pc:docMk/>
          <pc:sldMk cId="2037355660" sldId="280"/>
        </pc:sldMkLst>
        <pc:spChg chg="mod">
          <ac:chgData name="Sarah Balian" userId="b9b6ec2c-f67a-4485-ae9a-27dddf9569d2" providerId="ADAL" clId="{B10593D1-FF00-4ECC-AA5C-5A06D9F7049C}" dt="2023-01-18T14:59:57.186" v="133" actId="1076"/>
          <ac:spMkLst>
            <pc:docMk/>
            <pc:sldMk cId="2037355660" sldId="280"/>
            <ac:spMk id="109" creationId="{07FB85A6-803F-248C-9BF0-ED9823FE18C7}"/>
          </ac:spMkLst>
        </pc:spChg>
        <pc:spChg chg="mod">
          <ac:chgData name="Sarah Balian" userId="b9b6ec2c-f67a-4485-ae9a-27dddf9569d2" providerId="ADAL" clId="{B10593D1-FF00-4ECC-AA5C-5A06D9F7049C}" dt="2023-01-18T14:59:40.218" v="126" actId="27636"/>
          <ac:spMkLst>
            <pc:docMk/>
            <pc:sldMk cId="2037355660" sldId="280"/>
            <ac:spMk id="114" creationId="{605B7913-AC57-1A8B-ABBD-50D7F276BBA3}"/>
          </ac:spMkLst>
        </pc:spChg>
        <pc:spChg chg="mod">
          <ac:chgData name="Sarah Balian" userId="b9b6ec2c-f67a-4485-ae9a-27dddf9569d2" providerId="ADAL" clId="{B10593D1-FF00-4ECC-AA5C-5A06D9F7049C}" dt="2023-01-18T14:59:50.330" v="130" actId="1076"/>
          <ac:spMkLst>
            <pc:docMk/>
            <pc:sldMk cId="2037355660" sldId="280"/>
            <ac:spMk id="115" creationId="{D31902FF-3650-FF2D-370A-FEC0FFF8ACC8}"/>
          </ac:spMkLst>
        </pc:spChg>
      </pc:sldChg>
      <pc:sldChg chg="delCm modCm">
        <pc:chgData name="Sarah Balian" userId="b9b6ec2c-f67a-4485-ae9a-27dddf9569d2" providerId="ADAL" clId="{B10593D1-FF00-4ECC-AA5C-5A06D9F7049C}" dt="2023-01-18T15:02:17.402" v="138" actId="2056"/>
        <pc:sldMkLst>
          <pc:docMk/>
          <pc:sldMk cId="3958030153" sldId="284"/>
        </pc:sldMkLst>
      </pc:sldChg>
      <pc:sldChg chg="modSp mod delCm modCm">
        <pc:chgData name="Sarah Balian" userId="b9b6ec2c-f67a-4485-ae9a-27dddf9569d2" providerId="ADAL" clId="{B10593D1-FF00-4ECC-AA5C-5A06D9F7049C}" dt="2023-01-18T15:03:14.234" v="149"/>
        <pc:sldMkLst>
          <pc:docMk/>
          <pc:sldMk cId="2301792542" sldId="287"/>
        </pc:sldMkLst>
        <pc:spChg chg="mod">
          <ac:chgData name="Sarah Balian" userId="b9b6ec2c-f67a-4485-ae9a-27dddf9569d2" providerId="ADAL" clId="{B10593D1-FF00-4ECC-AA5C-5A06D9F7049C}" dt="2023-01-18T15:03:11.861" v="148" actId="20577"/>
          <ac:spMkLst>
            <pc:docMk/>
            <pc:sldMk cId="2301792542" sldId="287"/>
            <ac:spMk id="10" creationId="{2D953FA9-CD59-752E-4FDA-CC41FF4B8DF2}"/>
          </ac:spMkLst>
        </pc:spChg>
      </pc:sldChg>
      <pc:sldChg chg="add del">
        <pc:chgData name="Sarah Balian" userId="b9b6ec2c-f67a-4485-ae9a-27dddf9569d2" providerId="ADAL" clId="{B10593D1-FF00-4ECC-AA5C-5A06D9F7049C}" dt="2023-01-18T14:51:48.327" v="43"/>
        <pc:sldMkLst>
          <pc:docMk/>
          <pc:sldMk cId="2445805707" sldId="290"/>
        </pc:sldMkLst>
      </pc:sldChg>
    </pc:docChg>
  </pc:docChgLst>
  <pc:docChgLst>
    <pc:chgData name="Annette McFarland" userId="e93d1f50-85ab-41a8-a34a-185a53159573" providerId="ADAL" clId="{9A76C421-A14C-4D57-A2E5-89902DCB9990}"/>
    <pc:docChg chg="custSel modSld">
      <pc:chgData name="Annette McFarland" userId="e93d1f50-85ab-41a8-a34a-185a53159573" providerId="ADAL" clId="{9A76C421-A14C-4D57-A2E5-89902DCB9990}" dt="2023-01-18T15:03:50.801" v="269" actId="14100"/>
      <pc:docMkLst>
        <pc:docMk/>
      </pc:docMkLst>
      <pc:sldChg chg="delSp modSp mod modCm modNotesTx">
        <pc:chgData name="Annette McFarland" userId="e93d1f50-85ab-41a8-a34a-185a53159573" providerId="ADAL" clId="{9A76C421-A14C-4D57-A2E5-89902DCB9990}" dt="2023-01-18T14:42:20.735" v="47" actId="14100"/>
        <pc:sldMkLst>
          <pc:docMk/>
          <pc:sldMk cId="901538395" sldId="261"/>
        </pc:sldMkLst>
        <pc:spChg chg="del">
          <ac:chgData name="Annette McFarland" userId="e93d1f50-85ab-41a8-a34a-185a53159573" providerId="ADAL" clId="{9A76C421-A14C-4D57-A2E5-89902DCB9990}" dt="2023-01-18T14:42:02.435" v="40" actId="478"/>
          <ac:spMkLst>
            <pc:docMk/>
            <pc:sldMk cId="901538395" sldId="261"/>
            <ac:spMk id="4" creationId="{6BFFA9F1-21AD-70D3-590A-D7C7B3D41A54}"/>
          </ac:spMkLst>
        </pc:spChg>
        <pc:graphicFrameChg chg="mod">
          <ac:chgData name="Annette McFarland" userId="e93d1f50-85ab-41a8-a34a-185a53159573" providerId="ADAL" clId="{9A76C421-A14C-4D57-A2E5-89902DCB9990}" dt="2023-01-18T14:42:20.735" v="47" actId="14100"/>
          <ac:graphicFrameMkLst>
            <pc:docMk/>
            <pc:sldMk cId="901538395" sldId="261"/>
            <ac:graphicFrameMk id="9" creationId="{16BB2B36-D329-083C-5198-BEEC5AC12CFA}"/>
          </ac:graphicFrameMkLst>
        </pc:graphicFrameChg>
      </pc:sldChg>
      <pc:sldChg chg="delSp modSp mod modNotesTx">
        <pc:chgData name="Annette McFarland" userId="e93d1f50-85ab-41a8-a34a-185a53159573" providerId="ADAL" clId="{9A76C421-A14C-4D57-A2E5-89902DCB9990}" dt="2023-01-18T14:43:15.568" v="83" actId="1076"/>
        <pc:sldMkLst>
          <pc:docMk/>
          <pc:sldMk cId="1428788921" sldId="262"/>
        </pc:sldMkLst>
        <pc:spChg chg="mod">
          <ac:chgData name="Annette McFarland" userId="e93d1f50-85ab-41a8-a34a-185a53159573" providerId="ADAL" clId="{9A76C421-A14C-4D57-A2E5-89902DCB9990}" dt="2023-01-18T14:43:15.568" v="83" actId="1076"/>
          <ac:spMkLst>
            <pc:docMk/>
            <pc:sldMk cId="1428788921" sldId="262"/>
            <ac:spMk id="4" creationId="{CB3FACD9-A5D0-EEFF-C2B2-E4A77442B70D}"/>
          </ac:spMkLst>
        </pc:spChg>
        <pc:spChg chg="mod">
          <ac:chgData name="Annette McFarland" userId="e93d1f50-85ab-41a8-a34a-185a53159573" providerId="ADAL" clId="{9A76C421-A14C-4D57-A2E5-89902DCB9990}" dt="2023-01-18T14:43:11.642" v="82" actId="1076"/>
          <ac:spMkLst>
            <pc:docMk/>
            <pc:sldMk cId="1428788921" sldId="262"/>
            <ac:spMk id="5" creationId="{F9389E6D-AE41-DA2B-E7C6-C8A222BB5D45}"/>
          </ac:spMkLst>
        </pc:spChg>
        <pc:spChg chg="del">
          <ac:chgData name="Annette McFarland" userId="e93d1f50-85ab-41a8-a34a-185a53159573" providerId="ADAL" clId="{9A76C421-A14C-4D57-A2E5-89902DCB9990}" dt="2023-01-18T14:42:51.053" v="76" actId="478"/>
          <ac:spMkLst>
            <pc:docMk/>
            <pc:sldMk cId="1428788921" sldId="262"/>
            <ac:spMk id="6" creationId="{6DF103D4-3815-37CC-2A00-6220F429E632}"/>
          </ac:spMkLst>
        </pc:spChg>
        <pc:graphicFrameChg chg="mod">
          <ac:chgData name="Annette McFarland" userId="e93d1f50-85ab-41a8-a34a-185a53159573" providerId="ADAL" clId="{9A76C421-A14C-4D57-A2E5-89902DCB9990}" dt="2023-01-18T14:43:06.032" v="81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delSp modSp mod modNotesTx">
        <pc:chgData name="Annette McFarland" userId="e93d1f50-85ab-41a8-a34a-185a53159573" providerId="ADAL" clId="{9A76C421-A14C-4D57-A2E5-89902DCB9990}" dt="2023-01-18T15:00:57.036" v="197" actId="14100"/>
        <pc:sldMkLst>
          <pc:docMk/>
          <pc:sldMk cId="3374680457" sldId="277"/>
        </pc:sldMkLst>
        <pc:spChg chg="del">
          <ac:chgData name="Annette McFarland" userId="e93d1f50-85ab-41a8-a34a-185a53159573" providerId="ADAL" clId="{9A76C421-A14C-4D57-A2E5-89902DCB9990}" dt="2023-01-18T15:00:35.489" v="192" actId="478"/>
          <ac:spMkLst>
            <pc:docMk/>
            <pc:sldMk cId="3374680457" sldId="277"/>
            <ac:spMk id="4" creationId="{871BEDD8-47A0-CC8D-2473-D06A04F78DBE}"/>
          </ac:spMkLst>
        </pc:spChg>
        <pc:graphicFrameChg chg="mod">
          <ac:chgData name="Annette McFarland" userId="e93d1f50-85ab-41a8-a34a-185a53159573" providerId="ADAL" clId="{9A76C421-A14C-4D57-A2E5-89902DCB9990}" dt="2023-01-18T15:00:57.036" v="197" actId="14100"/>
          <ac:graphicFrameMkLst>
            <pc:docMk/>
            <pc:sldMk cId="3374680457" sldId="277"/>
            <ac:graphicFrameMk id="6" creationId="{9101D358-B10F-16E5-B75D-9B656EAA9665}"/>
          </ac:graphicFrameMkLst>
        </pc:graphicFrameChg>
      </pc:sldChg>
      <pc:sldChg chg="delSp modSp mod modCm modNotesTx">
        <pc:chgData name="Annette McFarland" userId="e93d1f50-85ab-41a8-a34a-185a53159573" providerId="ADAL" clId="{9A76C421-A14C-4D57-A2E5-89902DCB9990}" dt="2023-01-18T15:00:06.412" v="143" actId="14100"/>
        <pc:sldMkLst>
          <pc:docMk/>
          <pc:sldMk cId="3194101482" sldId="279"/>
        </pc:sldMkLst>
        <pc:spChg chg="del">
          <ac:chgData name="Annette McFarland" userId="e93d1f50-85ab-41a8-a34a-185a53159573" providerId="ADAL" clId="{9A76C421-A14C-4D57-A2E5-89902DCB9990}" dt="2023-01-18T14:59:58.510" v="141" actId="478"/>
          <ac:spMkLst>
            <pc:docMk/>
            <pc:sldMk cId="3194101482" sldId="279"/>
            <ac:spMk id="5" creationId="{F3E457E3-93F2-3B0C-ADFF-941E4702AA02}"/>
          </ac:spMkLst>
        </pc:spChg>
        <pc:graphicFrameChg chg="mod">
          <ac:chgData name="Annette McFarland" userId="e93d1f50-85ab-41a8-a34a-185a53159573" providerId="ADAL" clId="{9A76C421-A14C-4D57-A2E5-89902DCB9990}" dt="2023-01-18T15:00:06.412" v="143" actId="14100"/>
          <ac:graphicFrameMkLst>
            <pc:docMk/>
            <pc:sldMk cId="3194101482" sldId="279"/>
            <ac:graphicFrameMk id="6" creationId="{9101D358-B10F-16E5-B75D-9B656EAA9665}"/>
          </ac:graphicFrameMkLst>
        </pc:graphicFrameChg>
      </pc:sldChg>
      <pc:sldChg chg="delSp modSp mod modCm">
        <pc:chgData name="Annette McFarland" userId="e93d1f50-85ab-41a8-a34a-185a53159573" providerId="ADAL" clId="{9A76C421-A14C-4D57-A2E5-89902DCB9990}" dt="2023-01-18T15:01:42.828" v="206" actId="14100"/>
        <pc:sldMkLst>
          <pc:docMk/>
          <pc:sldMk cId="3958030153" sldId="284"/>
        </pc:sldMkLst>
        <pc:spChg chg="del mod">
          <ac:chgData name="Annette McFarland" userId="e93d1f50-85ab-41a8-a34a-185a53159573" providerId="ADAL" clId="{9A76C421-A14C-4D57-A2E5-89902DCB9990}" dt="2023-01-18T15:01:18.488" v="199" actId="478"/>
          <ac:spMkLst>
            <pc:docMk/>
            <pc:sldMk cId="3958030153" sldId="284"/>
            <ac:spMk id="5" creationId="{0D63619F-AE50-66B4-BE01-3233BD31D0BE}"/>
          </ac:spMkLst>
        </pc:spChg>
        <pc:graphicFrameChg chg="mod">
          <ac:chgData name="Annette McFarland" userId="e93d1f50-85ab-41a8-a34a-185a53159573" providerId="ADAL" clId="{9A76C421-A14C-4D57-A2E5-89902DCB9990}" dt="2023-01-18T15:01:42.828" v="206" actId="14100"/>
          <ac:graphicFrameMkLst>
            <pc:docMk/>
            <pc:sldMk cId="3958030153" sldId="284"/>
            <ac:graphicFrameMk id="6" creationId="{9101D358-B10F-16E5-B75D-9B656EAA9665}"/>
          </ac:graphicFrameMkLst>
        </pc:graphicFrameChg>
      </pc:sldChg>
      <pc:sldChg chg="delSp modSp mod modNotesTx">
        <pc:chgData name="Annette McFarland" userId="e93d1f50-85ab-41a8-a34a-185a53159573" providerId="ADAL" clId="{9A76C421-A14C-4D57-A2E5-89902DCB9990}" dt="2023-01-18T15:03:50.801" v="269" actId="14100"/>
        <pc:sldMkLst>
          <pc:docMk/>
          <pc:sldMk cId="1821595124" sldId="286"/>
        </pc:sldMkLst>
        <pc:spChg chg="del">
          <ac:chgData name="Annette McFarland" userId="e93d1f50-85ab-41a8-a34a-185a53159573" providerId="ADAL" clId="{9A76C421-A14C-4D57-A2E5-89902DCB9990}" dt="2023-01-18T15:03:43.061" v="268" actId="478"/>
          <ac:spMkLst>
            <pc:docMk/>
            <pc:sldMk cId="1821595124" sldId="286"/>
            <ac:spMk id="10" creationId="{1E6E8EAF-32F1-2172-0E5E-32A96A2802B1}"/>
          </ac:spMkLst>
        </pc:spChg>
        <pc:graphicFrameChg chg="mod">
          <ac:chgData name="Annette McFarland" userId="e93d1f50-85ab-41a8-a34a-185a53159573" providerId="ADAL" clId="{9A76C421-A14C-4D57-A2E5-89902DCB9990}" dt="2023-01-18T15:03:50.801" v="269" actId="14100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</pc:docChg>
  </pc:docChgLst>
  <pc:docChgLst>
    <pc:chgData name="Hong, Rathavuth" userId="5027f663-2239-439a-86e2-4badb487c08e" providerId="ADAL" clId="{5934FD9F-EFF8-47C0-9B85-8260BE198DEF}"/>
    <pc:docChg chg="modSld">
      <pc:chgData name="Hong, Rathavuth" userId="5027f663-2239-439a-86e2-4badb487c08e" providerId="ADAL" clId="{5934FD9F-EFF8-47C0-9B85-8260BE198DEF}" dt="2023-03-11T23:17:03.112" v="5" actId="13926"/>
      <pc:docMkLst>
        <pc:docMk/>
      </pc:docMkLst>
      <pc:sldChg chg="modSp mod">
        <pc:chgData name="Hong, Rathavuth" userId="5027f663-2239-439a-86e2-4badb487c08e" providerId="ADAL" clId="{5934FD9F-EFF8-47C0-9B85-8260BE198DEF}" dt="2023-03-11T23:17:03.112" v="5" actId="13926"/>
        <pc:sldMkLst>
          <pc:docMk/>
          <pc:sldMk cId="1549423769" sldId="293"/>
        </pc:sldMkLst>
        <pc:spChg chg="mod">
          <ac:chgData name="Hong, Rathavuth" userId="5027f663-2239-439a-86e2-4badb487c08e" providerId="ADAL" clId="{5934FD9F-EFF8-47C0-9B85-8260BE198DEF}" dt="2023-03-11T23:17:03.112" v="5" actId="13926"/>
          <ac:spMkLst>
            <pc:docMk/>
            <pc:sldMk cId="1549423769" sldId="293"/>
            <ac:spMk id="3" creationId="{1D9AC8D4-D686-CE0E-ECA4-8C3BC9A93320}"/>
          </ac:spMkLst>
        </pc:spChg>
      </pc:sldChg>
    </pc:docChg>
  </pc:docChgLst>
  <pc:docChgLst>
    <pc:chgData name="McFarland, Annette" userId="e93d1f50-85ab-41a8-a34a-185a53159573" providerId="ADAL" clId="{AC0815A4-AA20-4F02-B70D-C9B63BFC3C6B}"/>
    <pc:docChg chg="undo custSel delSld modSld modMainMaster">
      <pc:chgData name="McFarland, Annette" userId="e93d1f50-85ab-41a8-a34a-185a53159573" providerId="ADAL" clId="{AC0815A4-AA20-4F02-B70D-C9B63BFC3C6B}" dt="2023-01-24T15:52:41.182" v="5580" actId="20577"/>
      <pc:docMkLst>
        <pc:docMk/>
      </pc:docMkLst>
      <pc:sldChg chg="addSp delSp modSp mod">
        <pc:chgData name="McFarland, Annette" userId="e93d1f50-85ab-41a8-a34a-185a53159573" providerId="ADAL" clId="{AC0815A4-AA20-4F02-B70D-C9B63BFC3C6B}" dt="2023-01-24T15:19:02.845" v="3303" actId="1076"/>
        <pc:sldMkLst>
          <pc:docMk/>
          <pc:sldMk cId="2163988523" sldId="260"/>
        </pc:sldMkLst>
        <pc:spChg chg="mod">
          <ac:chgData name="McFarland, Annette" userId="e93d1f50-85ab-41a8-a34a-185a53159573" providerId="ADAL" clId="{AC0815A4-AA20-4F02-B70D-C9B63BFC3C6B}" dt="2023-01-23T16:18:50.582" v="97" actId="20577"/>
          <ac:spMkLst>
            <pc:docMk/>
            <pc:sldMk cId="2163988523" sldId="260"/>
            <ac:spMk id="3" creationId="{7F10B6DC-6AF4-BFD9-E1D5-B98AA266289F}"/>
          </ac:spMkLst>
        </pc:spChg>
        <pc:spChg chg="add del">
          <ac:chgData name="McFarland, Annette" userId="e93d1f50-85ab-41a8-a34a-185a53159573" providerId="ADAL" clId="{AC0815A4-AA20-4F02-B70D-C9B63BFC3C6B}" dt="2023-01-24T15:18:55.321" v="330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McFarland, Annette" userId="e93d1f50-85ab-41a8-a34a-185a53159573" providerId="ADAL" clId="{AC0815A4-AA20-4F02-B70D-C9B63BFC3C6B}" dt="2023-01-24T15:18:58.476" v="3302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McFarland, Annette" userId="e93d1f50-85ab-41a8-a34a-185a53159573" providerId="ADAL" clId="{AC0815A4-AA20-4F02-B70D-C9B63BFC3C6B}" dt="2023-01-24T15:18:57.212" v="3301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McFarland, Annette" userId="e93d1f50-85ab-41a8-a34a-185a53159573" providerId="ADAL" clId="{AC0815A4-AA20-4F02-B70D-C9B63BFC3C6B}" dt="2023-01-23T16:18:53.495" v="99" actId="2057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McFarland, Annette" userId="e93d1f50-85ab-41a8-a34a-185a53159573" providerId="ADAL" clId="{AC0815A4-AA20-4F02-B70D-C9B63BFC3C6B}" dt="2023-01-24T15:19:02.845" v="3303" actId="1076"/>
          <ac:picMkLst>
            <pc:docMk/>
            <pc:sldMk cId="2163988523" sldId="260"/>
            <ac:picMk id="4" creationId="{F2E1CCB0-BABE-1A0C-E486-891E6D20AF6C}"/>
          </ac:picMkLst>
        </pc:picChg>
      </pc:sldChg>
      <pc:sldChg chg="del">
        <pc:chgData name="McFarland, Annette" userId="e93d1f50-85ab-41a8-a34a-185a53159573" providerId="ADAL" clId="{AC0815A4-AA20-4F02-B70D-C9B63BFC3C6B}" dt="2023-01-24T15:20:04.337" v="3312" actId="2696"/>
        <pc:sldMkLst>
          <pc:docMk/>
          <pc:sldMk cId="901538395" sldId="261"/>
        </pc:sldMkLst>
      </pc:sldChg>
      <pc:sldChg chg="modNotesTx">
        <pc:chgData name="McFarland, Annette" userId="e93d1f50-85ab-41a8-a34a-185a53159573" providerId="ADAL" clId="{AC0815A4-AA20-4F02-B70D-C9B63BFC3C6B}" dt="2023-01-23T19:27:41.703" v="554" actId="20577"/>
        <pc:sldMkLst>
          <pc:docMk/>
          <pc:sldMk cId="1428788921" sldId="262"/>
        </pc:sldMkLst>
      </pc:sldChg>
      <pc:sldChg chg="modSp mod modNotesTx">
        <pc:chgData name="McFarland, Annette" userId="e93d1f50-85ab-41a8-a34a-185a53159573" providerId="ADAL" clId="{AC0815A4-AA20-4F02-B70D-C9B63BFC3C6B}" dt="2023-01-23T18:20:06.228" v="256" actId="2084"/>
        <pc:sldMkLst>
          <pc:docMk/>
          <pc:sldMk cId="1887431401" sldId="263"/>
        </pc:sldMkLst>
        <pc:graphicFrameChg chg="mod">
          <ac:chgData name="McFarland, Annette" userId="e93d1f50-85ab-41a8-a34a-185a53159573" providerId="ADAL" clId="{AC0815A4-AA20-4F02-B70D-C9B63BFC3C6B}" dt="2023-01-23T18:20:06.228" v="256" actId="2084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NotesTx">
        <pc:chgData name="McFarland, Annette" userId="e93d1f50-85ab-41a8-a34a-185a53159573" providerId="ADAL" clId="{AC0815A4-AA20-4F02-B70D-C9B63BFC3C6B}" dt="2023-01-24T15:21:19.266" v="3686" actId="20577"/>
        <pc:sldMkLst>
          <pc:docMk/>
          <pc:sldMk cId="2479953464" sldId="264"/>
        </pc:sldMkLst>
      </pc:sldChg>
      <pc:sldChg chg="mod modNotesTx">
        <pc:chgData name="McFarland, Annette" userId="e93d1f50-85ab-41a8-a34a-185a53159573" providerId="ADAL" clId="{AC0815A4-AA20-4F02-B70D-C9B63BFC3C6B}" dt="2023-01-24T15:22:14.659" v="3852" actId="27918"/>
        <pc:sldMkLst>
          <pc:docMk/>
          <pc:sldMk cId="3201893001" sldId="265"/>
        </pc:sldMkLst>
      </pc:sldChg>
      <pc:sldChg chg="addSp delSp modSp mod">
        <pc:chgData name="McFarland, Annette" userId="e93d1f50-85ab-41a8-a34a-185a53159573" providerId="ADAL" clId="{AC0815A4-AA20-4F02-B70D-C9B63BFC3C6B}" dt="2023-01-24T15:19:33.322" v="3307"/>
        <pc:sldMkLst>
          <pc:docMk/>
          <pc:sldMk cId="528443413" sldId="269"/>
        </pc:sldMkLst>
        <pc:spChg chg="del">
          <ac:chgData name="McFarland, Annette" userId="e93d1f50-85ab-41a8-a34a-185a53159573" providerId="ADAL" clId="{AC0815A4-AA20-4F02-B70D-C9B63BFC3C6B}" dt="2023-01-24T15:19:30.692" v="3304" actId="478"/>
          <ac:spMkLst>
            <pc:docMk/>
            <pc:sldMk cId="528443413" sldId="269"/>
            <ac:spMk id="6" creationId="{5D0F14F3-1A09-3E96-BCB2-D8B940E469DA}"/>
          </ac:spMkLst>
        </pc:spChg>
        <pc:spChg chg="del">
          <ac:chgData name="McFarland, Annette" userId="e93d1f50-85ab-41a8-a34a-185a53159573" providerId="ADAL" clId="{AC0815A4-AA20-4F02-B70D-C9B63BFC3C6B}" dt="2023-01-24T15:19:31.636" v="3305" actId="478"/>
          <ac:spMkLst>
            <pc:docMk/>
            <pc:sldMk cId="528443413" sldId="269"/>
            <ac:spMk id="7" creationId="{CE64F085-394F-89FE-55C1-94E5F28AFADD}"/>
          </ac:spMkLst>
        </pc:spChg>
        <pc:spChg chg="del">
          <ac:chgData name="McFarland, Annette" userId="e93d1f50-85ab-41a8-a34a-185a53159573" providerId="ADAL" clId="{AC0815A4-AA20-4F02-B70D-C9B63BFC3C6B}" dt="2023-01-24T15:19:32.339" v="3306" actId="478"/>
          <ac:spMkLst>
            <pc:docMk/>
            <pc:sldMk cId="528443413" sldId="269"/>
            <ac:spMk id="8" creationId="{E39DAA33-FEFE-A8BD-BBEA-A8F3D8B80ECE}"/>
          </ac:spMkLst>
        </pc:spChg>
        <pc:picChg chg="add mod">
          <ac:chgData name="McFarland, Annette" userId="e93d1f50-85ab-41a8-a34a-185a53159573" providerId="ADAL" clId="{AC0815A4-AA20-4F02-B70D-C9B63BFC3C6B}" dt="2023-01-24T15:19:33.322" v="3307"/>
          <ac:picMkLst>
            <pc:docMk/>
            <pc:sldMk cId="528443413" sldId="269"/>
            <ac:picMk id="2" creationId="{A3069D17-6CE0-A7E4-8A59-35EC952BA0A1}"/>
          </ac:picMkLst>
        </pc:picChg>
      </pc:sldChg>
      <pc:sldChg chg="addSp delSp modSp mod">
        <pc:chgData name="McFarland, Annette" userId="e93d1f50-85ab-41a8-a34a-185a53159573" providerId="ADAL" clId="{AC0815A4-AA20-4F02-B70D-C9B63BFC3C6B}" dt="2023-01-24T15:19:45.970" v="3311"/>
        <pc:sldMkLst>
          <pc:docMk/>
          <pc:sldMk cId="3367104273" sldId="270"/>
        </pc:sldMkLst>
        <pc:spChg chg="del">
          <ac:chgData name="McFarland, Annette" userId="e93d1f50-85ab-41a8-a34a-185a53159573" providerId="ADAL" clId="{AC0815A4-AA20-4F02-B70D-C9B63BFC3C6B}" dt="2023-01-24T15:19:38.704" v="3308" actId="478"/>
          <ac:spMkLst>
            <pc:docMk/>
            <pc:sldMk cId="3367104273" sldId="270"/>
            <ac:spMk id="6" creationId="{5D0F14F3-1A09-3E96-BCB2-D8B940E469DA}"/>
          </ac:spMkLst>
        </pc:spChg>
        <pc:spChg chg="del">
          <ac:chgData name="McFarland, Annette" userId="e93d1f50-85ab-41a8-a34a-185a53159573" providerId="ADAL" clId="{AC0815A4-AA20-4F02-B70D-C9B63BFC3C6B}" dt="2023-01-24T15:19:43.820" v="3309" actId="478"/>
          <ac:spMkLst>
            <pc:docMk/>
            <pc:sldMk cId="3367104273" sldId="270"/>
            <ac:spMk id="7" creationId="{CE64F085-394F-89FE-55C1-94E5F28AFADD}"/>
          </ac:spMkLst>
        </pc:spChg>
        <pc:spChg chg="del">
          <ac:chgData name="McFarland, Annette" userId="e93d1f50-85ab-41a8-a34a-185a53159573" providerId="ADAL" clId="{AC0815A4-AA20-4F02-B70D-C9B63BFC3C6B}" dt="2023-01-24T15:19:45.086" v="3310" actId="478"/>
          <ac:spMkLst>
            <pc:docMk/>
            <pc:sldMk cId="3367104273" sldId="270"/>
            <ac:spMk id="8" creationId="{E39DAA33-FEFE-A8BD-BBEA-A8F3D8B80ECE}"/>
          </ac:spMkLst>
        </pc:spChg>
        <pc:picChg chg="add mod">
          <ac:chgData name="McFarland, Annette" userId="e93d1f50-85ab-41a8-a34a-185a53159573" providerId="ADAL" clId="{AC0815A4-AA20-4F02-B70D-C9B63BFC3C6B}" dt="2023-01-24T15:19:45.970" v="3311"/>
          <ac:picMkLst>
            <pc:docMk/>
            <pc:sldMk cId="3367104273" sldId="270"/>
            <ac:picMk id="2" creationId="{EF601A3F-7514-EE80-36EC-87EE74294F1E}"/>
          </ac:picMkLst>
        </pc:picChg>
      </pc:sldChg>
      <pc:sldChg chg="modSp mod modNotesTx">
        <pc:chgData name="McFarland, Annette" userId="e93d1f50-85ab-41a8-a34a-185a53159573" providerId="ADAL" clId="{AC0815A4-AA20-4F02-B70D-C9B63BFC3C6B}" dt="2023-01-24T15:26:03.950" v="4127" actId="20577"/>
        <pc:sldMkLst>
          <pc:docMk/>
          <pc:sldMk cId="1506493807" sldId="272"/>
        </pc:sldMkLst>
        <pc:spChg chg="mod">
          <ac:chgData name="McFarland, Annette" userId="e93d1f50-85ab-41a8-a34a-185a53159573" providerId="ADAL" clId="{AC0815A4-AA20-4F02-B70D-C9B63BFC3C6B}" dt="2023-01-24T15:24:56.966" v="3892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addSp modSp mod setBg modNotesTx">
        <pc:chgData name="McFarland, Annette" userId="e93d1f50-85ab-41a8-a34a-185a53159573" providerId="ADAL" clId="{AC0815A4-AA20-4F02-B70D-C9B63BFC3C6B}" dt="2023-01-24T15:46:08.930" v="4625" actId="1076"/>
        <pc:sldMkLst>
          <pc:docMk/>
          <pc:sldMk cId="454941652" sldId="273"/>
        </pc:sldMkLst>
        <pc:spChg chg="mod">
          <ac:chgData name="McFarland, Annette" userId="e93d1f50-85ab-41a8-a34a-185a53159573" providerId="ADAL" clId="{AC0815A4-AA20-4F02-B70D-C9B63BFC3C6B}" dt="2023-01-24T15:44:04.309" v="4613" actId="207"/>
          <ac:spMkLst>
            <pc:docMk/>
            <pc:sldMk cId="454941652" sldId="273"/>
            <ac:spMk id="15" creationId="{D0F2CC26-5BB6-0FF2-59FF-823E56C7B7BC}"/>
          </ac:spMkLst>
        </pc:spChg>
        <pc:spChg chg="mod">
          <ac:chgData name="McFarland, Annette" userId="e93d1f50-85ab-41a8-a34a-185a53159573" providerId="ADAL" clId="{AC0815A4-AA20-4F02-B70D-C9B63BFC3C6B}" dt="2023-01-24T15:44:04.309" v="4613" actId="207"/>
          <ac:spMkLst>
            <pc:docMk/>
            <pc:sldMk cId="454941652" sldId="273"/>
            <ac:spMk id="16" creationId="{B48AF8D6-3B53-9F74-94D2-3B25DE3DD83B}"/>
          </ac:spMkLst>
        </pc:spChg>
        <pc:spChg chg="mod">
          <ac:chgData name="McFarland, Annette" userId="e93d1f50-85ab-41a8-a34a-185a53159573" providerId="ADAL" clId="{AC0815A4-AA20-4F02-B70D-C9B63BFC3C6B}" dt="2023-01-24T15:44:37.677" v="4617" actId="207"/>
          <ac:spMkLst>
            <pc:docMk/>
            <pc:sldMk cId="454941652" sldId="273"/>
            <ac:spMk id="17" creationId="{A26086BA-EB13-AEAF-5740-8696C7A3D23D}"/>
          </ac:spMkLst>
        </pc:spChg>
        <pc:spChg chg="mod">
          <ac:chgData name="McFarland, Annette" userId="e93d1f50-85ab-41a8-a34a-185a53159573" providerId="ADAL" clId="{AC0815A4-AA20-4F02-B70D-C9B63BFC3C6B}" dt="2023-01-24T15:41:45.281" v="4598" actId="207"/>
          <ac:spMkLst>
            <pc:docMk/>
            <pc:sldMk cId="454941652" sldId="273"/>
            <ac:spMk id="18" creationId="{6EB730F7-D11E-13E3-D394-591543F6F3F4}"/>
          </ac:spMkLst>
        </pc:spChg>
        <pc:spChg chg="mod">
          <ac:chgData name="McFarland, Annette" userId="e93d1f50-85ab-41a8-a34a-185a53159573" providerId="ADAL" clId="{AC0815A4-AA20-4F02-B70D-C9B63BFC3C6B}" dt="2023-01-24T15:45:51.621" v="4623" actId="207"/>
          <ac:spMkLst>
            <pc:docMk/>
            <pc:sldMk cId="454941652" sldId="273"/>
            <ac:spMk id="19" creationId="{82B27EF9-3FBD-309B-79E6-6DD1B396B7F2}"/>
          </ac:spMkLst>
        </pc:spChg>
        <pc:spChg chg="mod">
          <ac:chgData name="McFarland, Annette" userId="e93d1f50-85ab-41a8-a34a-185a53159573" providerId="ADAL" clId="{AC0815A4-AA20-4F02-B70D-C9B63BFC3C6B}" dt="2023-01-24T15:44:26.100" v="4616" actId="207"/>
          <ac:spMkLst>
            <pc:docMk/>
            <pc:sldMk cId="454941652" sldId="273"/>
            <ac:spMk id="20" creationId="{DFF4D7D1-5531-9052-3A86-E631897C3FF1}"/>
          </ac:spMkLst>
        </pc:spChg>
        <pc:spChg chg="mod">
          <ac:chgData name="McFarland, Annette" userId="e93d1f50-85ab-41a8-a34a-185a53159573" providerId="ADAL" clId="{AC0815A4-AA20-4F02-B70D-C9B63BFC3C6B}" dt="2023-01-24T15:45:43.446" v="4622" actId="207"/>
          <ac:spMkLst>
            <pc:docMk/>
            <pc:sldMk cId="454941652" sldId="273"/>
            <ac:spMk id="21" creationId="{AECBB6B8-6EEE-D215-E1C3-2FF2633D3578}"/>
          </ac:spMkLst>
        </pc:spChg>
        <pc:spChg chg="mod">
          <ac:chgData name="McFarland, Annette" userId="e93d1f50-85ab-41a8-a34a-185a53159573" providerId="ADAL" clId="{AC0815A4-AA20-4F02-B70D-C9B63BFC3C6B}" dt="2023-01-24T15:41:59.826" v="4599" actId="207"/>
          <ac:spMkLst>
            <pc:docMk/>
            <pc:sldMk cId="454941652" sldId="273"/>
            <ac:spMk id="22" creationId="{79F7DE7F-B6FC-67E3-1062-6A6FF705070C}"/>
          </ac:spMkLst>
        </pc:spChg>
        <pc:spChg chg="mod">
          <ac:chgData name="McFarland, Annette" userId="e93d1f50-85ab-41a8-a34a-185a53159573" providerId="ADAL" clId="{AC0815A4-AA20-4F02-B70D-C9B63BFC3C6B}" dt="2023-01-24T15:42:23.590" v="4601" actId="207"/>
          <ac:spMkLst>
            <pc:docMk/>
            <pc:sldMk cId="454941652" sldId="273"/>
            <ac:spMk id="23" creationId="{FB08A05E-566E-4B8C-CEE8-9AB1A3EC8EFD}"/>
          </ac:spMkLst>
        </pc:spChg>
        <pc:spChg chg="mod">
          <ac:chgData name="McFarland, Annette" userId="e93d1f50-85ab-41a8-a34a-185a53159573" providerId="ADAL" clId="{AC0815A4-AA20-4F02-B70D-C9B63BFC3C6B}" dt="2023-01-24T15:44:12.838" v="4614" actId="207"/>
          <ac:spMkLst>
            <pc:docMk/>
            <pc:sldMk cId="454941652" sldId="273"/>
            <ac:spMk id="24" creationId="{C50532D2-86D1-EE8B-6A3E-06DE59632923}"/>
          </ac:spMkLst>
        </pc:spChg>
        <pc:spChg chg="mod">
          <ac:chgData name="McFarland, Annette" userId="e93d1f50-85ab-41a8-a34a-185a53159573" providerId="ADAL" clId="{AC0815A4-AA20-4F02-B70D-C9B63BFC3C6B}" dt="2023-01-24T15:45:02.617" v="4618" actId="207"/>
          <ac:spMkLst>
            <pc:docMk/>
            <pc:sldMk cId="454941652" sldId="273"/>
            <ac:spMk id="25" creationId="{9286E2F4-7211-1053-F8E4-62BDD171BC13}"/>
          </ac:spMkLst>
        </pc:spChg>
        <pc:spChg chg="mod">
          <ac:chgData name="McFarland, Annette" userId="e93d1f50-85ab-41a8-a34a-185a53159573" providerId="ADAL" clId="{AC0815A4-AA20-4F02-B70D-C9B63BFC3C6B}" dt="2023-01-24T15:43:09.127" v="4607" actId="207"/>
          <ac:spMkLst>
            <pc:docMk/>
            <pc:sldMk cId="454941652" sldId="273"/>
            <ac:spMk id="26" creationId="{0CE7C57C-079C-43BE-38DE-8556061A61F0}"/>
          </ac:spMkLst>
        </pc:spChg>
        <pc:spChg chg="mod">
          <ac:chgData name="McFarland, Annette" userId="e93d1f50-85ab-41a8-a34a-185a53159573" providerId="ADAL" clId="{AC0815A4-AA20-4F02-B70D-C9B63BFC3C6B}" dt="2023-01-24T15:45:02.617" v="4618" actId="207"/>
          <ac:spMkLst>
            <pc:docMk/>
            <pc:sldMk cId="454941652" sldId="273"/>
            <ac:spMk id="27" creationId="{3B2484F9-7DA9-3B58-5691-5C05CBB4911C}"/>
          </ac:spMkLst>
        </pc:spChg>
        <pc:spChg chg="mod">
          <ac:chgData name="McFarland, Annette" userId="e93d1f50-85ab-41a8-a34a-185a53159573" providerId="ADAL" clId="{AC0815A4-AA20-4F02-B70D-C9B63BFC3C6B}" dt="2023-01-24T15:44:21.225" v="4615" actId="207"/>
          <ac:spMkLst>
            <pc:docMk/>
            <pc:sldMk cId="454941652" sldId="273"/>
            <ac:spMk id="28" creationId="{086B88E6-B36D-DA23-F13A-221477F30255}"/>
          </ac:spMkLst>
        </pc:spChg>
        <pc:spChg chg="mod">
          <ac:chgData name="McFarland, Annette" userId="e93d1f50-85ab-41a8-a34a-185a53159573" providerId="ADAL" clId="{AC0815A4-AA20-4F02-B70D-C9B63BFC3C6B}" dt="2023-01-24T15:43:16.835" v="4608" actId="207"/>
          <ac:spMkLst>
            <pc:docMk/>
            <pc:sldMk cId="454941652" sldId="273"/>
            <ac:spMk id="29" creationId="{1BF5DB5A-462C-81A6-1C76-D1666FA63B95}"/>
          </ac:spMkLst>
        </pc:spChg>
        <pc:spChg chg="mod">
          <ac:chgData name="McFarland, Annette" userId="e93d1f50-85ab-41a8-a34a-185a53159573" providerId="ADAL" clId="{AC0815A4-AA20-4F02-B70D-C9B63BFC3C6B}" dt="2023-01-24T15:45:10.193" v="4619" actId="207"/>
          <ac:spMkLst>
            <pc:docMk/>
            <pc:sldMk cId="454941652" sldId="273"/>
            <ac:spMk id="30" creationId="{70AA0F01-213A-E2F6-7512-A7938C78CB69}"/>
          </ac:spMkLst>
        </pc:spChg>
        <pc:spChg chg="mod">
          <ac:chgData name="McFarland, Annette" userId="e93d1f50-85ab-41a8-a34a-185a53159573" providerId="ADAL" clId="{AC0815A4-AA20-4F02-B70D-C9B63BFC3C6B}" dt="2023-01-24T15:45:59.681" v="4624" actId="207"/>
          <ac:spMkLst>
            <pc:docMk/>
            <pc:sldMk cId="454941652" sldId="273"/>
            <ac:spMk id="31" creationId="{A67A114E-0910-BD77-04C3-779B7C7BED6A}"/>
          </ac:spMkLst>
        </pc:spChg>
        <pc:spChg chg="mod">
          <ac:chgData name="McFarland, Annette" userId="e93d1f50-85ab-41a8-a34a-185a53159573" providerId="ADAL" clId="{AC0815A4-AA20-4F02-B70D-C9B63BFC3C6B}" dt="2023-01-24T15:42:52.071" v="4605" actId="207"/>
          <ac:spMkLst>
            <pc:docMk/>
            <pc:sldMk cId="454941652" sldId="273"/>
            <ac:spMk id="32" creationId="{E978B757-63B9-7169-1890-A30CE86C7447}"/>
          </ac:spMkLst>
        </pc:spChg>
        <pc:spChg chg="mod">
          <ac:chgData name="McFarland, Annette" userId="e93d1f50-85ab-41a8-a34a-185a53159573" providerId="ADAL" clId="{AC0815A4-AA20-4F02-B70D-C9B63BFC3C6B}" dt="2023-01-24T15:42:23.590" v="4601" actId="207"/>
          <ac:spMkLst>
            <pc:docMk/>
            <pc:sldMk cId="454941652" sldId="273"/>
            <ac:spMk id="33" creationId="{BA2C492C-960A-8864-6C7D-64EA5A3A0782}"/>
          </ac:spMkLst>
        </pc:spChg>
        <pc:spChg chg="mod">
          <ac:chgData name="McFarland, Annette" userId="e93d1f50-85ab-41a8-a34a-185a53159573" providerId="ADAL" clId="{AC0815A4-AA20-4F02-B70D-C9B63BFC3C6B}" dt="2023-01-24T15:45:02.617" v="4618" actId="207"/>
          <ac:spMkLst>
            <pc:docMk/>
            <pc:sldMk cId="454941652" sldId="273"/>
            <ac:spMk id="34" creationId="{DF95CE22-E860-1A14-1666-1A99D7D42037}"/>
          </ac:spMkLst>
        </pc:spChg>
        <pc:spChg chg="mod">
          <ac:chgData name="McFarland, Annette" userId="e93d1f50-85ab-41a8-a34a-185a53159573" providerId="ADAL" clId="{AC0815A4-AA20-4F02-B70D-C9B63BFC3C6B}" dt="2023-01-24T15:43:41.701" v="4611" actId="207"/>
          <ac:spMkLst>
            <pc:docMk/>
            <pc:sldMk cId="454941652" sldId="273"/>
            <ac:spMk id="35" creationId="{F8F9B46C-36E3-0EA5-56DA-E653E271E8D5}"/>
          </ac:spMkLst>
        </pc:spChg>
        <pc:spChg chg="mod">
          <ac:chgData name="McFarland, Annette" userId="e93d1f50-85ab-41a8-a34a-185a53159573" providerId="ADAL" clId="{AC0815A4-AA20-4F02-B70D-C9B63BFC3C6B}" dt="2023-01-24T15:41:36.348" v="4597" actId="207"/>
          <ac:spMkLst>
            <pc:docMk/>
            <pc:sldMk cId="454941652" sldId="273"/>
            <ac:spMk id="36" creationId="{3A6045E7-8748-CF8A-A9B5-1479A6021893}"/>
          </ac:spMkLst>
        </pc:spChg>
        <pc:spChg chg="mod">
          <ac:chgData name="McFarland, Annette" userId="e93d1f50-85ab-41a8-a34a-185a53159573" providerId="ADAL" clId="{AC0815A4-AA20-4F02-B70D-C9B63BFC3C6B}" dt="2023-01-24T15:45:31.027" v="4621" actId="207"/>
          <ac:spMkLst>
            <pc:docMk/>
            <pc:sldMk cId="454941652" sldId="273"/>
            <ac:spMk id="38" creationId="{AD04D305-2F1B-09A1-7316-2CA8AE0B75EB}"/>
          </ac:spMkLst>
        </pc:spChg>
        <pc:spChg chg="mod">
          <ac:chgData name="McFarland, Annette" userId="e93d1f50-85ab-41a8-a34a-185a53159573" providerId="ADAL" clId="{AC0815A4-AA20-4F02-B70D-C9B63BFC3C6B}" dt="2023-01-24T15:45:23.613" v="4620" actId="207"/>
          <ac:spMkLst>
            <pc:docMk/>
            <pc:sldMk cId="454941652" sldId="273"/>
            <ac:spMk id="39" creationId="{E8EB246B-21B0-3706-9009-9F756AA23DB1}"/>
          </ac:spMkLst>
        </pc:spChg>
        <pc:spChg chg="mod">
          <ac:chgData name="McFarland, Annette" userId="e93d1f50-85ab-41a8-a34a-185a53159573" providerId="ADAL" clId="{AC0815A4-AA20-4F02-B70D-C9B63BFC3C6B}" dt="2023-01-24T15:45:02.617" v="4618" actId="207"/>
          <ac:spMkLst>
            <pc:docMk/>
            <pc:sldMk cId="454941652" sldId="273"/>
            <ac:spMk id="40" creationId="{6A2D8D17-55A6-5F49-0564-5524CA389360}"/>
          </ac:spMkLst>
        </pc:spChg>
        <pc:spChg chg="mod">
          <ac:chgData name="McFarland, Annette" userId="e93d1f50-85ab-41a8-a34a-185a53159573" providerId="ADAL" clId="{AC0815A4-AA20-4F02-B70D-C9B63BFC3C6B}" dt="2023-01-24T15:42:32.238" v="4602" actId="207"/>
          <ac:spMkLst>
            <pc:docMk/>
            <pc:sldMk cId="454941652" sldId="273"/>
            <ac:spMk id="41" creationId="{D668D04A-DECC-8646-63D2-86090C0B6EC2}"/>
          </ac:spMkLst>
        </pc:spChg>
        <pc:spChg chg="mod">
          <ac:chgData name="McFarland, Annette" userId="e93d1f50-85ab-41a8-a34a-185a53159573" providerId="ADAL" clId="{AC0815A4-AA20-4F02-B70D-C9B63BFC3C6B}" dt="2023-01-24T15:42:56.529" v="4606" actId="207"/>
          <ac:spMkLst>
            <pc:docMk/>
            <pc:sldMk cId="454941652" sldId="273"/>
            <ac:spMk id="42" creationId="{CF8A5421-9323-A745-9033-6B0858E056E5}"/>
          </ac:spMkLst>
        </pc:spChg>
        <pc:spChg chg="mod">
          <ac:chgData name="McFarland, Annette" userId="e93d1f50-85ab-41a8-a34a-185a53159573" providerId="ADAL" clId="{AC0815A4-AA20-4F02-B70D-C9B63BFC3C6B}" dt="2023-01-24T15:46:08.930" v="4625" actId="1076"/>
          <ac:spMkLst>
            <pc:docMk/>
            <pc:sldMk cId="454941652" sldId="273"/>
            <ac:spMk id="44" creationId="{4BC63EFC-51D8-5205-E29F-01514C838175}"/>
          </ac:spMkLst>
        </pc:spChg>
        <pc:spChg chg="mod">
          <ac:chgData name="McFarland, Annette" userId="e93d1f50-85ab-41a8-a34a-185a53159573" providerId="ADAL" clId="{AC0815A4-AA20-4F02-B70D-C9B63BFC3C6B}" dt="2023-01-24T15:42:08.042" v="4600" actId="207"/>
          <ac:spMkLst>
            <pc:docMk/>
            <pc:sldMk cId="454941652" sldId="273"/>
            <ac:spMk id="48" creationId="{C745E97A-7FD6-1663-C9EC-826AD8D437D1}"/>
          </ac:spMkLst>
        </pc:spChg>
        <pc:spChg chg="mod">
          <ac:chgData name="McFarland, Annette" userId="e93d1f50-85ab-41a8-a34a-185a53159573" providerId="ADAL" clId="{AC0815A4-AA20-4F02-B70D-C9B63BFC3C6B}" dt="2023-01-24T15:42:32.238" v="4602" actId="207"/>
          <ac:spMkLst>
            <pc:docMk/>
            <pc:sldMk cId="454941652" sldId="273"/>
            <ac:spMk id="49" creationId="{5A089B96-6EB7-40E6-B695-CA14F03E510E}"/>
          </ac:spMkLst>
        </pc:spChg>
        <pc:spChg chg="mod">
          <ac:chgData name="McFarland, Annette" userId="e93d1f50-85ab-41a8-a34a-185a53159573" providerId="ADAL" clId="{AC0815A4-AA20-4F02-B70D-C9B63BFC3C6B}" dt="2023-01-24T15:30:13.338" v="4559" actId="20577"/>
          <ac:spMkLst>
            <pc:docMk/>
            <pc:sldMk cId="454941652" sldId="273"/>
            <ac:spMk id="51" creationId="{3D949BF7-3246-03FC-D71D-FF2B194A5867}"/>
          </ac:spMkLst>
        </pc:spChg>
        <pc:spChg chg="mod">
          <ac:chgData name="McFarland, Annette" userId="e93d1f50-85ab-41a8-a34a-185a53159573" providerId="ADAL" clId="{AC0815A4-AA20-4F02-B70D-C9B63BFC3C6B}" dt="2023-01-24T15:30:49.186" v="4583" actId="20577"/>
          <ac:spMkLst>
            <pc:docMk/>
            <pc:sldMk cId="454941652" sldId="273"/>
            <ac:spMk id="52" creationId="{D73A6417-5A8E-992C-44F0-86E234C17E10}"/>
          </ac:spMkLst>
        </pc:spChg>
        <pc:spChg chg="mod">
          <ac:chgData name="McFarland, Annette" userId="e93d1f50-85ab-41a8-a34a-185a53159573" providerId="ADAL" clId="{AC0815A4-AA20-4F02-B70D-C9B63BFC3C6B}" dt="2023-01-24T15:43:49.006" v="4612" actId="1076"/>
          <ac:spMkLst>
            <pc:docMk/>
            <pc:sldMk cId="454941652" sldId="273"/>
            <ac:spMk id="55" creationId="{16C6B6BA-7222-2A46-CA43-30A3DC2F40E5}"/>
          </ac:spMkLst>
        </pc:spChg>
        <pc:spChg chg="mod">
          <ac:chgData name="McFarland, Annette" userId="e93d1f50-85ab-41a8-a34a-185a53159573" providerId="ADAL" clId="{AC0815A4-AA20-4F02-B70D-C9B63BFC3C6B}" dt="2023-01-24T15:31:32.028" v="4585" actId="20577"/>
          <ac:spMkLst>
            <pc:docMk/>
            <pc:sldMk cId="454941652" sldId="273"/>
            <ac:spMk id="59" creationId="{4D135624-874F-7303-6186-F1323F30C5AA}"/>
          </ac:spMkLst>
        </pc:spChg>
        <pc:spChg chg="mod">
          <ac:chgData name="McFarland, Annette" userId="e93d1f50-85ab-41a8-a34a-185a53159573" providerId="ADAL" clId="{AC0815A4-AA20-4F02-B70D-C9B63BFC3C6B}" dt="2023-01-24T15:34:04.226" v="4596" actId="1076"/>
          <ac:spMkLst>
            <pc:docMk/>
            <pc:sldMk cId="454941652" sldId="273"/>
            <ac:spMk id="1034" creationId="{7DB997D1-C003-D6C6-1F18-F0F31FEDDA4D}"/>
          </ac:spMkLst>
        </pc:spChg>
        <pc:spChg chg="mod">
          <ac:chgData name="McFarland, Annette" userId="e93d1f50-85ab-41a8-a34a-185a53159573" providerId="ADAL" clId="{AC0815A4-AA20-4F02-B70D-C9B63BFC3C6B}" dt="2023-01-24T15:32:54.517" v="4589" actId="20577"/>
          <ac:spMkLst>
            <pc:docMk/>
            <pc:sldMk cId="454941652" sldId="273"/>
            <ac:spMk id="1038" creationId="{5909F8BF-9101-628B-51F4-11674CFA84EF}"/>
          </ac:spMkLst>
        </pc:spChg>
        <pc:cxnChg chg="add mod">
          <ac:chgData name="McFarland, Annette" userId="e93d1f50-85ab-41a8-a34a-185a53159573" providerId="ADAL" clId="{AC0815A4-AA20-4F02-B70D-C9B63BFC3C6B}" dt="2023-01-24T15:33:53.598" v="4594" actId="1076"/>
          <ac:cxnSpMkLst>
            <pc:docMk/>
            <pc:sldMk cId="454941652" sldId="273"/>
            <ac:cxnSpMk id="5" creationId="{6A15D4BF-2D24-9985-E9B3-F59913C159EE}"/>
          </ac:cxnSpMkLst>
        </pc:cxnChg>
      </pc:sldChg>
      <pc:sldChg chg="modSp mod modNotesTx">
        <pc:chgData name="McFarland, Annette" userId="e93d1f50-85ab-41a8-a34a-185a53159573" providerId="ADAL" clId="{AC0815A4-AA20-4F02-B70D-C9B63BFC3C6B}" dt="2023-01-24T15:27:56.581" v="4420" actId="20577"/>
        <pc:sldMkLst>
          <pc:docMk/>
          <pc:sldMk cId="4007693361" sldId="274"/>
        </pc:sldMkLst>
        <pc:spChg chg="mod">
          <ac:chgData name="McFarland, Annette" userId="e93d1f50-85ab-41a8-a34a-185a53159573" providerId="ADAL" clId="{AC0815A4-AA20-4F02-B70D-C9B63BFC3C6B}" dt="2023-01-24T15:26:14.535" v="4131" actId="20577"/>
          <ac:spMkLst>
            <pc:docMk/>
            <pc:sldMk cId="4007693361" sldId="274"/>
            <ac:spMk id="3" creationId="{E4FD1E92-5DBC-B105-F246-2355E4FF9A74}"/>
          </ac:spMkLst>
        </pc:spChg>
      </pc:sldChg>
      <pc:sldChg chg="modNotesTx">
        <pc:chgData name="McFarland, Annette" userId="e93d1f50-85ab-41a8-a34a-185a53159573" providerId="ADAL" clId="{AC0815A4-AA20-4F02-B70D-C9B63BFC3C6B}" dt="2023-01-24T15:48:59.122" v="5013" actId="6549"/>
        <pc:sldMkLst>
          <pc:docMk/>
          <pc:sldMk cId="111198767" sldId="275"/>
        </pc:sldMkLst>
      </pc:sldChg>
      <pc:sldChg chg="modNotesTx">
        <pc:chgData name="McFarland, Annette" userId="e93d1f50-85ab-41a8-a34a-185a53159573" providerId="ADAL" clId="{AC0815A4-AA20-4F02-B70D-C9B63BFC3C6B}" dt="2023-01-24T15:50:55.430" v="5256" actId="20577"/>
        <pc:sldMkLst>
          <pc:docMk/>
          <pc:sldMk cId="995516696" sldId="276"/>
        </pc:sldMkLst>
      </pc:sldChg>
      <pc:sldChg chg="modNotesTx">
        <pc:chgData name="McFarland, Annette" userId="e93d1f50-85ab-41a8-a34a-185a53159573" providerId="ADAL" clId="{AC0815A4-AA20-4F02-B70D-C9B63BFC3C6B}" dt="2023-01-23T21:27:27.156" v="3029" actId="20577"/>
        <pc:sldMkLst>
          <pc:docMk/>
          <pc:sldMk cId="3374680457" sldId="277"/>
        </pc:sldMkLst>
      </pc:sldChg>
      <pc:sldChg chg="modNotesTx">
        <pc:chgData name="McFarland, Annette" userId="e93d1f50-85ab-41a8-a34a-185a53159573" providerId="ADAL" clId="{AC0815A4-AA20-4F02-B70D-C9B63BFC3C6B}" dt="2023-01-23T21:28:59.005" v="3270" actId="20577"/>
        <pc:sldMkLst>
          <pc:docMk/>
          <pc:sldMk cId="3303905315" sldId="278"/>
        </pc:sldMkLst>
      </pc:sldChg>
      <pc:sldChg chg="modNotesTx">
        <pc:chgData name="McFarland, Annette" userId="e93d1f50-85ab-41a8-a34a-185a53159573" providerId="ADAL" clId="{AC0815A4-AA20-4F02-B70D-C9B63BFC3C6B}" dt="2023-01-23T21:26:05.299" v="2723" actId="20577"/>
        <pc:sldMkLst>
          <pc:docMk/>
          <pc:sldMk cId="3194101482" sldId="279"/>
        </pc:sldMkLst>
      </pc:sldChg>
      <pc:sldChg chg="modNotesTx">
        <pc:chgData name="McFarland, Annette" userId="e93d1f50-85ab-41a8-a34a-185a53159573" providerId="ADAL" clId="{AC0815A4-AA20-4F02-B70D-C9B63BFC3C6B}" dt="2023-01-23T21:28:49.156" v="3254" actId="20577"/>
        <pc:sldMkLst>
          <pc:docMk/>
          <pc:sldMk cId="2037355660" sldId="280"/>
        </pc:sldMkLst>
      </pc:sldChg>
      <pc:sldChg chg="modNotesTx">
        <pc:chgData name="McFarland, Annette" userId="e93d1f50-85ab-41a8-a34a-185a53159573" providerId="ADAL" clId="{AC0815A4-AA20-4F02-B70D-C9B63BFC3C6B}" dt="2023-01-24T15:52:41.182" v="5580" actId="20577"/>
        <pc:sldMkLst>
          <pc:docMk/>
          <pc:sldMk cId="2975771389" sldId="282"/>
        </pc:sldMkLst>
      </pc:sldChg>
      <pc:sldChg chg="modSp mod modNotesTx">
        <pc:chgData name="McFarland, Annette" userId="e93d1f50-85ab-41a8-a34a-185a53159573" providerId="ADAL" clId="{AC0815A4-AA20-4F02-B70D-C9B63BFC3C6B}" dt="2023-01-23T21:16:43.572" v="1986" actId="20577"/>
        <pc:sldMkLst>
          <pc:docMk/>
          <pc:sldMk cId="3502258445" sldId="283"/>
        </pc:sldMkLst>
        <pc:spChg chg="mod">
          <ac:chgData name="McFarland, Annette" userId="e93d1f50-85ab-41a8-a34a-185a53159573" providerId="ADAL" clId="{AC0815A4-AA20-4F02-B70D-C9B63BFC3C6B}" dt="2023-01-23T16:22:28.466" v="103" actId="207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AC0815A4-AA20-4F02-B70D-C9B63BFC3C6B}" dt="2023-01-23T16:22:23.354" v="102" actId="207"/>
          <ac:spMkLst>
            <pc:docMk/>
            <pc:sldMk cId="3502258445" sldId="283"/>
            <ac:spMk id="6" creationId="{412E3515-0CCA-54BB-DEDF-C212521396F3}"/>
          </ac:spMkLst>
        </pc:spChg>
        <pc:spChg chg="mod">
          <ac:chgData name="McFarland, Annette" userId="e93d1f50-85ab-41a8-a34a-185a53159573" providerId="ADAL" clId="{AC0815A4-AA20-4F02-B70D-C9B63BFC3C6B}" dt="2023-01-23T16:22:23.354" v="102" actId="207"/>
          <ac:spMkLst>
            <pc:docMk/>
            <pc:sldMk cId="3502258445" sldId="283"/>
            <ac:spMk id="7" creationId="{6746877B-C94C-C6CA-FFCE-A784D43835B6}"/>
          </ac:spMkLst>
        </pc:spChg>
        <pc:grpChg chg="mod">
          <ac:chgData name="McFarland, Annette" userId="e93d1f50-85ab-41a8-a34a-185a53159573" providerId="ADAL" clId="{AC0815A4-AA20-4F02-B70D-C9B63BFC3C6B}" dt="2023-01-23T16:22:23.354" v="102" actId="207"/>
          <ac:grpSpMkLst>
            <pc:docMk/>
            <pc:sldMk cId="3502258445" sldId="283"/>
            <ac:grpSpMk id="8" creationId="{9B93891F-7FE0-C8DC-6B27-0AD630270771}"/>
          </ac:grpSpMkLst>
        </pc:grpChg>
        <pc:graphicFrameChg chg="mod">
          <ac:chgData name="McFarland, Annette" userId="e93d1f50-85ab-41a8-a34a-185a53159573" providerId="ADAL" clId="{AC0815A4-AA20-4F02-B70D-C9B63BFC3C6B}" dt="2023-01-23T16:22:14.467" v="100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NotesTx">
        <pc:chgData name="McFarland, Annette" userId="e93d1f50-85ab-41a8-a34a-185a53159573" providerId="ADAL" clId="{AC0815A4-AA20-4F02-B70D-C9B63BFC3C6B}" dt="2023-01-23T21:19:31.796" v="2520" actId="20577"/>
        <pc:sldMkLst>
          <pc:docMk/>
          <pc:sldMk cId="3958030153" sldId="284"/>
        </pc:sldMkLst>
      </pc:sldChg>
      <pc:sldChg chg="modNotesTx">
        <pc:chgData name="McFarland, Annette" userId="e93d1f50-85ab-41a8-a34a-185a53159573" providerId="ADAL" clId="{AC0815A4-AA20-4F02-B70D-C9B63BFC3C6B}" dt="2023-01-23T21:22:45.939" v="2672" actId="20577"/>
        <pc:sldMkLst>
          <pc:docMk/>
          <pc:sldMk cId="3771114077" sldId="285"/>
        </pc:sldMkLst>
      </pc:sldChg>
      <pc:sldChg chg="modSp modNotesTx">
        <pc:chgData name="McFarland, Annette" userId="e93d1f50-85ab-41a8-a34a-185a53159573" providerId="ADAL" clId="{AC0815A4-AA20-4F02-B70D-C9B63BFC3C6B}" dt="2023-01-23T21:17:58.425" v="2223" actId="6549"/>
        <pc:sldMkLst>
          <pc:docMk/>
          <pc:sldMk cId="1821595124" sldId="286"/>
        </pc:sldMkLst>
        <pc:graphicFrameChg chg="mod">
          <ac:chgData name="McFarland, Annette" userId="e93d1f50-85ab-41a8-a34a-185a53159573" providerId="ADAL" clId="{AC0815A4-AA20-4F02-B70D-C9B63BFC3C6B}" dt="2023-01-23T20:49:36.577" v="1313"/>
          <ac:graphicFrameMkLst>
            <pc:docMk/>
            <pc:sldMk cId="1821595124" sldId="286"/>
            <ac:graphicFrameMk id="6" creationId="{A9A8CC69-E7C7-8BF8-2D2D-ABB1A61EC758}"/>
          </ac:graphicFrameMkLst>
        </pc:graphicFrameChg>
      </pc:sldChg>
      <pc:sldChg chg="modNotesTx">
        <pc:chgData name="McFarland, Annette" userId="e93d1f50-85ab-41a8-a34a-185a53159573" providerId="ADAL" clId="{AC0815A4-AA20-4F02-B70D-C9B63BFC3C6B}" dt="2023-01-23T20:53:49.180" v="1585" actId="20577"/>
        <pc:sldMkLst>
          <pc:docMk/>
          <pc:sldMk cId="2301792542" sldId="287"/>
        </pc:sldMkLst>
      </pc:sldChg>
      <pc:sldChg chg="modNotesTx">
        <pc:chgData name="McFarland, Annette" userId="e93d1f50-85ab-41a8-a34a-185a53159573" providerId="ADAL" clId="{AC0815A4-AA20-4F02-B70D-C9B63BFC3C6B}" dt="2023-01-23T21:15:56.689" v="1981" actId="20577"/>
        <pc:sldMkLst>
          <pc:docMk/>
          <pc:sldMk cId="2004344858" sldId="288"/>
        </pc:sldMkLst>
      </pc:sldChg>
      <pc:sldMasterChg chg="addSp modSp mod setBg modSldLayout">
        <pc:chgData name="McFarland, Annette" userId="e93d1f50-85ab-41a8-a34a-185a53159573" providerId="ADAL" clId="{AC0815A4-AA20-4F02-B70D-C9B63BFC3C6B}" dt="2023-01-24T15:08:10.634" v="3288" actId="732"/>
        <pc:sldMasterMkLst>
          <pc:docMk/>
          <pc:sldMasterMk cId="3850865728" sldId="2147483662"/>
        </pc:sldMasterMkLst>
        <pc:spChg chg="mod">
          <ac:chgData name="McFarland, Annette" userId="e93d1f50-85ab-41a8-a34a-185a53159573" providerId="ADAL" clId="{AC0815A4-AA20-4F02-B70D-C9B63BFC3C6B}" dt="2023-01-23T18:18:02.243" v="254" actId="2085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McFarland, Annette" userId="e93d1f50-85ab-41a8-a34a-185a53159573" providerId="ADAL" clId="{AC0815A4-AA20-4F02-B70D-C9B63BFC3C6B}" dt="2023-01-23T18:18:05.668" v="255" actId="2085"/>
          <ac:spMkLst>
            <pc:docMk/>
            <pc:sldMasterMk cId="3850865728" sldId="2147483662"/>
            <ac:spMk id="8" creationId="{BD89CD6A-460E-F8B9-A2A8-47A478D0A124}"/>
          </ac:spMkLst>
        </pc:spChg>
        <pc:picChg chg="add mod ord modCrop">
          <ac:chgData name="McFarland, Annette" userId="e93d1f50-85ab-41a8-a34a-185a53159573" providerId="ADAL" clId="{AC0815A4-AA20-4F02-B70D-C9B63BFC3C6B}" dt="2023-01-24T15:08:10.634" v="3288" actId="732"/>
          <ac:picMkLst>
            <pc:docMk/>
            <pc:sldMasterMk cId="3850865728" sldId="2147483662"/>
            <ac:picMk id="5" creationId="{24F86A95-525F-ABD6-1B0F-76A15798FC22}"/>
          </ac:picMkLst>
        </pc:pic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850865728" sldId="2147483662"/>
            <pc:sldLayoutMk cId="3824787925" sldId="2147483686"/>
          </pc:sldLayoutMkLst>
        </pc:sldLayoutChg>
      </pc:sldMasterChg>
      <pc:sldMasterChg chg="setBg modSldLayout">
        <pc:chgData name="McFarland, Annette" userId="e93d1f50-85ab-41a8-a34a-185a53159573" providerId="ADAL" clId="{AC0815A4-AA20-4F02-B70D-C9B63BFC3C6B}" dt="2023-01-23T16:29:48.169" v="105"/>
        <pc:sldMasterMkLst>
          <pc:docMk/>
          <pc:sldMasterMk cId="3984714580" sldId="2147483687"/>
        </pc:sldMasterMkLst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2029731006" sldId="2147483688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746083278" sldId="2147483689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1129321109" sldId="2147483690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1622710034" sldId="2147483691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159174091" sldId="2147483692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2208407366" sldId="2147483693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1400920545" sldId="2147483694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2613048141" sldId="2147483695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setBg modSldLayout">
        <pc:chgData name="McFarland, Annette" userId="e93d1f50-85ab-41a8-a34a-185a53159573" providerId="ADAL" clId="{AC0815A4-AA20-4F02-B70D-C9B63BFC3C6B}" dt="2023-01-23T14:43:26.876" v="92"/>
        <pc:sldMasterMkLst>
          <pc:docMk/>
          <pc:sldMasterMk cId="4158362135" sldId="2147483697"/>
        </pc:sldMasterMkLst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1035346897" sldId="2147483698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754784096" sldId="2147483699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434297551" sldId="2147483700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517739904" sldId="2147483701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3963877193" sldId="2147483702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2668050721" sldId="2147483703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932547396" sldId="2147483704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2198323994" sldId="2147483705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1234708600" sldId="2147483706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1640344869" sldId="2147483707"/>
          </pc:sldLayoutMkLst>
        </pc:sldLayoutChg>
        <pc:sldLayoutChg chg="setBg">
          <pc:chgData name="McFarland, Annette" userId="e93d1f50-85ab-41a8-a34a-185a53159573" providerId="ADAL" clId="{AC0815A4-AA20-4F02-B70D-C9B63BFC3C6B}" dt="2023-01-23T14:43:26.876" v="92"/>
          <pc:sldLayoutMkLst>
            <pc:docMk/>
            <pc:sldMasterMk cId="4158362135" sldId="2147483697"/>
            <pc:sldLayoutMk cId="4244461793" sldId="2147483708"/>
          </pc:sldLayoutMkLst>
        </pc:sldLayoutChg>
      </pc:sldMasterChg>
    </pc:docChg>
  </pc:docChgLst>
  <pc:docChgLst>
    <pc:chgData name="Sarah Balian" userId="b9b6ec2c-f67a-4485-ae9a-27dddf9569d2" providerId="ADAL" clId="{5C021946-E79E-424E-A50F-DBD074D7C9B9}"/>
    <pc:docChg chg="undo redo custSel addSld delSld modSld sldOrd addMainMaster delMainMaster modMainMaster addSection delSection modSection">
      <pc:chgData name="Sarah Balian" userId="b9b6ec2c-f67a-4485-ae9a-27dddf9569d2" providerId="ADAL" clId="{5C021946-E79E-424E-A50F-DBD074D7C9B9}" dt="2022-12-08T16:46:00.847" v="6113" actId="27636"/>
      <pc:docMkLst>
        <pc:docMk/>
      </pc:docMkLst>
      <pc:sldChg chg="delSp modSp mod">
        <pc:chgData name="Sarah Balian" userId="b9b6ec2c-f67a-4485-ae9a-27dddf9569d2" providerId="ADAL" clId="{5C021946-E79E-424E-A50F-DBD074D7C9B9}" dt="2022-12-06T16:05:59.567" v="127" actId="1076"/>
        <pc:sldMkLst>
          <pc:docMk/>
          <pc:sldMk cId="109857222" sldId="256"/>
        </pc:sldMkLst>
        <pc:spChg chg="del mod">
          <ac:chgData name="Sarah Balian" userId="b9b6ec2c-f67a-4485-ae9a-27dddf9569d2" providerId="ADAL" clId="{5C021946-E79E-424E-A50F-DBD074D7C9B9}" dt="2022-12-06T16:04:42.887" v="35" actId="478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Sarah Balian" userId="b9b6ec2c-f67a-4485-ae9a-27dddf9569d2" providerId="ADAL" clId="{5C021946-E79E-424E-A50F-DBD074D7C9B9}" dt="2022-12-06T16:05:59.567" v="127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del">
        <pc:chgData name="Sarah Balian" userId="b9b6ec2c-f67a-4485-ae9a-27dddf9569d2" providerId="ADAL" clId="{5C021946-E79E-424E-A50F-DBD074D7C9B9}" dt="2022-12-06T16:02:58.427" v="22" actId="47"/>
        <pc:sldMkLst>
          <pc:docMk/>
          <pc:sldMk cId="1811072564" sldId="257"/>
        </pc:sldMkLst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1811072564" sldId="257"/>
            <ac:spMk id="2" creationId="{00000000-0000-0000-0000-000000000000}"/>
          </ac:spMkLst>
        </pc:spChg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1811072564" sldId="257"/>
            <ac:spMk id="3" creationId="{00000000-0000-0000-0000-000000000000}"/>
          </ac:spMkLst>
        </pc:spChg>
      </pc:sldChg>
      <pc:sldChg chg="modSp del">
        <pc:chgData name="Sarah Balian" userId="b9b6ec2c-f67a-4485-ae9a-27dddf9569d2" providerId="ADAL" clId="{5C021946-E79E-424E-A50F-DBD074D7C9B9}" dt="2022-12-06T16:02:57.741" v="21" actId="47"/>
        <pc:sldMkLst>
          <pc:docMk/>
          <pc:sldMk cId="2896196316" sldId="258"/>
        </pc:sldMkLst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2896196316" sldId="258"/>
            <ac:spMk id="2" creationId="{00000000-0000-0000-0000-000000000000}"/>
          </ac:spMkLst>
        </pc:spChg>
        <pc:spChg chg="mod">
          <ac:chgData name="Sarah Balian" userId="b9b6ec2c-f67a-4485-ae9a-27dddf9569d2" providerId="ADAL" clId="{5C021946-E79E-424E-A50F-DBD074D7C9B9}" dt="2022-12-06T16:00:45.289" v="0"/>
          <ac:spMkLst>
            <pc:docMk/>
            <pc:sldMk cId="2896196316" sldId="258"/>
            <ac:spMk id="3" creationId="{00000000-0000-0000-0000-000000000000}"/>
          </ac:spMkLst>
        </pc:spChg>
      </pc:sldChg>
      <pc:sldChg chg="modSp new del">
        <pc:chgData name="Sarah Balian" userId="b9b6ec2c-f67a-4485-ae9a-27dddf9569d2" providerId="ADAL" clId="{5C021946-E79E-424E-A50F-DBD074D7C9B9}" dt="2022-12-06T16:02:51.347" v="18" actId="47"/>
        <pc:sldMkLst>
          <pc:docMk/>
          <pc:sldMk cId="3157037730" sldId="259"/>
        </pc:sldMkLst>
        <pc:spChg chg="mod">
          <ac:chgData name="Sarah Balian" userId="b9b6ec2c-f67a-4485-ae9a-27dddf9569d2" providerId="ADAL" clId="{5C021946-E79E-424E-A50F-DBD074D7C9B9}" dt="2022-12-06T16:01:29.352" v="4"/>
          <ac:spMkLst>
            <pc:docMk/>
            <pc:sldMk cId="3157037730" sldId="259"/>
            <ac:spMk id="2" creationId="{10B3280C-22BC-4A82-F8F0-86625783305E}"/>
          </ac:spMkLst>
        </pc:spChg>
        <pc:spChg chg="mod">
          <ac:chgData name="Sarah Balian" userId="b9b6ec2c-f67a-4485-ae9a-27dddf9569d2" providerId="ADAL" clId="{5C021946-E79E-424E-A50F-DBD074D7C9B9}" dt="2022-12-06T16:01:29.352" v="4"/>
          <ac:spMkLst>
            <pc:docMk/>
            <pc:sldMk cId="3157037730" sldId="259"/>
            <ac:spMk id="3" creationId="{363B1065-2C9B-C3B3-27F4-B16A8BB9F391}"/>
          </ac:spMkLst>
        </pc:spChg>
      </pc:sldChg>
      <pc:sldChg chg="addSp delSp modSp new add del mod">
        <pc:chgData name="Sarah Balian" userId="b9b6ec2c-f67a-4485-ae9a-27dddf9569d2" providerId="ADAL" clId="{5C021946-E79E-424E-A50F-DBD074D7C9B9}" dt="2022-12-06T17:13:48.947" v="1875" actId="20577"/>
        <pc:sldMkLst>
          <pc:docMk/>
          <pc:sldMk cId="2163988523" sldId="260"/>
        </pc:sldMkLst>
        <pc:spChg chg="del mod">
          <ac:chgData name="Sarah Balian" userId="b9b6ec2c-f67a-4485-ae9a-27dddf9569d2" providerId="ADAL" clId="{5C021946-E79E-424E-A50F-DBD074D7C9B9}" dt="2022-12-06T17:09:23.002" v="1659" actId="478"/>
          <ac:spMkLst>
            <pc:docMk/>
            <pc:sldMk cId="2163988523" sldId="260"/>
            <ac:spMk id="2" creationId="{C4E89178-4D0C-478D-1FA4-96A606C902CB}"/>
          </ac:spMkLst>
        </pc:spChg>
        <pc:spChg chg="mod">
          <ac:chgData name="Sarah Balian" userId="b9b6ec2c-f67a-4485-ae9a-27dddf9569d2" providerId="ADAL" clId="{5C021946-E79E-424E-A50F-DBD074D7C9B9}" dt="2022-12-06T17:12:32.105" v="1793" actId="1076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Sarah Balian" userId="b9b6ec2c-f67a-4485-ae9a-27dddf9569d2" providerId="ADAL" clId="{5C021946-E79E-424E-A50F-DBD074D7C9B9}" dt="2022-12-06T17:09:24.346" v="1660" actId="478"/>
          <ac:spMkLst>
            <pc:docMk/>
            <pc:sldMk cId="2163988523" sldId="260"/>
            <ac:spMk id="5" creationId="{FAC572E7-382D-8C2D-9588-87979DE1ED88}"/>
          </ac:spMkLst>
        </pc:spChg>
        <pc:spChg chg="add mod">
          <ac:chgData name="Sarah Balian" userId="b9b6ec2c-f67a-4485-ae9a-27dddf9569d2" providerId="ADAL" clId="{5C021946-E79E-424E-A50F-DBD074D7C9B9}" dt="2022-12-06T17:12:13.214" v="1790" actId="14861"/>
          <ac:spMkLst>
            <pc:docMk/>
            <pc:sldMk cId="2163988523" sldId="260"/>
            <ac:spMk id="6" creationId="{5D0F14F3-1A09-3E96-BCB2-D8B940E469DA}"/>
          </ac:spMkLst>
        </pc:spChg>
        <pc:spChg chg="add mod">
          <ac:chgData name="Sarah Balian" userId="b9b6ec2c-f67a-4485-ae9a-27dddf9569d2" providerId="ADAL" clId="{5C021946-E79E-424E-A50F-DBD074D7C9B9}" dt="2022-12-06T17:11:50.468" v="1786" actId="14100"/>
          <ac:spMkLst>
            <pc:docMk/>
            <pc:sldMk cId="2163988523" sldId="260"/>
            <ac:spMk id="7" creationId="{CE64F085-394F-89FE-55C1-94E5F28AFADD}"/>
          </ac:spMkLst>
        </pc:spChg>
        <pc:spChg chg="add mod">
          <ac:chgData name="Sarah Balian" userId="b9b6ec2c-f67a-4485-ae9a-27dddf9569d2" providerId="ADAL" clId="{5C021946-E79E-424E-A50F-DBD074D7C9B9}" dt="2022-12-06T17:11:53.756" v="1788" actId="1076"/>
          <ac:spMkLst>
            <pc:docMk/>
            <pc:sldMk cId="2163988523" sldId="260"/>
            <ac:spMk id="8" creationId="{E39DAA33-FEFE-A8BD-BBEA-A8F3D8B80ECE}"/>
          </ac:spMkLst>
        </pc:spChg>
        <pc:spChg chg="add mod">
          <ac:chgData name="Sarah Balian" userId="b9b6ec2c-f67a-4485-ae9a-27dddf9569d2" providerId="ADAL" clId="{5C021946-E79E-424E-A50F-DBD074D7C9B9}" dt="2022-12-06T17:13:48.947" v="187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new mod modShow">
        <pc:chgData name="Sarah Balian" userId="b9b6ec2c-f67a-4485-ae9a-27dddf9569d2" providerId="ADAL" clId="{5C021946-E79E-424E-A50F-DBD074D7C9B9}" dt="2022-12-06T16:50:52.900" v="632" actId="1035"/>
        <pc:sldMkLst>
          <pc:docMk/>
          <pc:sldMk cId="901538395" sldId="261"/>
        </pc:sldMkLst>
        <pc:spChg chg="mod">
          <ac:chgData name="Sarah Balian" userId="b9b6ec2c-f67a-4485-ae9a-27dddf9569d2" providerId="ADAL" clId="{5C021946-E79E-424E-A50F-DBD074D7C9B9}" dt="2022-12-06T16:50:52.900" v="632" actId="1035"/>
          <ac:spMkLst>
            <pc:docMk/>
            <pc:sldMk cId="901538395" sldId="261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6:50:52.900" v="632" actId="1035"/>
          <ac:spMkLst>
            <pc:docMk/>
            <pc:sldMk cId="901538395" sldId="261"/>
            <ac:spMk id="3" creationId="{E4FD1E92-5DBC-B105-F246-2355E4FF9A74}"/>
          </ac:spMkLst>
        </pc:spChg>
        <pc:spChg chg="add del mod">
          <ac:chgData name="Sarah Balian" userId="b9b6ec2c-f67a-4485-ae9a-27dddf9569d2" providerId="ADAL" clId="{5C021946-E79E-424E-A50F-DBD074D7C9B9}" dt="2022-12-06T16:14:40.595" v="274" actId="478"/>
          <ac:spMkLst>
            <pc:docMk/>
            <pc:sldMk cId="901538395" sldId="261"/>
            <ac:spMk id="6" creationId="{FFC5E886-7EB0-A5F6-9E13-235E201BC7A4}"/>
          </ac:spMkLst>
        </pc:spChg>
        <pc:spChg chg="add del mod">
          <ac:chgData name="Sarah Balian" userId="b9b6ec2c-f67a-4485-ae9a-27dddf9569d2" providerId="ADAL" clId="{5C021946-E79E-424E-A50F-DBD074D7C9B9}" dt="2022-12-06T16:26:53.970" v="422"/>
          <ac:spMkLst>
            <pc:docMk/>
            <pc:sldMk cId="901538395" sldId="261"/>
            <ac:spMk id="10" creationId="{3456657B-80C5-0340-C20C-A6B3EA543090}"/>
          </ac:spMkLst>
        </pc:spChg>
        <pc:graphicFrameChg chg="add mod">
          <ac:chgData name="Sarah Balian" userId="b9b6ec2c-f67a-4485-ae9a-27dddf9569d2" providerId="ADAL" clId="{5C021946-E79E-424E-A50F-DBD074D7C9B9}" dt="2022-12-06T16:45:11.993" v="509"/>
          <ac:graphicFrameMkLst>
            <pc:docMk/>
            <pc:sldMk cId="901538395" sldId="261"/>
            <ac:graphicFrameMk id="9" creationId="{16BB2B36-D329-083C-5198-BEEC5AC12CFA}"/>
          </ac:graphicFrameMkLst>
        </pc:graphicFrameChg>
        <pc:picChg chg="add del mod">
          <ac:chgData name="Sarah Balian" userId="b9b6ec2c-f67a-4485-ae9a-27dddf9569d2" providerId="ADAL" clId="{5C021946-E79E-424E-A50F-DBD074D7C9B9}" dt="2022-12-06T16:49:24.646" v="609" actId="478"/>
          <ac:picMkLst>
            <pc:docMk/>
            <pc:sldMk cId="901538395" sldId="261"/>
            <ac:picMk id="11" creationId="{45F350C2-9A97-4F86-E089-CB6A62963DE4}"/>
          </ac:picMkLst>
        </pc:picChg>
        <pc:picChg chg="add del mod">
          <ac:chgData name="Sarah Balian" userId="b9b6ec2c-f67a-4485-ae9a-27dddf9569d2" providerId="ADAL" clId="{5C021946-E79E-424E-A50F-DBD074D7C9B9}" dt="2022-12-06T16:49:57.742" v="614" actId="478"/>
          <ac:picMkLst>
            <pc:docMk/>
            <pc:sldMk cId="901538395" sldId="261"/>
            <ac:picMk id="12" creationId="{1A491501-1DB5-2E75-3B03-DB56C4B4C08D}"/>
          </ac:picMkLst>
        </pc:picChg>
        <pc:picChg chg="add mod">
          <ac:chgData name="Sarah Balian" userId="b9b6ec2c-f67a-4485-ae9a-27dddf9569d2" providerId="ADAL" clId="{5C021946-E79E-424E-A50F-DBD074D7C9B9}" dt="2022-12-06T16:50:16.917" v="619" actId="1076"/>
          <ac:picMkLst>
            <pc:docMk/>
            <pc:sldMk cId="901538395" sldId="261"/>
            <ac:picMk id="13" creationId="{C8B82FEE-764F-4B19-2D01-EB0CA9B7B222}"/>
          </ac:picMkLst>
        </pc:picChg>
      </pc:sldChg>
      <pc:sldChg chg="addSp modSp add mod">
        <pc:chgData name="Sarah Balian" userId="b9b6ec2c-f67a-4485-ae9a-27dddf9569d2" providerId="ADAL" clId="{5C021946-E79E-424E-A50F-DBD074D7C9B9}" dt="2022-12-06T16:45:33.815" v="514" actId="1076"/>
        <pc:sldMkLst>
          <pc:docMk/>
          <pc:sldMk cId="1428788921" sldId="262"/>
        </pc:sldMkLst>
        <pc:spChg chg="add mod">
          <ac:chgData name="Sarah Balian" userId="b9b6ec2c-f67a-4485-ae9a-27dddf9569d2" providerId="ADAL" clId="{5C021946-E79E-424E-A50F-DBD074D7C9B9}" dt="2022-12-06T16:45:33.815" v="514" actId="1076"/>
          <ac:spMkLst>
            <pc:docMk/>
            <pc:sldMk cId="1428788921" sldId="262"/>
            <ac:spMk id="4" creationId="{CB3FACD9-A5D0-EEFF-C2B2-E4A77442B70D}"/>
          </ac:spMkLst>
        </pc:spChg>
        <pc:spChg chg="add mod">
          <ac:chgData name="Sarah Balian" userId="b9b6ec2c-f67a-4485-ae9a-27dddf9569d2" providerId="ADAL" clId="{5C021946-E79E-424E-A50F-DBD074D7C9B9}" dt="2022-12-06T16:45:26.182" v="512" actId="1076"/>
          <ac:spMkLst>
            <pc:docMk/>
            <pc:sldMk cId="1428788921" sldId="262"/>
            <ac:spMk id="5" creationId="{F9389E6D-AE41-DA2B-E7C6-C8A222BB5D45}"/>
          </ac:spMkLst>
        </pc:spChg>
        <pc:graphicFrameChg chg="mod">
          <ac:chgData name="Sarah Balian" userId="b9b6ec2c-f67a-4485-ae9a-27dddf9569d2" providerId="ADAL" clId="{5C021946-E79E-424E-A50F-DBD074D7C9B9}" dt="2022-12-06T16:45:22.925" v="511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add mod">
        <pc:chgData name="Sarah Balian" userId="b9b6ec2c-f67a-4485-ae9a-27dddf9569d2" providerId="ADAL" clId="{5C021946-E79E-424E-A50F-DBD074D7C9B9}" dt="2022-12-06T16:50:05.694" v="616" actId="1076"/>
        <pc:sldMkLst>
          <pc:docMk/>
          <pc:sldMk cId="1887431401" sldId="263"/>
        </pc:sldMkLst>
        <pc:spChg chg="mod">
          <ac:chgData name="Sarah Balian" userId="b9b6ec2c-f67a-4485-ae9a-27dddf9569d2" providerId="ADAL" clId="{5C021946-E79E-424E-A50F-DBD074D7C9B9}" dt="2022-12-06T16:45:59.798" v="518" actId="1076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6:43:44.079" v="490" actId="20577"/>
          <ac:spMkLst>
            <pc:docMk/>
            <pc:sldMk cId="1887431401" sldId="263"/>
            <ac:spMk id="3" creationId="{E4FD1E92-5DBC-B105-F246-2355E4FF9A74}"/>
          </ac:spMkLst>
        </pc:spChg>
        <pc:spChg chg="del">
          <ac:chgData name="Sarah Balian" userId="b9b6ec2c-f67a-4485-ae9a-27dddf9569d2" providerId="ADAL" clId="{5C021946-E79E-424E-A50F-DBD074D7C9B9}" dt="2022-12-06T16:44:45.591" v="504" actId="478"/>
          <ac:spMkLst>
            <pc:docMk/>
            <pc:sldMk cId="1887431401" sldId="263"/>
            <ac:spMk id="4" creationId="{CB3FACD9-A5D0-EEFF-C2B2-E4A77442B70D}"/>
          </ac:spMkLst>
        </pc:spChg>
        <pc:spChg chg="del">
          <ac:chgData name="Sarah Balian" userId="b9b6ec2c-f67a-4485-ae9a-27dddf9569d2" providerId="ADAL" clId="{5C021946-E79E-424E-A50F-DBD074D7C9B9}" dt="2022-12-06T16:44:45.591" v="504" actId="478"/>
          <ac:spMkLst>
            <pc:docMk/>
            <pc:sldMk cId="1887431401" sldId="263"/>
            <ac:spMk id="5" creationId="{F9389E6D-AE41-DA2B-E7C6-C8A222BB5D45}"/>
          </ac:spMkLst>
        </pc:spChg>
        <pc:graphicFrameChg chg="mod">
          <ac:chgData name="Sarah Balian" userId="b9b6ec2c-f67a-4485-ae9a-27dddf9569d2" providerId="ADAL" clId="{5C021946-E79E-424E-A50F-DBD074D7C9B9}" dt="2022-12-06T16:45:49.109" v="516" actId="207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picChg chg="add mod">
          <ac:chgData name="Sarah Balian" userId="b9b6ec2c-f67a-4485-ae9a-27dddf9569d2" providerId="ADAL" clId="{5C021946-E79E-424E-A50F-DBD074D7C9B9}" dt="2022-12-06T16:50:05.694" v="616" actId="1076"/>
          <ac:picMkLst>
            <pc:docMk/>
            <pc:sldMk cId="1887431401" sldId="263"/>
            <ac:picMk id="7" creationId="{7A644DFE-C421-A99B-7B75-FD6CDCA44372}"/>
          </ac:picMkLst>
        </pc:picChg>
      </pc:sldChg>
      <pc:sldChg chg="delSp modSp add mod">
        <pc:chgData name="Sarah Balian" userId="b9b6ec2c-f67a-4485-ae9a-27dddf9569d2" providerId="ADAL" clId="{5C021946-E79E-424E-A50F-DBD074D7C9B9}" dt="2022-12-06T16:55:23.454" v="653" actId="20577"/>
        <pc:sldMkLst>
          <pc:docMk/>
          <pc:sldMk cId="2479953464" sldId="264"/>
        </pc:sldMkLst>
        <pc:spChg chg="mod">
          <ac:chgData name="Sarah Balian" userId="b9b6ec2c-f67a-4485-ae9a-27dddf9569d2" providerId="ADAL" clId="{5C021946-E79E-424E-A50F-DBD074D7C9B9}" dt="2022-12-06T16:48:31.566" v="604" actId="1076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6:55:23.454" v="653" actId="20577"/>
          <ac:spMkLst>
            <pc:docMk/>
            <pc:sldMk cId="2479953464" sldId="264"/>
            <ac:spMk id="3" creationId="{E4FD1E92-5DBC-B105-F246-2355E4FF9A74}"/>
          </ac:spMkLst>
        </pc:spChg>
        <pc:spChg chg="del">
          <ac:chgData name="Sarah Balian" userId="b9b6ec2c-f67a-4485-ae9a-27dddf9569d2" providerId="ADAL" clId="{5C021946-E79E-424E-A50F-DBD074D7C9B9}" dt="2022-12-06T16:54:14.293" v="650" actId="478"/>
          <ac:spMkLst>
            <pc:docMk/>
            <pc:sldMk cId="2479953464" sldId="264"/>
            <ac:spMk id="4" creationId="{CB3FACD9-A5D0-EEFF-C2B2-E4A77442B70D}"/>
          </ac:spMkLst>
        </pc:spChg>
        <pc:spChg chg="del mod">
          <ac:chgData name="Sarah Balian" userId="b9b6ec2c-f67a-4485-ae9a-27dddf9569d2" providerId="ADAL" clId="{5C021946-E79E-424E-A50F-DBD074D7C9B9}" dt="2022-12-06T16:54:14.293" v="650" actId="478"/>
          <ac:spMkLst>
            <pc:docMk/>
            <pc:sldMk cId="2479953464" sldId="264"/>
            <ac:spMk id="5" creationId="{F9389E6D-AE41-DA2B-E7C6-C8A222BB5D45}"/>
          </ac:spMkLst>
        </pc:spChg>
      </pc:sldChg>
      <pc:sldChg chg="modSp add mod">
        <pc:chgData name="Sarah Balian" userId="b9b6ec2c-f67a-4485-ae9a-27dddf9569d2" providerId="ADAL" clId="{5C021946-E79E-424E-A50F-DBD074D7C9B9}" dt="2022-12-06T16:57:30.079" v="703" actId="20577"/>
        <pc:sldMkLst>
          <pc:docMk/>
          <pc:sldMk cId="3201893001" sldId="265"/>
        </pc:sldMkLst>
        <pc:spChg chg="mod">
          <ac:chgData name="Sarah Balian" userId="b9b6ec2c-f67a-4485-ae9a-27dddf9569d2" providerId="ADAL" clId="{5C021946-E79E-424E-A50F-DBD074D7C9B9}" dt="2022-12-06T16:57:30.079" v="703" actId="20577"/>
          <ac:spMkLst>
            <pc:docMk/>
            <pc:sldMk cId="3201893001" sldId="265"/>
            <ac:spMk id="2" creationId="{F6245169-1799-41CD-B28E-D2D20D16AD73}"/>
          </ac:spMkLst>
        </pc:spChg>
      </pc:sldChg>
      <pc:sldChg chg="modSp new mod">
        <pc:chgData name="Sarah Balian" userId="b9b6ec2c-f67a-4485-ae9a-27dddf9569d2" providerId="ADAL" clId="{5C021946-E79E-424E-A50F-DBD074D7C9B9}" dt="2022-12-06T17:00:59.327" v="1200" actId="27636"/>
        <pc:sldMkLst>
          <pc:docMk/>
          <pc:sldMk cId="1273125120" sldId="266"/>
        </pc:sldMkLst>
        <pc:spChg chg="mod">
          <ac:chgData name="Sarah Balian" userId="b9b6ec2c-f67a-4485-ae9a-27dddf9569d2" providerId="ADAL" clId="{5C021946-E79E-424E-A50F-DBD074D7C9B9}" dt="2022-12-06T16:58:47.238" v="722" actId="1076"/>
          <ac:spMkLst>
            <pc:docMk/>
            <pc:sldMk cId="1273125120" sldId="266"/>
            <ac:spMk id="2" creationId="{40B12F83-9C5C-9EE5-6583-B1FE95837544}"/>
          </ac:spMkLst>
        </pc:spChg>
        <pc:spChg chg="mod">
          <ac:chgData name="Sarah Balian" userId="b9b6ec2c-f67a-4485-ae9a-27dddf9569d2" providerId="ADAL" clId="{5C021946-E79E-424E-A50F-DBD074D7C9B9}" dt="2022-12-06T17:00:59.327" v="1200" actId="27636"/>
          <ac:spMkLst>
            <pc:docMk/>
            <pc:sldMk cId="1273125120" sldId="266"/>
            <ac:spMk id="3" creationId="{4660752A-9B01-8FBB-7885-654F5F674490}"/>
          </ac:spMkLst>
        </pc:spChg>
      </pc:sldChg>
      <pc:sldChg chg="addSp modSp add mod">
        <pc:chgData name="Sarah Balian" userId="b9b6ec2c-f67a-4485-ae9a-27dddf9569d2" providerId="ADAL" clId="{5C021946-E79E-424E-A50F-DBD074D7C9B9}" dt="2022-12-06T17:08:09.254" v="1604" actId="1076"/>
        <pc:sldMkLst>
          <pc:docMk/>
          <pc:sldMk cId="4262632132" sldId="267"/>
        </pc:sldMkLst>
        <pc:spChg chg="mod">
          <ac:chgData name="Sarah Balian" userId="b9b6ec2c-f67a-4485-ae9a-27dddf9569d2" providerId="ADAL" clId="{5C021946-E79E-424E-A50F-DBD074D7C9B9}" dt="2022-12-06T17:08:09.254" v="1604" actId="1076"/>
          <ac:spMkLst>
            <pc:docMk/>
            <pc:sldMk cId="4262632132" sldId="267"/>
            <ac:spMk id="3" creationId="{4660752A-9B01-8FBB-7885-654F5F674490}"/>
          </ac:spMkLst>
        </pc:spChg>
        <pc:graphicFrameChg chg="add mod modGraphic">
          <ac:chgData name="Sarah Balian" userId="b9b6ec2c-f67a-4485-ae9a-27dddf9569d2" providerId="ADAL" clId="{5C021946-E79E-424E-A50F-DBD074D7C9B9}" dt="2022-12-06T17:07:01.302" v="1574" actId="20577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add del">
        <pc:chgData name="Sarah Balian" userId="b9b6ec2c-f67a-4485-ae9a-27dddf9569d2" providerId="ADAL" clId="{5C021946-E79E-424E-A50F-DBD074D7C9B9}" dt="2022-12-06T17:14:04.549" v="1877" actId="47"/>
        <pc:sldMkLst>
          <pc:docMk/>
          <pc:sldMk cId="3432733765" sldId="268"/>
        </pc:sldMkLst>
      </pc:sldChg>
      <pc:sldChg chg="modSp add mod">
        <pc:chgData name="Sarah Balian" userId="b9b6ec2c-f67a-4485-ae9a-27dddf9569d2" providerId="ADAL" clId="{5C021946-E79E-424E-A50F-DBD074D7C9B9}" dt="2022-12-06T17:14:15.594" v="1881" actId="207"/>
        <pc:sldMkLst>
          <pc:docMk/>
          <pc:sldMk cId="528443413" sldId="269"/>
        </pc:sldMkLst>
        <pc:spChg chg="mod">
          <ac:chgData name="Sarah Balian" userId="b9b6ec2c-f67a-4485-ae9a-27dddf9569d2" providerId="ADAL" clId="{5C021946-E79E-424E-A50F-DBD074D7C9B9}" dt="2022-12-06T17:14:15.594" v="1881" actId="207"/>
          <ac:spMkLst>
            <pc:docMk/>
            <pc:sldMk cId="528443413" sldId="269"/>
            <ac:spMk id="3" creationId="{7F10B6DC-6AF4-BFD9-E1D5-B98AA266289F}"/>
          </ac:spMkLst>
        </pc:spChg>
      </pc:sldChg>
      <pc:sldChg chg="addSp delSp modSp add mod">
        <pc:chgData name="Sarah Balian" userId="b9b6ec2c-f67a-4485-ae9a-27dddf9569d2" providerId="ADAL" clId="{5C021946-E79E-424E-A50F-DBD074D7C9B9}" dt="2022-12-06T21:56:10.986" v="3724" actId="22"/>
        <pc:sldMkLst>
          <pc:docMk/>
          <pc:sldMk cId="3367104273" sldId="270"/>
        </pc:sldMkLst>
        <pc:spChg chg="mod">
          <ac:chgData name="Sarah Balian" userId="b9b6ec2c-f67a-4485-ae9a-27dddf9569d2" providerId="ADAL" clId="{5C021946-E79E-424E-A50F-DBD074D7C9B9}" dt="2022-12-06T17:14:29.990" v="1886" actId="207"/>
          <ac:spMkLst>
            <pc:docMk/>
            <pc:sldMk cId="3367104273" sldId="270"/>
            <ac:spMk id="3" creationId="{7F10B6DC-6AF4-BFD9-E1D5-B98AA266289F}"/>
          </ac:spMkLst>
        </pc:spChg>
        <pc:spChg chg="mod">
          <ac:chgData name="Sarah Balian" userId="b9b6ec2c-f67a-4485-ae9a-27dddf9569d2" providerId="ADAL" clId="{5C021946-E79E-424E-A50F-DBD074D7C9B9}" dt="2022-12-06T17:14:32.890" v="1888" actId="20577"/>
          <ac:spMkLst>
            <pc:docMk/>
            <pc:sldMk cId="3367104273" sldId="270"/>
            <ac:spMk id="9" creationId="{E690F70B-E368-D7F5-795E-B5139345EF71}"/>
          </ac:spMkLst>
        </pc:spChg>
        <pc:picChg chg="add del">
          <ac:chgData name="Sarah Balian" userId="b9b6ec2c-f67a-4485-ae9a-27dddf9569d2" providerId="ADAL" clId="{5C021946-E79E-424E-A50F-DBD074D7C9B9}" dt="2022-12-06T21:56:10.986" v="3724" actId="22"/>
          <ac:picMkLst>
            <pc:docMk/>
            <pc:sldMk cId="3367104273" sldId="270"/>
            <ac:picMk id="4" creationId="{71BE5D71-6A2E-A479-1AE2-57D02A3CAE8D}"/>
          </ac:picMkLst>
        </pc:picChg>
      </pc:sldChg>
      <pc:sldChg chg="addSp delSp modSp add mod addCm delCm">
        <pc:chgData name="Sarah Balian" userId="b9b6ec2c-f67a-4485-ae9a-27dddf9569d2" providerId="ADAL" clId="{5C021946-E79E-424E-A50F-DBD074D7C9B9}" dt="2022-12-07T14:11:15.003" v="4413" actId="478"/>
        <pc:sldMkLst>
          <pc:docMk/>
          <pc:sldMk cId="52877160" sldId="271"/>
        </pc:sldMkLst>
        <pc:spChg chg="del">
          <ac:chgData name="Sarah Balian" userId="b9b6ec2c-f67a-4485-ae9a-27dddf9569d2" providerId="ADAL" clId="{5C021946-E79E-424E-A50F-DBD074D7C9B9}" dt="2022-12-06T17:18:12.151" v="1890" actId="478"/>
          <ac:spMkLst>
            <pc:docMk/>
            <pc:sldMk cId="52877160" sldId="271"/>
            <ac:spMk id="2" creationId="{40B12F83-9C5C-9EE5-6583-B1FE95837544}"/>
          </ac:spMkLst>
        </pc:spChg>
        <pc:spChg chg="mod">
          <ac:chgData name="Sarah Balian" userId="b9b6ec2c-f67a-4485-ae9a-27dddf9569d2" providerId="ADAL" clId="{5C021946-E79E-424E-A50F-DBD074D7C9B9}" dt="2022-12-06T17:48:11.659" v="2318" actId="14100"/>
          <ac:spMkLst>
            <pc:docMk/>
            <pc:sldMk cId="52877160" sldId="271"/>
            <ac:spMk id="3" creationId="{4660752A-9B01-8FBB-7885-654F5F674490}"/>
          </ac:spMkLst>
        </pc:spChg>
        <pc:spChg chg="add del mod">
          <ac:chgData name="Sarah Balian" userId="b9b6ec2c-f67a-4485-ae9a-27dddf9569d2" providerId="ADAL" clId="{5C021946-E79E-424E-A50F-DBD074D7C9B9}" dt="2022-12-06T17:18:15.603" v="1891" actId="478"/>
          <ac:spMkLst>
            <pc:docMk/>
            <pc:sldMk cId="52877160" sldId="271"/>
            <ac:spMk id="5" creationId="{EADA5288-5898-EE03-FEBB-9F9872F7DB9F}"/>
          </ac:spMkLst>
        </pc:spChg>
        <pc:spChg chg="add mod">
          <ac:chgData name="Sarah Balian" userId="b9b6ec2c-f67a-4485-ae9a-27dddf9569d2" providerId="ADAL" clId="{5C021946-E79E-424E-A50F-DBD074D7C9B9}" dt="2022-12-06T17:47:46.731" v="2316" actId="403"/>
          <ac:spMkLst>
            <pc:docMk/>
            <pc:sldMk cId="52877160" sldId="271"/>
            <ac:spMk id="8" creationId="{19AEBACF-1CFA-6A0E-CC2E-447C02158C3E}"/>
          </ac:spMkLst>
        </pc:spChg>
        <pc:spChg chg="add mod">
          <ac:chgData name="Sarah Balian" userId="b9b6ec2c-f67a-4485-ae9a-27dddf9569d2" providerId="ADAL" clId="{5C021946-E79E-424E-A50F-DBD074D7C9B9}" dt="2022-12-06T17:47:42.531" v="2315" actId="403"/>
          <ac:spMkLst>
            <pc:docMk/>
            <pc:sldMk cId="52877160" sldId="271"/>
            <ac:spMk id="9" creationId="{5A110002-1467-F957-A145-6E0C91C79BDA}"/>
          </ac:spMkLst>
        </pc:spChg>
        <pc:grpChg chg="add mod">
          <ac:chgData name="Sarah Balian" userId="b9b6ec2c-f67a-4485-ae9a-27dddf9569d2" providerId="ADAL" clId="{5C021946-E79E-424E-A50F-DBD074D7C9B9}" dt="2022-12-06T17:42:11.951" v="2229" actId="1076"/>
          <ac:grpSpMkLst>
            <pc:docMk/>
            <pc:sldMk cId="52877160" sldId="271"/>
            <ac:grpSpMk id="16" creationId="{A5D0FC38-968A-6657-1CB6-0735A52DFFB5}"/>
          </ac:grpSpMkLst>
        </pc:grpChg>
        <pc:picChg chg="add mod modCrop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7" creationId="{5A80D062-34C2-A088-3A5E-04A7DA076FF8}"/>
          </ac:picMkLst>
        </pc:picChg>
        <pc:picChg chg="add mod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0" creationId="{4EF4713C-8320-5B9D-65A6-9A8BCFA2DAC9}"/>
          </ac:picMkLst>
        </pc:picChg>
        <pc:picChg chg="add mod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1" creationId="{609B5BBC-CAD5-85BF-BCE1-12CBBA30EB97}"/>
          </ac:picMkLst>
        </pc:picChg>
        <pc:picChg chg="add mod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2" creationId="{7F51D2D0-3380-9900-53CC-F97556239B7A}"/>
          </ac:picMkLst>
        </pc:picChg>
        <pc:picChg chg="add mod modCrop">
          <ac:chgData name="Sarah Balian" userId="b9b6ec2c-f67a-4485-ae9a-27dddf9569d2" providerId="ADAL" clId="{5C021946-E79E-424E-A50F-DBD074D7C9B9}" dt="2022-12-06T17:42:05.587" v="2228" actId="164"/>
          <ac:picMkLst>
            <pc:docMk/>
            <pc:sldMk cId="52877160" sldId="271"/>
            <ac:picMk id="13" creationId="{B92FA875-3914-A903-2C3F-84BD2AEEC0D9}"/>
          </ac:picMkLst>
        </pc:picChg>
        <pc:picChg chg="add del mod modCrop">
          <ac:chgData name="Sarah Balian" userId="b9b6ec2c-f67a-4485-ae9a-27dddf9569d2" providerId="ADAL" clId="{5C021946-E79E-424E-A50F-DBD074D7C9B9}" dt="2022-12-07T14:11:15.003" v="4413" actId="478"/>
          <ac:picMkLst>
            <pc:docMk/>
            <pc:sldMk cId="52877160" sldId="271"/>
            <ac:picMk id="15" creationId="{DD89A6F2-CA02-36F0-DD81-ADEEA4118EED}"/>
          </ac:picMkLst>
        </pc:picChg>
        <pc:picChg chg="add mod">
          <ac:chgData name="Sarah Balian" userId="b9b6ec2c-f67a-4485-ae9a-27dddf9569d2" providerId="ADAL" clId="{5C021946-E79E-424E-A50F-DBD074D7C9B9}" dt="2022-12-06T17:47:19.654" v="2313" actId="14826"/>
          <ac:picMkLst>
            <pc:docMk/>
            <pc:sldMk cId="52877160" sldId="271"/>
            <ac:picMk id="18" creationId="{257FCD19-84D5-8471-F566-EF62B0A39195}"/>
          </ac:picMkLst>
        </pc:picChg>
        <pc:picChg chg="add mod">
          <ac:chgData name="Sarah Balian" userId="b9b6ec2c-f67a-4485-ae9a-27dddf9569d2" providerId="ADAL" clId="{5C021946-E79E-424E-A50F-DBD074D7C9B9}" dt="2022-12-06T17:47:09.429" v="2312" actId="14826"/>
          <ac:picMkLst>
            <pc:docMk/>
            <pc:sldMk cId="52877160" sldId="271"/>
            <ac:picMk id="19" creationId="{26EDD504-E2D3-12DA-44CF-5F0CB0196A0E}"/>
          </ac:picMkLst>
        </pc:picChg>
        <pc:picChg chg="add mod">
          <ac:chgData name="Sarah Balian" userId="b9b6ec2c-f67a-4485-ae9a-27dddf9569d2" providerId="ADAL" clId="{5C021946-E79E-424E-A50F-DBD074D7C9B9}" dt="2022-12-06T17:47:02.223" v="2311" actId="14826"/>
          <ac:picMkLst>
            <pc:docMk/>
            <pc:sldMk cId="52877160" sldId="271"/>
            <ac:picMk id="20" creationId="{C3F04A50-5640-BF1B-4583-9308DC814E58}"/>
          </ac:picMkLst>
        </pc:picChg>
        <pc:picChg chg="add mod">
          <ac:chgData name="Sarah Balian" userId="b9b6ec2c-f67a-4485-ae9a-27dddf9569d2" providerId="ADAL" clId="{5C021946-E79E-424E-A50F-DBD074D7C9B9}" dt="2022-12-06T17:46:43.439" v="2310" actId="1035"/>
          <ac:picMkLst>
            <pc:docMk/>
            <pc:sldMk cId="52877160" sldId="271"/>
            <ac:picMk id="21" creationId="{9D53BC9F-263B-B0EF-60EE-5AC434675B88}"/>
          </ac:picMkLst>
        </pc:picChg>
        <pc:picChg chg="add mod">
          <ac:chgData name="Sarah Balian" userId="b9b6ec2c-f67a-4485-ae9a-27dddf9569d2" providerId="ADAL" clId="{5C021946-E79E-424E-A50F-DBD074D7C9B9}" dt="2022-12-06T17:46:43.439" v="2310" actId="1035"/>
          <ac:picMkLst>
            <pc:docMk/>
            <pc:sldMk cId="52877160" sldId="271"/>
            <ac:picMk id="22" creationId="{CC949830-F1B3-1658-99E3-E4B160F8C290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3" creationId="{7E8626AC-562A-ADC0-CB46-B2380591FB66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4" creationId="{3AEA9D39-D770-5BE1-49CF-9FC9FABE1A73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5" creationId="{1BEC3A91-185F-677F-A916-DC7703515EAD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6" creationId="{FBB6DA96-80D8-6C4C-CACE-F0D89219AC7C}"/>
          </ac:picMkLst>
        </pc:picChg>
        <pc:picChg chg="add mod">
          <ac:chgData name="Sarah Balian" userId="b9b6ec2c-f67a-4485-ae9a-27dddf9569d2" providerId="ADAL" clId="{5C021946-E79E-424E-A50F-DBD074D7C9B9}" dt="2022-12-06T17:46:34.974" v="2287" actId="1076"/>
          <ac:picMkLst>
            <pc:docMk/>
            <pc:sldMk cId="52877160" sldId="271"/>
            <ac:picMk id="27" creationId="{A044B5A7-A11A-3795-0D88-CDE681F9CD68}"/>
          </ac:picMkLst>
        </pc:picChg>
      </pc:sldChg>
      <pc:sldChg chg="add del">
        <pc:chgData name="Sarah Balian" userId="b9b6ec2c-f67a-4485-ae9a-27dddf9569d2" providerId="ADAL" clId="{5C021946-E79E-424E-A50F-DBD074D7C9B9}" dt="2022-12-06T17:55:20.213" v="2322"/>
        <pc:sldMkLst>
          <pc:docMk/>
          <pc:sldMk cId="1167226698" sldId="272"/>
        </pc:sldMkLst>
      </pc:sldChg>
      <pc:sldChg chg="delSp modSp add mod">
        <pc:chgData name="Sarah Balian" userId="b9b6ec2c-f67a-4485-ae9a-27dddf9569d2" providerId="ADAL" clId="{5C021946-E79E-424E-A50F-DBD074D7C9B9}" dt="2022-12-06T17:58:31.130" v="2403" actId="27918"/>
        <pc:sldMkLst>
          <pc:docMk/>
          <pc:sldMk cId="1506493807" sldId="272"/>
        </pc:sldMkLst>
        <pc:spChg chg="mod">
          <ac:chgData name="Sarah Balian" userId="b9b6ec2c-f67a-4485-ae9a-27dddf9569d2" providerId="ADAL" clId="{5C021946-E79E-424E-A50F-DBD074D7C9B9}" dt="2022-12-06T17:55:51.723" v="2334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7:56:18.339" v="2398" actId="20577"/>
          <ac:spMkLst>
            <pc:docMk/>
            <pc:sldMk cId="1506493807" sldId="272"/>
            <ac:spMk id="3" creationId="{E4FD1E92-5DBC-B105-F246-2355E4FF9A74}"/>
          </ac:spMkLst>
        </pc:spChg>
        <pc:picChg chg="del">
          <ac:chgData name="Sarah Balian" userId="b9b6ec2c-f67a-4485-ae9a-27dddf9569d2" providerId="ADAL" clId="{5C021946-E79E-424E-A50F-DBD074D7C9B9}" dt="2022-12-06T17:55:31.131" v="2324" actId="478"/>
          <ac:picMkLst>
            <pc:docMk/>
            <pc:sldMk cId="1506493807" sldId="272"/>
            <ac:picMk id="7" creationId="{7A644DFE-C421-A99B-7B75-FD6CDCA44372}"/>
          </ac:picMkLst>
        </pc:picChg>
      </pc:sldChg>
      <pc:sldChg chg="addSp delSp modSp add mod ord setBg">
        <pc:chgData name="Sarah Balian" userId="b9b6ec2c-f67a-4485-ae9a-27dddf9569d2" providerId="ADAL" clId="{5C021946-E79E-424E-A50F-DBD074D7C9B9}" dt="2022-12-07T14:11:54.810" v="4415" actId="120"/>
        <pc:sldMkLst>
          <pc:docMk/>
          <pc:sldMk cId="454941652" sldId="273"/>
        </pc:sldMkLst>
        <pc:spChg chg="del mod">
          <ac:chgData name="Sarah Balian" userId="b9b6ec2c-f67a-4485-ae9a-27dddf9569d2" providerId="ADAL" clId="{5C021946-E79E-424E-A50F-DBD074D7C9B9}" dt="2022-12-06T20:30:37.409" v="2826" actId="21"/>
          <ac:spMkLst>
            <pc:docMk/>
            <pc:sldMk cId="454941652" sldId="273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9:48:15.823" v="2576" actId="1035"/>
          <ac:spMkLst>
            <pc:docMk/>
            <pc:sldMk cId="454941652" sldId="273"/>
            <ac:spMk id="3" creationId="{E4FD1E92-5DBC-B105-F246-2355E4FF9A74}"/>
          </ac:spMkLst>
        </pc:spChg>
        <pc:spChg chg="mod">
          <ac:chgData name="Sarah Balian" userId="b9b6ec2c-f67a-4485-ae9a-27dddf9569d2" providerId="ADAL" clId="{5C021946-E79E-424E-A50F-DBD074D7C9B9}" dt="2022-12-06T19:46:27.602" v="2554" actId="478"/>
          <ac:spMkLst>
            <pc:docMk/>
            <pc:sldMk cId="454941652" sldId="273"/>
            <ac:spMk id="8" creationId="{1A5D5D1F-6AE8-32C3-0DF9-D2F8A96FD892}"/>
          </ac:spMkLst>
        </pc:spChg>
        <pc:spChg chg="mod">
          <ac:chgData name="Sarah Balian" userId="b9b6ec2c-f67a-4485-ae9a-27dddf9569d2" providerId="ADAL" clId="{5C021946-E79E-424E-A50F-DBD074D7C9B9}" dt="2022-12-06T19:47:35.517" v="2565" actId="207"/>
          <ac:spMkLst>
            <pc:docMk/>
            <pc:sldMk cId="454941652" sldId="273"/>
            <ac:spMk id="13" creationId="{618E7B23-19E2-47DA-9766-356BD49EC512}"/>
          </ac:spMkLst>
        </pc:spChg>
        <pc:spChg chg="mod">
          <ac:chgData name="Sarah Balian" userId="b9b6ec2c-f67a-4485-ae9a-27dddf9569d2" providerId="ADAL" clId="{5C021946-E79E-424E-A50F-DBD074D7C9B9}" dt="2022-12-06T20:46:27.589" v="3108" actId="208"/>
          <ac:spMkLst>
            <pc:docMk/>
            <pc:sldMk cId="454941652" sldId="273"/>
            <ac:spMk id="15" creationId="{D0F2CC26-5BB6-0FF2-59FF-823E56C7B7BC}"/>
          </ac:spMkLst>
        </pc:spChg>
        <pc:spChg chg="mod">
          <ac:chgData name="Sarah Balian" userId="b9b6ec2c-f67a-4485-ae9a-27dddf9569d2" providerId="ADAL" clId="{5C021946-E79E-424E-A50F-DBD074D7C9B9}" dt="2022-12-06T20:46:30.707" v="3110" actId="208"/>
          <ac:spMkLst>
            <pc:docMk/>
            <pc:sldMk cId="454941652" sldId="273"/>
            <ac:spMk id="16" creationId="{B48AF8D6-3B53-9F74-94D2-3B25DE3DD83B}"/>
          </ac:spMkLst>
        </pc:spChg>
        <pc:spChg chg="mod">
          <ac:chgData name="Sarah Balian" userId="b9b6ec2c-f67a-4485-ae9a-27dddf9569d2" providerId="ADAL" clId="{5C021946-E79E-424E-A50F-DBD074D7C9B9}" dt="2022-12-06T20:46:35.094" v="3112" actId="208"/>
          <ac:spMkLst>
            <pc:docMk/>
            <pc:sldMk cId="454941652" sldId="273"/>
            <ac:spMk id="17" creationId="{A26086BA-EB13-AEAF-5740-8696C7A3D23D}"/>
          </ac:spMkLst>
        </pc:spChg>
        <pc:spChg chg="mod">
          <ac:chgData name="Sarah Balian" userId="b9b6ec2c-f67a-4485-ae9a-27dddf9569d2" providerId="ADAL" clId="{5C021946-E79E-424E-A50F-DBD074D7C9B9}" dt="2022-12-06T20:46:58.859" v="3122" actId="208"/>
          <ac:spMkLst>
            <pc:docMk/>
            <pc:sldMk cId="454941652" sldId="273"/>
            <ac:spMk id="18" creationId="{6EB730F7-D11E-13E3-D394-591543F6F3F4}"/>
          </ac:spMkLst>
        </pc:spChg>
        <pc:spChg chg="mod">
          <ac:chgData name="Sarah Balian" userId="b9b6ec2c-f67a-4485-ae9a-27dddf9569d2" providerId="ADAL" clId="{5C021946-E79E-424E-A50F-DBD074D7C9B9}" dt="2022-12-06T20:47:02.864" v="3124" actId="208"/>
          <ac:spMkLst>
            <pc:docMk/>
            <pc:sldMk cId="454941652" sldId="273"/>
            <ac:spMk id="19" creationId="{82B27EF9-3FBD-309B-79E6-6DD1B396B7F2}"/>
          </ac:spMkLst>
        </pc:spChg>
        <pc:spChg chg="mod">
          <ac:chgData name="Sarah Balian" userId="b9b6ec2c-f67a-4485-ae9a-27dddf9569d2" providerId="ADAL" clId="{5C021946-E79E-424E-A50F-DBD074D7C9B9}" dt="2022-12-06T20:45:02.712" v="3087" actId="208"/>
          <ac:spMkLst>
            <pc:docMk/>
            <pc:sldMk cId="454941652" sldId="273"/>
            <ac:spMk id="20" creationId="{DFF4D7D1-5531-9052-3A86-E631897C3FF1}"/>
          </ac:spMkLst>
        </pc:spChg>
        <pc:spChg chg="mod">
          <ac:chgData name="Sarah Balian" userId="b9b6ec2c-f67a-4485-ae9a-27dddf9569d2" providerId="ADAL" clId="{5C021946-E79E-424E-A50F-DBD074D7C9B9}" dt="2022-12-06T20:47:06.083" v="3126" actId="208"/>
          <ac:spMkLst>
            <pc:docMk/>
            <pc:sldMk cId="454941652" sldId="273"/>
            <ac:spMk id="21" creationId="{AECBB6B8-6EEE-D215-E1C3-2FF2633D3578}"/>
          </ac:spMkLst>
        </pc:spChg>
        <pc:spChg chg="mod">
          <ac:chgData name="Sarah Balian" userId="b9b6ec2c-f67a-4485-ae9a-27dddf9569d2" providerId="ADAL" clId="{5C021946-E79E-424E-A50F-DBD074D7C9B9}" dt="2022-12-06T20:45:54.307" v="3099" actId="208"/>
          <ac:spMkLst>
            <pc:docMk/>
            <pc:sldMk cId="454941652" sldId="273"/>
            <ac:spMk id="22" creationId="{79F7DE7F-B6FC-67E3-1062-6A6FF705070C}"/>
          </ac:spMkLst>
        </pc:spChg>
        <pc:spChg chg="mod">
          <ac:chgData name="Sarah Balian" userId="b9b6ec2c-f67a-4485-ae9a-27dddf9569d2" providerId="ADAL" clId="{5C021946-E79E-424E-A50F-DBD074D7C9B9}" dt="2022-12-06T20:44:10.699" v="3072" actId="208"/>
          <ac:spMkLst>
            <pc:docMk/>
            <pc:sldMk cId="454941652" sldId="273"/>
            <ac:spMk id="23" creationId="{FB08A05E-566E-4B8C-CEE8-9AB1A3EC8EFD}"/>
          </ac:spMkLst>
        </pc:spChg>
        <pc:spChg chg="mod">
          <ac:chgData name="Sarah Balian" userId="b9b6ec2c-f67a-4485-ae9a-27dddf9569d2" providerId="ADAL" clId="{5C021946-E79E-424E-A50F-DBD074D7C9B9}" dt="2022-12-06T20:46:19.491" v="3104" actId="207"/>
          <ac:spMkLst>
            <pc:docMk/>
            <pc:sldMk cId="454941652" sldId="273"/>
            <ac:spMk id="24" creationId="{C50532D2-86D1-EE8B-6A3E-06DE59632923}"/>
          </ac:spMkLst>
        </pc:spChg>
        <pc:spChg chg="mod">
          <ac:chgData name="Sarah Balian" userId="b9b6ec2c-f67a-4485-ae9a-27dddf9569d2" providerId="ADAL" clId="{5C021946-E79E-424E-A50F-DBD074D7C9B9}" dt="2022-12-06T20:47:10.830" v="3128" actId="208"/>
          <ac:spMkLst>
            <pc:docMk/>
            <pc:sldMk cId="454941652" sldId="273"/>
            <ac:spMk id="25" creationId="{9286E2F4-7211-1053-F8E4-62BDD171BC13}"/>
          </ac:spMkLst>
        </pc:spChg>
        <pc:spChg chg="mod">
          <ac:chgData name="Sarah Balian" userId="b9b6ec2c-f67a-4485-ae9a-27dddf9569d2" providerId="ADAL" clId="{5C021946-E79E-424E-A50F-DBD074D7C9B9}" dt="2022-12-06T20:44:38.607" v="3076" actId="208"/>
          <ac:spMkLst>
            <pc:docMk/>
            <pc:sldMk cId="454941652" sldId="273"/>
            <ac:spMk id="26" creationId="{0CE7C57C-079C-43BE-38DE-8556061A61F0}"/>
          </ac:spMkLst>
        </pc:spChg>
        <pc:spChg chg="mod">
          <ac:chgData name="Sarah Balian" userId="b9b6ec2c-f67a-4485-ae9a-27dddf9569d2" providerId="ADAL" clId="{5C021946-E79E-424E-A50F-DBD074D7C9B9}" dt="2022-12-06T20:46:53.202" v="3118" actId="208"/>
          <ac:spMkLst>
            <pc:docMk/>
            <pc:sldMk cId="454941652" sldId="273"/>
            <ac:spMk id="27" creationId="{3B2484F9-7DA9-3B58-5691-5C05CBB4911C}"/>
          </ac:spMkLst>
        </pc:spChg>
        <pc:spChg chg="mod">
          <ac:chgData name="Sarah Balian" userId="b9b6ec2c-f67a-4485-ae9a-27dddf9569d2" providerId="ADAL" clId="{5C021946-E79E-424E-A50F-DBD074D7C9B9}" dt="2022-12-06T20:44:57.058" v="3084" actId="208"/>
          <ac:spMkLst>
            <pc:docMk/>
            <pc:sldMk cId="454941652" sldId="273"/>
            <ac:spMk id="28" creationId="{086B88E6-B36D-DA23-F13A-221477F30255}"/>
          </ac:spMkLst>
        </pc:spChg>
        <pc:spChg chg="mod">
          <ac:chgData name="Sarah Balian" userId="b9b6ec2c-f67a-4485-ae9a-27dddf9569d2" providerId="ADAL" clId="{5C021946-E79E-424E-A50F-DBD074D7C9B9}" dt="2022-12-06T20:46:24.623" v="3106" actId="208"/>
          <ac:spMkLst>
            <pc:docMk/>
            <pc:sldMk cId="454941652" sldId="273"/>
            <ac:spMk id="29" creationId="{1BF5DB5A-462C-81A6-1C76-D1666FA63B95}"/>
          </ac:spMkLst>
        </pc:spChg>
        <pc:spChg chg="mod">
          <ac:chgData name="Sarah Balian" userId="b9b6ec2c-f67a-4485-ae9a-27dddf9569d2" providerId="ADAL" clId="{5C021946-E79E-424E-A50F-DBD074D7C9B9}" dt="2022-12-06T20:45:17.678" v="3090" actId="208"/>
          <ac:spMkLst>
            <pc:docMk/>
            <pc:sldMk cId="454941652" sldId="273"/>
            <ac:spMk id="30" creationId="{70AA0F01-213A-E2F6-7512-A7938C78CB69}"/>
          </ac:spMkLst>
        </pc:spChg>
        <pc:spChg chg="mod">
          <ac:chgData name="Sarah Balian" userId="b9b6ec2c-f67a-4485-ae9a-27dddf9569d2" providerId="ADAL" clId="{5C021946-E79E-424E-A50F-DBD074D7C9B9}" dt="2022-12-06T20:47:14.551" v="3130" actId="208"/>
          <ac:spMkLst>
            <pc:docMk/>
            <pc:sldMk cId="454941652" sldId="273"/>
            <ac:spMk id="31" creationId="{A67A114E-0910-BD77-04C3-779B7C7BED6A}"/>
          </ac:spMkLst>
        </pc:spChg>
        <pc:spChg chg="mod">
          <ac:chgData name="Sarah Balian" userId="b9b6ec2c-f67a-4485-ae9a-27dddf9569d2" providerId="ADAL" clId="{5C021946-E79E-424E-A50F-DBD074D7C9B9}" dt="2022-12-06T20:44:40.690" v="3077" actId="208"/>
          <ac:spMkLst>
            <pc:docMk/>
            <pc:sldMk cId="454941652" sldId="273"/>
            <ac:spMk id="32" creationId="{E978B757-63B9-7169-1890-A30CE86C7447}"/>
          </ac:spMkLst>
        </pc:spChg>
        <pc:spChg chg="mod">
          <ac:chgData name="Sarah Balian" userId="b9b6ec2c-f67a-4485-ae9a-27dddf9569d2" providerId="ADAL" clId="{5C021946-E79E-424E-A50F-DBD074D7C9B9}" dt="2022-12-06T20:44:08.226" v="3071" actId="208"/>
          <ac:spMkLst>
            <pc:docMk/>
            <pc:sldMk cId="454941652" sldId="273"/>
            <ac:spMk id="33" creationId="{BA2C492C-960A-8864-6C7D-64EA5A3A0782}"/>
          </ac:spMkLst>
        </pc:spChg>
        <pc:spChg chg="mod">
          <ac:chgData name="Sarah Balian" userId="b9b6ec2c-f67a-4485-ae9a-27dddf9569d2" providerId="ADAL" clId="{5C021946-E79E-424E-A50F-DBD074D7C9B9}" dt="2022-12-06T20:46:50.355" v="3116" actId="208"/>
          <ac:spMkLst>
            <pc:docMk/>
            <pc:sldMk cId="454941652" sldId="273"/>
            <ac:spMk id="34" creationId="{DF95CE22-E860-1A14-1666-1A99D7D42037}"/>
          </ac:spMkLst>
        </pc:spChg>
        <pc:spChg chg="mod">
          <ac:chgData name="Sarah Balian" userId="b9b6ec2c-f67a-4485-ae9a-27dddf9569d2" providerId="ADAL" clId="{5C021946-E79E-424E-A50F-DBD074D7C9B9}" dt="2022-12-06T20:44:50.514" v="3081" actId="207"/>
          <ac:spMkLst>
            <pc:docMk/>
            <pc:sldMk cId="454941652" sldId="273"/>
            <ac:spMk id="35" creationId="{F8F9B46C-36E3-0EA5-56DA-E653E271E8D5}"/>
          </ac:spMkLst>
        </pc:spChg>
        <pc:spChg chg="mod">
          <ac:chgData name="Sarah Balian" userId="b9b6ec2c-f67a-4485-ae9a-27dddf9569d2" providerId="ADAL" clId="{5C021946-E79E-424E-A50F-DBD074D7C9B9}" dt="2022-12-06T20:46:56.108" v="3120" actId="208"/>
          <ac:spMkLst>
            <pc:docMk/>
            <pc:sldMk cId="454941652" sldId="273"/>
            <ac:spMk id="36" creationId="{3A6045E7-8748-CF8A-A9B5-1479A6021893}"/>
          </ac:spMkLst>
        </pc:spChg>
        <pc:spChg chg="mod">
          <ac:chgData name="Sarah Balian" userId="b9b6ec2c-f67a-4485-ae9a-27dddf9569d2" providerId="ADAL" clId="{5C021946-E79E-424E-A50F-DBD074D7C9B9}" dt="2022-12-06T19:47:28.298" v="2563" actId="207"/>
          <ac:spMkLst>
            <pc:docMk/>
            <pc:sldMk cId="454941652" sldId="273"/>
            <ac:spMk id="37" creationId="{24E116F7-2E45-096C-5484-C30AA3622009}"/>
          </ac:spMkLst>
        </pc:spChg>
        <pc:spChg chg="mod">
          <ac:chgData name="Sarah Balian" userId="b9b6ec2c-f67a-4485-ae9a-27dddf9569d2" providerId="ADAL" clId="{5C021946-E79E-424E-A50F-DBD074D7C9B9}" dt="2022-12-06T20:45:30.058" v="3093" actId="208"/>
          <ac:spMkLst>
            <pc:docMk/>
            <pc:sldMk cId="454941652" sldId="273"/>
            <ac:spMk id="38" creationId="{AD04D305-2F1B-09A1-7316-2CA8AE0B75EB}"/>
          </ac:spMkLst>
        </pc:spChg>
        <pc:spChg chg="mod">
          <ac:chgData name="Sarah Balian" userId="b9b6ec2c-f67a-4485-ae9a-27dddf9569d2" providerId="ADAL" clId="{5C021946-E79E-424E-A50F-DBD074D7C9B9}" dt="2022-12-06T20:45:44.673" v="3097" actId="208"/>
          <ac:spMkLst>
            <pc:docMk/>
            <pc:sldMk cId="454941652" sldId="273"/>
            <ac:spMk id="39" creationId="{E8EB246B-21B0-3706-9009-9F756AA23DB1}"/>
          </ac:spMkLst>
        </pc:spChg>
        <pc:spChg chg="mod">
          <ac:chgData name="Sarah Balian" userId="b9b6ec2c-f67a-4485-ae9a-27dddf9569d2" providerId="ADAL" clId="{5C021946-E79E-424E-A50F-DBD074D7C9B9}" dt="2022-12-06T20:46:40.635" v="3114" actId="208"/>
          <ac:spMkLst>
            <pc:docMk/>
            <pc:sldMk cId="454941652" sldId="273"/>
            <ac:spMk id="40" creationId="{6A2D8D17-55A6-5F49-0564-5524CA389360}"/>
          </ac:spMkLst>
        </pc:spChg>
        <pc:spChg chg="add mod">
          <ac:chgData name="Sarah Balian" userId="b9b6ec2c-f67a-4485-ae9a-27dddf9569d2" providerId="ADAL" clId="{5C021946-E79E-424E-A50F-DBD074D7C9B9}" dt="2022-12-06T19:54:08.034" v="2620" actId="1076"/>
          <ac:spMkLst>
            <pc:docMk/>
            <pc:sldMk cId="454941652" sldId="273"/>
            <ac:spMk id="41" creationId="{D668D04A-DECC-8646-63D2-86090C0B6EC2}"/>
          </ac:spMkLst>
        </pc:spChg>
        <pc:spChg chg="add mod">
          <ac:chgData name="Sarah Balian" userId="b9b6ec2c-f67a-4485-ae9a-27dddf9569d2" providerId="ADAL" clId="{5C021946-E79E-424E-A50F-DBD074D7C9B9}" dt="2022-12-06T19:55:38.688" v="2650" actId="1076"/>
          <ac:spMkLst>
            <pc:docMk/>
            <pc:sldMk cId="454941652" sldId="273"/>
            <ac:spMk id="42" creationId="{CF8A5421-9323-A745-9033-6B0858E056E5}"/>
          </ac:spMkLst>
        </pc:spChg>
        <pc:spChg chg="add mod">
          <ac:chgData name="Sarah Balian" userId="b9b6ec2c-f67a-4485-ae9a-27dddf9569d2" providerId="ADAL" clId="{5C021946-E79E-424E-A50F-DBD074D7C9B9}" dt="2022-12-06T19:56:17.155" v="2655" actId="20577"/>
          <ac:spMkLst>
            <pc:docMk/>
            <pc:sldMk cId="454941652" sldId="273"/>
            <ac:spMk id="43" creationId="{B7FC13D1-752F-56B6-5609-2A21E3445535}"/>
          </ac:spMkLst>
        </pc:spChg>
        <pc:spChg chg="add mod">
          <ac:chgData name="Sarah Balian" userId="b9b6ec2c-f67a-4485-ae9a-27dddf9569d2" providerId="ADAL" clId="{5C021946-E79E-424E-A50F-DBD074D7C9B9}" dt="2022-12-06T20:00:38.883" v="2670" actId="20577"/>
          <ac:spMkLst>
            <pc:docMk/>
            <pc:sldMk cId="454941652" sldId="273"/>
            <ac:spMk id="44" creationId="{4BC63EFC-51D8-5205-E29F-01514C838175}"/>
          </ac:spMkLst>
        </pc:spChg>
        <pc:spChg chg="add mod">
          <ac:chgData name="Sarah Balian" userId="b9b6ec2c-f67a-4485-ae9a-27dddf9569d2" providerId="ADAL" clId="{5C021946-E79E-424E-A50F-DBD074D7C9B9}" dt="2022-12-06T20:02:38.083" v="2688" actId="1076"/>
          <ac:spMkLst>
            <pc:docMk/>
            <pc:sldMk cId="454941652" sldId="273"/>
            <ac:spMk id="45" creationId="{BBE6A571-B611-7C03-DEE0-82AB9841B25B}"/>
          </ac:spMkLst>
        </pc:spChg>
        <pc:spChg chg="add mod">
          <ac:chgData name="Sarah Balian" userId="b9b6ec2c-f67a-4485-ae9a-27dddf9569d2" providerId="ADAL" clId="{5C021946-E79E-424E-A50F-DBD074D7C9B9}" dt="2022-12-06T20:14:41.453" v="2697" actId="14100"/>
          <ac:spMkLst>
            <pc:docMk/>
            <pc:sldMk cId="454941652" sldId="273"/>
            <ac:spMk id="46" creationId="{42DF423A-99C8-4EB4-85E6-B227F5AC86CF}"/>
          </ac:spMkLst>
        </pc:spChg>
        <pc:spChg chg="add mod">
          <ac:chgData name="Sarah Balian" userId="b9b6ec2c-f67a-4485-ae9a-27dddf9569d2" providerId="ADAL" clId="{5C021946-E79E-424E-A50F-DBD074D7C9B9}" dt="2022-12-06T20:15:47.077" v="2709" actId="20577"/>
          <ac:spMkLst>
            <pc:docMk/>
            <pc:sldMk cId="454941652" sldId="273"/>
            <ac:spMk id="47" creationId="{1A54FE55-9EA8-7040-3CAE-58A0BC0B5A7A}"/>
          </ac:spMkLst>
        </pc:spChg>
        <pc:spChg chg="add mod">
          <ac:chgData name="Sarah Balian" userId="b9b6ec2c-f67a-4485-ae9a-27dddf9569d2" providerId="ADAL" clId="{5C021946-E79E-424E-A50F-DBD074D7C9B9}" dt="2022-12-06T20:16:18.933" v="2724" actId="1076"/>
          <ac:spMkLst>
            <pc:docMk/>
            <pc:sldMk cId="454941652" sldId="273"/>
            <ac:spMk id="48" creationId="{C745E97A-7FD6-1663-C9EC-826AD8D437D1}"/>
          </ac:spMkLst>
        </pc:spChg>
        <pc:spChg chg="add mod">
          <ac:chgData name="Sarah Balian" userId="b9b6ec2c-f67a-4485-ae9a-27dddf9569d2" providerId="ADAL" clId="{5C021946-E79E-424E-A50F-DBD074D7C9B9}" dt="2022-12-06T20:16:54.607" v="2733" actId="1076"/>
          <ac:spMkLst>
            <pc:docMk/>
            <pc:sldMk cId="454941652" sldId="273"/>
            <ac:spMk id="49" creationId="{5A089B96-6EB7-40E6-B695-CA14F03E510E}"/>
          </ac:spMkLst>
        </pc:spChg>
        <pc:spChg chg="add mod">
          <ac:chgData name="Sarah Balian" userId="b9b6ec2c-f67a-4485-ae9a-27dddf9569d2" providerId="ADAL" clId="{5C021946-E79E-424E-A50F-DBD074D7C9B9}" dt="2022-12-06T20:45:13.123" v="3088" actId="1076"/>
          <ac:spMkLst>
            <pc:docMk/>
            <pc:sldMk cId="454941652" sldId="273"/>
            <ac:spMk id="50" creationId="{B4A38A1D-ED77-E4A3-DF60-1B2D80DD4252}"/>
          </ac:spMkLst>
        </pc:spChg>
        <pc:spChg chg="add mod">
          <ac:chgData name="Sarah Balian" userId="b9b6ec2c-f67a-4485-ae9a-27dddf9569d2" providerId="ADAL" clId="{5C021946-E79E-424E-A50F-DBD074D7C9B9}" dt="2022-12-06T20:20:22.068" v="2781" actId="1076"/>
          <ac:spMkLst>
            <pc:docMk/>
            <pc:sldMk cId="454941652" sldId="273"/>
            <ac:spMk id="51" creationId="{3D949BF7-3246-03FC-D71D-FF2B194A5867}"/>
          </ac:spMkLst>
        </pc:spChg>
        <pc:spChg chg="add mod">
          <ac:chgData name="Sarah Balian" userId="b9b6ec2c-f67a-4485-ae9a-27dddf9569d2" providerId="ADAL" clId="{5C021946-E79E-424E-A50F-DBD074D7C9B9}" dt="2022-12-06T20:20:30.276" v="2782" actId="1076"/>
          <ac:spMkLst>
            <pc:docMk/>
            <pc:sldMk cId="454941652" sldId="273"/>
            <ac:spMk id="52" creationId="{D73A6417-5A8E-992C-44F0-86E234C17E10}"/>
          </ac:spMkLst>
        </pc:spChg>
        <pc:spChg chg="add mod">
          <ac:chgData name="Sarah Balian" userId="b9b6ec2c-f67a-4485-ae9a-27dddf9569d2" providerId="ADAL" clId="{5C021946-E79E-424E-A50F-DBD074D7C9B9}" dt="2022-12-06T20:24:33.971" v="2799" actId="1076"/>
          <ac:spMkLst>
            <pc:docMk/>
            <pc:sldMk cId="454941652" sldId="273"/>
            <ac:spMk id="53" creationId="{34E58A3B-6C41-24E5-AFB9-0CC8E52DFFBF}"/>
          </ac:spMkLst>
        </pc:spChg>
        <pc:spChg chg="add mod">
          <ac:chgData name="Sarah Balian" userId="b9b6ec2c-f67a-4485-ae9a-27dddf9569d2" providerId="ADAL" clId="{5C021946-E79E-424E-A50F-DBD074D7C9B9}" dt="2022-12-06T20:25:17.220" v="2811" actId="1076"/>
          <ac:spMkLst>
            <pc:docMk/>
            <pc:sldMk cId="454941652" sldId="273"/>
            <ac:spMk id="54" creationId="{3C62B939-790C-DB0F-0CF6-1E2C6F585ED4}"/>
          </ac:spMkLst>
        </pc:spChg>
        <pc:spChg chg="add mod">
          <ac:chgData name="Sarah Balian" userId="b9b6ec2c-f67a-4485-ae9a-27dddf9569d2" providerId="ADAL" clId="{5C021946-E79E-424E-A50F-DBD074D7C9B9}" dt="2022-12-06T20:44:54.116" v="3082" actId="1076"/>
          <ac:spMkLst>
            <pc:docMk/>
            <pc:sldMk cId="454941652" sldId="273"/>
            <ac:spMk id="55" creationId="{16C6B6BA-7222-2A46-CA43-30A3DC2F40E5}"/>
          </ac:spMkLst>
        </pc:spChg>
        <pc:spChg chg="add del mod">
          <ac:chgData name="Sarah Balian" userId="b9b6ec2c-f67a-4485-ae9a-27dddf9569d2" providerId="ADAL" clId="{5C021946-E79E-424E-A50F-DBD074D7C9B9}" dt="2022-12-06T20:30:59.342" v="2833" actId="478"/>
          <ac:spMkLst>
            <pc:docMk/>
            <pc:sldMk cId="454941652" sldId="273"/>
            <ac:spMk id="57" creationId="{F119EB20-59AD-7B0D-8C95-73057D9FDB02}"/>
          </ac:spMkLst>
        </pc:spChg>
        <pc:spChg chg="add mod">
          <ac:chgData name="Sarah Balian" userId="b9b6ec2c-f67a-4485-ae9a-27dddf9569d2" providerId="ADAL" clId="{5C021946-E79E-424E-A50F-DBD074D7C9B9}" dt="2022-12-07T14:11:54.810" v="4415" actId="120"/>
          <ac:spMkLst>
            <pc:docMk/>
            <pc:sldMk cId="454941652" sldId="273"/>
            <ac:spMk id="58" creationId="{DB0E9556-57C4-FB9F-F4ED-4A86F430775C}"/>
          </ac:spMkLst>
        </pc:spChg>
        <pc:spChg chg="add mod">
          <ac:chgData name="Sarah Balian" userId="b9b6ec2c-f67a-4485-ae9a-27dddf9569d2" providerId="ADAL" clId="{5C021946-E79E-424E-A50F-DBD074D7C9B9}" dt="2022-12-06T20:31:48.141" v="2856" actId="1076"/>
          <ac:spMkLst>
            <pc:docMk/>
            <pc:sldMk cId="454941652" sldId="273"/>
            <ac:spMk id="59" creationId="{4D135624-874F-7303-6186-F1323F30C5AA}"/>
          </ac:spMkLst>
        </pc:spChg>
        <pc:spChg chg="add mod">
          <ac:chgData name="Sarah Balian" userId="b9b6ec2c-f67a-4485-ae9a-27dddf9569d2" providerId="ADAL" clId="{5C021946-E79E-424E-A50F-DBD074D7C9B9}" dt="2022-12-06T20:39:03.068" v="2977" actId="1076"/>
          <ac:spMkLst>
            <pc:docMk/>
            <pc:sldMk cId="454941652" sldId="273"/>
            <ac:spMk id="60" creationId="{283A431F-66DE-56D0-6F8C-E197CA434994}"/>
          </ac:spMkLst>
        </pc:spChg>
        <pc:spChg chg="add mod">
          <ac:chgData name="Sarah Balian" userId="b9b6ec2c-f67a-4485-ae9a-27dddf9569d2" providerId="ADAL" clId="{5C021946-E79E-424E-A50F-DBD074D7C9B9}" dt="2022-12-06T20:35:46.069" v="2927" actId="1038"/>
          <ac:spMkLst>
            <pc:docMk/>
            <pc:sldMk cId="454941652" sldId="273"/>
            <ac:spMk id="61" creationId="{13D1EBF7-3808-CC4B-C914-B34A82C02B00}"/>
          </ac:spMkLst>
        </pc:spChg>
        <pc:spChg chg="add mod">
          <ac:chgData name="Sarah Balian" userId="b9b6ec2c-f67a-4485-ae9a-27dddf9569d2" providerId="ADAL" clId="{5C021946-E79E-424E-A50F-DBD074D7C9B9}" dt="2022-12-06T20:45:40.515" v="3095" actId="1076"/>
          <ac:spMkLst>
            <pc:docMk/>
            <pc:sldMk cId="454941652" sldId="273"/>
            <ac:spMk id="1033" creationId="{3CD9B410-05B2-6138-6911-D2332C745AC9}"/>
          </ac:spMkLst>
        </pc:spChg>
        <pc:spChg chg="add mod">
          <ac:chgData name="Sarah Balian" userId="b9b6ec2c-f67a-4485-ae9a-27dddf9569d2" providerId="ADAL" clId="{5C021946-E79E-424E-A50F-DBD074D7C9B9}" dt="2022-12-06T20:37:05.813" v="2950" actId="1076"/>
          <ac:spMkLst>
            <pc:docMk/>
            <pc:sldMk cId="454941652" sldId="273"/>
            <ac:spMk id="1034" creationId="{7DB997D1-C003-D6C6-1F18-F0F31FEDDA4D}"/>
          </ac:spMkLst>
        </pc:spChg>
        <pc:spChg chg="add mod">
          <ac:chgData name="Sarah Balian" userId="b9b6ec2c-f67a-4485-ae9a-27dddf9569d2" providerId="ADAL" clId="{5C021946-E79E-424E-A50F-DBD074D7C9B9}" dt="2022-12-06T20:37:56.306" v="2962" actId="20577"/>
          <ac:spMkLst>
            <pc:docMk/>
            <pc:sldMk cId="454941652" sldId="273"/>
            <ac:spMk id="1035" creationId="{505D2889-80F3-69CB-1B35-181142E76EFB}"/>
          </ac:spMkLst>
        </pc:spChg>
        <pc:spChg chg="add mod">
          <ac:chgData name="Sarah Balian" userId="b9b6ec2c-f67a-4485-ae9a-27dddf9569d2" providerId="ADAL" clId="{5C021946-E79E-424E-A50F-DBD074D7C9B9}" dt="2022-12-06T20:41:02.574" v="3014" actId="1076"/>
          <ac:spMkLst>
            <pc:docMk/>
            <pc:sldMk cId="454941652" sldId="273"/>
            <ac:spMk id="1036" creationId="{857DBFB8-A839-2B3D-F992-3D5B522A6EDA}"/>
          </ac:spMkLst>
        </pc:spChg>
        <pc:spChg chg="add mod">
          <ac:chgData name="Sarah Balian" userId="b9b6ec2c-f67a-4485-ae9a-27dddf9569d2" providerId="ADAL" clId="{5C021946-E79E-424E-A50F-DBD074D7C9B9}" dt="2022-12-06T20:42:28.535" v="3046" actId="20577"/>
          <ac:spMkLst>
            <pc:docMk/>
            <pc:sldMk cId="454941652" sldId="273"/>
            <ac:spMk id="1037" creationId="{A619D19B-59AC-7D09-4061-FA84E7FB471A}"/>
          </ac:spMkLst>
        </pc:spChg>
        <pc:spChg chg="add mod">
          <ac:chgData name="Sarah Balian" userId="b9b6ec2c-f67a-4485-ae9a-27dddf9569d2" providerId="ADAL" clId="{5C021946-E79E-424E-A50F-DBD074D7C9B9}" dt="2022-12-06T20:40:49.029" v="3012" actId="1076"/>
          <ac:spMkLst>
            <pc:docMk/>
            <pc:sldMk cId="454941652" sldId="273"/>
            <ac:spMk id="1038" creationId="{5909F8BF-9101-628B-51F4-11674CFA84EF}"/>
          </ac:spMkLst>
        </pc:spChg>
        <pc:spChg chg="add mod">
          <ac:chgData name="Sarah Balian" userId="b9b6ec2c-f67a-4485-ae9a-27dddf9569d2" providerId="ADAL" clId="{5C021946-E79E-424E-A50F-DBD074D7C9B9}" dt="2022-12-06T20:42:06.134" v="3041" actId="20577"/>
          <ac:spMkLst>
            <pc:docMk/>
            <pc:sldMk cId="454941652" sldId="273"/>
            <ac:spMk id="1041" creationId="{EDDDA1C2-40F2-C465-D3BB-2E406CC881AB}"/>
          </ac:spMkLst>
        </pc:spChg>
        <pc:spChg chg="add mod">
          <ac:chgData name="Sarah Balian" userId="b9b6ec2c-f67a-4485-ae9a-27dddf9569d2" providerId="ADAL" clId="{5C021946-E79E-424E-A50F-DBD074D7C9B9}" dt="2022-12-06T20:43:37.733" v="3068" actId="1076"/>
          <ac:spMkLst>
            <pc:docMk/>
            <pc:sldMk cId="454941652" sldId="273"/>
            <ac:spMk id="1046" creationId="{8A57591F-F75D-FBB3-BD7E-757A1AFC2F44}"/>
          </ac:spMkLst>
        </pc:spChg>
        <pc:grpChg chg="mod">
          <ac:chgData name="Sarah Balian" userId="b9b6ec2c-f67a-4485-ae9a-27dddf9569d2" providerId="ADAL" clId="{5C021946-E79E-424E-A50F-DBD074D7C9B9}" dt="2022-12-06T19:44:23.790" v="2544" actId="338"/>
          <ac:grpSpMkLst>
            <pc:docMk/>
            <pc:sldMk cId="454941652" sldId="273"/>
            <ac:grpSpMk id="1" creationId="{00000000-0000-0000-0000-000000000000}"/>
          </ac:grpSpMkLst>
        </pc:grpChg>
        <pc:grpChg chg="add del mod">
          <ac:chgData name="Sarah Balian" userId="b9b6ec2c-f67a-4485-ae9a-27dddf9569d2" providerId="ADAL" clId="{5C021946-E79E-424E-A50F-DBD074D7C9B9}" dt="2022-12-06T19:46:27.602" v="2554" actId="478"/>
          <ac:grpSpMkLst>
            <pc:docMk/>
            <pc:sldMk cId="454941652" sldId="273"/>
            <ac:grpSpMk id="7" creationId="{3B1BE983-4178-47CB-E76F-CF77A4741371}"/>
          </ac:grpSpMkLst>
        </pc:grpChg>
        <pc:grpChg chg="mod">
          <ac:chgData name="Sarah Balian" userId="b9b6ec2c-f67a-4485-ae9a-27dddf9569d2" providerId="ADAL" clId="{5C021946-E79E-424E-A50F-DBD074D7C9B9}" dt="2022-12-06T20:37:43.174" v="2960" actId="1076"/>
          <ac:grpSpMkLst>
            <pc:docMk/>
            <pc:sldMk cId="454941652" sldId="273"/>
            <ac:grpSpMk id="12" creationId="{5E9238D3-4F99-E415-7A54-9FE1BC3F8A71}"/>
          </ac:grpSpMkLst>
        </pc:grpChg>
        <pc:grpChg chg="mod">
          <ac:chgData name="Sarah Balian" userId="b9b6ec2c-f67a-4485-ae9a-27dddf9569d2" providerId="ADAL" clId="{5C021946-E79E-424E-A50F-DBD074D7C9B9}" dt="2022-12-06T19:47:28.298" v="2563" actId="207"/>
          <ac:grpSpMkLst>
            <pc:docMk/>
            <pc:sldMk cId="454941652" sldId="273"/>
            <ac:grpSpMk id="14" creationId="{BC42B063-9625-A786-D121-49378D2AC485}"/>
          </ac:grpSpMkLst>
        </pc:grpChg>
        <pc:graphicFrameChg chg="add del mod">
          <ac:chgData name="Sarah Balian" userId="b9b6ec2c-f67a-4485-ae9a-27dddf9569d2" providerId="ADAL" clId="{5C021946-E79E-424E-A50F-DBD074D7C9B9}" dt="2022-12-06T19:42:50.636" v="2533" actId="478"/>
          <ac:graphicFrameMkLst>
            <pc:docMk/>
            <pc:sldMk cId="454941652" sldId="273"/>
            <ac:graphicFrameMk id="9" creationId="{16BB2B36-D329-083C-5198-BEEC5AC12CFA}"/>
          </ac:graphicFrameMkLst>
        </pc:graphicFrameChg>
        <pc:picChg chg="add del mod">
          <ac:chgData name="Sarah Balian" userId="b9b6ec2c-f67a-4485-ae9a-27dddf9569d2" providerId="ADAL" clId="{5C021946-E79E-424E-A50F-DBD074D7C9B9}" dt="2022-12-06T20:32:23.727" v="2857" actId="21"/>
          <ac:picMkLst>
            <pc:docMk/>
            <pc:sldMk cId="454941652" sldId="273"/>
            <ac:picMk id="4" creationId="{57880551-3579-BB08-D97B-40736F973170}"/>
          </ac:picMkLst>
        </pc:picChg>
        <pc:picChg chg="add del mod">
          <ac:chgData name="Sarah Balian" userId="b9b6ec2c-f67a-4485-ae9a-27dddf9569d2" providerId="ADAL" clId="{5C021946-E79E-424E-A50F-DBD074D7C9B9}" dt="2022-12-06T19:44:23.790" v="2544" actId="338"/>
          <ac:picMkLst>
            <pc:docMk/>
            <pc:sldMk cId="454941652" sldId="273"/>
            <ac:picMk id="6" creationId="{3AF1A843-487E-A655-5F2E-7C8A1CD014E5}"/>
          </ac:picMkLst>
        </pc:picChg>
        <pc:picChg chg="add del mod">
          <ac:chgData name="Sarah Balian" userId="b9b6ec2c-f67a-4485-ae9a-27dddf9569d2" providerId="ADAL" clId="{5C021946-E79E-424E-A50F-DBD074D7C9B9}" dt="2022-12-06T19:47:12.496" v="2559" actId="27803"/>
          <ac:picMkLst>
            <pc:docMk/>
            <pc:sldMk cId="454941652" sldId="273"/>
            <ac:picMk id="11" creationId="{B4984E27-9A55-63B1-05FA-65941683051A}"/>
          </ac:picMkLst>
        </pc:picChg>
        <pc:picChg chg="add del mod">
          <ac:chgData name="Sarah Balian" userId="b9b6ec2c-f67a-4485-ae9a-27dddf9569d2" providerId="ADAL" clId="{5C021946-E79E-424E-A50F-DBD074D7C9B9}" dt="2022-12-06T19:46:27.602" v="2554" actId="478"/>
          <ac:picMkLst>
            <pc:docMk/>
            <pc:sldMk cId="454941652" sldId="273"/>
            <ac:picMk id="1029" creationId="{5930E1AE-D04B-7E3A-4573-5E21F4EBC92C}"/>
          </ac:picMkLst>
        </pc:picChg>
        <pc:picChg chg="add mod">
          <ac:chgData name="Sarah Balian" userId="b9b6ec2c-f67a-4485-ae9a-27dddf9569d2" providerId="ADAL" clId="{5C021946-E79E-424E-A50F-DBD074D7C9B9}" dt="2022-12-07T13:59:58.192" v="4191"/>
          <ac:picMkLst>
            <pc:docMk/>
            <pc:sldMk cId="454941652" sldId="273"/>
            <ac:picMk id="1047" creationId="{D7FE3863-12E1-E1C6-6EF5-9F3DE5DF3376}"/>
          </ac:picMkLst>
        </pc:picChg>
        <pc:cxnChg chg="add del mod">
          <ac:chgData name="Sarah Balian" userId="b9b6ec2c-f67a-4485-ae9a-27dddf9569d2" providerId="ADAL" clId="{5C021946-E79E-424E-A50F-DBD074D7C9B9}" dt="2022-12-06T20:34:54.516" v="2879" actId="478"/>
          <ac:cxnSpMkLst>
            <pc:docMk/>
            <pc:sldMk cId="454941652" sldId="273"/>
            <ac:cxnSpMk id="63" creationId="{FFA903EA-FA97-3A99-BF5D-F677996B52B3}"/>
          </ac:cxnSpMkLst>
        </pc:cxnChg>
        <pc:cxnChg chg="add mod">
          <ac:chgData name="Sarah Balian" userId="b9b6ec2c-f67a-4485-ae9a-27dddf9569d2" providerId="ADAL" clId="{5C021946-E79E-424E-A50F-DBD074D7C9B9}" dt="2022-12-06T20:35:34.388" v="2906" actId="14100"/>
          <ac:cxnSpMkLst>
            <pc:docMk/>
            <pc:sldMk cId="454941652" sldId="273"/>
            <ac:cxnSpMk id="1028" creationId="{251E71C6-C5DE-756D-28C9-B37F00509337}"/>
          </ac:cxnSpMkLst>
        </pc:cxnChg>
        <pc:cxnChg chg="add mod">
          <ac:chgData name="Sarah Balian" userId="b9b6ec2c-f67a-4485-ae9a-27dddf9569d2" providerId="ADAL" clId="{5C021946-E79E-424E-A50F-DBD074D7C9B9}" dt="2022-12-06T20:41:53.799" v="3039" actId="14100"/>
          <ac:cxnSpMkLst>
            <pc:docMk/>
            <pc:sldMk cId="454941652" sldId="273"/>
            <ac:cxnSpMk id="1039" creationId="{27A9561D-6FFC-F4BF-D6C2-12FEB0D3D959}"/>
          </ac:cxnSpMkLst>
        </pc:cxnChg>
        <pc:cxnChg chg="add mod">
          <ac:chgData name="Sarah Balian" userId="b9b6ec2c-f67a-4485-ae9a-27dddf9569d2" providerId="ADAL" clId="{5C021946-E79E-424E-A50F-DBD074D7C9B9}" dt="2022-12-06T20:42:19.973" v="3044" actId="14100"/>
          <ac:cxnSpMkLst>
            <pc:docMk/>
            <pc:sldMk cId="454941652" sldId="273"/>
            <ac:cxnSpMk id="1044" creationId="{449259B2-AC01-86E5-AAE4-014A1E3AD19E}"/>
          </ac:cxnSpMkLst>
        </pc:cxnChg>
      </pc:sldChg>
      <pc:sldChg chg="addSp delSp modSp add mod">
        <pc:chgData name="Sarah Balian" userId="b9b6ec2c-f67a-4485-ae9a-27dddf9569d2" providerId="ADAL" clId="{5C021946-E79E-424E-A50F-DBD074D7C9B9}" dt="2022-12-07T14:11:50.403" v="4414" actId="120"/>
        <pc:sldMkLst>
          <pc:docMk/>
          <pc:sldMk cId="4007693361" sldId="274"/>
        </pc:sldMkLst>
        <pc:spChg chg="del mod">
          <ac:chgData name="Sarah Balian" userId="b9b6ec2c-f67a-4485-ae9a-27dddf9569d2" providerId="ADAL" clId="{5C021946-E79E-424E-A50F-DBD074D7C9B9}" dt="2022-12-06T20:30:47.714" v="2829" actId="21"/>
          <ac:spMkLst>
            <pc:docMk/>
            <pc:sldMk cId="4007693361" sldId="274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19:41:58.124" v="2467" actId="1076"/>
          <ac:spMkLst>
            <pc:docMk/>
            <pc:sldMk cId="4007693361" sldId="274"/>
            <ac:spMk id="3" creationId="{E4FD1E92-5DBC-B105-F246-2355E4FF9A74}"/>
          </ac:spMkLst>
        </pc:spChg>
        <pc:spChg chg="add mod">
          <ac:chgData name="Sarah Balian" userId="b9b6ec2c-f67a-4485-ae9a-27dddf9569d2" providerId="ADAL" clId="{5C021946-E79E-424E-A50F-DBD074D7C9B9}" dt="2022-12-07T14:11:50.403" v="4414" actId="120"/>
          <ac:spMkLst>
            <pc:docMk/>
            <pc:sldMk cId="4007693361" sldId="274"/>
            <ac:spMk id="4" creationId="{BFC0D5BD-61B2-8BB5-03B3-97A724292904}"/>
          </ac:spMkLst>
        </pc:spChg>
        <pc:spChg chg="add del mod">
          <ac:chgData name="Sarah Balian" userId="b9b6ec2c-f67a-4485-ae9a-27dddf9569d2" providerId="ADAL" clId="{5C021946-E79E-424E-A50F-DBD074D7C9B9}" dt="2022-12-06T20:30:49.476" v="2830" actId="478"/>
          <ac:spMkLst>
            <pc:docMk/>
            <pc:sldMk cId="4007693361" sldId="274"/>
            <ac:spMk id="6" creationId="{93F03EFE-A15E-3122-F811-700110876976}"/>
          </ac:spMkLst>
        </pc:spChg>
        <pc:picChg chg="add mod">
          <ac:chgData name="Sarah Balian" userId="b9b6ec2c-f67a-4485-ae9a-27dddf9569d2" providerId="ADAL" clId="{5C021946-E79E-424E-A50F-DBD074D7C9B9}" dt="2022-12-06T20:32:24.948" v="2858"/>
          <ac:picMkLst>
            <pc:docMk/>
            <pc:sldMk cId="4007693361" sldId="274"/>
            <ac:picMk id="7" creationId="{F2184729-ADE0-F5BE-E705-C3C16BEEA5D9}"/>
          </ac:picMkLst>
        </pc:picChg>
      </pc:sldChg>
      <pc:sldChg chg="delSp modSp add mod">
        <pc:chgData name="Sarah Balian" userId="b9b6ec2c-f67a-4485-ae9a-27dddf9569d2" providerId="ADAL" clId="{5C021946-E79E-424E-A50F-DBD074D7C9B9}" dt="2022-12-06T21:04:34.918" v="3241" actId="478"/>
        <pc:sldMkLst>
          <pc:docMk/>
          <pc:sldMk cId="111198767" sldId="275"/>
        </pc:sldMkLst>
        <pc:spChg chg="mod">
          <ac:chgData name="Sarah Balian" userId="b9b6ec2c-f67a-4485-ae9a-27dddf9569d2" providerId="ADAL" clId="{5C021946-E79E-424E-A50F-DBD074D7C9B9}" dt="2022-12-06T21:02:12.045" v="3163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21:03:01.199" v="3228" actId="20577"/>
          <ac:spMkLst>
            <pc:docMk/>
            <pc:sldMk cId="111198767" sldId="275"/>
            <ac:spMk id="3" creationId="{E4FD1E92-5DBC-B105-F246-2355E4FF9A74}"/>
          </ac:spMkLst>
        </pc:spChg>
        <pc:spChg chg="del">
          <ac:chgData name="Sarah Balian" userId="b9b6ec2c-f67a-4485-ae9a-27dddf9569d2" providerId="ADAL" clId="{5C021946-E79E-424E-A50F-DBD074D7C9B9}" dt="2022-12-06T21:04:34.918" v="3241" actId="478"/>
          <ac:spMkLst>
            <pc:docMk/>
            <pc:sldMk cId="111198767" sldId="275"/>
            <ac:spMk id="4" creationId="{CB3FACD9-A5D0-EEFF-C2B2-E4A77442B70D}"/>
          </ac:spMkLst>
        </pc:spChg>
        <pc:spChg chg="del">
          <ac:chgData name="Sarah Balian" userId="b9b6ec2c-f67a-4485-ae9a-27dddf9569d2" providerId="ADAL" clId="{5C021946-E79E-424E-A50F-DBD074D7C9B9}" dt="2022-12-06T21:04:34.918" v="3241" actId="478"/>
          <ac:spMkLst>
            <pc:docMk/>
            <pc:sldMk cId="111198767" sldId="275"/>
            <ac:spMk id="5" creationId="{F9389E6D-AE41-DA2B-E7C6-C8A222BB5D45}"/>
          </ac:spMkLst>
        </pc:spChg>
      </pc:sldChg>
      <pc:sldChg chg="addSp delSp modSp add mod addCm">
        <pc:chgData name="Sarah Balian" userId="b9b6ec2c-f67a-4485-ae9a-27dddf9569d2" providerId="ADAL" clId="{5C021946-E79E-424E-A50F-DBD074D7C9B9}" dt="2022-12-07T14:01:18.503" v="4192"/>
        <pc:sldMkLst>
          <pc:docMk/>
          <pc:sldMk cId="995516696" sldId="276"/>
        </pc:sldMkLst>
        <pc:spChg chg="mod">
          <ac:chgData name="Sarah Balian" userId="b9b6ec2c-f67a-4485-ae9a-27dddf9569d2" providerId="ADAL" clId="{5C021946-E79E-424E-A50F-DBD074D7C9B9}" dt="2022-12-06T21:08:28.241" v="3276" actId="403"/>
          <ac:spMkLst>
            <pc:docMk/>
            <pc:sldMk cId="995516696" sldId="276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21:09:06.893" v="3317" actId="20577"/>
          <ac:spMkLst>
            <pc:docMk/>
            <pc:sldMk cId="995516696" sldId="276"/>
            <ac:spMk id="3" creationId="{E4FD1E92-5DBC-B105-F246-2355E4FF9A74}"/>
          </ac:spMkLst>
        </pc:spChg>
        <pc:spChg chg="add mod">
          <ac:chgData name="Sarah Balian" userId="b9b6ec2c-f67a-4485-ae9a-27dddf9569d2" providerId="ADAL" clId="{5C021946-E79E-424E-A50F-DBD074D7C9B9}" dt="2022-12-06T21:13:45.118" v="3393" actId="403"/>
          <ac:spMkLst>
            <pc:docMk/>
            <pc:sldMk cId="995516696" sldId="276"/>
            <ac:spMk id="4" creationId="{EFF7A8D9-8536-2529-A343-3E45EE4D2E0B}"/>
          </ac:spMkLst>
        </pc:spChg>
        <pc:spChg chg="add mod">
          <ac:chgData name="Sarah Balian" userId="b9b6ec2c-f67a-4485-ae9a-27dddf9569d2" providerId="ADAL" clId="{5C021946-E79E-424E-A50F-DBD074D7C9B9}" dt="2022-12-06T21:13:49.728" v="3394" actId="108"/>
          <ac:spMkLst>
            <pc:docMk/>
            <pc:sldMk cId="995516696" sldId="276"/>
            <ac:spMk id="5" creationId="{104FF3C6-7D13-3DDE-4B1B-471193A52BFB}"/>
          </ac:spMkLst>
        </pc:spChg>
        <pc:graphicFrameChg chg="del">
          <ac:chgData name="Sarah Balian" userId="b9b6ec2c-f67a-4485-ae9a-27dddf9569d2" providerId="ADAL" clId="{5C021946-E79E-424E-A50F-DBD074D7C9B9}" dt="2022-12-06T21:07:50.315" v="3264" actId="478"/>
          <ac:graphicFrameMkLst>
            <pc:docMk/>
            <pc:sldMk cId="995516696" sldId="276"/>
            <ac:graphicFrameMk id="9" creationId="{16BB2B36-D329-083C-5198-BEEC5AC12CFA}"/>
          </ac:graphicFrameMkLst>
        </pc:graphicFrameChg>
      </pc:sldChg>
      <pc:sldChg chg="addSp delSp modSp new del mod">
        <pc:chgData name="Sarah Balian" userId="b9b6ec2c-f67a-4485-ae9a-27dddf9569d2" providerId="ADAL" clId="{5C021946-E79E-424E-A50F-DBD074D7C9B9}" dt="2022-12-06T21:19:39.847" v="3408" actId="680"/>
        <pc:sldMkLst>
          <pc:docMk/>
          <pc:sldMk cId="3362312692" sldId="277"/>
        </pc:sldMkLst>
        <pc:spChg chg="add del">
          <ac:chgData name="Sarah Balian" userId="b9b6ec2c-f67a-4485-ae9a-27dddf9569d2" providerId="ADAL" clId="{5C021946-E79E-424E-A50F-DBD074D7C9B9}" dt="2022-12-06T21:19:39.498" v="3407" actId="1957"/>
          <ac:spMkLst>
            <pc:docMk/>
            <pc:sldMk cId="3362312692" sldId="277"/>
            <ac:spMk id="3" creationId="{225B66D3-0B72-02FD-AAA5-7CF089149DA9}"/>
          </ac:spMkLst>
        </pc:spChg>
        <pc:graphicFrameChg chg="add del mod">
          <ac:chgData name="Sarah Balian" userId="b9b6ec2c-f67a-4485-ae9a-27dddf9569d2" providerId="ADAL" clId="{5C021946-E79E-424E-A50F-DBD074D7C9B9}" dt="2022-12-06T21:19:39.498" v="3407" actId="1957"/>
          <ac:graphicFrameMkLst>
            <pc:docMk/>
            <pc:sldMk cId="3362312692" sldId="277"/>
            <ac:graphicFrameMk id="6" creationId="{F091A78D-949E-A6F4-206D-835D264DA1A9}"/>
          </ac:graphicFrameMkLst>
        </pc:graphicFrameChg>
      </pc:sldChg>
      <pc:sldChg chg="addSp modSp new mod">
        <pc:chgData name="Sarah Balian" userId="b9b6ec2c-f67a-4485-ae9a-27dddf9569d2" providerId="ADAL" clId="{5C021946-E79E-424E-A50F-DBD074D7C9B9}" dt="2022-12-07T13:59:11.539" v="4190" actId="20577"/>
        <pc:sldMkLst>
          <pc:docMk/>
          <pc:sldMk cId="3374680457" sldId="277"/>
        </pc:sldMkLst>
        <pc:spChg chg="mod">
          <ac:chgData name="Sarah Balian" userId="b9b6ec2c-f67a-4485-ae9a-27dddf9569d2" providerId="ADAL" clId="{5C021946-E79E-424E-A50F-DBD074D7C9B9}" dt="2022-12-07T13:59:11.539" v="4190" actId="20577"/>
          <ac:spMkLst>
            <pc:docMk/>
            <pc:sldMk cId="3374680457" sldId="277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6T21:26:49.984" v="3587" actId="1076"/>
          <ac:spMkLst>
            <pc:docMk/>
            <pc:sldMk cId="3374680457" sldId="277"/>
            <ac:spMk id="3" creationId="{50B28AC5-2484-C681-1E51-654A978D440B}"/>
          </ac:spMkLst>
        </pc:spChg>
        <pc:graphicFrameChg chg="add mod">
          <ac:chgData name="Sarah Balian" userId="b9b6ec2c-f67a-4485-ae9a-27dddf9569d2" providerId="ADAL" clId="{5C021946-E79E-424E-A50F-DBD074D7C9B9}" dt="2022-12-06T21:29:35.634" v="3619"/>
          <ac:graphicFrameMkLst>
            <pc:docMk/>
            <pc:sldMk cId="3374680457" sldId="277"/>
            <ac:graphicFrameMk id="6" creationId="{9101D358-B10F-16E5-B75D-9B656EAA9665}"/>
          </ac:graphicFrameMkLst>
        </pc:graphicFrameChg>
        <pc:picChg chg="add mod">
          <ac:chgData name="Sarah Balian" userId="b9b6ec2c-f67a-4485-ae9a-27dddf9569d2" providerId="ADAL" clId="{5C021946-E79E-424E-A50F-DBD074D7C9B9}" dt="2022-12-07T13:59:08.660" v="4189"/>
          <ac:picMkLst>
            <pc:docMk/>
            <pc:sldMk cId="3374680457" sldId="277"/>
            <ac:picMk id="7" creationId="{CDC8E957-0394-0FEF-874F-71987C4CA3C8}"/>
          </ac:picMkLst>
        </pc:picChg>
      </pc:sldChg>
      <pc:sldChg chg="addSp delSp modSp add mod">
        <pc:chgData name="Sarah Balian" userId="b9b6ec2c-f67a-4485-ae9a-27dddf9569d2" providerId="ADAL" clId="{5C021946-E79E-424E-A50F-DBD074D7C9B9}" dt="2022-12-07T14:13:10.509" v="4423" actId="20577"/>
        <pc:sldMkLst>
          <pc:docMk/>
          <pc:sldMk cId="3303905315" sldId="278"/>
        </pc:sldMkLst>
        <pc:spChg chg="mod">
          <ac:chgData name="Sarah Balian" userId="b9b6ec2c-f67a-4485-ae9a-27dddf9569d2" providerId="ADAL" clId="{5C021946-E79E-424E-A50F-DBD074D7C9B9}" dt="2022-12-07T14:13:10.509" v="4423" actId="20577"/>
          <ac:spMkLst>
            <pc:docMk/>
            <pc:sldMk cId="3303905315" sldId="278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6T22:09:41.444" v="3782" actId="6549"/>
          <ac:spMkLst>
            <pc:docMk/>
            <pc:sldMk cId="3303905315" sldId="278"/>
            <ac:spMk id="3" creationId="{50B28AC5-2484-C681-1E51-654A978D440B}"/>
          </ac:spMkLst>
        </pc:spChg>
        <pc:spChg chg="add 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4" creationId="{90D53E62-090D-77E8-73FE-70C3F9C7BD7B}"/>
          </ac:spMkLst>
        </pc:spChg>
        <pc:spChg chg="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7" creationId="{3CB04C64-C937-6341-D079-99DA26296787}"/>
          </ac:spMkLst>
        </pc:spChg>
        <pc:spChg chg="mod">
          <ac:chgData name="Sarah Balian" userId="b9b6ec2c-f67a-4485-ae9a-27dddf9569d2" providerId="ADAL" clId="{5C021946-E79E-424E-A50F-DBD074D7C9B9}" dt="2022-12-06T22:21:53.089" v="3869" actId="207"/>
          <ac:spMkLst>
            <pc:docMk/>
            <pc:sldMk cId="3303905315" sldId="278"/>
            <ac:spMk id="9" creationId="{3FA5E493-31E1-ACCA-C2F2-D76017EC3F9D}"/>
          </ac:spMkLst>
        </pc:spChg>
        <pc:spChg chg="mod">
          <ac:chgData name="Sarah Balian" userId="b9b6ec2c-f67a-4485-ae9a-27dddf9569d2" providerId="ADAL" clId="{5C021946-E79E-424E-A50F-DBD074D7C9B9}" dt="2022-12-06T22:21:47.365" v="3867" actId="207"/>
          <ac:spMkLst>
            <pc:docMk/>
            <pc:sldMk cId="3303905315" sldId="278"/>
            <ac:spMk id="10" creationId="{3CC462E5-34F7-996E-F63C-84F5F2D7239C}"/>
          </ac:spMkLst>
        </pc:spChg>
        <pc:spChg chg="mod">
          <ac:chgData name="Sarah Balian" userId="b9b6ec2c-f67a-4485-ae9a-27dddf9569d2" providerId="ADAL" clId="{5C021946-E79E-424E-A50F-DBD074D7C9B9}" dt="2022-12-06T22:22:13.402" v="3874" actId="207"/>
          <ac:spMkLst>
            <pc:docMk/>
            <pc:sldMk cId="3303905315" sldId="278"/>
            <ac:spMk id="11" creationId="{9E9EA097-3E21-55CB-51AB-1A43F461FC49}"/>
          </ac:spMkLst>
        </pc:spChg>
        <pc:spChg chg="mod">
          <ac:chgData name="Sarah Balian" userId="b9b6ec2c-f67a-4485-ae9a-27dddf9569d2" providerId="ADAL" clId="{5C021946-E79E-424E-A50F-DBD074D7C9B9}" dt="2022-12-06T22:23:34.528" v="3893" actId="207"/>
          <ac:spMkLst>
            <pc:docMk/>
            <pc:sldMk cId="3303905315" sldId="278"/>
            <ac:spMk id="12" creationId="{0275D1B2-6C1F-00C3-0A76-B82C6A7AF2EC}"/>
          </ac:spMkLst>
        </pc:spChg>
        <pc:spChg chg="mod">
          <ac:chgData name="Sarah Balian" userId="b9b6ec2c-f67a-4485-ae9a-27dddf9569d2" providerId="ADAL" clId="{5C021946-E79E-424E-A50F-DBD074D7C9B9}" dt="2022-12-06T22:23:44.099" v="3896" actId="207"/>
          <ac:spMkLst>
            <pc:docMk/>
            <pc:sldMk cId="3303905315" sldId="278"/>
            <ac:spMk id="13" creationId="{2283ACFB-BFE8-3C8A-97B2-D9A78E7843EA}"/>
          </ac:spMkLst>
        </pc:spChg>
        <pc:spChg chg="mod">
          <ac:chgData name="Sarah Balian" userId="b9b6ec2c-f67a-4485-ae9a-27dddf9569d2" providerId="ADAL" clId="{5C021946-E79E-424E-A50F-DBD074D7C9B9}" dt="2022-12-06T22:23:24.905" v="3889" actId="207"/>
          <ac:spMkLst>
            <pc:docMk/>
            <pc:sldMk cId="3303905315" sldId="278"/>
            <ac:spMk id="14" creationId="{3B5A7F35-432C-DBF7-D15A-6F97EF09E1D7}"/>
          </ac:spMkLst>
        </pc:spChg>
        <pc:spChg chg="mod">
          <ac:chgData name="Sarah Balian" userId="b9b6ec2c-f67a-4485-ae9a-27dddf9569d2" providerId="ADAL" clId="{5C021946-E79E-424E-A50F-DBD074D7C9B9}" dt="2022-12-06T22:22:36.036" v="3878" actId="207"/>
          <ac:spMkLst>
            <pc:docMk/>
            <pc:sldMk cId="3303905315" sldId="278"/>
            <ac:spMk id="15" creationId="{5147F513-4BD9-802B-270B-BBABDEF13B91}"/>
          </ac:spMkLst>
        </pc:spChg>
        <pc:spChg chg="mod">
          <ac:chgData name="Sarah Balian" userId="b9b6ec2c-f67a-4485-ae9a-27dddf9569d2" providerId="ADAL" clId="{5C021946-E79E-424E-A50F-DBD074D7C9B9}" dt="2022-12-06T22:23:03.291" v="3881" actId="207"/>
          <ac:spMkLst>
            <pc:docMk/>
            <pc:sldMk cId="3303905315" sldId="278"/>
            <ac:spMk id="16" creationId="{FF9269C8-9752-B16F-B166-0AC99A8EAF09}"/>
          </ac:spMkLst>
        </pc:spChg>
        <pc:spChg chg="mod">
          <ac:chgData name="Sarah Balian" userId="b9b6ec2c-f67a-4485-ae9a-27dddf9569d2" providerId="ADAL" clId="{5C021946-E79E-424E-A50F-DBD074D7C9B9}" dt="2022-12-06T22:23:07.690" v="3883" actId="207"/>
          <ac:spMkLst>
            <pc:docMk/>
            <pc:sldMk cId="3303905315" sldId="278"/>
            <ac:spMk id="17" creationId="{9AFD35D5-DBBC-A83A-9767-5276233AD588}"/>
          </ac:spMkLst>
        </pc:spChg>
        <pc:spChg chg="mod">
          <ac:chgData name="Sarah Balian" userId="b9b6ec2c-f67a-4485-ae9a-27dddf9569d2" providerId="ADAL" clId="{5C021946-E79E-424E-A50F-DBD074D7C9B9}" dt="2022-12-06T22:23:17.890" v="3887" actId="207"/>
          <ac:spMkLst>
            <pc:docMk/>
            <pc:sldMk cId="3303905315" sldId="278"/>
            <ac:spMk id="18" creationId="{C5FFBD6D-426C-D8DA-6742-A7300340AC2A}"/>
          </ac:spMkLst>
        </pc:spChg>
        <pc:spChg chg="mod">
          <ac:chgData name="Sarah Balian" userId="b9b6ec2c-f67a-4485-ae9a-27dddf9569d2" providerId="ADAL" clId="{5C021946-E79E-424E-A50F-DBD074D7C9B9}" dt="2022-12-06T22:22:38.722" v="3879" actId="207"/>
          <ac:spMkLst>
            <pc:docMk/>
            <pc:sldMk cId="3303905315" sldId="278"/>
            <ac:spMk id="19" creationId="{55ABB5CC-FC0F-B4B5-E470-B116DD3B382B}"/>
          </ac:spMkLst>
        </pc:spChg>
        <pc:spChg chg="mod">
          <ac:chgData name="Sarah Balian" userId="b9b6ec2c-f67a-4485-ae9a-27dddf9569d2" providerId="ADAL" clId="{5C021946-E79E-424E-A50F-DBD074D7C9B9}" dt="2022-12-06T22:23:10.403" v="3884" actId="207"/>
          <ac:spMkLst>
            <pc:docMk/>
            <pc:sldMk cId="3303905315" sldId="278"/>
            <ac:spMk id="20" creationId="{0056C197-B337-83DB-AF1E-1AB406839897}"/>
          </ac:spMkLst>
        </pc:spChg>
        <pc:spChg chg="mod">
          <ac:chgData name="Sarah Balian" userId="b9b6ec2c-f67a-4485-ae9a-27dddf9569d2" providerId="ADAL" clId="{5C021946-E79E-424E-A50F-DBD074D7C9B9}" dt="2022-12-06T22:22:32.473" v="3877" actId="207"/>
          <ac:spMkLst>
            <pc:docMk/>
            <pc:sldMk cId="3303905315" sldId="278"/>
            <ac:spMk id="21" creationId="{C5EF9441-59C0-0997-6B93-C237B49CF84E}"/>
          </ac:spMkLst>
        </pc:spChg>
        <pc:spChg chg="mod">
          <ac:chgData name="Sarah Balian" userId="b9b6ec2c-f67a-4485-ae9a-27dddf9569d2" providerId="ADAL" clId="{5C021946-E79E-424E-A50F-DBD074D7C9B9}" dt="2022-12-06T22:23:27.177" v="3890" actId="207"/>
          <ac:spMkLst>
            <pc:docMk/>
            <pc:sldMk cId="3303905315" sldId="278"/>
            <ac:spMk id="22" creationId="{4FA05E7E-021E-E386-3E83-C9E87ADE63BD}"/>
          </ac:spMkLst>
        </pc:spChg>
        <pc:spChg chg="mod">
          <ac:chgData name="Sarah Balian" userId="b9b6ec2c-f67a-4485-ae9a-27dddf9569d2" providerId="ADAL" clId="{5C021946-E79E-424E-A50F-DBD074D7C9B9}" dt="2022-12-06T22:21:50.643" v="3868" actId="207"/>
          <ac:spMkLst>
            <pc:docMk/>
            <pc:sldMk cId="3303905315" sldId="278"/>
            <ac:spMk id="23" creationId="{9568BC24-2FC5-A3B0-441F-942515016E72}"/>
          </ac:spMkLst>
        </pc:spChg>
        <pc:spChg chg="mod">
          <ac:chgData name="Sarah Balian" userId="b9b6ec2c-f67a-4485-ae9a-27dddf9569d2" providerId="ADAL" clId="{5C021946-E79E-424E-A50F-DBD074D7C9B9}" dt="2022-12-06T22:22:30.177" v="3876" actId="207"/>
          <ac:spMkLst>
            <pc:docMk/>
            <pc:sldMk cId="3303905315" sldId="278"/>
            <ac:spMk id="24" creationId="{25C0365A-99EA-8D7E-148C-56E7C800B5A6}"/>
          </ac:spMkLst>
        </pc:spChg>
        <pc:spChg chg="mod">
          <ac:chgData name="Sarah Balian" userId="b9b6ec2c-f67a-4485-ae9a-27dddf9569d2" providerId="ADAL" clId="{5C021946-E79E-424E-A50F-DBD074D7C9B9}" dt="2022-12-06T22:24:00.324" v="3900" actId="207"/>
          <ac:spMkLst>
            <pc:docMk/>
            <pc:sldMk cId="3303905315" sldId="278"/>
            <ac:spMk id="25" creationId="{18648EBE-C12F-8C46-104F-654F8817FA40}"/>
          </ac:spMkLst>
        </pc:spChg>
        <pc:spChg chg="mod">
          <ac:chgData name="Sarah Balian" userId="b9b6ec2c-f67a-4485-ae9a-27dddf9569d2" providerId="ADAL" clId="{5C021946-E79E-424E-A50F-DBD074D7C9B9}" dt="2022-12-06T22:19:10.675" v="3841" actId="207"/>
          <ac:spMkLst>
            <pc:docMk/>
            <pc:sldMk cId="3303905315" sldId="278"/>
            <ac:spMk id="26" creationId="{4DD167EC-74AB-2C67-2080-BF12A45D4553}"/>
          </ac:spMkLst>
        </pc:spChg>
        <pc:spChg chg="mod">
          <ac:chgData name="Sarah Balian" userId="b9b6ec2c-f67a-4485-ae9a-27dddf9569d2" providerId="ADAL" clId="{5C021946-E79E-424E-A50F-DBD074D7C9B9}" dt="2022-12-06T22:19:08.784" v="3840" actId="207"/>
          <ac:spMkLst>
            <pc:docMk/>
            <pc:sldMk cId="3303905315" sldId="278"/>
            <ac:spMk id="27" creationId="{377B2ECD-72B2-BC5B-48CF-A2BF06543BAD}"/>
          </ac:spMkLst>
        </pc:spChg>
        <pc:spChg chg="mod">
          <ac:chgData name="Sarah Balian" userId="b9b6ec2c-f67a-4485-ae9a-27dddf9569d2" providerId="ADAL" clId="{5C021946-E79E-424E-A50F-DBD074D7C9B9}" dt="2022-12-06T22:24:11.923" v="3902" actId="207"/>
          <ac:spMkLst>
            <pc:docMk/>
            <pc:sldMk cId="3303905315" sldId="278"/>
            <ac:spMk id="28" creationId="{4B58E2A8-2B18-6F61-347A-FBD1979D38E5}"/>
          </ac:spMkLst>
        </pc:spChg>
        <pc:spChg chg="mod">
          <ac:chgData name="Sarah Balian" userId="b9b6ec2c-f67a-4485-ae9a-27dddf9569d2" providerId="ADAL" clId="{5C021946-E79E-424E-A50F-DBD074D7C9B9}" dt="2022-12-06T22:22:01.786" v="3871" actId="207"/>
          <ac:spMkLst>
            <pc:docMk/>
            <pc:sldMk cId="3303905315" sldId="278"/>
            <ac:spMk id="29" creationId="{4FF4A308-A2FE-0005-A494-DB007AE29FA8}"/>
          </ac:spMkLst>
        </pc:spChg>
        <pc:spChg chg="mod">
          <ac:chgData name="Sarah Balian" userId="b9b6ec2c-f67a-4485-ae9a-27dddf9569d2" providerId="ADAL" clId="{5C021946-E79E-424E-A50F-DBD074D7C9B9}" dt="2022-12-06T22:22:41.979" v="3880" actId="207"/>
          <ac:spMkLst>
            <pc:docMk/>
            <pc:sldMk cId="3303905315" sldId="278"/>
            <ac:spMk id="30" creationId="{75293DCA-A962-53DE-D665-EF42A0C7030A}"/>
          </ac:spMkLst>
        </pc:spChg>
        <pc:spChg chg="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31" creationId="{F78698C8-52E5-55F1-2310-FB9E0AB99CD9}"/>
          </ac:spMkLst>
        </pc:spChg>
        <pc:spChg chg="mod">
          <ac:chgData name="Sarah Balian" userId="b9b6ec2c-f67a-4485-ae9a-27dddf9569d2" providerId="ADAL" clId="{5C021946-E79E-424E-A50F-DBD074D7C9B9}" dt="2022-12-06T22:24:04.154" v="3901" actId="207"/>
          <ac:spMkLst>
            <pc:docMk/>
            <pc:sldMk cId="3303905315" sldId="278"/>
            <ac:spMk id="32" creationId="{20EFD1BE-164C-AC9D-75DD-21E47A0AAB54}"/>
          </ac:spMkLst>
        </pc:spChg>
        <pc:spChg chg="mod">
          <ac:chgData name="Sarah Balian" userId="b9b6ec2c-f67a-4485-ae9a-27dddf9569d2" providerId="ADAL" clId="{5C021946-E79E-424E-A50F-DBD074D7C9B9}" dt="2022-12-06T22:23:52.668" v="3898" actId="207"/>
          <ac:spMkLst>
            <pc:docMk/>
            <pc:sldMk cId="3303905315" sldId="278"/>
            <ac:spMk id="33" creationId="{91B95289-CFAD-ADFF-1077-FC517E8C1340}"/>
          </ac:spMkLst>
        </pc:spChg>
        <pc:spChg chg="mod">
          <ac:chgData name="Sarah Balian" userId="b9b6ec2c-f67a-4485-ae9a-27dddf9569d2" providerId="ADAL" clId="{5C021946-E79E-424E-A50F-DBD074D7C9B9}" dt="2022-12-06T22:23:29.298" v="3891" actId="207"/>
          <ac:spMkLst>
            <pc:docMk/>
            <pc:sldMk cId="3303905315" sldId="278"/>
            <ac:spMk id="34" creationId="{2BA78FC8-38DC-11FC-8D13-D08D3ADAABC7}"/>
          </ac:spMkLst>
        </pc:spChg>
        <pc:spChg chg="add mod">
          <ac:chgData name="Sarah Balian" userId="b9b6ec2c-f67a-4485-ae9a-27dddf9569d2" providerId="ADAL" clId="{5C021946-E79E-424E-A50F-DBD074D7C9B9}" dt="2022-12-06T22:23:04.926" v="3882" actId="1076"/>
          <ac:spMkLst>
            <pc:docMk/>
            <pc:sldMk cId="3303905315" sldId="278"/>
            <ac:spMk id="35" creationId="{198B86C6-DD0C-57C0-572A-9E8FBE372CEB}"/>
          </ac:spMkLst>
        </pc:spChg>
        <pc:spChg chg="add mod">
          <ac:chgData name="Sarah Balian" userId="b9b6ec2c-f67a-4485-ae9a-27dddf9569d2" providerId="ADAL" clId="{5C021946-E79E-424E-A50F-DBD074D7C9B9}" dt="2022-12-06T22:16:43.930" v="3824" actId="20577"/>
          <ac:spMkLst>
            <pc:docMk/>
            <pc:sldMk cId="3303905315" sldId="278"/>
            <ac:spMk id="36" creationId="{E9B31D6C-FC5F-1FDF-9D14-369471C1D5ED}"/>
          </ac:spMkLst>
        </pc:spChg>
        <pc:spChg chg="add 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37" creationId="{5CD57FC9-220F-C243-0F66-B25294BF91AF}"/>
          </ac:spMkLst>
        </pc:spChg>
        <pc:spChg chg="add mod">
          <ac:chgData name="Sarah Balian" userId="b9b6ec2c-f67a-4485-ae9a-27dddf9569d2" providerId="ADAL" clId="{5C021946-E79E-424E-A50F-DBD074D7C9B9}" dt="2022-12-06T22:23:21.797" v="3888" actId="1076"/>
          <ac:spMkLst>
            <pc:docMk/>
            <pc:sldMk cId="3303905315" sldId="278"/>
            <ac:spMk id="38" creationId="{4A2A16B3-1F85-6AAB-2CC0-18F11E4785EA}"/>
          </ac:spMkLst>
        </pc:spChg>
        <pc:spChg chg="add mod">
          <ac:chgData name="Sarah Balian" userId="b9b6ec2c-f67a-4485-ae9a-27dddf9569d2" providerId="ADAL" clId="{5C021946-E79E-424E-A50F-DBD074D7C9B9}" dt="2022-12-06T22:11:42.296" v="3794" actId="20577"/>
          <ac:spMkLst>
            <pc:docMk/>
            <pc:sldMk cId="3303905315" sldId="278"/>
            <ac:spMk id="39" creationId="{313AEB0E-9A50-D35A-A76C-B22614EEA076}"/>
          </ac:spMkLst>
        </pc:spChg>
        <pc:spChg chg="add mod">
          <ac:chgData name="Sarah Balian" userId="b9b6ec2c-f67a-4485-ae9a-27dddf9569d2" providerId="ADAL" clId="{5C021946-E79E-424E-A50F-DBD074D7C9B9}" dt="2022-12-06T22:13:35.079" v="3821" actId="20577"/>
          <ac:spMkLst>
            <pc:docMk/>
            <pc:sldMk cId="3303905315" sldId="278"/>
            <ac:spMk id="40" creationId="{F27DCABC-B87E-3F19-0FEF-FBB407E3B205}"/>
          </ac:spMkLst>
        </pc:spChg>
        <pc:spChg chg="add mod">
          <ac:chgData name="Sarah Balian" userId="b9b6ec2c-f67a-4485-ae9a-27dddf9569d2" providerId="ADAL" clId="{5C021946-E79E-424E-A50F-DBD074D7C9B9}" dt="2022-12-06T22:12:15.871" v="3804" actId="20577"/>
          <ac:spMkLst>
            <pc:docMk/>
            <pc:sldMk cId="3303905315" sldId="278"/>
            <ac:spMk id="41" creationId="{2A55A2C9-6012-C348-FC53-59E38CC5FED9}"/>
          </ac:spMkLst>
        </pc:spChg>
        <pc:spChg chg="add mod">
          <ac:chgData name="Sarah Balian" userId="b9b6ec2c-f67a-4485-ae9a-27dddf9569d2" providerId="ADAL" clId="{5C021946-E79E-424E-A50F-DBD074D7C9B9}" dt="2022-12-06T22:12:43.024" v="3811" actId="20577"/>
          <ac:spMkLst>
            <pc:docMk/>
            <pc:sldMk cId="3303905315" sldId="278"/>
            <ac:spMk id="42" creationId="{03E0D3C8-7548-D02B-6A92-31B4087BD006}"/>
          </ac:spMkLst>
        </pc:spChg>
        <pc:spChg chg="add mod">
          <ac:chgData name="Sarah Balian" userId="b9b6ec2c-f67a-4485-ae9a-27dddf9569d2" providerId="ADAL" clId="{5C021946-E79E-424E-A50F-DBD074D7C9B9}" dt="2022-12-06T21:50:35.097" v="3705"/>
          <ac:spMkLst>
            <pc:docMk/>
            <pc:sldMk cId="3303905315" sldId="278"/>
            <ac:spMk id="43" creationId="{B1DC4EF6-B05D-61A9-CC0B-02D5849B3D37}"/>
          </ac:spMkLst>
        </pc:spChg>
        <pc:spChg chg="add mod">
          <ac:chgData name="Sarah Balian" userId="b9b6ec2c-f67a-4485-ae9a-27dddf9569d2" providerId="ADAL" clId="{5C021946-E79E-424E-A50F-DBD074D7C9B9}" dt="2022-12-06T22:22:19.188" v="3875" actId="1076"/>
          <ac:spMkLst>
            <pc:docMk/>
            <pc:sldMk cId="3303905315" sldId="278"/>
            <ac:spMk id="44" creationId="{5D0DB9D3-122B-25A3-4F1D-129711C7021C}"/>
          </ac:spMkLst>
        </pc:spChg>
        <pc:spChg chg="add mod">
          <ac:chgData name="Sarah Balian" userId="b9b6ec2c-f67a-4485-ae9a-27dddf9569d2" providerId="ADAL" clId="{5C021946-E79E-424E-A50F-DBD074D7C9B9}" dt="2022-12-06T22:11:54.473" v="3798" actId="20577"/>
          <ac:spMkLst>
            <pc:docMk/>
            <pc:sldMk cId="3303905315" sldId="278"/>
            <ac:spMk id="45" creationId="{B597DD0E-6B53-ABDB-5FE7-8E19B757A13C}"/>
          </ac:spMkLst>
        </pc:spChg>
        <pc:spChg chg="add mod">
          <ac:chgData name="Sarah Balian" userId="b9b6ec2c-f67a-4485-ae9a-27dddf9569d2" providerId="ADAL" clId="{5C021946-E79E-424E-A50F-DBD074D7C9B9}" dt="2022-12-06T22:23:38.574" v="3894" actId="1076"/>
          <ac:spMkLst>
            <pc:docMk/>
            <pc:sldMk cId="3303905315" sldId="278"/>
            <ac:spMk id="46" creationId="{66EAF6C7-602E-BAE7-CD54-932186943A59}"/>
          </ac:spMkLst>
        </pc:spChg>
        <pc:spChg chg="add mod">
          <ac:chgData name="Sarah Balian" userId="b9b6ec2c-f67a-4485-ae9a-27dddf9569d2" providerId="ADAL" clId="{5C021946-E79E-424E-A50F-DBD074D7C9B9}" dt="2022-12-06T22:13:18.929" v="3817" actId="20577"/>
          <ac:spMkLst>
            <pc:docMk/>
            <pc:sldMk cId="3303905315" sldId="278"/>
            <ac:spMk id="47" creationId="{21B36218-11BE-6667-4530-7C0E1702386D}"/>
          </ac:spMkLst>
        </pc:spChg>
        <pc:spChg chg="add mod">
          <ac:chgData name="Sarah Balian" userId="b9b6ec2c-f67a-4485-ae9a-27dddf9569d2" providerId="ADAL" clId="{5C021946-E79E-424E-A50F-DBD074D7C9B9}" dt="2022-12-06T22:11:48.424" v="3796" actId="20577"/>
          <ac:spMkLst>
            <pc:docMk/>
            <pc:sldMk cId="3303905315" sldId="278"/>
            <ac:spMk id="48" creationId="{61EC4098-BC6F-1139-18DC-9491E09C4EA8}"/>
          </ac:spMkLst>
        </pc:spChg>
        <pc:spChg chg="add mod">
          <ac:chgData name="Sarah Balian" userId="b9b6ec2c-f67a-4485-ae9a-27dddf9569d2" providerId="ADAL" clId="{5C021946-E79E-424E-A50F-DBD074D7C9B9}" dt="2022-12-06T22:22:05.244" v="3872" actId="1076"/>
          <ac:spMkLst>
            <pc:docMk/>
            <pc:sldMk cId="3303905315" sldId="278"/>
            <ac:spMk id="49" creationId="{CB6028F1-7140-EA49-F5C1-EFA62A569116}"/>
          </ac:spMkLst>
        </pc:spChg>
        <pc:spChg chg="add mod">
          <ac:chgData name="Sarah Balian" userId="b9b6ec2c-f67a-4485-ae9a-27dddf9569d2" providerId="ADAL" clId="{5C021946-E79E-424E-A50F-DBD074D7C9B9}" dt="2022-12-06T22:12:35.888" v="3809" actId="20577"/>
          <ac:spMkLst>
            <pc:docMk/>
            <pc:sldMk cId="3303905315" sldId="278"/>
            <ac:spMk id="50" creationId="{B41203BB-A225-16C2-B635-16D6B343AF89}"/>
          </ac:spMkLst>
        </pc:spChg>
        <pc:spChg chg="add mod">
          <ac:chgData name="Sarah Balian" userId="b9b6ec2c-f67a-4485-ae9a-27dddf9569d2" providerId="ADAL" clId="{5C021946-E79E-424E-A50F-DBD074D7C9B9}" dt="2022-12-06T22:23:49.373" v="3897" actId="1076"/>
          <ac:spMkLst>
            <pc:docMk/>
            <pc:sldMk cId="3303905315" sldId="278"/>
            <ac:spMk id="51" creationId="{827117BD-E978-7D07-6146-C576D9BDDB6F}"/>
          </ac:spMkLst>
        </pc:spChg>
        <pc:spChg chg="add mod">
          <ac:chgData name="Sarah Balian" userId="b9b6ec2c-f67a-4485-ae9a-27dddf9569d2" providerId="ADAL" clId="{5C021946-E79E-424E-A50F-DBD074D7C9B9}" dt="2022-12-06T22:16:36.730" v="3822" actId="20577"/>
          <ac:spMkLst>
            <pc:docMk/>
            <pc:sldMk cId="3303905315" sldId="278"/>
            <ac:spMk id="52" creationId="{6F0C6D96-77F5-34FE-1A41-EE5E48B6576B}"/>
          </ac:spMkLst>
        </pc:spChg>
        <pc:spChg chg="add mod">
          <ac:chgData name="Sarah Balian" userId="b9b6ec2c-f67a-4485-ae9a-27dddf9569d2" providerId="ADAL" clId="{5C021946-E79E-424E-A50F-DBD074D7C9B9}" dt="2022-12-06T22:21:22.419" v="3864" actId="1076"/>
          <ac:spMkLst>
            <pc:docMk/>
            <pc:sldMk cId="3303905315" sldId="278"/>
            <ac:spMk id="54" creationId="{7D219A80-B805-A7A8-5625-C7E6E09DF3E4}"/>
          </ac:spMkLst>
        </pc:spChg>
        <pc:spChg chg="add mod">
          <ac:chgData name="Sarah Balian" userId="b9b6ec2c-f67a-4485-ae9a-27dddf9569d2" providerId="ADAL" clId="{5C021946-E79E-424E-A50F-DBD074D7C9B9}" dt="2022-12-06T22:18:06.426" v="3835" actId="20577"/>
          <ac:spMkLst>
            <pc:docMk/>
            <pc:sldMk cId="3303905315" sldId="278"/>
            <ac:spMk id="55" creationId="{6C43D562-705F-0282-7B56-4755FE66457C}"/>
          </ac:spMkLst>
        </pc:spChg>
        <pc:spChg chg="add mod">
          <ac:chgData name="Sarah Balian" userId="b9b6ec2c-f67a-4485-ae9a-27dddf9569d2" providerId="ADAL" clId="{5C021946-E79E-424E-A50F-DBD074D7C9B9}" dt="2022-12-06T22:24:23.652" v="3907" actId="1076"/>
          <ac:spMkLst>
            <pc:docMk/>
            <pc:sldMk cId="3303905315" sldId="278"/>
            <ac:spMk id="56" creationId="{64158C01-8D0C-003F-EB03-5C4F6A703C9A}"/>
          </ac:spMkLst>
        </pc:spChg>
        <pc:spChg chg="add mod">
          <ac:chgData name="Sarah Balian" userId="b9b6ec2c-f67a-4485-ae9a-27dddf9569d2" providerId="ADAL" clId="{5C021946-E79E-424E-A50F-DBD074D7C9B9}" dt="2022-12-06T22:12:29.371" v="3807" actId="20577"/>
          <ac:spMkLst>
            <pc:docMk/>
            <pc:sldMk cId="3303905315" sldId="278"/>
            <ac:spMk id="57" creationId="{FBE8F03B-F138-EABE-FE03-7CDB3ECF2B8D}"/>
          </ac:spMkLst>
        </pc:spChg>
        <pc:spChg chg="add mod">
          <ac:chgData name="Sarah Balian" userId="b9b6ec2c-f67a-4485-ae9a-27dddf9569d2" providerId="ADAL" clId="{5C021946-E79E-424E-A50F-DBD074D7C9B9}" dt="2022-12-06T22:13:10.232" v="3815" actId="20577"/>
          <ac:spMkLst>
            <pc:docMk/>
            <pc:sldMk cId="3303905315" sldId="278"/>
            <ac:spMk id="58" creationId="{9525E136-2A9C-4CCB-AB01-3D24BFE938A2}"/>
          </ac:spMkLst>
        </pc:spChg>
        <pc:spChg chg="add mod">
          <ac:chgData name="Sarah Balian" userId="b9b6ec2c-f67a-4485-ae9a-27dddf9569d2" providerId="ADAL" clId="{5C021946-E79E-424E-A50F-DBD074D7C9B9}" dt="2022-12-06T22:16:51.081" v="3827" actId="20577"/>
          <ac:spMkLst>
            <pc:docMk/>
            <pc:sldMk cId="3303905315" sldId="278"/>
            <ac:spMk id="59" creationId="{D516575E-90B0-1FC5-F33B-02BF727702C9}"/>
          </ac:spMkLst>
        </pc:spChg>
        <pc:spChg chg="add mod">
          <ac:chgData name="Sarah Balian" userId="b9b6ec2c-f67a-4485-ae9a-27dddf9569d2" providerId="ADAL" clId="{5C021946-E79E-424E-A50F-DBD074D7C9B9}" dt="2022-12-06T22:12:54.600" v="3814" actId="20577"/>
          <ac:spMkLst>
            <pc:docMk/>
            <pc:sldMk cId="3303905315" sldId="278"/>
            <ac:spMk id="61" creationId="{499EA205-30D0-D459-14C3-C2BC55CA2C3E}"/>
          </ac:spMkLst>
        </pc:spChg>
        <pc:spChg chg="add mod">
          <ac:chgData name="Sarah Balian" userId="b9b6ec2c-f67a-4485-ae9a-27dddf9569d2" providerId="ADAL" clId="{5C021946-E79E-424E-A50F-DBD074D7C9B9}" dt="2022-12-06T22:11:28.729" v="3793" actId="20577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5" creationId="{577FBD76-DD8C-7A6F-355F-097D8F9FAC7A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7" creationId="{99F981EB-7AF8-B30B-E170-E428CE604D64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8" creationId="{EDC192CA-47CE-7554-5BCD-59EFB6DB9FC7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69" creationId="{A9ADA286-B5AD-ECF9-1FB7-ADE36FED47B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0" creationId="{F402DC7D-52F6-5BD4-02ED-E19DBA301D66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1" creationId="{AA3BF279-88C3-E6F1-8599-9289CFCEDD6B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2" creationId="{E88B81F2-B0BA-23CA-4DFD-18701B43E687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3" creationId="{27D0BF05-A04F-8E61-AB86-D3612957FCF8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4" creationId="{6B96F788-0DF9-390E-DA54-14A6D3B73C5C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5" creationId="{C3B9E72B-0161-419E-B332-C04FAB0AAA80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6" creationId="{90A92786-A5B7-2E57-850F-BCE017C4BEA6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7" creationId="{70C70D97-1610-036F-2DBD-6CDCDE4846E9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8" creationId="{0D1F47A0-0BA6-FD7F-FDAB-F8463FD71921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79" creationId="{A257E926-CB9E-1570-9717-7A254118016F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0" creationId="{2E685D52-CF10-DE98-C33A-FDEB9A683757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1" creationId="{BE68E065-CC2F-FDFB-1836-B54D91347B6B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2" creationId="{0E327889-01B9-4C49-CC5F-02A88866276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3" creationId="{BA34B5FD-B06F-6C09-74BB-12E8DDEF76F0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4" creationId="{B4E381B8-8531-8A6E-FBDE-564CD158818A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5" creationId="{E575B520-01A0-A00E-9F80-FE6A98857FEF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6" creationId="{918CE586-A688-2A16-59F8-E5AE71284970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7" creationId="{4A80EA23-0FAE-2893-3EFA-42B8F40C959C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8" creationId="{FA6EF7E4-EF89-80CB-E8ED-A638C811A848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89" creationId="{50A98E0A-E971-1FB6-D6CF-E3EDFE573F71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90" creationId="{448D3D24-5513-6A0E-20C2-37BCF882F5B5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91" creationId="{4B03DFD5-68DF-784E-D1AA-35C2246CFEAE}"/>
          </ac:spMkLst>
        </pc:spChg>
        <pc:spChg chg="mod">
          <ac:chgData name="Sarah Balian" userId="b9b6ec2c-f67a-4485-ae9a-27dddf9569d2" providerId="ADAL" clId="{5C021946-E79E-424E-A50F-DBD074D7C9B9}" dt="2022-12-06T22:09:17.248" v="3757"/>
          <ac:spMkLst>
            <pc:docMk/>
            <pc:sldMk cId="3303905315" sldId="278"/>
            <ac:spMk id="92" creationId="{54D53CC8-5E01-3F71-C0DC-0E7D3699F64A}"/>
          </ac:spMkLst>
        </pc:spChg>
        <pc:grpChg chg="add mod">
          <ac:chgData name="Sarah Balian" userId="b9b6ec2c-f67a-4485-ae9a-27dddf9569d2" providerId="ADAL" clId="{5C021946-E79E-424E-A50F-DBD074D7C9B9}" dt="2022-12-06T21:50:35.097" v="3705"/>
          <ac:grpSpMkLst>
            <pc:docMk/>
            <pc:sldMk cId="3303905315" sldId="278"/>
            <ac:grpSpMk id="5" creationId="{86521BE0-A778-628B-B6CB-766E6E1C2AFF}"/>
          </ac:grpSpMkLst>
        </pc:grpChg>
        <pc:grpChg chg="mod">
          <ac:chgData name="Sarah Balian" userId="b9b6ec2c-f67a-4485-ae9a-27dddf9569d2" providerId="ADAL" clId="{5C021946-E79E-424E-A50F-DBD074D7C9B9}" dt="2022-12-06T21:50:35.097" v="3705"/>
          <ac:grpSpMkLst>
            <pc:docMk/>
            <pc:sldMk cId="3303905315" sldId="278"/>
            <ac:grpSpMk id="8" creationId="{90D16F38-5A9C-A4CD-1504-C73CA6ED2E8A}"/>
          </ac:grpSpMkLst>
        </pc:grpChg>
        <pc:grpChg chg="add del mod">
          <ac:chgData name="Sarah Balian" userId="b9b6ec2c-f67a-4485-ae9a-27dddf9569d2" providerId="ADAL" clId="{5C021946-E79E-424E-A50F-DBD074D7C9B9}" dt="2022-12-06T22:09:18.984" v="3758"/>
          <ac:grpSpMkLst>
            <pc:docMk/>
            <pc:sldMk cId="3303905315" sldId="278"/>
            <ac:grpSpMk id="64" creationId="{4AC3CEA1-19C4-2D7A-BF47-0B9FB6D6A9C3}"/>
          </ac:grpSpMkLst>
        </pc:grpChg>
        <pc:grpChg chg="mod">
          <ac:chgData name="Sarah Balian" userId="b9b6ec2c-f67a-4485-ae9a-27dddf9569d2" providerId="ADAL" clId="{5C021946-E79E-424E-A50F-DBD074D7C9B9}" dt="2022-12-06T22:09:17.248" v="3757"/>
          <ac:grpSpMkLst>
            <pc:docMk/>
            <pc:sldMk cId="3303905315" sldId="278"/>
            <ac:grpSpMk id="66" creationId="{4D7837C7-021F-6625-56E5-970A872BC3C4}"/>
          </ac:grpSpMkLst>
        </pc:grpChg>
        <pc:graphicFrameChg chg="del">
          <ac:chgData name="Sarah Balian" userId="b9b6ec2c-f67a-4485-ae9a-27dddf9569d2" providerId="ADAL" clId="{5C021946-E79E-424E-A50F-DBD074D7C9B9}" dt="2022-12-06T21:50:19.419" v="3704" actId="478"/>
          <ac:graphicFrameMkLst>
            <pc:docMk/>
            <pc:sldMk cId="3303905315" sldId="278"/>
            <ac:graphicFrameMk id="6" creationId="{9101D358-B10F-16E5-B75D-9B656EAA9665}"/>
          </ac:graphicFrameMkLst>
        </pc:graphicFrameChg>
        <pc:picChg chg="add mod">
          <ac:chgData name="Sarah Balian" userId="b9b6ec2c-f67a-4485-ae9a-27dddf9569d2" providerId="ADAL" clId="{5C021946-E79E-424E-A50F-DBD074D7C9B9}" dt="2022-12-07T14:12:46.221" v="4416"/>
          <ac:picMkLst>
            <pc:docMk/>
            <pc:sldMk cId="3303905315" sldId="278"/>
            <ac:picMk id="93" creationId="{E2F2B3BF-C7A6-7700-A02D-5F174766C50C}"/>
          </ac:picMkLst>
        </pc:picChg>
        <pc:cxnChg chg="add mod">
          <ac:chgData name="Sarah Balian" userId="b9b6ec2c-f67a-4485-ae9a-27dddf9569d2" providerId="ADAL" clId="{5C021946-E79E-424E-A50F-DBD074D7C9B9}" dt="2022-12-06T21:50:35.097" v="3705"/>
          <ac:cxnSpMkLst>
            <pc:docMk/>
            <pc:sldMk cId="3303905315" sldId="278"/>
            <ac:cxnSpMk id="53" creationId="{7E35DB01-1D65-1347-8A11-60276C88A906}"/>
          </ac:cxnSpMkLst>
        </pc:cxnChg>
        <pc:cxnChg chg="add mod">
          <ac:chgData name="Sarah Balian" userId="b9b6ec2c-f67a-4485-ae9a-27dddf9569d2" providerId="ADAL" clId="{5C021946-E79E-424E-A50F-DBD074D7C9B9}" dt="2022-12-06T21:50:35.097" v="3705"/>
          <ac:cxnSpMkLst>
            <pc:docMk/>
            <pc:sldMk cId="3303905315" sldId="278"/>
            <ac:cxnSpMk id="60" creationId="{65F59C92-5AD5-917B-B276-5847C235A6D0}"/>
          </ac:cxnSpMkLst>
        </pc:cxnChg>
        <pc:cxnChg chg="add mod">
          <ac:chgData name="Sarah Balian" userId="b9b6ec2c-f67a-4485-ae9a-27dddf9569d2" providerId="ADAL" clId="{5C021946-E79E-424E-A50F-DBD074D7C9B9}" dt="2022-12-06T21:50:35.097" v="3705"/>
          <ac:cxnSpMkLst>
            <pc:docMk/>
            <pc:sldMk cId="3303905315" sldId="278"/>
            <ac:cxnSpMk id="62" creationId="{224F9534-7D5E-8CA0-759C-F2D654AC42F3}"/>
          </ac:cxnSpMkLst>
        </pc:cxnChg>
      </pc:sldChg>
      <pc:sldChg chg="add del">
        <pc:chgData name="Sarah Balian" userId="b9b6ec2c-f67a-4485-ae9a-27dddf9569d2" providerId="ADAL" clId="{5C021946-E79E-424E-A50F-DBD074D7C9B9}" dt="2022-12-06T21:56:17.254" v="3726"/>
        <pc:sldMkLst>
          <pc:docMk/>
          <pc:sldMk cId="1895197899" sldId="279"/>
        </pc:sldMkLst>
      </pc:sldChg>
      <pc:sldChg chg="addSp modSp mod">
        <pc:chgData name="Sarah Balian" userId="b9b6ec2c-f67a-4485-ae9a-27dddf9569d2" providerId="ADAL" clId="{5C021946-E79E-424E-A50F-DBD074D7C9B9}" dt="2022-12-07T13:59:03.810" v="4188" actId="27636"/>
        <pc:sldMkLst>
          <pc:docMk/>
          <pc:sldMk cId="3194101482" sldId="279"/>
        </pc:sldMkLst>
        <pc:spChg chg="mod">
          <ac:chgData name="Sarah Balian" userId="b9b6ec2c-f67a-4485-ae9a-27dddf9569d2" providerId="ADAL" clId="{5C021946-E79E-424E-A50F-DBD074D7C9B9}" dt="2022-12-07T13:59:03.810" v="4188" actId="27636"/>
          <ac:spMkLst>
            <pc:docMk/>
            <pc:sldMk cId="3194101482" sldId="279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6T21:57:07.905" v="3744" actId="1076"/>
          <ac:spMkLst>
            <pc:docMk/>
            <pc:sldMk cId="3194101482" sldId="279"/>
            <ac:spMk id="3" creationId="{50B28AC5-2484-C681-1E51-654A978D440B}"/>
          </ac:spMkLst>
        </pc:spChg>
        <pc:picChg chg="add mod">
          <ac:chgData name="Sarah Balian" userId="b9b6ec2c-f67a-4485-ae9a-27dddf9569d2" providerId="ADAL" clId="{5C021946-E79E-424E-A50F-DBD074D7C9B9}" dt="2022-12-07T13:58:56.985" v="4183"/>
          <ac:picMkLst>
            <pc:docMk/>
            <pc:sldMk cId="3194101482" sldId="279"/>
            <ac:picMk id="4" creationId="{D71482A9-45D7-C133-B814-C75367AE0E26}"/>
          </ac:picMkLst>
        </pc:picChg>
      </pc:sldChg>
      <pc:sldChg chg="addSp delSp modSp mod">
        <pc:chgData name="Sarah Balian" userId="b9b6ec2c-f67a-4485-ae9a-27dddf9569d2" providerId="ADAL" clId="{5C021946-E79E-424E-A50F-DBD074D7C9B9}" dt="2022-12-07T14:13:01.131" v="4421" actId="6549"/>
        <pc:sldMkLst>
          <pc:docMk/>
          <pc:sldMk cId="2037355660" sldId="280"/>
        </pc:sldMkLst>
        <pc:spChg chg="del">
          <ac:chgData name="Sarah Balian" userId="b9b6ec2c-f67a-4485-ae9a-27dddf9569d2" providerId="ADAL" clId="{5C021946-E79E-424E-A50F-DBD074D7C9B9}" dt="2022-12-06T22:10:56.504" v="3783" actId="478"/>
          <ac:spMkLst>
            <pc:docMk/>
            <pc:sldMk cId="2037355660" sldId="280"/>
            <ac:spMk id="2" creationId="{6AA74B7B-36AF-A7A5-D5E5-A9172DCE655C}"/>
          </ac:spMkLst>
        </pc:spChg>
        <pc:spChg chg="del">
          <ac:chgData name="Sarah Balian" userId="b9b6ec2c-f67a-4485-ae9a-27dddf9569d2" providerId="ADAL" clId="{5C021946-E79E-424E-A50F-DBD074D7C9B9}" dt="2022-12-06T22:10:56.504" v="3783" actId="478"/>
          <ac:spMkLst>
            <pc:docMk/>
            <pc:sldMk cId="2037355660" sldId="280"/>
            <ac:spMk id="3" creationId="{50B28AC5-2484-C681-1E51-654A978D440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" creationId="{90D53E62-090D-77E8-73FE-70C3F9C7BD7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5" creationId="{198B86C6-DD0C-57C0-572A-9E8FBE372CE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6" creationId="{E9B31D6C-FC5F-1FDF-9D14-369471C1D5ED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7" creationId="{5CD57FC9-220F-C243-0F66-B25294BF91AF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8" creationId="{4A2A16B3-1F85-6AAB-2CC0-18F11E4785EA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39" creationId="{313AEB0E-9A50-D35A-A76C-B22614EEA076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0" creationId="{F27DCABC-B87E-3F19-0FEF-FBB407E3B205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1" creationId="{2A55A2C9-6012-C348-FC53-59E38CC5FED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2" creationId="{03E0D3C8-7548-D02B-6A92-31B4087BD006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3" creationId="{B1DC4EF6-B05D-61A9-CC0B-02D5849B3D37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4" creationId="{5D0DB9D3-122B-25A3-4F1D-129711C7021C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5" creationId="{B597DD0E-6B53-ABDB-5FE7-8E19B757A13C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6" creationId="{66EAF6C7-602E-BAE7-CD54-932186943A5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7" creationId="{21B36218-11BE-6667-4530-7C0E1702386D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8" creationId="{61EC4098-BC6F-1139-18DC-9491E09C4EA8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49" creationId="{CB6028F1-7140-EA49-F5C1-EFA62A569116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0" creationId="{B41203BB-A225-16C2-B635-16D6B343AF8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1" creationId="{827117BD-E978-7D07-6146-C576D9BDDB6F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2" creationId="{6F0C6D96-77F5-34FE-1A41-EE5E48B6576B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4" creationId="{7D219A80-B805-A7A8-5625-C7E6E09DF3E4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5" creationId="{6C43D562-705F-0282-7B56-4755FE66457C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6" creationId="{64158C01-8D0C-003F-EB03-5C4F6A703C9A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7" creationId="{FBE8F03B-F138-EABE-FE03-7CDB3ECF2B8D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8" creationId="{9525E136-2A9C-4CCB-AB01-3D24BFE938A2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59" creationId="{D516575E-90B0-1FC5-F33B-02BF727702C9}"/>
          </ac:spMkLst>
        </pc:spChg>
        <pc:spChg chg="del">
          <ac:chgData name="Sarah Balian" userId="b9b6ec2c-f67a-4485-ae9a-27dddf9569d2" providerId="ADAL" clId="{5C021946-E79E-424E-A50F-DBD074D7C9B9}" dt="2022-12-06T22:24:32.060" v="3908" actId="21"/>
          <ac:spMkLst>
            <pc:docMk/>
            <pc:sldMk cId="2037355660" sldId="280"/>
            <ac:spMk id="61" creationId="{499EA205-30D0-D459-14C3-C2BC55CA2C3E}"/>
          </ac:spMkLst>
        </pc:spChg>
        <pc:spChg chg="add del mod">
          <ac:chgData name="Sarah Balian" userId="b9b6ec2c-f67a-4485-ae9a-27dddf9569d2" providerId="ADAL" clId="{5C021946-E79E-424E-A50F-DBD074D7C9B9}" dt="2022-12-06T22:10:59.362" v="3784" actId="478"/>
          <ac:spMkLst>
            <pc:docMk/>
            <pc:sldMk cId="2037355660" sldId="280"/>
            <ac:spMk id="64" creationId="{7FFD4C25-95A6-78DF-21BC-0CDC05DEDB62}"/>
          </ac:spMkLst>
        </pc:spChg>
        <pc:spChg chg="add del mod">
          <ac:chgData name="Sarah Balian" userId="b9b6ec2c-f67a-4485-ae9a-27dddf9569d2" providerId="ADAL" clId="{5C021946-E79E-424E-A50F-DBD074D7C9B9}" dt="2022-12-06T22:11:00.889" v="3785" actId="478"/>
          <ac:spMkLst>
            <pc:docMk/>
            <pc:sldMk cId="2037355660" sldId="280"/>
            <ac:spMk id="66" creationId="{C64C509B-6895-9487-5BAC-9C5F107D61EA}"/>
          </ac:spMkLst>
        </pc:spChg>
        <pc:spChg chg="add mod">
          <ac:chgData name="Sarah Balian" userId="b9b6ec2c-f67a-4485-ae9a-27dddf9569d2" providerId="ADAL" clId="{5C021946-E79E-424E-A50F-DBD074D7C9B9}" dt="2022-12-07T14:13:01.131" v="4421" actId="6549"/>
          <ac:spMkLst>
            <pc:docMk/>
            <pc:sldMk cId="2037355660" sldId="280"/>
            <ac:spMk id="67" creationId="{FA06AC2D-A668-BF2C-E7FE-30962BE77260}"/>
          </ac:spMkLst>
        </pc:spChg>
        <pc:spChg chg="add mod">
          <ac:chgData name="Sarah Balian" userId="b9b6ec2c-f67a-4485-ae9a-27dddf9569d2" providerId="ADAL" clId="{5C021946-E79E-424E-A50F-DBD074D7C9B9}" dt="2022-12-06T22:11:05.237" v="3786"/>
          <ac:spMkLst>
            <pc:docMk/>
            <pc:sldMk cId="2037355660" sldId="280"/>
            <ac:spMk id="68" creationId="{2F98A3EE-6320-044D-A68E-720A7A279610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69" creationId="{6F379EDA-D49C-85F9-7DF1-3ED072B70EA3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1" creationId="{12B899C0-76BB-1512-6FDA-981251A61D12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3" creationId="{9EB79F1B-750E-8EA6-57DA-BA7D740E46A5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4" creationId="{EF1939D5-9717-EFA5-A2AB-C946CA602763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5" creationId="{1E3B74C8-CDA2-96B2-74C2-13CBE7E6623C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6" creationId="{46533E8D-1595-F9B8-9314-46EE484C1B1C}"/>
          </ac:spMkLst>
        </pc:spChg>
        <pc:spChg chg="mod">
          <ac:chgData name="Sarah Balian" userId="b9b6ec2c-f67a-4485-ae9a-27dddf9569d2" providerId="ADAL" clId="{5C021946-E79E-424E-A50F-DBD074D7C9B9}" dt="2022-12-06T22:30:39.234" v="3947" actId="207"/>
          <ac:spMkLst>
            <pc:docMk/>
            <pc:sldMk cId="2037355660" sldId="280"/>
            <ac:spMk id="77" creationId="{49D3905C-BB78-3D58-413C-C76DEE9D4ACE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8" creationId="{4D042042-C40A-C1EC-3D43-54588839FDF7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79" creationId="{B731EDE0-4B96-B151-A9F7-61A3A18850F4}"/>
          </ac:spMkLst>
        </pc:spChg>
        <pc:spChg chg="mod">
          <ac:chgData name="Sarah Balian" userId="b9b6ec2c-f67a-4485-ae9a-27dddf9569d2" providerId="ADAL" clId="{5C021946-E79E-424E-A50F-DBD074D7C9B9}" dt="2022-12-06T22:30:26.546" v="3944" actId="207"/>
          <ac:spMkLst>
            <pc:docMk/>
            <pc:sldMk cId="2037355660" sldId="280"/>
            <ac:spMk id="80" creationId="{7743196E-401C-B8A7-0110-53EA8526954A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1" creationId="{EFFB1FCC-E3BE-A99D-AE18-EC7FB5F7CC5D}"/>
          </ac:spMkLst>
        </pc:spChg>
        <pc:spChg chg="mod">
          <ac:chgData name="Sarah Balian" userId="b9b6ec2c-f67a-4485-ae9a-27dddf9569d2" providerId="ADAL" clId="{5C021946-E79E-424E-A50F-DBD074D7C9B9}" dt="2022-12-06T22:30:32.208" v="3946" actId="207"/>
          <ac:spMkLst>
            <pc:docMk/>
            <pc:sldMk cId="2037355660" sldId="280"/>
            <ac:spMk id="82" creationId="{3478D420-71BF-B18D-BD47-95BC2C5FC6CF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3" creationId="{4AD6B3AB-21AC-135D-39B9-FBFBD51818CB}"/>
          </ac:spMkLst>
        </pc:spChg>
        <pc:spChg chg="mod">
          <ac:chgData name="Sarah Balian" userId="b9b6ec2c-f67a-4485-ae9a-27dddf9569d2" providerId="ADAL" clId="{5C021946-E79E-424E-A50F-DBD074D7C9B9}" dt="2022-12-06T22:30:29.529" v="3945" actId="207"/>
          <ac:spMkLst>
            <pc:docMk/>
            <pc:sldMk cId="2037355660" sldId="280"/>
            <ac:spMk id="84" creationId="{6ED768A0-A8A9-D203-DFFB-42D173F714C2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5" creationId="{B2F9E72B-EAE8-0EA2-820F-507F568C8766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6" creationId="{BF0F9A46-F865-1451-D2B7-5389AF3A91C8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7" creationId="{82C7AB16-8F95-524D-23F0-ACDDCD976152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88" creationId="{36C44B7A-D50E-DDCD-6460-BC6EA228B0D9}"/>
          </ac:spMkLst>
        </pc:spChg>
        <pc:spChg chg="mod">
          <ac:chgData name="Sarah Balian" userId="b9b6ec2c-f67a-4485-ae9a-27dddf9569d2" providerId="ADAL" clId="{5C021946-E79E-424E-A50F-DBD074D7C9B9}" dt="2022-12-06T22:31:00.995" v="3952" actId="207"/>
          <ac:spMkLst>
            <pc:docMk/>
            <pc:sldMk cId="2037355660" sldId="280"/>
            <ac:spMk id="89" creationId="{665A3AF2-7A61-800F-D7CE-D7345BA89E1A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0" creationId="{D050EADB-3BC3-5156-A898-4C425CFD3BDF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1" creationId="{32CC7199-305F-A849-0B95-28C492E325FA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2" creationId="{230C9F5B-9D9E-B85E-809A-C6CE5ACD3DAC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3" creationId="{DF399C51-6EAE-9B4A-5E8C-7D79EDFAD213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4" creationId="{6C3C65F1-9864-5BEA-1DDF-84F262DB79B9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5" creationId="{15778002-9B69-E495-A5DA-2552DBBB149C}"/>
          </ac:spMkLst>
        </pc:spChg>
        <pc:spChg chg="mod">
          <ac:chgData name="Sarah Balian" userId="b9b6ec2c-f67a-4485-ae9a-27dddf9569d2" providerId="ADAL" clId="{5C021946-E79E-424E-A50F-DBD074D7C9B9}" dt="2022-12-06T22:30:53.010" v="3950" actId="207"/>
          <ac:spMkLst>
            <pc:docMk/>
            <pc:sldMk cId="2037355660" sldId="280"/>
            <ac:spMk id="96" creationId="{4B4D7025-EFDF-8A78-68AF-74551389FADF}"/>
          </ac:spMkLst>
        </pc:spChg>
        <pc:spChg chg="mod">
          <ac:chgData name="Sarah Balian" userId="b9b6ec2c-f67a-4485-ae9a-27dddf9569d2" providerId="ADAL" clId="{5C021946-E79E-424E-A50F-DBD074D7C9B9}" dt="2022-12-06T22:30:48.127" v="3948" actId="207"/>
          <ac:spMkLst>
            <pc:docMk/>
            <pc:sldMk cId="2037355660" sldId="280"/>
            <ac:spMk id="97" creationId="{5EAF0214-F7A3-E405-223D-5308B09C90A9}"/>
          </ac:spMkLst>
        </pc:spChg>
        <pc:spChg chg="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98" creationId="{B8ADB7D3-22A0-0B1C-5BEE-D4533CFC44C3}"/>
          </ac:spMkLst>
        </pc:spChg>
        <pc:spChg chg="add mod">
          <ac:chgData name="Sarah Balian" userId="b9b6ec2c-f67a-4485-ae9a-27dddf9569d2" providerId="ADAL" clId="{5C021946-E79E-424E-A50F-DBD074D7C9B9}" dt="2022-12-06T22:28:17.005" v="3930" actId="20577"/>
          <ac:spMkLst>
            <pc:docMk/>
            <pc:sldMk cId="2037355660" sldId="280"/>
            <ac:spMk id="99" creationId="{4A77EBE7-4193-8AAF-730F-66663584A669}"/>
          </ac:spMkLst>
        </pc:spChg>
        <pc:spChg chg="add mod">
          <ac:chgData name="Sarah Balian" userId="b9b6ec2c-f67a-4485-ae9a-27dddf9569d2" providerId="ADAL" clId="{5C021946-E79E-424E-A50F-DBD074D7C9B9}" dt="2022-12-06T22:28:42.341" v="3936" actId="20577"/>
          <ac:spMkLst>
            <pc:docMk/>
            <pc:sldMk cId="2037355660" sldId="280"/>
            <ac:spMk id="100" creationId="{DC5F6CEF-1625-8723-716E-CC0FA6C3CD77}"/>
          </ac:spMkLst>
        </pc:spChg>
        <pc:spChg chg="add mod">
          <ac:chgData name="Sarah Balian" userId="b9b6ec2c-f67a-4485-ae9a-27dddf9569d2" providerId="ADAL" clId="{5C021946-E79E-424E-A50F-DBD074D7C9B9}" dt="2022-12-06T22:27:47.726" v="3927" actId="20577"/>
          <ac:spMkLst>
            <pc:docMk/>
            <pc:sldMk cId="2037355660" sldId="280"/>
            <ac:spMk id="101" creationId="{ED13C7E1-CC12-21D4-F84F-A588F921D67A}"/>
          </ac:spMkLst>
        </pc:spChg>
        <pc:spChg chg="add mod">
          <ac:chgData name="Sarah Balian" userId="b9b6ec2c-f67a-4485-ae9a-27dddf9569d2" providerId="ADAL" clId="{5C021946-E79E-424E-A50F-DBD074D7C9B9}" dt="2022-12-06T22:29:01.453" v="3940" actId="20577"/>
          <ac:spMkLst>
            <pc:docMk/>
            <pc:sldMk cId="2037355660" sldId="280"/>
            <ac:spMk id="102" creationId="{FEFF3993-FDA5-71E2-9833-FFEF38A9AB85}"/>
          </ac:spMkLst>
        </pc:spChg>
        <pc:spChg chg="add mod">
          <ac:chgData name="Sarah Balian" userId="b9b6ec2c-f67a-4485-ae9a-27dddf9569d2" providerId="ADAL" clId="{5C021946-E79E-424E-A50F-DBD074D7C9B9}" dt="2022-12-06T22:25:41.930" v="3910" actId="20577"/>
          <ac:spMkLst>
            <pc:docMk/>
            <pc:sldMk cId="2037355660" sldId="280"/>
            <ac:spMk id="103" creationId="{BCF4D247-D653-41E0-143B-FCC42193E34F}"/>
          </ac:spMkLst>
        </pc:spChg>
        <pc:spChg chg="add mod">
          <ac:chgData name="Sarah Balian" userId="b9b6ec2c-f67a-4485-ae9a-27dddf9569d2" providerId="ADAL" clId="{5C021946-E79E-424E-A50F-DBD074D7C9B9}" dt="2022-12-06T22:28:23.524" v="3932" actId="20577"/>
          <ac:spMkLst>
            <pc:docMk/>
            <pc:sldMk cId="2037355660" sldId="280"/>
            <ac:spMk id="104" creationId="{820EA707-92B0-531D-6E5A-5C46ADEE42FB}"/>
          </ac:spMkLst>
        </pc:spChg>
        <pc:spChg chg="add mod">
          <ac:chgData name="Sarah Balian" userId="b9b6ec2c-f67a-4485-ae9a-27dddf9569d2" providerId="ADAL" clId="{5C021946-E79E-424E-A50F-DBD074D7C9B9}" dt="2022-12-06T22:26:51.928" v="3917" actId="20577"/>
          <ac:spMkLst>
            <pc:docMk/>
            <pc:sldMk cId="2037355660" sldId="280"/>
            <ac:spMk id="105" creationId="{D44349F3-7680-13C4-6403-7E6B47FD72D1}"/>
          </ac:spMkLst>
        </pc:spChg>
        <pc:spChg chg="add mod">
          <ac:chgData name="Sarah Balian" userId="b9b6ec2c-f67a-4485-ae9a-27dddf9569d2" providerId="ADAL" clId="{5C021946-E79E-424E-A50F-DBD074D7C9B9}" dt="2022-12-06T22:27:21.703" v="3923" actId="20577"/>
          <ac:spMkLst>
            <pc:docMk/>
            <pc:sldMk cId="2037355660" sldId="280"/>
            <ac:spMk id="106" creationId="{E3E8B4B4-2E1E-B766-A8AF-45327F8B0F56}"/>
          </ac:spMkLst>
        </pc:spChg>
        <pc:spChg chg="add mod">
          <ac:chgData name="Sarah Balian" userId="b9b6ec2c-f67a-4485-ae9a-27dddf9569d2" providerId="ADAL" clId="{5C021946-E79E-424E-A50F-DBD074D7C9B9}" dt="2022-12-06T22:27:27.567" v="3925" actId="20577"/>
          <ac:spMkLst>
            <pc:docMk/>
            <pc:sldMk cId="2037355660" sldId="280"/>
            <ac:spMk id="107" creationId="{A9B7C2A7-55DE-CF44-7977-98275788AD56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08" creationId="{CE38E8C3-CE83-B3D8-F451-92FC1DC3FD25}"/>
          </ac:spMkLst>
        </pc:spChg>
        <pc:spChg chg="add mod">
          <ac:chgData name="Sarah Balian" userId="b9b6ec2c-f67a-4485-ae9a-27dddf9569d2" providerId="ADAL" clId="{5C021946-E79E-424E-A50F-DBD074D7C9B9}" dt="2022-12-06T22:25:54.129" v="3913" actId="20577"/>
          <ac:spMkLst>
            <pc:docMk/>
            <pc:sldMk cId="2037355660" sldId="280"/>
            <ac:spMk id="109" creationId="{07FB85A6-803F-248C-9BF0-ED9823FE18C7}"/>
          </ac:spMkLst>
        </pc:spChg>
        <pc:spChg chg="add mod">
          <ac:chgData name="Sarah Balian" userId="b9b6ec2c-f67a-4485-ae9a-27dddf9569d2" providerId="ADAL" clId="{5C021946-E79E-424E-A50F-DBD074D7C9B9}" dt="2022-12-06T22:26:36.795" v="3914" actId="20577"/>
          <ac:spMkLst>
            <pc:docMk/>
            <pc:sldMk cId="2037355660" sldId="280"/>
            <ac:spMk id="110" creationId="{4BE41C52-D972-E6ED-B55F-A9596B944438}"/>
          </ac:spMkLst>
        </pc:spChg>
        <pc:spChg chg="add mod">
          <ac:chgData name="Sarah Balian" userId="b9b6ec2c-f67a-4485-ae9a-27dddf9569d2" providerId="ADAL" clId="{5C021946-E79E-424E-A50F-DBD074D7C9B9}" dt="2022-12-06T22:28:01.607" v="3929" actId="20577"/>
          <ac:spMkLst>
            <pc:docMk/>
            <pc:sldMk cId="2037355660" sldId="280"/>
            <ac:spMk id="111" creationId="{0F30F986-D9FD-E722-781A-54CF042A3F90}"/>
          </ac:spMkLst>
        </pc:spChg>
        <pc:spChg chg="add mod">
          <ac:chgData name="Sarah Balian" userId="b9b6ec2c-f67a-4485-ae9a-27dddf9569d2" providerId="ADAL" clId="{5C021946-E79E-424E-A50F-DBD074D7C9B9}" dt="2022-12-06T22:25:47.131" v="3912" actId="20577"/>
          <ac:spMkLst>
            <pc:docMk/>
            <pc:sldMk cId="2037355660" sldId="280"/>
            <ac:spMk id="112" creationId="{592B9E63-DA66-7BA0-ACCE-21885532B6FC}"/>
          </ac:spMkLst>
        </pc:spChg>
        <pc:spChg chg="add mod">
          <ac:chgData name="Sarah Balian" userId="b9b6ec2c-f67a-4485-ae9a-27dddf9569d2" providerId="ADAL" clId="{5C021946-E79E-424E-A50F-DBD074D7C9B9}" dt="2022-12-06T22:29:10.260" v="3942" actId="20577"/>
          <ac:spMkLst>
            <pc:docMk/>
            <pc:sldMk cId="2037355660" sldId="280"/>
            <ac:spMk id="113" creationId="{40BB9A27-03B5-1262-4B9C-563A381F0202}"/>
          </ac:spMkLst>
        </pc:spChg>
        <pc:spChg chg="add mod">
          <ac:chgData name="Sarah Balian" userId="b9b6ec2c-f67a-4485-ae9a-27dddf9569d2" providerId="ADAL" clId="{5C021946-E79E-424E-A50F-DBD074D7C9B9}" dt="2022-12-06T22:27:12.823" v="3922" actId="20577"/>
          <ac:spMkLst>
            <pc:docMk/>
            <pc:sldMk cId="2037355660" sldId="280"/>
            <ac:spMk id="114" creationId="{605B7913-AC57-1A8B-ABBD-50D7F276BBA3}"/>
          </ac:spMkLst>
        </pc:spChg>
        <pc:spChg chg="add mod">
          <ac:chgData name="Sarah Balian" userId="b9b6ec2c-f67a-4485-ae9a-27dddf9569d2" providerId="ADAL" clId="{5C021946-E79E-424E-A50F-DBD074D7C9B9}" dt="2022-12-06T22:26:44.120" v="3916" actId="20577"/>
          <ac:spMkLst>
            <pc:docMk/>
            <pc:sldMk cId="2037355660" sldId="280"/>
            <ac:spMk id="115" creationId="{D31902FF-3650-FF2D-370A-FEC0FFF8ACC8}"/>
          </ac:spMkLst>
        </pc:spChg>
        <pc:spChg chg="add mod">
          <ac:chgData name="Sarah Balian" userId="b9b6ec2c-f67a-4485-ae9a-27dddf9569d2" providerId="ADAL" clId="{5C021946-E79E-424E-A50F-DBD074D7C9B9}" dt="2022-12-06T22:28:37.261" v="3934" actId="20577"/>
          <ac:spMkLst>
            <pc:docMk/>
            <pc:sldMk cId="2037355660" sldId="280"/>
            <ac:spMk id="116" creationId="{A54C1C16-5B5B-AAE9-C5E0-B62B350FAF55}"/>
          </ac:spMkLst>
        </pc:spChg>
        <pc:spChg chg="add mod">
          <ac:chgData name="Sarah Balian" userId="b9b6ec2c-f67a-4485-ae9a-27dddf9569d2" providerId="ADAL" clId="{5C021946-E79E-424E-A50F-DBD074D7C9B9}" dt="2022-12-06T22:30:57.644" v="3951" actId="1076"/>
          <ac:spMkLst>
            <pc:docMk/>
            <pc:sldMk cId="2037355660" sldId="280"/>
            <ac:spMk id="118" creationId="{D28026AE-8868-2F06-B5C2-47015938DB82}"/>
          </ac:spMkLst>
        </pc:spChg>
        <pc:spChg chg="add mod">
          <ac:chgData name="Sarah Balian" userId="b9b6ec2c-f67a-4485-ae9a-27dddf9569d2" providerId="ADAL" clId="{5C021946-E79E-424E-A50F-DBD074D7C9B9}" dt="2022-12-06T22:29:06.011" v="3941" actId="20577"/>
          <ac:spMkLst>
            <pc:docMk/>
            <pc:sldMk cId="2037355660" sldId="280"/>
            <ac:spMk id="119" creationId="{D02ECBDD-E656-85AB-FC03-5425E76474A5}"/>
          </ac:spMkLst>
        </pc:spChg>
        <pc:spChg chg="add mod">
          <ac:chgData name="Sarah Balian" userId="b9b6ec2c-f67a-4485-ae9a-27dddf9569d2" providerId="ADAL" clId="{5C021946-E79E-424E-A50F-DBD074D7C9B9}" dt="2022-12-06T22:31:04.565" v="3953" actId="1076"/>
          <ac:spMkLst>
            <pc:docMk/>
            <pc:sldMk cId="2037355660" sldId="280"/>
            <ac:spMk id="120" creationId="{AEEEC2A1-F0EB-4A65-EEFF-BB951C35874A}"/>
          </ac:spMkLst>
        </pc:spChg>
        <pc:spChg chg="add mod">
          <ac:chgData name="Sarah Balian" userId="b9b6ec2c-f67a-4485-ae9a-27dddf9569d2" providerId="ADAL" clId="{5C021946-E79E-424E-A50F-DBD074D7C9B9}" dt="2022-12-06T22:27:06.448" v="3920" actId="20577"/>
          <ac:spMkLst>
            <pc:docMk/>
            <pc:sldMk cId="2037355660" sldId="280"/>
            <ac:spMk id="121" creationId="{A6DDA4FD-4E20-7A25-2484-A765B9E16AFF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22" creationId="{2F0CE964-E4E8-DB2F-6E94-19B481185250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23" creationId="{E36A09C9-4895-4C0B-DCE3-01164BC444F5}"/>
          </ac:spMkLst>
        </pc:spChg>
        <pc:spChg chg="add mod">
          <ac:chgData name="Sarah Balian" userId="b9b6ec2c-f67a-4485-ae9a-27dddf9569d2" providerId="ADAL" clId="{5C021946-E79E-424E-A50F-DBD074D7C9B9}" dt="2022-12-06T22:24:41.807" v="3909"/>
          <ac:spMkLst>
            <pc:docMk/>
            <pc:sldMk cId="2037355660" sldId="280"/>
            <ac:spMk id="125" creationId="{F2EBDE1F-3CCC-B566-AC42-B8BC8AAE5108}"/>
          </ac:spMkLst>
        </pc:spChg>
        <pc:grpChg chg="del">
          <ac:chgData name="Sarah Balian" userId="b9b6ec2c-f67a-4485-ae9a-27dddf9569d2" providerId="ADAL" clId="{5C021946-E79E-424E-A50F-DBD074D7C9B9}" dt="2022-12-06T22:24:32.060" v="3908" actId="21"/>
          <ac:grpSpMkLst>
            <pc:docMk/>
            <pc:sldMk cId="2037355660" sldId="280"/>
            <ac:grpSpMk id="5" creationId="{86521BE0-A778-628B-B6CB-766E6E1C2AFF}"/>
          </ac:grpSpMkLst>
        </pc:grpChg>
        <pc:grpChg chg="add mod">
          <ac:chgData name="Sarah Balian" userId="b9b6ec2c-f67a-4485-ae9a-27dddf9569d2" providerId="ADAL" clId="{5C021946-E79E-424E-A50F-DBD074D7C9B9}" dt="2022-12-06T22:24:41.807" v="3909"/>
          <ac:grpSpMkLst>
            <pc:docMk/>
            <pc:sldMk cId="2037355660" sldId="280"/>
            <ac:grpSpMk id="70" creationId="{7D10BE40-3FB7-8993-AFF6-2FA623F5D7BB}"/>
          </ac:grpSpMkLst>
        </pc:grpChg>
        <pc:grpChg chg="mod">
          <ac:chgData name="Sarah Balian" userId="b9b6ec2c-f67a-4485-ae9a-27dddf9569d2" providerId="ADAL" clId="{5C021946-E79E-424E-A50F-DBD074D7C9B9}" dt="2022-12-06T22:24:41.807" v="3909"/>
          <ac:grpSpMkLst>
            <pc:docMk/>
            <pc:sldMk cId="2037355660" sldId="280"/>
            <ac:grpSpMk id="72" creationId="{27791100-560E-81CC-277D-BA6995648DFB}"/>
          </ac:grpSpMkLst>
        </pc:grpChg>
        <pc:picChg chg="add mod">
          <ac:chgData name="Sarah Balian" userId="b9b6ec2c-f67a-4485-ae9a-27dddf9569d2" providerId="ADAL" clId="{5C021946-E79E-424E-A50F-DBD074D7C9B9}" dt="2022-12-07T14:12:53.602" v="4418"/>
          <ac:picMkLst>
            <pc:docMk/>
            <pc:sldMk cId="2037355660" sldId="280"/>
            <ac:picMk id="127" creationId="{C31DF345-E313-E387-859D-5C2FF9916BC8}"/>
          </ac:picMkLst>
        </pc:picChg>
        <pc:cxnChg chg="del">
          <ac:chgData name="Sarah Balian" userId="b9b6ec2c-f67a-4485-ae9a-27dddf9569d2" providerId="ADAL" clId="{5C021946-E79E-424E-A50F-DBD074D7C9B9}" dt="2022-12-06T22:24:32.060" v="3908" actId="21"/>
          <ac:cxnSpMkLst>
            <pc:docMk/>
            <pc:sldMk cId="2037355660" sldId="280"/>
            <ac:cxnSpMk id="53" creationId="{7E35DB01-1D65-1347-8A11-60276C88A906}"/>
          </ac:cxnSpMkLst>
        </pc:cxnChg>
        <pc:cxnChg chg="del">
          <ac:chgData name="Sarah Balian" userId="b9b6ec2c-f67a-4485-ae9a-27dddf9569d2" providerId="ADAL" clId="{5C021946-E79E-424E-A50F-DBD074D7C9B9}" dt="2022-12-06T22:24:32.060" v="3908" actId="21"/>
          <ac:cxnSpMkLst>
            <pc:docMk/>
            <pc:sldMk cId="2037355660" sldId="280"/>
            <ac:cxnSpMk id="60" creationId="{65F59C92-5AD5-917B-B276-5847C235A6D0}"/>
          </ac:cxnSpMkLst>
        </pc:cxnChg>
        <pc:cxnChg chg="del">
          <ac:chgData name="Sarah Balian" userId="b9b6ec2c-f67a-4485-ae9a-27dddf9569d2" providerId="ADAL" clId="{5C021946-E79E-424E-A50F-DBD074D7C9B9}" dt="2022-12-06T22:24:32.060" v="3908" actId="21"/>
          <ac:cxnSpMkLst>
            <pc:docMk/>
            <pc:sldMk cId="2037355660" sldId="280"/>
            <ac:cxnSpMk id="62" creationId="{224F9534-7D5E-8CA0-759C-F2D654AC42F3}"/>
          </ac:cxnSpMkLst>
        </pc:cxnChg>
        <pc:cxnChg chg="add mod">
          <ac:chgData name="Sarah Balian" userId="b9b6ec2c-f67a-4485-ae9a-27dddf9569d2" providerId="ADAL" clId="{5C021946-E79E-424E-A50F-DBD074D7C9B9}" dt="2022-12-06T22:24:41.807" v="3909"/>
          <ac:cxnSpMkLst>
            <pc:docMk/>
            <pc:sldMk cId="2037355660" sldId="280"/>
            <ac:cxnSpMk id="117" creationId="{07BEA363-EE3C-12D1-1E3A-25111BFC15AE}"/>
          </ac:cxnSpMkLst>
        </pc:cxnChg>
        <pc:cxnChg chg="add mod">
          <ac:chgData name="Sarah Balian" userId="b9b6ec2c-f67a-4485-ae9a-27dddf9569d2" providerId="ADAL" clId="{5C021946-E79E-424E-A50F-DBD074D7C9B9}" dt="2022-12-06T22:24:41.807" v="3909"/>
          <ac:cxnSpMkLst>
            <pc:docMk/>
            <pc:sldMk cId="2037355660" sldId="280"/>
            <ac:cxnSpMk id="124" creationId="{F131CD21-9FFD-3E64-0762-581191F3D156}"/>
          </ac:cxnSpMkLst>
        </pc:cxnChg>
        <pc:cxnChg chg="add mod">
          <ac:chgData name="Sarah Balian" userId="b9b6ec2c-f67a-4485-ae9a-27dddf9569d2" providerId="ADAL" clId="{5C021946-E79E-424E-A50F-DBD074D7C9B9}" dt="2022-12-06T22:24:41.807" v="3909"/>
          <ac:cxnSpMkLst>
            <pc:docMk/>
            <pc:sldMk cId="2037355660" sldId="280"/>
            <ac:cxnSpMk id="126" creationId="{A8D832C6-7B28-B23B-125D-CD162DF8E9A4}"/>
          </ac:cxnSpMkLst>
        </pc:cxnChg>
      </pc:sldChg>
      <pc:sldChg chg="addSp delSp modSp mod modShow">
        <pc:chgData name="Sarah Balian" userId="b9b6ec2c-f67a-4485-ae9a-27dddf9569d2" providerId="ADAL" clId="{5C021946-E79E-424E-A50F-DBD074D7C9B9}" dt="2022-12-06T22:38:10.422" v="4182" actId="729"/>
        <pc:sldMkLst>
          <pc:docMk/>
          <pc:sldMk cId="999283337" sldId="281"/>
        </pc:sldMkLst>
        <pc:spChg chg="mod">
          <ac:chgData name="Sarah Balian" userId="b9b6ec2c-f67a-4485-ae9a-27dddf9569d2" providerId="ADAL" clId="{5C021946-E79E-424E-A50F-DBD074D7C9B9}" dt="2022-12-06T22:36:33.998" v="4167" actId="1076"/>
          <ac:spMkLst>
            <pc:docMk/>
            <pc:sldMk cId="999283337" sldId="281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6T22:36:42.182" v="4169" actId="20577"/>
          <ac:spMkLst>
            <pc:docMk/>
            <pc:sldMk cId="999283337" sldId="281"/>
            <ac:spMk id="3" creationId="{E4FD1E92-5DBC-B105-F246-2355E4FF9A74}"/>
          </ac:spMkLst>
        </pc:spChg>
        <pc:graphicFrameChg chg="add mod">
          <ac:chgData name="Sarah Balian" userId="b9b6ec2c-f67a-4485-ae9a-27dddf9569d2" providerId="ADAL" clId="{5C021946-E79E-424E-A50F-DBD074D7C9B9}" dt="2022-12-06T22:37:32.237" v="4177"/>
          <ac:graphicFrameMkLst>
            <pc:docMk/>
            <pc:sldMk cId="999283337" sldId="281"/>
            <ac:graphicFrameMk id="6" creationId="{A9A8CC69-E7C7-8BF8-2D2D-ABB1A61EC758}"/>
          </ac:graphicFrameMkLst>
        </pc:graphicFrameChg>
        <pc:graphicFrameChg chg="del">
          <ac:chgData name="Sarah Balian" userId="b9b6ec2c-f67a-4485-ae9a-27dddf9569d2" providerId="ADAL" clId="{5C021946-E79E-424E-A50F-DBD074D7C9B9}" dt="2022-12-06T22:33:03.981" v="4141" actId="478"/>
          <ac:graphicFrameMkLst>
            <pc:docMk/>
            <pc:sldMk cId="999283337" sldId="281"/>
            <ac:graphicFrameMk id="9" creationId="{16BB2B36-D329-083C-5198-BEEC5AC12CFA}"/>
          </ac:graphicFrameMkLst>
        </pc:graphicFrameChg>
      </pc:sldChg>
      <pc:sldChg chg="addSp modSp mod">
        <pc:chgData name="Sarah Balian" userId="b9b6ec2c-f67a-4485-ae9a-27dddf9569d2" providerId="ADAL" clId="{5C021946-E79E-424E-A50F-DBD074D7C9B9}" dt="2022-12-07T14:08:37.289" v="4409" actId="120"/>
        <pc:sldMkLst>
          <pc:docMk/>
          <pc:sldMk cId="2975771389" sldId="282"/>
        </pc:sldMkLst>
        <pc:spChg chg="mod">
          <ac:chgData name="Sarah Balian" userId="b9b6ec2c-f67a-4485-ae9a-27dddf9569d2" providerId="ADAL" clId="{5C021946-E79E-424E-A50F-DBD074D7C9B9}" dt="2022-12-07T14:08:32.040" v="4408" actId="120"/>
          <ac:spMkLst>
            <pc:docMk/>
            <pc:sldMk cId="2975771389" sldId="282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7T14:08:37.289" v="4409" actId="120"/>
          <ac:spMkLst>
            <pc:docMk/>
            <pc:sldMk cId="2975771389" sldId="282"/>
            <ac:spMk id="3" creationId="{E4FD1E92-5DBC-B105-F246-2355E4FF9A74}"/>
          </ac:spMkLst>
        </pc:spChg>
        <pc:picChg chg="add mod">
          <ac:chgData name="Sarah Balian" userId="b9b6ec2c-f67a-4485-ae9a-27dddf9569d2" providerId="ADAL" clId="{5C021946-E79E-424E-A50F-DBD074D7C9B9}" dt="2022-12-07T14:08:23.721" v="4407"/>
          <ac:picMkLst>
            <pc:docMk/>
            <pc:sldMk cId="2975771389" sldId="282"/>
            <ac:picMk id="4" creationId="{58D967AC-3CF3-0248-8AE5-725C881ADDCB}"/>
          </ac:picMkLst>
        </pc:picChg>
      </pc:sldChg>
      <pc:sldChg chg="addSp delSp modSp add mod ord">
        <pc:chgData name="Sarah Balian" userId="b9b6ec2c-f67a-4485-ae9a-27dddf9569d2" providerId="ADAL" clId="{5C021946-E79E-424E-A50F-DBD074D7C9B9}" dt="2022-12-08T16:09:24.040" v="5115" actId="27918"/>
        <pc:sldMkLst>
          <pc:docMk/>
          <pc:sldMk cId="3502258445" sldId="283"/>
        </pc:sldMkLst>
        <pc:spChg chg="mod">
          <ac:chgData name="Sarah Balian" userId="b9b6ec2c-f67a-4485-ae9a-27dddf9569d2" providerId="ADAL" clId="{5C021946-E79E-424E-A50F-DBD074D7C9B9}" dt="2022-12-08T16:08:05.477" v="4997" actId="20577"/>
          <ac:spMkLst>
            <pc:docMk/>
            <pc:sldMk cId="3502258445" sldId="283"/>
            <ac:spMk id="2" creationId="{F6245169-1799-41CD-B28E-D2D20D16AD73}"/>
          </ac:spMkLst>
        </pc:spChg>
        <pc:spChg chg="del mod">
          <ac:chgData name="Sarah Balian" userId="b9b6ec2c-f67a-4485-ae9a-27dddf9569d2" providerId="ADAL" clId="{5C021946-E79E-424E-A50F-DBD074D7C9B9}" dt="2022-12-08T16:08:09.204" v="4998" actId="478"/>
          <ac:spMkLst>
            <pc:docMk/>
            <pc:sldMk cId="3502258445" sldId="283"/>
            <ac:spMk id="3" creationId="{E4FD1E92-5DBC-B105-F246-2355E4FF9A74}"/>
          </ac:spMkLst>
        </pc:spChg>
        <pc:spChg chg="add mod">
          <ac:chgData name="Sarah Balian" userId="b9b6ec2c-f67a-4485-ae9a-27dddf9569d2" providerId="ADAL" clId="{5C021946-E79E-424E-A50F-DBD074D7C9B9}" dt="2022-12-07T20:03:50.897" v="4663" actId="164"/>
          <ac:spMkLst>
            <pc:docMk/>
            <pc:sldMk cId="3502258445" sldId="283"/>
            <ac:spMk id="5" creationId="{07E7D4A9-A2D8-FCFA-930A-28EF4D10D77F}"/>
          </ac:spMkLst>
        </pc:spChg>
        <pc:spChg chg="add mod">
          <ac:chgData name="Sarah Balian" userId="b9b6ec2c-f67a-4485-ae9a-27dddf9569d2" providerId="ADAL" clId="{5C021946-E79E-424E-A50F-DBD074D7C9B9}" dt="2022-12-07T20:03:50.897" v="4663" actId="164"/>
          <ac:spMkLst>
            <pc:docMk/>
            <pc:sldMk cId="3502258445" sldId="283"/>
            <ac:spMk id="6" creationId="{412E3515-0CCA-54BB-DEDF-C212521396F3}"/>
          </ac:spMkLst>
        </pc:spChg>
        <pc:spChg chg="add mod">
          <ac:chgData name="Sarah Balian" userId="b9b6ec2c-f67a-4485-ae9a-27dddf9569d2" providerId="ADAL" clId="{5C021946-E79E-424E-A50F-DBD074D7C9B9}" dt="2022-12-07T20:03:50.897" v="4663" actId="164"/>
          <ac:spMkLst>
            <pc:docMk/>
            <pc:sldMk cId="3502258445" sldId="283"/>
            <ac:spMk id="7" creationId="{6746877B-C94C-C6CA-FFCE-A784D43835B6}"/>
          </ac:spMkLst>
        </pc:spChg>
        <pc:spChg chg="add del mod">
          <ac:chgData name="Sarah Balian" userId="b9b6ec2c-f67a-4485-ae9a-27dddf9569d2" providerId="ADAL" clId="{5C021946-E79E-424E-A50F-DBD074D7C9B9}" dt="2022-12-08T16:08:11.106" v="4999" actId="478"/>
          <ac:spMkLst>
            <pc:docMk/>
            <pc:sldMk cId="3502258445" sldId="283"/>
            <ac:spMk id="12" creationId="{719CC259-A705-C0BB-33DC-E91AFD3EF832}"/>
          </ac:spMkLst>
        </pc:spChg>
        <pc:spChg chg="add mod">
          <ac:chgData name="Sarah Balian" userId="b9b6ec2c-f67a-4485-ae9a-27dddf9569d2" providerId="ADAL" clId="{5C021946-E79E-424E-A50F-DBD074D7C9B9}" dt="2022-12-08T16:08:58.369" v="5110" actId="20577"/>
          <ac:spMkLst>
            <pc:docMk/>
            <pc:sldMk cId="3502258445" sldId="283"/>
            <ac:spMk id="13" creationId="{0A96E76E-2AC5-D073-3141-CA47530939CF}"/>
          </ac:spMkLst>
        </pc:spChg>
        <pc:grpChg chg="add mod">
          <ac:chgData name="Sarah Balian" userId="b9b6ec2c-f67a-4485-ae9a-27dddf9569d2" providerId="ADAL" clId="{5C021946-E79E-424E-A50F-DBD074D7C9B9}" dt="2022-12-07T20:03:58.282" v="4672" actId="1035"/>
          <ac:grpSpMkLst>
            <pc:docMk/>
            <pc:sldMk cId="3502258445" sldId="283"/>
            <ac:grpSpMk id="8" creationId="{9B93891F-7FE0-C8DC-6B27-0AD630270771}"/>
          </ac:grpSpMkLst>
        </pc:grpChg>
        <pc:graphicFrameChg chg="mod">
          <ac:chgData name="Sarah Balian" userId="b9b6ec2c-f67a-4485-ae9a-27dddf9569d2" providerId="ADAL" clId="{5C021946-E79E-424E-A50F-DBD074D7C9B9}" dt="2022-12-07T20:02:03.864" v="4618" actId="1076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picChg chg="del">
          <ac:chgData name="Sarah Balian" userId="b9b6ec2c-f67a-4485-ae9a-27dddf9569d2" providerId="ADAL" clId="{5C021946-E79E-424E-A50F-DBD074D7C9B9}" dt="2022-12-07T19:59:00.190" v="4494" actId="478"/>
          <ac:picMkLst>
            <pc:docMk/>
            <pc:sldMk cId="3502258445" sldId="283"/>
            <ac:picMk id="4" creationId="{58D967AC-3CF3-0248-8AE5-725C881ADDCB}"/>
          </ac:picMkLst>
        </pc:picChg>
        <pc:picChg chg="add mod">
          <ac:chgData name="Sarah Balian" userId="b9b6ec2c-f67a-4485-ae9a-27dddf9569d2" providerId="ADAL" clId="{5C021946-E79E-424E-A50F-DBD074D7C9B9}" dt="2022-12-07T20:06:10.806" v="4766"/>
          <ac:picMkLst>
            <pc:docMk/>
            <pc:sldMk cId="3502258445" sldId="283"/>
            <ac:picMk id="10" creationId="{46AB372D-4B2D-68B7-CE24-3996C7B2F689}"/>
          </ac:picMkLst>
        </pc:picChg>
      </pc:sldChg>
      <pc:sldChg chg="modSp mod">
        <pc:chgData name="Sarah Balian" userId="b9b6ec2c-f67a-4485-ae9a-27dddf9569d2" providerId="ADAL" clId="{5C021946-E79E-424E-A50F-DBD074D7C9B9}" dt="2022-12-07T20:09:19.864" v="4805" actId="207"/>
        <pc:sldMkLst>
          <pc:docMk/>
          <pc:sldMk cId="3958030153" sldId="284"/>
        </pc:sldMkLst>
        <pc:spChg chg="mod">
          <ac:chgData name="Sarah Balian" userId="b9b6ec2c-f67a-4485-ae9a-27dddf9569d2" providerId="ADAL" clId="{5C021946-E79E-424E-A50F-DBD074D7C9B9}" dt="2022-12-07T20:05:25.345" v="4727" actId="20577"/>
          <ac:spMkLst>
            <pc:docMk/>
            <pc:sldMk cId="3958030153" sldId="284"/>
            <ac:spMk id="2" creationId="{6AA74B7B-36AF-A7A5-D5E5-A9172DCE655C}"/>
          </ac:spMkLst>
        </pc:spChg>
        <pc:spChg chg="mod">
          <ac:chgData name="Sarah Balian" userId="b9b6ec2c-f67a-4485-ae9a-27dddf9569d2" providerId="ADAL" clId="{5C021946-E79E-424E-A50F-DBD074D7C9B9}" dt="2022-12-07T20:05:36.365" v="4765" actId="20577"/>
          <ac:spMkLst>
            <pc:docMk/>
            <pc:sldMk cId="3958030153" sldId="284"/>
            <ac:spMk id="3" creationId="{50B28AC5-2484-C681-1E51-654A978D440B}"/>
          </ac:spMkLst>
        </pc:spChg>
        <pc:graphicFrameChg chg="mod">
          <ac:chgData name="Sarah Balian" userId="b9b6ec2c-f67a-4485-ae9a-27dddf9569d2" providerId="ADAL" clId="{5C021946-E79E-424E-A50F-DBD074D7C9B9}" dt="2022-12-07T20:09:19.864" v="4805" actId="207"/>
          <ac:graphicFrameMkLst>
            <pc:docMk/>
            <pc:sldMk cId="3958030153" sldId="284"/>
            <ac:graphicFrameMk id="6" creationId="{9101D358-B10F-16E5-B75D-9B656EAA9665}"/>
          </ac:graphicFrameMkLst>
        </pc:graphicFrameChg>
      </pc:sldChg>
      <pc:sldChg chg="addSp delSp modSp add mod">
        <pc:chgData name="Sarah Balian" userId="b9b6ec2c-f67a-4485-ae9a-27dddf9569d2" providerId="ADAL" clId="{5C021946-E79E-424E-A50F-DBD074D7C9B9}" dt="2022-12-07T20:07:33.425" v="4789" actId="27918"/>
        <pc:sldMkLst>
          <pc:docMk/>
          <pc:sldMk cId="3771114077" sldId="285"/>
        </pc:sldMkLst>
        <pc:spChg chg="del">
          <ac:chgData name="Sarah Balian" userId="b9b6ec2c-f67a-4485-ae9a-27dddf9569d2" providerId="ADAL" clId="{5C021946-E79E-424E-A50F-DBD074D7C9B9}" dt="2022-12-07T20:06:54.862" v="4773" actId="478"/>
          <ac:spMkLst>
            <pc:docMk/>
            <pc:sldMk cId="3771114077" sldId="285"/>
            <ac:spMk id="2" creationId="{F6245169-1799-41CD-B28E-D2D20D16AD73}"/>
          </ac:spMkLst>
        </pc:spChg>
        <pc:spChg chg="del">
          <ac:chgData name="Sarah Balian" userId="b9b6ec2c-f67a-4485-ae9a-27dddf9569d2" providerId="ADAL" clId="{5C021946-E79E-424E-A50F-DBD074D7C9B9}" dt="2022-12-07T20:06:54.862" v="4773" actId="478"/>
          <ac:spMkLst>
            <pc:docMk/>
            <pc:sldMk cId="3771114077" sldId="285"/>
            <ac:spMk id="3" creationId="{E4FD1E92-5DBC-B105-F246-2355E4FF9A74}"/>
          </ac:spMkLst>
        </pc:spChg>
        <pc:spChg chg="add del mod">
          <ac:chgData name="Sarah Balian" userId="b9b6ec2c-f67a-4485-ae9a-27dddf9569d2" providerId="ADAL" clId="{5C021946-E79E-424E-A50F-DBD074D7C9B9}" dt="2022-12-07T20:06:58.543" v="4774" actId="478"/>
          <ac:spMkLst>
            <pc:docMk/>
            <pc:sldMk cId="3771114077" sldId="285"/>
            <ac:spMk id="6" creationId="{3EFC6BA4-B3C6-E988-A8D1-8E48C0606252}"/>
          </ac:spMkLst>
        </pc:spChg>
        <pc:spChg chg="add del mod">
          <ac:chgData name="Sarah Balian" userId="b9b6ec2c-f67a-4485-ae9a-27dddf9569d2" providerId="ADAL" clId="{5C021946-E79E-424E-A50F-DBD074D7C9B9}" dt="2022-12-07T20:06:58.543" v="4774" actId="478"/>
          <ac:spMkLst>
            <pc:docMk/>
            <pc:sldMk cId="3771114077" sldId="285"/>
            <ac:spMk id="8" creationId="{F8ED538C-C78A-D691-C5E8-658EEE3D4CA3}"/>
          </ac:spMkLst>
        </pc:spChg>
        <pc:spChg chg="add mod">
          <ac:chgData name="Sarah Balian" userId="b9b6ec2c-f67a-4485-ae9a-27dddf9569d2" providerId="ADAL" clId="{5C021946-E79E-424E-A50F-DBD074D7C9B9}" dt="2022-12-07T20:07:09.511" v="4784" actId="20577"/>
          <ac:spMkLst>
            <pc:docMk/>
            <pc:sldMk cId="3771114077" sldId="285"/>
            <ac:spMk id="10" creationId="{2D953FA9-CD59-752E-4FDA-CC41FF4B8DF2}"/>
          </ac:spMkLst>
        </pc:spChg>
        <pc:spChg chg="add mod">
          <ac:chgData name="Sarah Balian" userId="b9b6ec2c-f67a-4485-ae9a-27dddf9569d2" providerId="ADAL" clId="{5C021946-E79E-424E-A50F-DBD074D7C9B9}" dt="2022-12-07T20:07:05.325" v="4775"/>
          <ac:spMkLst>
            <pc:docMk/>
            <pc:sldMk cId="3771114077" sldId="285"/>
            <ac:spMk id="11" creationId="{8E4E40E9-D792-25A1-4B37-23D4780B1318}"/>
          </ac:spMkLst>
        </pc:spChg>
      </pc:sldChg>
      <pc:sldChg chg="add del">
        <pc:chgData name="Sarah Balian" userId="b9b6ec2c-f67a-4485-ae9a-27dddf9569d2" providerId="ADAL" clId="{5C021946-E79E-424E-A50F-DBD074D7C9B9}" dt="2022-12-07T20:12:09.741" v="4807"/>
        <pc:sldMkLst>
          <pc:docMk/>
          <pc:sldMk cId="273410652" sldId="286"/>
        </pc:sldMkLst>
      </pc:sldChg>
      <pc:sldChg chg="addSp modSp mod modShow">
        <pc:chgData name="Sarah Balian" userId="b9b6ec2c-f67a-4485-ae9a-27dddf9569d2" providerId="ADAL" clId="{5C021946-E79E-424E-A50F-DBD074D7C9B9}" dt="2022-12-08T16:04:11.563" v="4995" actId="207"/>
        <pc:sldMkLst>
          <pc:docMk/>
          <pc:sldMk cId="1821595124" sldId="286"/>
        </pc:sldMkLst>
        <pc:spChg chg="mod">
          <ac:chgData name="Sarah Balian" userId="b9b6ec2c-f67a-4485-ae9a-27dddf9569d2" providerId="ADAL" clId="{5C021946-E79E-424E-A50F-DBD074D7C9B9}" dt="2022-12-07T20:12:33.818" v="4860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Sarah Balian" userId="b9b6ec2c-f67a-4485-ae9a-27dddf9569d2" providerId="ADAL" clId="{5C021946-E79E-424E-A50F-DBD074D7C9B9}" dt="2022-12-07T20:13:11.385" v="4927" actId="14100"/>
          <ac:spMkLst>
            <pc:docMk/>
            <pc:sldMk cId="1821595124" sldId="286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5C021946-E79E-424E-A50F-DBD074D7C9B9}" dt="2022-12-08T16:04:11.563" v="4995" actId="207"/>
          <ac:graphicFrameMkLst>
            <pc:docMk/>
            <pc:sldMk cId="1821595124" sldId="286"/>
            <ac:graphicFrameMk id="6" creationId="{A9A8CC69-E7C7-8BF8-2D2D-ABB1A61EC758}"/>
          </ac:graphicFrameMkLst>
        </pc:graphicFrameChg>
        <pc:picChg chg="add mod">
          <ac:chgData name="Sarah Balian" userId="b9b6ec2c-f67a-4485-ae9a-27dddf9569d2" providerId="ADAL" clId="{5C021946-E79E-424E-A50F-DBD074D7C9B9}" dt="2022-12-07T20:12:47.268" v="4862"/>
          <ac:picMkLst>
            <pc:docMk/>
            <pc:sldMk cId="1821595124" sldId="286"/>
            <ac:picMk id="4" creationId="{EFC8303D-1D22-EFC5-CD28-CDAA90A32A2F}"/>
          </ac:picMkLst>
        </pc:picChg>
      </pc:sldChg>
      <pc:sldChg chg="del">
        <pc:chgData name="Sarah Balian" userId="b9b6ec2c-f67a-4485-ae9a-27dddf9569d2" providerId="ADAL" clId="{5C021946-E79E-424E-A50F-DBD074D7C9B9}" dt="2022-12-07T20:12:13.092" v="4808"/>
        <pc:sldMkLst>
          <pc:docMk/>
          <pc:sldMk cId="4146366550" sldId="286"/>
        </pc:sldMkLst>
      </pc:sldChg>
      <pc:sldChg chg="modSp add mod">
        <pc:chgData name="Sarah Balian" userId="b9b6ec2c-f67a-4485-ae9a-27dddf9569d2" providerId="ADAL" clId="{5C021946-E79E-424E-A50F-DBD074D7C9B9}" dt="2022-12-08T16:27:34.949" v="5197" actId="27918"/>
        <pc:sldMkLst>
          <pc:docMk/>
          <pc:sldMk cId="2301792542" sldId="287"/>
        </pc:sldMkLst>
        <pc:spChg chg="mod">
          <ac:chgData name="Sarah Balian" userId="b9b6ec2c-f67a-4485-ae9a-27dddf9569d2" providerId="ADAL" clId="{5C021946-E79E-424E-A50F-DBD074D7C9B9}" dt="2022-12-08T16:20:47.076" v="5137" actId="20577"/>
          <ac:spMkLst>
            <pc:docMk/>
            <pc:sldMk cId="2301792542" sldId="287"/>
            <ac:spMk id="10" creationId="{2D953FA9-CD59-752E-4FDA-CC41FF4B8DF2}"/>
          </ac:spMkLst>
        </pc:spChg>
        <pc:spChg chg="mod">
          <ac:chgData name="Sarah Balian" userId="b9b6ec2c-f67a-4485-ae9a-27dddf9569d2" providerId="ADAL" clId="{5C021946-E79E-424E-A50F-DBD074D7C9B9}" dt="2022-12-08T16:21:12.311" v="5191" actId="20577"/>
          <ac:spMkLst>
            <pc:docMk/>
            <pc:sldMk cId="2301792542" sldId="287"/>
            <ac:spMk id="11" creationId="{8E4E40E9-D792-25A1-4B37-23D4780B1318}"/>
          </ac:spMkLst>
        </pc:spChg>
      </pc:sldChg>
      <pc:sldChg chg="delSp modSp mod">
        <pc:chgData name="Sarah Balian" userId="b9b6ec2c-f67a-4485-ae9a-27dddf9569d2" providerId="ADAL" clId="{5C021946-E79E-424E-A50F-DBD074D7C9B9}" dt="2022-12-08T16:36:42.017" v="5481" actId="27918"/>
        <pc:sldMkLst>
          <pc:docMk/>
          <pc:sldMk cId="2004344858" sldId="288"/>
        </pc:sldMkLst>
        <pc:spChg chg="mod">
          <ac:chgData name="Sarah Balian" userId="b9b6ec2c-f67a-4485-ae9a-27dddf9569d2" providerId="ADAL" clId="{5C021946-E79E-424E-A50F-DBD074D7C9B9}" dt="2022-12-08T16:34:27.385" v="5217" actId="6549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arah Balian" userId="b9b6ec2c-f67a-4485-ae9a-27dddf9569d2" providerId="ADAL" clId="{5C021946-E79E-424E-A50F-DBD074D7C9B9}" dt="2022-12-08T16:35:57.503" v="5476" actId="1076"/>
          <ac:spMkLst>
            <pc:docMk/>
            <pc:sldMk cId="2004344858" sldId="288"/>
            <ac:spMk id="11" creationId="{8E4E40E9-D792-25A1-4B37-23D4780B1318}"/>
          </ac:spMkLst>
        </pc:spChg>
        <pc:picChg chg="del">
          <ac:chgData name="Sarah Balian" userId="b9b6ec2c-f67a-4485-ae9a-27dddf9569d2" providerId="ADAL" clId="{5C021946-E79E-424E-A50F-DBD074D7C9B9}" dt="2022-12-08T16:33:35.471" v="5198" actId="478"/>
          <ac:picMkLst>
            <pc:docMk/>
            <pc:sldMk cId="2004344858" sldId="288"/>
            <ac:picMk id="4" creationId="{58D967AC-3CF3-0248-8AE5-725C881ADDCB}"/>
          </ac:picMkLst>
        </pc:picChg>
      </pc:sldChg>
      <pc:sldChg chg="modSp new mod">
        <pc:chgData name="Sarah Balian" userId="b9b6ec2c-f67a-4485-ae9a-27dddf9569d2" providerId="ADAL" clId="{5C021946-E79E-424E-A50F-DBD074D7C9B9}" dt="2022-12-08T16:46:00.847" v="6113" actId="27636"/>
        <pc:sldMkLst>
          <pc:docMk/>
          <pc:sldMk cId="3475639167" sldId="289"/>
        </pc:sldMkLst>
        <pc:spChg chg="mod">
          <ac:chgData name="Sarah Balian" userId="b9b6ec2c-f67a-4485-ae9a-27dddf9569d2" providerId="ADAL" clId="{5C021946-E79E-424E-A50F-DBD074D7C9B9}" dt="2022-12-08T16:38:17.995" v="5493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9b6ec2c-f67a-4485-ae9a-27dddf9569d2" providerId="ADAL" clId="{5C021946-E79E-424E-A50F-DBD074D7C9B9}" dt="2022-12-08T16:46:00.847" v="6113" actId="27636"/>
          <ac:spMkLst>
            <pc:docMk/>
            <pc:sldMk cId="3475639167" sldId="289"/>
            <ac:spMk id="3" creationId="{F2A31AE5-F919-CA50-BF07-AF012D87D146}"/>
          </ac:spMkLst>
        </pc:spChg>
      </pc:sldChg>
      <pc:sldMasterChg chg="modSldLayout">
        <pc:chgData name="Sarah Balian" userId="b9b6ec2c-f67a-4485-ae9a-27dddf9569d2" providerId="ADAL" clId="{5C021946-E79E-424E-A50F-DBD074D7C9B9}" dt="2022-12-06T16:08:01.536" v="162" actId="1036"/>
        <pc:sldMasterMkLst>
          <pc:docMk/>
          <pc:sldMasterMk cId="3850865728" sldId="2147483662"/>
        </pc:sldMasterMkLst>
        <pc:sldLayoutChg chg="addSp delSp modSp mod">
          <pc:chgData name="Sarah Balian" userId="b9b6ec2c-f67a-4485-ae9a-27dddf9569d2" providerId="ADAL" clId="{5C021946-E79E-424E-A50F-DBD074D7C9B9}" dt="2022-12-06T16:08:01.536" v="162" actId="1036"/>
          <pc:sldLayoutMkLst>
            <pc:docMk/>
            <pc:sldMasterMk cId="3850865728" sldId="2147483662"/>
            <pc:sldLayoutMk cId="3824787925" sldId="2147483686"/>
          </pc:sldLayoutMkLst>
          <pc:spChg chg="del">
            <ac:chgData name="Sarah Balian" userId="b9b6ec2c-f67a-4485-ae9a-27dddf9569d2" providerId="ADAL" clId="{5C021946-E79E-424E-A50F-DBD074D7C9B9}" dt="2022-12-06T16:04:04.073" v="27" actId="478"/>
            <ac:spMkLst>
              <pc:docMk/>
              <pc:sldMasterMk cId="3850865728" sldId="2147483662"/>
              <pc:sldLayoutMk cId="3824787925" sldId="2147483686"/>
              <ac:spMk id="2" creationId="{00000000-0000-0000-0000-000000000000}"/>
            </ac:spMkLst>
          </pc:spChg>
          <pc:spChg chg="del">
            <ac:chgData name="Sarah Balian" userId="b9b6ec2c-f67a-4485-ae9a-27dddf9569d2" providerId="ADAL" clId="{5C021946-E79E-424E-A50F-DBD074D7C9B9}" dt="2022-12-06T16:04:05.559" v="28" actId="478"/>
            <ac:spMkLst>
              <pc:docMk/>
              <pc:sldMasterMk cId="3850865728" sldId="2147483662"/>
              <pc:sldLayoutMk cId="3824787925" sldId="2147483686"/>
              <ac:spMk id="3" creationId="{00000000-0000-0000-0000-000000000000}"/>
            </ac:spMkLst>
          </pc:spChg>
          <pc:spChg chg="add mod">
            <ac:chgData name="Sarah Balian" userId="b9b6ec2c-f67a-4485-ae9a-27dddf9569d2" providerId="ADAL" clId="{5C021946-E79E-424E-A50F-DBD074D7C9B9}" dt="2022-12-06T16:08:01.536" v="162" actId="1036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  <pc:spChg chg="add mod">
            <ac:chgData name="Sarah Balian" userId="b9b6ec2c-f67a-4485-ae9a-27dddf9569d2" providerId="ADAL" clId="{5C021946-E79E-424E-A50F-DBD074D7C9B9}" dt="2022-12-06T16:04:01.953" v="26"/>
            <ac:spMkLst>
              <pc:docMk/>
              <pc:sldMasterMk cId="3850865728" sldId="2147483662"/>
              <pc:sldLayoutMk cId="3824787925" sldId="2147483686"/>
              <ac:spMk id="5" creationId="{D4A3559E-C75A-5D65-C1BD-0B0208EF2C5D}"/>
            </ac:spMkLst>
          </pc:spChg>
          <pc:spChg chg="mod">
            <ac:chgData name="Sarah Balian" userId="b9b6ec2c-f67a-4485-ae9a-27dddf9569d2" providerId="ADAL" clId="{5C021946-E79E-424E-A50F-DBD074D7C9B9}" dt="2022-12-06T16:06:39.192" v="130" actId="6549"/>
            <ac:spMkLst>
              <pc:docMk/>
              <pc:sldMasterMk cId="3850865728" sldId="2147483662"/>
              <pc:sldLayoutMk cId="3824787925" sldId="2147483686"/>
              <ac:spMk id="6" creationId="{00000000-0000-0000-0000-000000000000}"/>
            </ac:spMkLst>
          </pc:spChg>
        </pc:sldLayoutChg>
      </pc:sldMasterChg>
      <pc:sldMasterChg chg="del delSldLayout">
        <pc:chgData name="Sarah Balian" userId="b9b6ec2c-f67a-4485-ae9a-27dddf9569d2" providerId="ADAL" clId="{5C021946-E79E-424E-A50F-DBD074D7C9B9}" dt="2022-12-06T16:02:16.712" v="8" actId="2696"/>
        <pc:sldMasterMkLst>
          <pc:docMk/>
          <pc:sldMasterMk cId="1098267468" sldId="2147483684"/>
        </pc:sldMasterMkLst>
        <pc:sldLayoutChg chg="del">
          <pc:chgData name="Sarah Balian" userId="b9b6ec2c-f67a-4485-ae9a-27dddf9569d2" providerId="ADAL" clId="{5C021946-E79E-424E-A50F-DBD074D7C9B9}" dt="2022-12-06T16:02:16.703" v="7" actId="2696"/>
          <pc:sldLayoutMkLst>
            <pc:docMk/>
            <pc:sldMasterMk cId="1098267468" sldId="2147483684"/>
            <pc:sldLayoutMk cId="1640956012" sldId="2147483685"/>
          </pc:sldLayoutMkLst>
        </pc:sldLayoutChg>
      </pc:sldMasterChg>
      <pc:sldMasterChg chg="addSp delSp modSp new mod addSldLayout delSldLayout modSldLayout">
        <pc:chgData name="Sarah Balian" userId="b9b6ec2c-f67a-4485-ae9a-27dddf9569d2" providerId="ADAL" clId="{5C021946-E79E-424E-A50F-DBD074D7C9B9}" dt="2022-12-07T14:09:20.254" v="4410" actId="120"/>
        <pc:sldMasterMkLst>
          <pc:docMk/>
          <pc:sldMasterMk cId="3984714580" sldId="2147483687"/>
        </pc:sldMasterMkLst>
        <pc:spChg chg="mod">
          <ac:chgData name="Sarah Balian" userId="b9b6ec2c-f67a-4485-ae9a-27dddf9569d2" providerId="ADAL" clId="{5C021946-E79E-424E-A50F-DBD074D7C9B9}" dt="2022-12-07T14:09:20.254" v="4410" actId="12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9b6ec2c-f67a-4485-ae9a-27dddf9569d2" providerId="ADAL" clId="{5C021946-E79E-424E-A50F-DBD074D7C9B9}" dt="2022-12-07T14:09:20.254" v="4410" actId="120"/>
          <ac:spMkLst>
            <pc:docMk/>
            <pc:sldMasterMk cId="3984714580" sldId="2147483687"/>
            <ac:spMk id="3" creationId="{0DF65C5F-08F2-14C5-EB6B-62F788C57AFC}"/>
          </ac:spMkLst>
        </pc:spChg>
        <pc:spChg chg="del mod">
          <ac:chgData name="Sarah Balian" userId="b9b6ec2c-f67a-4485-ae9a-27dddf9569d2" providerId="ADAL" clId="{5C021946-E79E-424E-A50F-DBD074D7C9B9}" dt="2022-12-06T16:02:22.872" v="9" actId="478"/>
          <ac:spMkLst>
            <pc:docMk/>
            <pc:sldMasterMk cId="3984714580" sldId="2147483687"/>
            <ac:spMk id="4" creationId="{D66FD278-529B-111F-4B30-A314947F47A5}"/>
          </ac:spMkLst>
        </pc:spChg>
        <pc:spChg chg="del mod">
          <ac:chgData name="Sarah Balian" userId="b9b6ec2c-f67a-4485-ae9a-27dddf9569d2" providerId="ADAL" clId="{5C021946-E79E-424E-A50F-DBD074D7C9B9}" dt="2022-12-06T16:02:24.864" v="10" actId="478"/>
          <ac:spMkLst>
            <pc:docMk/>
            <pc:sldMasterMk cId="3984714580" sldId="2147483687"/>
            <ac:spMk id="5" creationId="{67ED7AB8-6B09-4104-D949-559B35B26A9D}"/>
          </ac:spMkLst>
        </pc:spChg>
        <pc:spChg chg="mod">
          <ac:chgData name="Sarah Balian" userId="b9b6ec2c-f67a-4485-ae9a-27dddf9569d2" providerId="ADAL" clId="{5C021946-E79E-424E-A50F-DBD074D7C9B9}" dt="2022-12-06T16:02:11.294" v="6" actId="2711"/>
          <ac:spMkLst>
            <pc:docMk/>
            <pc:sldMasterMk cId="3984714580" sldId="2147483687"/>
            <ac:spMk id="6" creationId="{F3508880-2D04-8F31-445B-D96DA2BF437A}"/>
          </ac:spMkLst>
        </pc:spChg>
        <pc:spChg chg="add del mod">
          <ac:chgData name="Sarah Balian" userId="b9b6ec2c-f67a-4485-ae9a-27dddf9569d2" providerId="ADAL" clId="{5C021946-E79E-424E-A50F-DBD074D7C9B9}" dt="2022-12-06T16:14:15.731" v="272" actId="478"/>
          <ac:spMkLst>
            <pc:docMk/>
            <pc:sldMasterMk cId="3984714580" sldId="2147483687"/>
            <ac:spMk id="7" creationId="{BD92193A-4A1B-6E1D-870E-33DED8AB516D}"/>
          </ac:spMkLst>
        </pc:spChg>
        <pc:sldLayoutChg chg="delSp new mod replId">
          <pc:chgData name="Sarah Balian" userId="b9b6ec2c-f67a-4485-ae9a-27dddf9569d2" providerId="ADAL" clId="{5C021946-E79E-424E-A50F-DBD074D7C9B9}" dt="2022-12-06T16:06:58.760" v="133" actId="478"/>
          <pc:sldLayoutMkLst>
            <pc:docMk/>
            <pc:sldMasterMk cId="3984714580" sldId="2147483687"/>
            <pc:sldLayoutMk cId="2029731006" sldId="2147483688"/>
          </pc:sldLayoutMkLst>
          <pc:spChg chg="del">
            <ac:chgData name="Sarah Balian" userId="b9b6ec2c-f67a-4485-ae9a-27dddf9569d2" providerId="ADAL" clId="{5C021946-E79E-424E-A50F-DBD074D7C9B9}" dt="2022-12-06T16:06:57.129" v="132" actId="478"/>
            <ac:spMkLst>
              <pc:docMk/>
              <pc:sldMasterMk cId="3984714580" sldId="2147483687"/>
              <pc:sldLayoutMk cId="2029731006" sldId="2147483688"/>
              <ac:spMk id="4" creationId="{4C1CC4E8-1C04-A7CE-4076-AEDEBA9321EE}"/>
            </ac:spMkLst>
          </pc:spChg>
          <pc:spChg chg="del">
            <ac:chgData name="Sarah Balian" userId="b9b6ec2c-f67a-4485-ae9a-27dddf9569d2" providerId="ADAL" clId="{5C021946-E79E-424E-A50F-DBD074D7C9B9}" dt="2022-12-06T16:06:58.760" v="133" actId="478"/>
            <ac:spMkLst>
              <pc:docMk/>
              <pc:sldMasterMk cId="3984714580" sldId="2147483687"/>
              <pc:sldLayoutMk cId="2029731006" sldId="2147483688"/>
              <ac:spMk id="5" creationId="{A841856D-4D49-9F66-DBFB-99FC8D80A7A5}"/>
            </ac:spMkLst>
          </pc:spChg>
        </pc:sldLayoutChg>
        <pc:sldLayoutChg chg="addSp delSp modSp new mod replId">
          <pc:chgData name="Sarah Balian" userId="b9b6ec2c-f67a-4485-ae9a-27dddf9569d2" providerId="ADAL" clId="{5C021946-E79E-424E-A50F-DBD074D7C9B9}" dt="2022-12-06T16:12:31.774" v="258" actId="478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9b6ec2c-f67a-4485-ae9a-27dddf9569d2" providerId="ADAL" clId="{5C021946-E79E-424E-A50F-DBD074D7C9B9}" dt="2022-12-06T16:11:40.734" v="253" actId="1076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del">
            <ac:chgData name="Sarah Balian" userId="b9b6ec2c-f67a-4485-ae9a-27dddf9569d2" providerId="ADAL" clId="{5C021946-E79E-424E-A50F-DBD074D7C9B9}" dt="2022-12-06T16:07:01.712" v="134" actId="478"/>
            <ac:spMkLst>
              <pc:docMk/>
              <pc:sldMasterMk cId="3984714580" sldId="2147483687"/>
              <pc:sldLayoutMk cId="746083278" sldId="2147483689"/>
              <ac:spMk id="4" creationId="{31EFF3AE-0C40-F112-98B1-4E72E07A37CF}"/>
            </ac:spMkLst>
          </pc:spChg>
          <pc:spChg chg="del">
            <ac:chgData name="Sarah Balian" userId="b9b6ec2c-f67a-4485-ae9a-27dddf9569d2" providerId="ADAL" clId="{5C021946-E79E-424E-A50F-DBD074D7C9B9}" dt="2022-12-06T16:07:03.184" v="135" actId="478"/>
            <ac:spMkLst>
              <pc:docMk/>
              <pc:sldMasterMk cId="3984714580" sldId="2147483687"/>
              <pc:sldLayoutMk cId="746083278" sldId="2147483689"/>
              <ac:spMk id="5" creationId="{8C1F3F38-7B79-2283-4AD0-F79B9B4F4960}"/>
            </ac:spMkLst>
          </pc:spChg>
          <pc:spChg chg="add del mod">
            <ac:chgData name="Sarah Balian" userId="b9b6ec2c-f67a-4485-ae9a-27dddf9569d2" providerId="ADAL" clId="{5C021946-E79E-424E-A50F-DBD074D7C9B9}" dt="2022-12-06T16:12:31.774" v="258" actId="478"/>
            <ac:spMkLst>
              <pc:docMk/>
              <pc:sldMasterMk cId="3984714580" sldId="2147483687"/>
              <pc:sldLayoutMk cId="746083278" sldId="2147483689"/>
              <ac:spMk id="7" creationId="{582A5654-50DE-6A13-542E-4E81BD6BE5FC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06.256" v="137" actId="478"/>
          <pc:sldLayoutMkLst>
            <pc:docMk/>
            <pc:sldMasterMk cId="3984714580" sldId="2147483687"/>
            <pc:sldLayoutMk cId="1129321109" sldId="2147483690"/>
          </pc:sldLayoutMkLst>
          <pc:spChg chg="del">
            <ac:chgData name="Sarah Balian" userId="b9b6ec2c-f67a-4485-ae9a-27dddf9569d2" providerId="ADAL" clId="{5C021946-E79E-424E-A50F-DBD074D7C9B9}" dt="2022-12-06T16:07:05.505" v="136" actId="478"/>
            <ac:spMkLst>
              <pc:docMk/>
              <pc:sldMasterMk cId="3984714580" sldId="2147483687"/>
              <pc:sldLayoutMk cId="1129321109" sldId="2147483690"/>
              <ac:spMk id="4" creationId="{11F02A80-53B4-FFEC-DAA9-5F5A074B3292}"/>
            </ac:spMkLst>
          </pc:spChg>
          <pc:spChg chg="del">
            <ac:chgData name="Sarah Balian" userId="b9b6ec2c-f67a-4485-ae9a-27dddf9569d2" providerId="ADAL" clId="{5C021946-E79E-424E-A50F-DBD074D7C9B9}" dt="2022-12-06T16:07:06.256" v="137" actId="478"/>
            <ac:spMkLst>
              <pc:docMk/>
              <pc:sldMasterMk cId="3984714580" sldId="2147483687"/>
              <pc:sldLayoutMk cId="1129321109" sldId="2147483690"/>
              <ac:spMk id="5" creationId="{981C57D5-59BA-E469-B1F2-B3E7DBEFFC74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09.987" v="139" actId="478"/>
          <pc:sldLayoutMkLst>
            <pc:docMk/>
            <pc:sldMasterMk cId="3984714580" sldId="2147483687"/>
            <pc:sldLayoutMk cId="1622710034" sldId="2147483691"/>
          </pc:sldLayoutMkLst>
          <pc:spChg chg="del">
            <ac:chgData name="Sarah Balian" userId="b9b6ec2c-f67a-4485-ae9a-27dddf9569d2" providerId="ADAL" clId="{5C021946-E79E-424E-A50F-DBD074D7C9B9}" dt="2022-12-06T16:07:08.768" v="138" actId="478"/>
            <ac:spMkLst>
              <pc:docMk/>
              <pc:sldMasterMk cId="3984714580" sldId="2147483687"/>
              <pc:sldLayoutMk cId="1622710034" sldId="2147483691"/>
              <ac:spMk id="5" creationId="{54EAD130-F2C1-9E14-D8E2-0492B5D4EF78}"/>
            </ac:spMkLst>
          </pc:spChg>
          <pc:spChg chg="del">
            <ac:chgData name="Sarah Balian" userId="b9b6ec2c-f67a-4485-ae9a-27dddf9569d2" providerId="ADAL" clId="{5C021946-E79E-424E-A50F-DBD074D7C9B9}" dt="2022-12-06T16:07:09.987" v="139" actId="478"/>
            <ac:spMkLst>
              <pc:docMk/>
              <pc:sldMasterMk cId="3984714580" sldId="2147483687"/>
              <pc:sldLayoutMk cId="1622710034" sldId="2147483691"/>
              <ac:spMk id="6" creationId="{FA4A5226-E1C8-349B-1FA4-66F22E66CA69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13.352" v="141" actId="478"/>
          <pc:sldLayoutMkLst>
            <pc:docMk/>
            <pc:sldMasterMk cId="3984714580" sldId="2147483687"/>
            <pc:sldLayoutMk cId="159174091" sldId="2147483692"/>
          </pc:sldLayoutMkLst>
          <pc:spChg chg="del">
            <ac:chgData name="Sarah Balian" userId="b9b6ec2c-f67a-4485-ae9a-27dddf9569d2" providerId="ADAL" clId="{5C021946-E79E-424E-A50F-DBD074D7C9B9}" dt="2022-12-06T16:07:12.496" v="140" actId="478"/>
            <ac:spMkLst>
              <pc:docMk/>
              <pc:sldMasterMk cId="3984714580" sldId="2147483687"/>
              <pc:sldLayoutMk cId="159174091" sldId="2147483692"/>
              <ac:spMk id="7" creationId="{338BB1ED-A60C-290D-5426-4640F90652DB}"/>
            </ac:spMkLst>
          </pc:spChg>
          <pc:spChg chg="del">
            <ac:chgData name="Sarah Balian" userId="b9b6ec2c-f67a-4485-ae9a-27dddf9569d2" providerId="ADAL" clId="{5C021946-E79E-424E-A50F-DBD074D7C9B9}" dt="2022-12-06T16:07:13.352" v="141" actId="478"/>
            <ac:spMkLst>
              <pc:docMk/>
              <pc:sldMasterMk cId="3984714580" sldId="2147483687"/>
              <pc:sldLayoutMk cId="159174091" sldId="2147483692"/>
              <ac:spMk id="8" creationId="{8AF050EF-FEFC-E7AD-695D-0CDAC8F04915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17.711" v="143" actId="478"/>
          <pc:sldLayoutMkLst>
            <pc:docMk/>
            <pc:sldMasterMk cId="3984714580" sldId="2147483687"/>
            <pc:sldLayoutMk cId="2208407366" sldId="2147483693"/>
          </pc:sldLayoutMkLst>
          <pc:spChg chg="del">
            <ac:chgData name="Sarah Balian" userId="b9b6ec2c-f67a-4485-ae9a-27dddf9569d2" providerId="ADAL" clId="{5C021946-E79E-424E-A50F-DBD074D7C9B9}" dt="2022-12-06T16:07:15.833" v="142" actId="478"/>
            <ac:spMkLst>
              <pc:docMk/>
              <pc:sldMasterMk cId="3984714580" sldId="2147483687"/>
              <pc:sldLayoutMk cId="2208407366" sldId="2147483693"/>
              <ac:spMk id="3" creationId="{581E36DE-F3B9-0AE0-7C96-B658C48DF801}"/>
            </ac:spMkLst>
          </pc:spChg>
          <pc:spChg chg="del">
            <ac:chgData name="Sarah Balian" userId="b9b6ec2c-f67a-4485-ae9a-27dddf9569d2" providerId="ADAL" clId="{5C021946-E79E-424E-A50F-DBD074D7C9B9}" dt="2022-12-06T16:07:17.711" v="143" actId="478"/>
            <ac:spMkLst>
              <pc:docMk/>
              <pc:sldMasterMk cId="3984714580" sldId="2147483687"/>
              <pc:sldLayoutMk cId="2208407366" sldId="2147483693"/>
              <ac:spMk id="4" creationId="{07133466-5B66-75A2-F169-479A3A9674ED}"/>
            </ac:spMkLst>
          </pc:spChg>
        </pc:sldLayoutChg>
        <pc:sldLayoutChg chg="new replId">
          <pc:chgData name="Sarah Balian" userId="b9b6ec2c-f67a-4485-ae9a-27dddf9569d2" providerId="ADAL" clId="{5C021946-E79E-424E-A50F-DBD074D7C9B9}" dt="2022-12-06T16:01:57.626" v="5" actId="6938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Sp new mod replId">
          <pc:chgData name="Sarah Balian" userId="b9b6ec2c-f67a-4485-ae9a-27dddf9569d2" providerId="ADAL" clId="{5C021946-E79E-424E-A50F-DBD074D7C9B9}" dt="2022-12-06T16:07:22.664" v="145" actId="478"/>
          <pc:sldLayoutMkLst>
            <pc:docMk/>
            <pc:sldMasterMk cId="3984714580" sldId="2147483687"/>
            <pc:sldLayoutMk cId="2613048141" sldId="2147483695"/>
          </pc:sldLayoutMkLst>
          <pc:spChg chg="del">
            <ac:chgData name="Sarah Balian" userId="b9b6ec2c-f67a-4485-ae9a-27dddf9569d2" providerId="ADAL" clId="{5C021946-E79E-424E-A50F-DBD074D7C9B9}" dt="2022-12-06T16:07:20.376" v="144" actId="478"/>
            <ac:spMkLst>
              <pc:docMk/>
              <pc:sldMasterMk cId="3984714580" sldId="2147483687"/>
              <pc:sldLayoutMk cId="2613048141" sldId="2147483695"/>
              <ac:spMk id="5" creationId="{E0902EE5-3396-5C7C-8886-13C06FA4C2C5}"/>
            </ac:spMkLst>
          </pc:spChg>
          <pc:spChg chg="del">
            <ac:chgData name="Sarah Balian" userId="b9b6ec2c-f67a-4485-ae9a-27dddf9569d2" providerId="ADAL" clId="{5C021946-E79E-424E-A50F-DBD074D7C9B9}" dt="2022-12-06T16:07:22.664" v="145" actId="478"/>
            <ac:spMkLst>
              <pc:docMk/>
              <pc:sldMasterMk cId="3984714580" sldId="2147483687"/>
              <pc:sldLayoutMk cId="2613048141" sldId="2147483695"/>
              <ac:spMk id="6" creationId="{F9C92220-3792-AB2A-39DF-AA27C7DD07E4}"/>
            </ac:spMkLst>
          </pc:spChg>
        </pc:sldLayoutChg>
        <pc:sldLayoutChg chg="delSp new mod replId">
          <pc:chgData name="Sarah Balian" userId="b9b6ec2c-f67a-4485-ae9a-27dddf9569d2" providerId="ADAL" clId="{5C021946-E79E-424E-A50F-DBD074D7C9B9}" dt="2022-12-06T16:07:27.095" v="147" actId="478"/>
          <pc:sldLayoutMkLst>
            <pc:docMk/>
            <pc:sldMasterMk cId="3984714580" sldId="2147483687"/>
            <pc:sldLayoutMk cId="3093831904" sldId="2147483696"/>
          </pc:sldLayoutMkLst>
          <pc:spChg chg="del">
            <ac:chgData name="Sarah Balian" userId="b9b6ec2c-f67a-4485-ae9a-27dddf9569d2" providerId="ADAL" clId="{5C021946-E79E-424E-A50F-DBD074D7C9B9}" dt="2022-12-06T16:07:24.945" v="146" actId="478"/>
            <ac:spMkLst>
              <pc:docMk/>
              <pc:sldMasterMk cId="3984714580" sldId="2147483687"/>
              <pc:sldLayoutMk cId="3093831904" sldId="2147483696"/>
              <ac:spMk id="5" creationId="{0EBB57A6-EF1E-AC41-F8A8-6ED6DC653430}"/>
            </ac:spMkLst>
          </pc:spChg>
          <pc:spChg chg="del">
            <ac:chgData name="Sarah Balian" userId="b9b6ec2c-f67a-4485-ae9a-27dddf9569d2" providerId="ADAL" clId="{5C021946-E79E-424E-A50F-DBD074D7C9B9}" dt="2022-12-06T16:07:27.095" v="147" actId="478"/>
            <ac:spMkLst>
              <pc:docMk/>
              <pc:sldMasterMk cId="3984714580" sldId="2147483687"/>
              <pc:sldLayoutMk cId="3093831904" sldId="2147483696"/>
              <ac:spMk id="6" creationId="{96677291-B593-1C5E-FEAF-5DF35D3088CA}"/>
            </ac:spMkLst>
          </pc:spChg>
        </pc:sldLayoutChg>
        <pc:sldLayoutChg chg="new del replId">
          <pc:chgData name="Sarah Balian" userId="b9b6ec2c-f67a-4485-ae9a-27dddf9569d2" providerId="ADAL" clId="{5C021946-E79E-424E-A50F-DBD074D7C9B9}" dt="2022-12-06T16:07:30.410" v="148" actId="2696"/>
          <pc:sldLayoutMkLst>
            <pc:docMk/>
            <pc:sldMasterMk cId="3984714580" sldId="2147483687"/>
            <pc:sldLayoutMk cId="3967826579" sldId="2147483697"/>
          </pc:sldLayoutMkLst>
        </pc:sldLayoutChg>
        <pc:sldLayoutChg chg="new del replId">
          <pc:chgData name="Sarah Balian" userId="b9b6ec2c-f67a-4485-ae9a-27dddf9569d2" providerId="ADAL" clId="{5C021946-E79E-424E-A50F-DBD074D7C9B9}" dt="2022-12-06T16:07:31.542" v="149" actId="2696"/>
          <pc:sldLayoutMkLst>
            <pc:docMk/>
            <pc:sldMasterMk cId="3984714580" sldId="2147483687"/>
            <pc:sldLayoutMk cId="2849202189" sldId="2147483698"/>
          </pc:sldLayoutMkLst>
        </pc:sldLayoutChg>
      </pc:sldMasterChg>
      <pc:sldMasterChg chg="delSp modSp new mod addSldLayout">
        <pc:chgData name="Sarah Balian" userId="b9b6ec2c-f67a-4485-ae9a-27dddf9569d2" providerId="ADAL" clId="{5C021946-E79E-424E-A50F-DBD074D7C9B9}" dt="2022-12-07T14:09:35.767" v="4411" actId="120"/>
        <pc:sldMasterMkLst>
          <pc:docMk/>
          <pc:sldMasterMk cId="4158362135" sldId="2147483697"/>
        </pc:sldMasterMkLst>
        <pc:spChg chg="mod">
          <ac:chgData name="Sarah Balian" userId="b9b6ec2c-f67a-4485-ae9a-27dddf9569d2" providerId="ADAL" clId="{5C021946-E79E-424E-A50F-DBD074D7C9B9}" dt="2022-12-07T14:09:35.767" v="4411" actId="120"/>
          <ac:spMkLst>
            <pc:docMk/>
            <pc:sldMasterMk cId="4158362135" sldId="2147483697"/>
            <ac:spMk id="2" creationId="{C715ADF9-723A-C595-80F4-C05B4521E88B}"/>
          </ac:spMkLst>
        </pc:spChg>
        <pc:spChg chg="mod">
          <ac:chgData name="Sarah Balian" userId="b9b6ec2c-f67a-4485-ae9a-27dddf9569d2" providerId="ADAL" clId="{5C021946-E79E-424E-A50F-DBD074D7C9B9}" dt="2022-12-07T14:09:35.767" v="4411" actId="120"/>
          <ac:spMkLst>
            <pc:docMk/>
            <pc:sldMasterMk cId="4158362135" sldId="2147483697"/>
            <ac:spMk id="3" creationId="{D02FF085-491B-C8AC-99E7-0CBDB23C376E}"/>
          </ac:spMkLst>
        </pc:spChg>
        <pc:spChg chg="del mod">
          <ac:chgData name="Sarah Balian" userId="b9b6ec2c-f67a-4485-ae9a-27dddf9569d2" providerId="ADAL" clId="{5C021946-E79E-424E-A50F-DBD074D7C9B9}" dt="2022-12-06T21:19:00.753" v="3403" actId="478"/>
          <ac:spMkLst>
            <pc:docMk/>
            <pc:sldMasterMk cId="4158362135" sldId="2147483697"/>
            <ac:spMk id="4" creationId="{2A6F3127-8270-9D28-6480-BD1D894331D9}"/>
          </ac:spMkLst>
        </pc:spChg>
        <pc:spChg chg="del mod">
          <ac:chgData name="Sarah Balian" userId="b9b6ec2c-f67a-4485-ae9a-27dddf9569d2" providerId="ADAL" clId="{5C021946-E79E-424E-A50F-DBD074D7C9B9}" dt="2022-12-06T21:19:00.753" v="3403" actId="478"/>
          <ac:spMkLst>
            <pc:docMk/>
            <pc:sldMasterMk cId="4158362135" sldId="2147483697"/>
            <ac:spMk id="5" creationId="{59B3E3CC-937C-0372-70BC-FB8292E6656F}"/>
          </ac:spMkLst>
        </pc:spChg>
        <pc:spChg chg="mod">
          <ac:chgData name="Sarah Balian" userId="b9b6ec2c-f67a-4485-ae9a-27dddf9569d2" providerId="ADAL" clId="{5C021946-E79E-424E-A50F-DBD074D7C9B9}" dt="2022-12-06T21:18:39.052" v="3396" actId="2711"/>
          <ac:spMkLst>
            <pc:docMk/>
            <pc:sldMasterMk cId="4158362135" sldId="2147483697"/>
            <ac:spMk id="6" creationId="{59C7DDC3-C254-2524-D6C4-402F6D1EEEFF}"/>
          </ac:spMkLst>
        </pc:sp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1035346897" sldId="2147483698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754784096" sldId="2147483699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434297551" sldId="2147483700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517739904" sldId="2147483701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3963877193" sldId="2147483702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2668050721" sldId="2147483703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932547396" sldId="2147483704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2198323994" sldId="2147483705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1234708600" sldId="2147483706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1640344869" sldId="2147483707"/>
          </pc:sldLayoutMkLst>
        </pc:sldLayoutChg>
        <pc:sldLayoutChg chg="new replId">
          <pc:chgData name="Sarah Balian" userId="b9b6ec2c-f67a-4485-ae9a-27dddf9569d2" providerId="ADAL" clId="{5C021946-E79E-424E-A50F-DBD074D7C9B9}" dt="2022-12-06T21:15:43.250" v="3395" actId="6938"/>
          <pc:sldLayoutMkLst>
            <pc:docMk/>
            <pc:sldMasterMk cId="4158362135" sldId="2147483697"/>
            <pc:sldLayoutMk cId="4244461793" sldId="2147483708"/>
          </pc:sldLayoutMkLst>
        </pc:sldLayoutChg>
      </pc:sldMasterChg>
    </pc:docChg>
  </pc:docChgLst>
  <pc:docChgLst>
    <pc:chgData name="Balian, Sarah" userId="b3b060d9-4d34-479b-ad68-688eaebf93c5" providerId="ADAL" clId="{5C021946-E79E-424E-A50F-DBD074D7C9B9}"/>
    <pc:docChg chg="undo custSel modSld modMainMaster">
      <pc:chgData name="Balian, Sarah" userId="b3b060d9-4d34-479b-ad68-688eaebf93c5" providerId="ADAL" clId="{5C021946-E79E-424E-A50F-DBD074D7C9B9}" dt="2022-12-13T14:32:54.289" v="146" actId="6549"/>
      <pc:docMkLst>
        <pc:docMk/>
      </pc:docMkLst>
      <pc:sldChg chg="addSp delSp modSp mod">
        <pc:chgData name="Balian, Sarah" userId="b3b060d9-4d34-479b-ad68-688eaebf93c5" providerId="ADAL" clId="{5C021946-E79E-424E-A50F-DBD074D7C9B9}" dt="2022-12-11T20:44:05.883" v="143" actId="1076"/>
        <pc:sldMkLst>
          <pc:docMk/>
          <pc:sldMk cId="52877160" sldId="271"/>
        </pc:sldMkLst>
        <pc:grpChg chg="del">
          <ac:chgData name="Balian, Sarah" userId="b3b060d9-4d34-479b-ad68-688eaebf93c5" providerId="ADAL" clId="{5C021946-E79E-424E-A50F-DBD074D7C9B9}" dt="2022-12-11T20:38:16.679" v="62" actId="165"/>
          <ac:grpSpMkLst>
            <pc:docMk/>
            <pc:sldMk cId="52877160" sldId="271"/>
            <ac:grpSpMk id="16" creationId="{A5D0FC38-968A-6657-1CB6-0735A52DFFB5}"/>
          </ac:grpSpMkLst>
        </pc:grpChg>
        <pc:grpChg chg="add mod">
          <ac:chgData name="Balian, Sarah" userId="b3b060d9-4d34-479b-ad68-688eaebf93c5" providerId="ADAL" clId="{5C021946-E79E-424E-A50F-DBD074D7C9B9}" dt="2022-12-11T20:44:05.883" v="143" actId="1076"/>
          <ac:grpSpMkLst>
            <pc:docMk/>
            <pc:sldMk cId="52877160" sldId="271"/>
            <ac:grpSpMk id="17" creationId="{B0A80D2E-6186-9946-9D68-AF1640AEA1B6}"/>
          </ac:grpSpMkLst>
        </pc:grpChg>
        <pc:picChg chg="add del mod">
          <ac:chgData name="Balian, Sarah" userId="b3b060d9-4d34-479b-ad68-688eaebf93c5" providerId="ADAL" clId="{5C021946-E79E-424E-A50F-DBD074D7C9B9}" dt="2022-12-11T20:41:12.832" v="106" actId="478"/>
          <ac:picMkLst>
            <pc:docMk/>
            <pc:sldMk cId="52877160" sldId="271"/>
            <ac:picMk id="2" creationId="{24046C68-6D7A-7E84-3030-8BB4CE78F255}"/>
          </ac:picMkLst>
        </pc:picChg>
        <pc:picChg chg="add del mod">
          <ac:chgData name="Balian, Sarah" userId="b3b060d9-4d34-479b-ad68-688eaebf93c5" providerId="ADAL" clId="{5C021946-E79E-424E-A50F-DBD074D7C9B9}" dt="2022-12-11T20:41:13.551" v="107" actId="478"/>
          <ac:picMkLst>
            <pc:docMk/>
            <pc:sldMk cId="52877160" sldId="271"/>
            <ac:picMk id="4" creationId="{DDE618B7-0FE8-9ECA-71CC-64FAC8B9DE03}"/>
          </ac:picMkLst>
        </pc:picChg>
        <pc:picChg chg="add mod modCrop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5" creationId="{789A4105-D72A-7B8E-7B2B-E65990397951}"/>
          </ac:picMkLst>
        </pc:picChg>
        <pc:picChg chg="add del mod">
          <ac:chgData name="Balian, Sarah" userId="b3b060d9-4d34-479b-ad68-688eaebf93c5" providerId="ADAL" clId="{5C021946-E79E-424E-A50F-DBD074D7C9B9}" dt="2022-12-11T20:42:06.225" v="115" actId="478"/>
          <ac:picMkLst>
            <pc:docMk/>
            <pc:sldMk cId="52877160" sldId="271"/>
            <ac:picMk id="6" creationId="{ABF35920-8B84-615F-FDA7-2C7624EF1B2C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7" creationId="{5A80D062-34C2-A088-3A5E-04A7DA076FF8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0" creationId="{4EF4713C-8320-5B9D-65A6-9A8BCFA2DAC9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1" creationId="{609B5BBC-CAD5-85BF-BCE1-12CBBA30EB97}"/>
          </ac:picMkLst>
        </pc:picChg>
        <pc:picChg chg="add del mod topLvl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2" creationId="{7F51D2D0-3380-9900-53CC-F97556239B7A}"/>
          </ac:picMkLst>
        </pc:picChg>
        <pc:picChg chg="del mod topLvl">
          <ac:chgData name="Balian, Sarah" userId="b3b060d9-4d34-479b-ad68-688eaebf93c5" providerId="ADAL" clId="{5C021946-E79E-424E-A50F-DBD074D7C9B9}" dt="2022-12-11T20:39:06.887" v="63" actId="478"/>
          <ac:picMkLst>
            <pc:docMk/>
            <pc:sldMk cId="52877160" sldId="271"/>
            <ac:picMk id="13" creationId="{B92FA875-3914-A903-2C3F-84BD2AEEC0D9}"/>
          </ac:picMkLst>
        </pc:picChg>
        <pc:picChg chg="add mod ord modCrop">
          <ac:chgData name="Balian, Sarah" userId="b3b060d9-4d34-479b-ad68-688eaebf93c5" providerId="ADAL" clId="{5C021946-E79E-424E-A50F-DBD074D7C9B9}" dt="2022-12-11T20:43:58.663" v="142" actId="164"/>
          <ac:picMkLst>
            <pc:docMk/>
            <pc:sldMk cId="52877160" sldId="271"/>
            <ac:picMk id="15" creationId="{ACF57019-FCBA-85F6-08BD-B4F73C74C392}"/>
          </ac:picMkLst>
        </pc:picChg>
      </pc:sldChg>
      <pc:sldChg chg="modSp mod">
        <pc:chgData name="Balian, Sarah" userId="b3b060d9-4d34-479b-ad68-688eaebf93c5" providerId="ADAL" clId="{5C021946-E79E-424E-A50F-DBD074D7C9B9}" dt="2022-12-11T20:20:25.995" v="61" actId="1076"/>
        <pc:sldMkLst>
          <pc:docMk/>
          <pc:sldMk cId="4007693361" sldId="274"/>
        </pc:sldMkLst>
        <pc:spChg chg="mod">
          <ac:chgData name="Balian, Sarah" userId="b3b060d9-4d34-479b-ad68-688eaebf93c5" providerId="ADAL" clId="{5C021946-E79E-424E-A50F-DBD074D7C9B9}" dt="2022-12-11T20:20:25.995" v="61" actId="1076"/>
          <ac:spMkLst>
            <pc:docMk/>
            <pc:sldMk cId="4007693361" sldId="274"/>
            <ac:spMk id="3" creationId="{E4FD1E92-5DBC-B105-F246-2355E4FF9A74}"/>
          </ac:spMkLst>
        </pc:spChg>
        <pc:spChg chg="mod">
          <ac:chgData name="Balian, Sarah" userId="b3b060d9-4d34-479b-ad68-688eaebf93c5" providerId="ADAL" clId="{5C021946-E79E-424E-A50F-DBD074D7C9B9}" dt="2022-12-11T20:17:52.697" v="40" actId="20577"/>
          <ac:spMkLst>
            <pc:docMk/>
            <pc:sldMk cId="4007693361" sldId="274"/>
            <ac:spMk id="4" creationId="{BFC0D5BD-61B2-8BB5-03B3-97A724292904}"/>
          </ac:spMkLst>
        </pc:spChg>
        <pc:graphicFrameChg chg="mod">
          <ac:chgData name="Balian, Sarah" userId="b3b060d9-4d34-479b-ad68-688eaebf93c5" providerId="ADAL" clId="{5C021946-E79E-424E-A50F-DBD074D7C9B9}" dt="2022-12-11T20:20:20.158" v="60" actId="14100"/>
          <ac:graphicFrameMkLst>
            <pc:docMk/>
            <pc:sldMk cId="4007693361" sldId="274"/>
            <ac:graphicFrameMk id="9" creationId="{16BB2B36-D329-083C-5198-BEEC5AC12CFA}"/>
          </ac:graphicFrameMkLst>
        </pc:graphicFrameChg>
      </pc:sldChg>
      <pc:sldChg chg="modSp mod">
        <pc:chgData name="Balian, Sarah" userId="b3b060d9-4d34-479b-ad68-688eaebf93c5" providerId="ADAL" clId="{5C021946-E79E-424E-A50F-DBD074D7C9B9}" dt="2022-12-12T17:44:15.106" v="144" actId="20577"/>
        <pc:sldMkLst>
          <pc:docMk/>
          <pc:sldMk cId="111198767" sldId="275"/>
        </pc:sldMkLst>
        <pc:spChg chg="mod">
          <ac:chgData name="Balian, Sarah" userId="b3b060d9-4d34-479b-ad68-688eaebf93c5" providerId="ADAL" clId="{5C021946-E79E-424E-A50F-DBD074D7C9B9}" dt="2022-12-12T17:44:15.106" v="144" actId="20577"/>
          <ac:spMkLst>
            <pc:docMk/>
            <pc:sldMk cId="111198767" sldId="275"/>
            <ac:spMk id="2" creationId="{F6245169-1799-41CD-B28E-D2D20D16AD73}"/>
          </ac:spMkLst>
        </pc:spChg>
      </pc:sldChg>
      <pc:sldChg chg="modSp mod">
        <pc:chgData name="Balian, Sarah" userId="b3b060d9-4d34-479b-ad68-688eaebf93c5" providerId="ADAL" clId="{5C021946-E79E-424E-A50F-DBD074D7C9B9}" dt="2022-12-11T20:17:09.848" v="27" actId="207"/>
        <pc:sldMkLst>
          <pc:docMk/>
          <pc:sldMk cId="2975771389" sldId="282"/>
        </pc:sldMkLst>
        <pc:spChg chg="mod">
          <ac:chgData name="Balian, Sarah" userId="b3b060d9-4d34-479b-ad68-688eaebf93c5" providerId="ADAL" clId="{5C021946-E79E-424E-A50F-DBD074D7C9B9}" dt="2022-12-11T20:13:24.401" v="18" actId="20577"/>
          <ac:spMkLst>
            <pc:docMk/>
            <pc:sldMk cId="2975771389" sldId="282"/>
            <ac:spMk id="2" creationId="{F6245169-1799-41CD-B28E-D2D20D16AD73}"/>
          </ac:spMkLst>
        </pc:spChg>
        <pc:graphicFrameChg chg="mod">
          <ac:chgData name="Balian, Sarah" userId="b3b060d9-4d34-479b-ad68-688eaebf93c5" providerId="ADAL" clId="{5C021946-E79E-424E-A50F-DBD074D7C9B9}" dt="2022-12-11T20:17:09.848" v="27" actId="207"/>
          <ac:graphicFrameMkLst>
            <pc:docMk/>
            <pc:sldMk cId="2975771389" sldId="282"/>
            <ac:graphicFrameMk id="9" creationId="{16BB2B36-D329-083C-5198-BEEC5AC12CFA}"/>
          </ac:graphicFrameMkLst>
        </pc:graphicFrameChg>
      </pc:sldChg>
      <pc:sldChg chg="modSp mod">
        <pc:chgData name="Balian, Sarah" userId="b3b060d9-4d34-479b-ad68-688eaebf93c5" providerId="ADAL" clId="{5C021946-E79E-424E-A50F-DBD074D7C9B9}" dt="2022-12-08T23:01:39.610" v="0" actId="20577"/>
        <pc:sldMkLst>
          <pc:docMk/>
          <pc:sldMk cId="3502258445" sldId="283"/>
        </pc:sldMkLst>
        <pc:spChg chg="mod">
          <ac:chgData name="Balian, Sarah" userId="b3b060d9-4d34-479b-ad68-688eaebf93c5" providerId="ADAL" clId="{5C021946-E79E-424E-A50F-DBD074D7C9B9}" dt="2022-12-08T23:01:39.610" v="0" actId="20577"/>
          <ac:spMkLst>
            <pc:docMk/>
            <pc:sldMk cId="3502258445" sldId="283"/>
            <ac:spMk id="2" creationId="{F6245169-1799-41CD-B28E-D2D20D16AD73}"/>
          </ac:spMkLst>
        </pc:spChg>
      </pc:sldChg>
      <pc:sldMasterChg chg="addSp delSp modSp mod modSldLayout">
        <pc:chgData name="Balian, Sarah" userId="b3b060d9-4d34-479b-ad68-688eaebf93c5" providerId="ADAL" clId="{5C021946-E79E-424E-A50F-DBD074D7C9B9}" dt="2022-12-13T14:32:54.289" v="146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5C021946-E79E-424E-A50F-DBD074D7C9B9}" dt="2022-12-13T14:32:51.989" v="145" actId="6549"/>
          <ac:spMkLst>
            <pc:docMk/>
            <pc:sldMasterMk cId="3850865728" sldId="2147483662"/>
            <ac:spMk id="2" creationId="{A1AF6A25-C05E-275F-43E1-F8E93E3EEC0C}"/>
          </ac:spMkLst>
        </pc:spChg>
        <pc:spChg chg="del mod">
          <ac:chgData name="Balian, Sarah" userId="b3b060d9-4d34-479b-ad68-688eaebf93c5" providerId="ADAL" clId="{5C021946-E79E-424E-A50F-DBD074D7C9B9}" dt="2022-12-09T19:23:59.770" v="2" actId="478"/>
          <ac:spMkLst>
            <pc:docMk/>
            <pc:sldMasterMk cId="3850865728" sldId="2147483662"/>
            <ac:spMk id="3" creationId="{D59D261D-16B8-DAA5-B2D9-DE4D1E3CD48F}"/>
          </ac:spMkLst>
        </pc:spChg>
        <pc:spChg chg="add mod">
          <ac:chgData name="Balian, Sarah" userId="b3b060d9-4d34-479b-ad68-688eaebf93c5" providerId="ADAL" clId="{5C021946-E79E-424E-A50F-DBD074D7C9B9}" dt="2022-12-09T19:24:26.783" v="15" actId="403"/>
          <ac:spMkLst>
            <pc:docMk/>
            <pc:sldMasterMk cId="3850865728" sldId="2147483662"/>
            <ac:spMk id="4" creationId="{0B609212-0AFA-BD44-BB7F-4D988B3E7A6C}"/>
          </ac:spMkLst>
        </pc:spChg>
        <pc:sldLayoutChg chg="delSp modSp mod">
          <pc:chgData name="Balian, Sarah" userId="b3b060d9-4d34-479b-ad68-688eaebf93c5" providerId="ADAL" clId="{5C021946-E79E-424E-A50F-DBD074D7C9B9}" dt="2022-12-13T14:32:54.289" v="146" actId="6549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alian, Sarah" userId="b3b060d9-4d34-479b-ad68-688eaebf93c5" providerId="ADAL" clId="{5C021946-E79E-424E-A50F-DBD074D7C9B9}" dt="2022-12-13T14:32:54.289" v="146" actId="6549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  <pc:spChg chg="del">
            <ac:chgData name="Balian, Sarah" userId="b3b060d9-4d34-479b-ad68-688eaebf93c5" providerId="ADAL" clId="{5C021946-E79E-424E-A50F-DBD074D7C9B9}" dt="2022-12-09T19:24:05.409" v="3" actId="478"/>
            <ac:spMkLst>
              <pc:docMk/>
              <pc:sldMasterMk cId="3850865728" sldId="2147483662"/>
              <pc:sldLayoutMk cId="3824787925" sldId="2147483686"/>
              <ac:spMk id="5" creationId="{D4A3559E-C75A-5D65-C1BD-0B0208EF2C5D}"/>
            </ac:spMkLst>
          </pc:spChg>
        </pc:sldLayoutChg>
      </pc:sldMasterChg>
    </pc:docChg>
  </pc:docChgLst>
  <pc:docChgLst>
    <pc:chgData name="McFarland, Annette" userId="e93d1f50-85ab-41a8-a34a-185a53159573" providerId="ADAL" clId="{9A76C421-A14C-4D57-A2E5-89902DCB9990}"/>
    <pc:docChg chg="undo custSel modSld sldOrd">
      <pc:chgData name="McFarland, Annette" userId="e93d1f50-85ab-41a8-a34a-185a53159573" providerId="ADAL" clId="{9A76C421-A14C-4D57-A2E5-89902DCB9990}" dt="2023-01-20T19:09:25.901" v="2223"/>
      <pc:docMkLst>
        <pc:docMk/>
      </pc:docMkLst>
      <pc:sldChg chg="addSp delSp modSp mod addCm modCm modNotesTx">
        <pc:chgData name="McFarland, Annette" userId="e93d1f50-85ab-41a8-a34a-185a53159573" providerId="ADAL" clId="{9A76C421-A14C-4D57-A2E5-89902DCB9990}" dt="2023-01-06T14:10:39.310" v="689" actId="20577"/>
        <pc:sldMkLst>
          <pc:docMk/>
          <pc:sldMk cId="901538395" sldId="261"/>
        </pc:sldMkLst>
        <pc:spChg chg="mod">
          <ac:chgData name="McFarland, Annette" userId="e93d1f50-85ab-41a8-a34a-185a53159573" providerId="ADAL" clId="{9A76C421-A14C-4D57-A2E5-89902DCB9990}" dt="2023-01-05T20:59:19.175" v="402" actId="20577"/>
          <ac:spMkLst>
            <pc:docMk/>
            <pc:sldMk cId="901538395" sldId="261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09:32.801" v="572" actId="20577"/>
          <ac:spMkLst>
            <pc:docMk/>
            <pc:sldMk cId="901538395" sldId="261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9A76C421-A14C-4D57-A2E5-89902DCB9990}" dt="2023-01-05T15:30:17.858" v="220" actId="20577"/>
          <ac:spMkLst>
            <pc:docMk/>
            <pc:sldMk cId="901538395" sldId="261"/>
            <ac:spMk id="4" creationId="{6BFFA9F1-21AD-70D3-590A-D7C7B3D41A54}"/>
          </ac:spMkLst>
        </pc:spChg>
        <pc:spChg chg="add mod">
          <ac:chgData name="McFarland, Annette" userId="e93d1f50-85ab-41a8-a34a-185a53159573" providerId="ADAL" clId="{9A76C421-A14C-4D57-A2E5-89902DCB9990}" dt="2023-01-06T14:09:36.261" v="574" actId="20577"/>
          <ac:spMkLst>
            <pc:docMk/>
            <pc:sldMk cId="901538395" sldId="261"/>
            <ac:spMk id="6" creationId="{62EFB6F3-B375-E9C0-F3B2-9A55D5AD34B7}"/>
          </ac:spMkLst>
        </pc:spChg>
        <pc:graphicFrameChg chg="mod">
          <ac:chgData name="McFarland, Annette" userId="e93d1f50-85ab-41a8-a34a-185a53159573" providerId="ADAL" clId="{9A76C421-A14C-4D57-A2E5-89902DCB9990}" dt="2023-01-05T15:31:19.226" v="227" actId="14100"/>
          <ac:graphicFrameMkLst>
            <pc:docMk/>
            <pc:sldMk cId="901538395" sldId="26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9A76C421-A14C-4D57-A2E5-89902DCB9990}" dt="2023-01-06T14:09:24.440" v="568"/>
          <ac:picMkLst>
            <pc:docMk/>
            <pc:sldMk cId="901538395" sldId="261"/>
            <ac:picMk id="5" creationId="{C02BD444-87A5-C330-4CDE-1949CFA4CDD5}"/>
          </ac:picMkLst>
        </pc:picChg>
        <pc:picChg chg="del">
          <ac:chgData name="McFarland, Annette" userId="e93d1f50-85ab-41a8-a34a-185a53159573" providerId="ADAL" clId="{9A76C421-A14C-4D57-A2E5-89902DCB9990}" dt="2023-01-06T14:09:23.926" v="567" actId="478"/>
          <ac:picMkLst>
            <pc:docMk/>
            <pc:sldMk cId="901538395" sldId="261"/>
            <ac:picMk id="13" creationId="{C8B82FEE-764F-4B19-2D01-EB0CA9B7B222}"/>
          </ac:picMkLst>
        </pc:picChg>
      </pc:sldChg>
      <pc:sldChg chg="addSp modSp mod addCm delCm modCm">
        <pc:chgData name="McFarland, Annette" userId="e93d1f50-85ab-41a8-a34a-185a53159573" providerId="ADAL" clId="{9A76C421-A14C-4D57-A2E5-89902DCB9990}" dt="2023-01-20T19:09:25.901" v="2223"/>
        <pc:sldMkLst>
          <pc:docMk/>
          <pc:sldMk cId="1428788921" sldId="262"/>
        </pc:sldMkLst>
        <pc:spChg chg="mod">
          <ac:chgData name="McFarland, Annette" userId="e93d1f50-85ab-41a8-a34a-185a53159573" providerId="ADAL" clId="{9A76C421-A14C-4D57-A2E5-89902DCB9990}" dt="2023-01-05T15:50:56.687" v="307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5T15:36:49.519" v="246" actId="1076"/>
          <ac:spMkLst>
            <pc:docMk/>
            <pc:sldMk cId="1428788921" sldId="262"/>
            <ac:spMk id="4" creationId="{CB3FACD9-A5D0-EEFF-C2B2-E4A77442B70D}"/>
          </ac:spMkLst>
        </pc:spChg>
        <pc:spChg chg="mod">
          <ac:chgData name="McFarland, Annette" userId="e93d1f50-85ab-41a8-a34a-185a53159573" providerId="ADAL" clId="{9A76C421-A14C-4D57-A2E5-89902DCB9990}" dt="2023-01-05T15:36:49.519" v="246" actId="1076"/>
          <ac:spMkLst>
            <pc:docMk/>
            <pc:sldMk cId="1428788921" sldId="262"/>
            <ac:spMk id="5" creationId="{F9389E6D-AE41-DA2B-E7C6-C8A222BB5D45}"/>
          </ac:spMkLst>
        </pc:spChg>
        <pc:spChg chg="add mod">
          <ac:chgData name="McFarland, Annette" userId="e93d1f50-85ab-41a8-a34a-185a53159573" providerId="ADAL" clId="{9A76C421-A14C-4D57-A2E5-89902DCB9990}" dt="2023-01-05T15:33:37.206" v="238"/>
          <ac:spMkLst>
            <pc:docMk/>
            <pc:sldMk cId="1428788921" sldId="262"/>
            <ac:spMk id="6" creationId="{6DF103D4-3815-37CC-2A00-6220F429E632}"/>
          </ac:spMkLst>
        </pc:spChg>
        <pc:graphicFrameChg chg="mod">
          <ac:chgData name="McFarland, Annette" userId="e93d1f50-85ab-41a8-a34a-185a53159573" providerId="ADAL" clId="{9A76C421-A14C-4D57-A2E5-89902DCB9990}" dt="2023-01-05T15:33:41.382" v="239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modSp mod">
        <pc:chgData name="McFarland, Annette" userId="e93d1f50-85ab-41a8-a34a-185a53159573" providerId="ADAL" clId="{9A76C421-A14C-4D57-A2E5-89902DCB9990}" dt="2023-01-06T14:08:52.060" v="566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A76C421-A14C-4D57-A2E5-89902DCB9990}" dt="2023-01-05T15:37:27.172" v="250" actId="20577"/>
          <ac:spMkLst>
            <pc:docMk/>
            <pc:sldMk cId="1887431401" sldId="26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A76C421-A14C-4D57-A2E5-89902DCB9990}" dt="2023-01-06T14:08:52.060" v="566" actId="1076"/>
          <ac:spMkLst>
            <pc:docMk/>
            <pc:sldMk cId="1887431401" sldId="263"/>
            <ac:spMk id="4" creationId="{93B1D627-FD56-C731-3B59-E65706059D41}"/>
          </ac:spMkLst>
        </pc:spChg>
        <pc:graphicFrameChg chg="mod">
          <ac:chgData name="McFarland, Annette" userId="e93d1f50-85ab-41a8-a34a-185a53159573" providerId="ADAL" clId="{9A76C421-A14C-4D57-A2E5-89902DCB9990}" dt="2023-01-06T14:07:43.096" v="556" actId="1076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picChg chg="mod">
          <ac:chgData name="McFarland, Annette" userId="e93d1f50-85ab-41a8-a34a-185a53159573" providerId="ADAL" clId="{9A76C421-A14C-4D57-A2E5-89902DCB9990}" dt="2023-01-06T14:08:31.457" v="564" actId="1076"/>
          <ac:picMkLst>
            <pc:docMk/>
            <pc:sldMk cId="1887431401" sldId="263"/>
            <ac:picMk id="7" creationId="{7A644DFE-C421-A99B-7B75-FD6CDCA44372}"/>
          </ac:picMkLst>
        </pc:picChg>
      </pc:sldChg>
      <pc:sldChg chg="modSp mod">
        <pc:chgData name="McFarland, Annette" userId="e93d1f50-85ab-41a8-a34a-185a53159573" providerId="ADAL" clId="{9A76C421-A14C-4D57-A2E5-89902DCB9990}" dt="2023-01-05T15:52:10.967" v="319" actId="1076"/>
        <pc:sldMkLst>
          <pc:docMk/>
          <pc:sldMk cId="2479953464" sldId="264"/>
        </pc:sldMkLst>
        <pc:spChg chg="mod">
          <ac:chgData name="McFarland, Annette" userId="e93d1f50-85ab-41a8-a34a-185a53159573" providerId="ADAL" clId="{9A76C421-A14C-4D57-A2E5-89902DCB9990}" dt="2023-01-05T15:51:50.547" v="318" actId="14100"/>
          <ac:spMkLst>
            <pc:docMk/>
            <pc:sldMk cId="2479953464" sldId="264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A76C421-A14C-4D57-A2E5-89902DCB9990}" dt="2023-01-05T15:52:10.967" v="319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 addCm">
        <pc:chgData name="McFarland, Annette" userId="e93d1f50-85ab-41a8-a34a-185a53159573" providerId="ADAL" clId="{9A76C421-A14C-4D57-A2E5-89902DCB9990}" dt="2023-01-06T14:13:48.238" v="690"/>
        <pc:sldMkLst>
          <pc:docMk/>
          <pc:sldMk cId="3201893001" sldId="265"/>
        </pc:sldMkLst>
        <pc:spChg chg="mod">
          <ac:chgData name="McFarland, Annette" userId="e93d1f50-85ab-41a8-a34a-185a53159573" providerId="ADAL" clId="{9A76C421-A14C-4D57-A2E5-89902DCB9990}" dt="2023-01-05T15:52:43.350" v="327" actId="14100"/>
          <ac:spMkLst>
            <pc:docMk/>
            <pc:sldMk cId="3201893001" sldId="265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5T15:52:57.728" v="330" actId="20577"/>
          <ac:spMkLst>
            <pc:docMk/>
            <pc:sldMk cId="3201893001" sldId="265"/>
            <ac:spMk id="3" creationId="{E4FD1E92-5DBC-B105-F246-2355E4FF9A74}"/>
          </ac:spMkLst>
        </pc:spChg>
      </pc:sldChg>
      <pc:sldChg chg="modSp mod">
        <pc:chgData name="McFarland, Annette" userId="e93d1f50-85ab-41a8-a34a-185a53159573" providerId="ADAL" clId="{9A76C421-A14C-4D57-A2E5-89902DCB9990}" dt="2023-01-06T14:14:10.417" v="693" actId="20577"/>
        <pc:sldMkLst>
          <pc:docMk/>
          <pc:sldMk cId="1273125120" sldId="266"/>
        </pc:sldMkLst>
        <pc:spChg chg="mod">
          <ac:chgData name="McFarland, Annette" userId="e93d1f50-85ab-41a8-a34a-185a53159573" providerId="ADAL" clId="{9A76C421-A14C-4D57-A2E5-89902DCB9990}" dt="2023-01-06T14:14:10.417" v="693" actId="20577"/>
          <ac:spMkLst>
            <pc:docMk/>
            <pc:sldMk cId="1273125120" sldId="266"/>
            <ac:spMk id="3" creationId="{4660752A-9B01-8FBB-7885-654F5F674490}"/>
          </ac:spMkLst>
        </pc:spChg>
      </pc:sldChg>
      <pc:sldChg chg="modSp mod addCm">
        <pc:chgData name="McFarland, Annette" userId="e93d1f50-85ab-41a8-a34a-185a53159573" providerId="ADAL" clId="{9A76C421-A14C-4D57-A2E5-89902DCB9990}" dt="2023-01-05T15:55:44.835" v="344"/>
        <pc:sldMkLst>
          <pc:docMk/>
          <pc:sldMk cId="4262632132" sldId="267"/>
        </pc:sldMkLst>
        <pc:spChg chg="mod">
          <ac:chgData name="McFarland, Annette" userId="e93d1f50-85ab-41a8-a34a-185a53159573" providerId="ADAL" clId="{9A76C421-A14C-4D57-A2E5-89902DCB9990}" dt="2023-01-05T15:55:12.934" v="343" actId="27636"/>
          <ac:spMkLst>
            <pc:docMk/>
            <pc:sldMk cId="4262632132" sldId="267"/>
            <ac:spMk id="3" creationId="{4660752A-9B01-8FBB-7885-654F5F674490}"/>
          </ac:spMkLst>
        </pc:spChg>
        <pc:graphicFrameChg chg="mod modGraphic">
          <ac:chgData name="McFarland, Annette" userId="e93d1f50-85ab-41a8-a34a-185a53159573" providerId="ADAL" clId="{9A76C421-A14C-4D57-A2E5-89902DCB9990}" dt="2023-01-05T15:54:46.698" v="341" actId="14734"/>
          <ac:graphicFrameMkLst>
            <pc:docMk/>
            <pc:sldMk cId="4262632132" sldId="267"/>
            <ac:graphicFrameMk id="4" creationId="{1A10FEBB-B99F-D7EE-7F62-C9CD013AFC27}"/>
          </ac:graphicFrameMkLst>
        </pc:graphicFrameChg>
      </pc:sldChg>
      <pc:sldChg chg="addSp delSp modSp mod addCm modCm">
        <pc:chgData name="McFarland, Annette" userId="e93d1f50-85ab-41a8-a34a-185a53159573" providerId="ADAL" clId="{9A76C421-A14C-4D57-A2E5-89902DCB9990}" dt="2023-01-05T21:04:24.300" v="515" actId="1076"/>
        <pc:sldMkLst>
          <pc:docMk/>
          <pc:sldMk cId="52877160" sldId="271"/>
        </pc:sldMkLst>
        <pc:spChg chg="mod">
          <ac:chgData name="McFarland, Annette" userId="e93d1f50-85ab-41a8-a34a-185a53159573" providerId="ADAL" clId="{9A76C421-A14C-4D57-A2E5-89902DCB9990}" dt="2023-01-05T21:03:45.457" v="511" actId="1076"/>
          <ac:spMkLst>
            <pc:docMk/>
            <pc:sldMk cId="52877160" sldId="271"/>
            <ac:spMk id="3" creationId="{4660752A-9B01-8FBB-7885-654F5F674490}"/>
          </ac:spMkLst>
        </pc:spChg>
        <pc:spChg chg="mod">
          <ac:chgData name="McFarland, Annette" userId="e93d1f50-85ab-41a8-a34a-185a53159573" providerId="ADAL" clId="{9A76C421-A14C-4D57-A2E5-89902DCB9990}" dt="2023-01-05T21:03:25.900" v="510" actId="1076"/>
          <ac:spMkLst>
            <pc:docMk/>
            <pc:sldMk cId="52877160" sldId="271"/>
            <ac:spMk id="8" creationId="{19AEBACF-1CFA-6A0E-CC2E-447C02158C3E}"/>
          </ac:spMkLst>
        </pc:spChg>
        <pc:spChg chg="mod">
          <ac:chgData name="McFarland, Annette" userId="e93d1f50-85ab-41a8-a34a-185a53159573" providerId="ADAL" clId="{9A76C421-A14C-4D57-A2E5-89902DCB9990}" dt="2023-01-05T21:04:24.300" v="515" actId="1076"/>
          <ac:spMkLst>
            <pc:docMk/>
            <pc:sldMk cId="52877160" sldId="271"/>
            <ac:spMk id="9" creationId="{5A110002-1467-F957-A145-6E0C91C79BDA}"/>
          </ac:spMkLst>
        </pc:spChg>
        <pc:spChg chg="add mod">
          <ac:chgData name="McFarland, Annette" userId="e93d1f50-85ab-41a8-a34a-185a53159573" providerId="ADAL" clId="{9A76C421-A14C-4D57-A2E5-89902DCB9990}" dt="2023-01-05T21:03:15.309" v="508" actId="20577"/>
          <ac:spMkLst>
            <pc:docMk/>
            <pc:sldMk cId="52877160" sldId="271"/>
            <ac:spMk id="16" creationId="{84FB37FA-57B7-82B0-11D2-A495A7B1D177}"/>
          </ac:spMkLst>
        </pc:spChg>
        <pc:grpChg chg="mod">
          <ac:chgData name="McFarland, Annette" userId="e93d1f50-85ab-41a8-a34a-185a53159573" providerId="ADAL" clId="{9A76C421-A14C-4D57-A2E5-89902DCB9990}" dt="2023-01-05T21:03:21.763" v="509" actId="1076"/>
          <ac:grpSpMkLst>
            <pc:docMk/>
            <pc:sldMk cId="52877160" sldId="271"/>
            <ac:grpSpMk id="17" creationId="{B0A80D2E-6186-9946-9D68-AF1640AEA1B6}"/>
          </ac:grpSpMkLst>
        </pc:grpChg>
        <pc:grpChg chg="add mod">
          <ac:chgData name="McFarland, Annette" userId="e93d1f50-85ab-41a8-a34a-185a53159573" providerId="ADAL" clId="{9A76C421-A14C-4D57-A2E5-89902DCB9990}" dt="2023-01-05T21:04:20.884" v="514" actId="1076"/>
          <ac:grpSpMkLst>
            <pc:docMk/>
            <pc:sldMk cId="52877160" sldId="271"/>
            <ac:grpSpMk id="28" creationId="{2A53B08A-52E4-9299-BAE2-8AD936A63C4F}"/>
          </ac:grpSpMkLst>
        </pc:grpChg>
        <pc:graphicFrameChg chg="add mod">
          <ac:chgData name="McFarland, Annette" userId="e93d1f50-85ab-41a8-a34a-185a53159573" providerId="ADAL" clId="{9A76C421-A14C-4D57-A2E5-89902DCB9990}" dt="2023-01-05T21:03:45.457" v="511" actId="1076"/>
          <ac:graphicFrameMkLst>
            <pc:docMk/>
            <pc:sldMk cId="52877160" sldId="271"/>
            <ac:graphicFrameMk id="6" creationId="{38DBBE3D-6949-EFD7-F206-E4F21428E689}"/>
          </ac:graphicFrameMkLst>
        </pc:graphicFrameChg>
        <pc:picChg chg="add del mod">
          <ac:chgData name="McFarland, Annette" userId="e93d1f50-85ab-41a8-a34a-185a53159573" providerId="ADAL" clId="{9A76C421-A14C-4D57-A2E5-89902DCB9990}" dt="2023-01-05T20:54:14.277" v="380" actId="478"/>
          <ac:picMkLst>
            <pc:docMk/>
            <pc:sldMk cId="52877160" sldId="271"/>
            <ac:picMk id="14" creationId="{D8CF7017-29E3-B848-E0B5-F5CAA40AAFB6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18" creationId="{257FCD19-84D5-8471-F566-EF62B0A39195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19" creationId="{26EDD504-E2D3-12DA-44CF-5F0CB0196A0E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0" creationId="{C3F04A50-5640-BF1B-4583-9308DC814E58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1" creationId="{9D53BC9F-263B-B0EF-60EE-5AC434675B88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2" creationId="{CC949830-F1B3-1658-99E3-E4B160F8C290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3" creationId="{7E8626AC-562A-ADC0-CB46-B2380591FB66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4" creationId="{3AEA9D39-D770-5BE1-49CF-9FC9FABE1A73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5" creationId="{1BEC3A91-185F-677F-A916-DC7703515EAD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6" creationId="{FBB6DA96-80D8-6C4C-CACE-F0D89219AC7C}"/>
          </ac:picMkLst>
        </pc:picChg>
        <pc:picChg chg="mod">
          <ac:chgData name="McFarland, Annette" userId="e93d1f50-85ab-41a8-a34a-185a53159573" providerId="ADAL" clId="{9A76C421-A14C-4D57-A2E5-89902DCB9990}" dt="2023-01-05T21:03:58.090" v="512" actId="164"/>
          <ac:picMkLst>
            <pc:docMk/>
            <pc:sldMk cId="52877160" sldId="271"/>
            <ac:picMk id="27" creationId="{A044B5A7-A11A-3795-0D88-CDE681F9CD68}"/>
          </ac:picMkLst>
        </pc:picChg>
      </pc:sldChg>
      <pc:sldChg chg="modSp mod ord addCm">
        <pc:chgData name="McFarland, Annette" userId="e93d1f50-85ab-41a8-a34a-185a53159573" providerId="ADAL" clId="{9A76C421-A14C-4D57-A2E5-89902DCB9990}" dt="2023-01-06T14:15:03.273" v="697" actId="20577"/>
        <pc:sldMkLst>
          <pc:docMk/>
          <pc:sldMk cId="1506493807" sldId="272"/>
        </pc:sldMkLst>
        <pc:spChg chg="mod">
          <ac:chgData name="McFarland, Annette" userId="e93d1f50-85ab-41a8-a34a-185a53159573" providerId="ADAL" clId="{9A76C421-A14C-4D57-A2E5-89902DCB9990}" dt="2023-01-05T21:04:36.661" v="517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15:03.273" v="697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addSp delSp modSp mod addCm modCm">
        <pc:chgData name="McFarland, Annette" userId="e93d1f50-85ab-41a8-a34a-185a53159573" providerId="ADAL" clId="{9A76C421-A14C-4D57-A2E5-89902DCB9990}" dt="2023-01-09T15:23:13.119" v="2220"/>
        <pc:sldMkLst>
          <pc:docMk/>
          <pc:sldMk cId="454941652" sldId="273"/>
        </pc:sldMkLst>
        <pc:spChg chg="mod">
          <ac:chgData name="McFarland, Annette" userId="e93d1f50-85ab-41a8-a34a-185a53159573" providerId="ADAL" clId="{9A76C421-A14C-4D57-A2E5-89902DCB9990}" dt="2023-01-06T14:19:57.353" v="712" actId="14100"/>
          <ac:spMkLst>
            <pc:docMk/>
            <pc:sldMk cId="454941652" sldId="273"/>
            <ac:spMk id="3" creationId="{E4FD1E92-5DBC-B105-F246-2355E4FF9A74}"/>
          </ac:spMkLst>
        </pc:spChg>
        <pc:spChg chg="add del mod">
          <ac:chgData name="McFarland, Annette" userId="e93d1f50-85ab-41a8-a34a-185a53159573" providerId="ADAL" clId="{9A76C421-A14C-4D57-A2E5-89902DCB9990}" dt="2023-01-06T14:21:16.296" v="718"/>
          <ac:spMkLst>
            <pc:docMk/>
            <pc:sldMk cId="454941652" sldId="273"/>
            <ac:spMk id="4" creationId="{51B33938-DA7F-FCA3-5CF9-A6737BEB26C0}"/>
          </ac:spMkLst>
        </pc:spChg>
        <pc:spChg chg="mod">
          <ac:chgData name="McFarland, Annette" userId="e93d1f50-85ab-41a8-a34a-185a53159573" providerId="ADAL" clId="{9A76C421-A14C-4D57-A2E5-89902DCB9990}" dt="2023-01-09T15:22:53.092" v="2219" actId="207"/>
          <ac:spMkLst>
            <pc:docMk/>
            <pc:sldMk cId="454941652" sldId="273"/>
            <ac:spMk id="29" creationId="{1BF5DB5A-462C-81A6-1C76-D1666FA63B95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1" creationId="{D668D04A-DECC-8646-63D2-86090C0B6EC2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2" creationId="{CF8A5421-9323-A745-9033-6B0858E056E5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3" creationId="{B7FC13D1-752F-56B6-5609-2A21E3445535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5" creationId="{BBE6A571-B611-7C03-DEE0-82AB9841B25B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6" creationId="{42DF423A-99C8-4EB4-85E6-B227F5AC86CF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7" creationId="{1A54FE55-9EA8-7040-3CAE-58A0BC0B5A7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8" creationId="{C745E97A-7FD6-1663-C9EC-826AD8D437D1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49" creationId="{5A089B96-6EB7-40E6-B695-CA14F03E510E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0" creationId="{B4A38A1D-ED77-E4A3-DF60-1B2D80DD4252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1" creationId="{3D949BF7-3246-03FC-D71D-FF2B194A5867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2" creationId="{D73A6417-5A8E-992C-44F0-86E234C17E10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3" creationId="{34E58A3B-6C41-24E5-AFB9-0CC8E52DFFBF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4" creationId="{3C62B939-790C-DB0F-0CF6-1E2C6F585ED4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5" creationId="{16C6B6BA-7222-2A46-CA43-30A3DC2F40E5}"/>
          </ac:spMkLst>
        </pc:spChg>
        <pc:spChg chg="mod">
          <ac:chgData name="McFarland, Annette" userId="e93d1f50-85ab-41a8-a34a-185a53159573" providerId="ADAL" clId="{9A76C421-A14C-4D57-A2E5-89902DCB9990}" dt="2023-01-05T21:02:45.910" v="487" actId="20577"/>
          <ac:spMkLst>
            <pc:docMk/>
            <pc:sldMk cId="454941652" sldId="273"/>
            <ac:spMk id="58" creationId="{DB0E9556-57C4-FB9F-F4ED-4A86F430775C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59" creationId="{4D135624-874F-7303-6186-F1323F30C5A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60" creationId="{283A431F-66DE-56D0-6F8C-E197CA434994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61" creationId="{13D1EBF7-3808-CC4B-C914-B34A82C02B00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3" creationId="{3CD9B410-05B2-6138-6911-D2332C745AC9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4" creationId="{7DB997D1-C003-D6C6-1F18-F0F31FEDDA4D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5" creationId="{505D2889-80F3-69CB-1B35-181142E76EFB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6" creationId="{857DBFB8-A839-2B3D-F992-3D5B522A6ED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7" creationId="{A619D19B-59AC-7D09-4061-FA84E7FB471A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38" creationId="{5909F8BF-9101-628B-51F4-11674CFA84EF}"/>
          </ac:spMkLst>
        </pc:spChg>
        <pc:spChg chg="mod">
          <ac:chgData name="McFarland, Annette" userId="e93d1f50-85ab-41a8-a34a-185a53159573" providerId="ADAL" clId="{9A76C421-A14C-4D57-A2E5-89902DCB9990}" dt="2023-01-06T14:21:13.181" v="716" actId="1076"/>
          <ac:spMkLst>
            <pc:docMk/>
            <pc:sldMk cId="454941652" sldId="273"/>
            <ac:spMk id="1041" creationId="{EDDDA1C2-40F2-C465-D3BB-2E406CC881AB}"/>
          </ac:spMkLst>
        </pc:spChg>
        <pc:grpChg chg="mod">
          <ac:chgData name="McFarland, Annette" userId="e93d1f50-85ab-41a8-a34a-185a53159573" providerId="ADAL" clId="{9A76C421-A14C-4D57-A2E5-89902DCB9990}" dt="2023-01-06T14:21:13.181" v="716" actId="1076"/>
          <ac:grpSpMkLst>
            <pc:docMk/>
            <pc:sldMk cId="454941652" sldId="273"/>
            <ac:grpSpMk id="12" creationId="{5E9238D3-4F99-E415-7A54-9FE1BC3F8A71}"/>
          </ac:grpSpMkLst>
        </pc:grpChg>
        <pc:picChg chg="add del mod">
          <ac:chgData name="McFarland, Annette" userId="e93d1f50-85ab-41a8-a34a-185a53159573" providerId="ADAL" clId="{9A76C421-A14C-4D57-A2E5-89902DCB9990}" dt="2023-01-06T14:21:16.296" v="718"/>
          <ac:picMkLst>
            <pc:docMk/>
            <pc:sldMk cId="454941652" sldId="273"/>
            <ac:picMk id="2" creationId="{7774814F-F07F-7265-E056-C72FC4D59EFF}"/>
          </ac:picMkLst>
        </pc:picChg>
        <pc:picChg chg="del">
          <ac:chgData name="McFarland, Annette" userId="e93d1f50-85ab-41a8-a34a-185a53159573" providerId="ADAL" clId="{9A76C421-A14C-4D57-A2E5-89902DCB9990}" dt="2023-01-06T14:20:10.137" v="713" actId="478"/>
          <ac:picMkLst>
            <pc:docMk/>
            <pc:sldMk cId="454941652" sldId="273"/>
            <ac:picMk id="1047" creationId="{D7FE3863-12E1-E1C6-6EF5-9F3DE5DF3376}"/>
          </ac:picMkLst>
        </pc:picChg>
        <pc:cxnChg chg="mod">
          <ac:chgData name="McFarland, Annette" userId="e93d1f50-85ab-41a8-a34a-185a53159573" providerId="ADAL" clId="{9A76C421-A14C-4D57-A2E5-89902DCB9990}" dt="2023-01-06T14:21:13.181" v="716" actId="1076"/>
          <ac:cxnSpMkLst>
            <pc:docMk/>
            <pc:sldMk cId="454941652" sldId="273"/>
            <ac:cxnSpMk id="1028" creationId="{251E71C6-C5DE-756D-28C9-B37F00509337}"/>
          </ac:cxnSpMkLst>
        </pc:cxnChg>
        <pc:cxnChg chg="mod">
          <ac:chgData name="McFarland, Annette" userId="e93d1f50-85ab-41a8-a34a-185a53159573" providerId="ADAL" clId="{9A76C421-A14C-4D57-A2E5-89902DCB9990}" dt="2023-01-06T14:21:13.181" v="716" actId="1076"/>
          <ac:cxnSpMkLst>
            <pc:docMk/>
            <pc:sldMk cId="454941652" sldId="273"/>
            <ac:cxnSpMk id="1039" creationId="{27A9561D-6FFC-F4BF-D6C2-12FEB0D3D959}"/>
          </ac:cxnSpMkLst>
        </pc:cxnChg>
        <pc:cxnChg chg="mod">
          <ac:chgData name="McFarland, Annette" userId="e93d1f50-85ab-41a8-a34a-185a53159573" providerId="ADAL" clId="{9A76C421-A14C-4D57-A2E5-89902DCB9990}" dt="2023-01-06T14:21:13.181" v="716" actId="1076"/>
          <ac:cxnSpMkLst>
            <pc:docMk/>
            <pc:sldMk cId="454941652" sldId="273"/>
            <ac:cxnSpMk id="1044" creationId="{449259B2-AC01-86E5-AAE4-014A1E3AD19E}"/>
          </ac:cxnSpMkLst>
        </pc:cxnChg>
      </pc:sldChg>
      <pc:sldChg chg="addSp delSp modSp mod addCm">
        <pc:chgData name="McFarland, Annette" userId="e93d1f50-85ab-41a8-a34a-185a53159573" providerId="ADAL" clId="{9A76C421-A14C-4D57-A2E5-89902DCB9990}" dt="2023-01-06T14:19:40.663" v="711" actId="14100"/>
        <pc:sldMkLst>
          <pc:docMk/>
          <pc:sldMk cId="4007693361" sldId="274"/>
        </pc:sldMkLst>
        <pc:spChg chg="mod">
          <ac:chgData name="McFarland, Annette" userId="e93d1f50-85ab-41a8-a34a-185a53159573" providerId="ADAL" clId="{9A76C421-A14C-4D57-A2E5-89902DCB9990}" dt="2023-01-06T14:19:40.663" v="711" actId="14100"/>
          <ac:spMkLst>
            <pc:docMk/>
            <pc:sldMk cId="4007693361" sldId="274"/>
            <ac:spMk id="3" creationId="{E4FD1E92-5DBC-B105-F246-2355E4FF9A74}"/>
          </ac:spMkLst>
        </pc:spChg>
        <pc:spChg chg="mod">
          <ac:chgData name="McFarland, Annette" userId="e93d1f50-85ab-41a8-a34a-185a53159573" providerId="ADAL" clId="{9A76C421-A14C-4D57-A2E5-89902DCB9990}" dt="2023-01-05T20:55:22.177" v="387" actId="20577"/>
          <ac:spMkLst>
            <pc:docMk/>
            <pc:sldMk cId="4007693361" sldId="274"/>
            <ac:spMk id="4" creationId="{BFC0D5BD-61B2-8BB5-03B3-97A724292904}"/>
          </ac:spMkLst>
        </pc:spChg>
        <pc:spChg chg="add mod">
          <ac:chgData name="McFarland, Annette" userId="e93d1f50-85ab-41a8-a34a-185a53159573" providerId="ADAL" clId="{9A76C421-A14C-4D57-A2E5-89902DCB9990}" dt="2023-01-06T14:19:31.312" v="710" actId="20577"/>
          <ac:spMkLst>
            <pc:docMk/>
            <pc:sldMk cId="4007693361" sldId="274"/>
            <ac:spMk id="5" creationId="{952E8E38-E5B5-37A2-F267-EE2E7F8B9700}"/>
          </ac:spMkLst>
        </pc:spChg>
        <pc:picChg chg="add mod">
          <ac:chgData name="McFarland, Annette" userId="e93d1f50-85ab-41a8-a34a-185a53159573" providerId="ADAL" clId="{9A76C421-A14C-4D57-A2E5-89902DCB9990}" dt="2023-01-06T14:19:23.466" v="704"/>
          <ac:picMkLst>
            <pc:docMk/>
            <pc:sldMk cId="4007693361" sldId="274"/>
            <ac:picMk id="2" creationId="{4A33C302-A039-8F70-39E9-68B8DB92C723}"/>
          </ac:picMkLst>
        </pc:picChg>
        <pc:picChg chg="del">
          <ac:chgData name="McFarland, Annette" userId="e93d1f50-85ab-41a8-a34a-185a53159573" providerId="ADAL" clId="{9A76C421-A14C-4D57-A2E5-89902DCB9990}" dt="2023-01-06T14:19:23.057" v="703" actId="478"/>
          <ac:picMkLst>
            <pc:docMk/>
            <pc:sldMk cId="4007693361" sldId="274"/>
            <ac:picMk id="7" creationId="{F2184729-ADE0-F5BE-E705-C3C16BEEA5D9}"/>
          </ac:picMkLst>
        </pc:picChg>
      </pc:sldChg>
      <pc:sldChg chg="modSp mod modNotesTx">
        <pc:chgData name="McFarland, Annette" userId="e93d1f50-85ab-41a8-a34a-185a53159573" providerId="ADAL" clId="{9A76C421-A14C-4D57-A2E5-89902DCB9990}" dt="2023-01-06T14:22:44.916" v="1014" actId="20577"/>
        <pc:sldMkLst>
          <pc:docMk/>
          <pc:sldMk cId="111198767" sldId="275"/>
        </pc:sldMkLst>
        <pc:spChg chg="mod">
          <ac:chgData name="McFarland, Annette" userId="e93d1f50-85ab-41a8-a34a-185a53159573" providerId="ADAL" clId="{9A76C421-A14C-4D57-A2E5-89902DCB9990}" dt="2023-01-05T21:12:00.202" v="528" actId="20577"/>
          <ac:spMkLst>
            <pc:docMk/>
            <pc:sldMk cId="111198767" sldId="275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A76C421-A14C-4D57-A2E5-89902DCB9990}" dt="2023-01-05T21:12:07.199" v="529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modSp mod addCm modCm modNotesTx">
        <pc:chgData name="McFarland, Annette" userId="e93d1f50-85ab-41a8-a34a-185a53159573" providerId="ADAL" clId="{9A76C421-A14C-4D57-A2E5-89902DCB9990}" dt="2023-01-06T14:47:49.373" v="1345" actId="1076"/>
        <pc:sldMkLst>
          <pc:docMk/>
          <pc:sldMk cId="995516696" sldId="276"/>
        </pc:sldMkLst>
        <pc:spChg chg="mod">
          <ac:chgData name="McFarland, Annette" userId="e93d1f50-85ab-41a8-a34a-185a53159573" providerId="ADAL" clId="{9A76C421-A14C-4D57-A2E5-89902DCB9990}" dt="2023-01-06T14:25:18.644" v="1190" actId="20577"/>
          <ac:spMkLst>
            <pc:docMk/>
            <pc:sldMk cId="995516696" sldId="27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47:49.373" v="1345" actId="1076"/>
          <ac:spMkLst>
            <pc:docMk/>
            <pc:sldMk cId="995516696" sldId="276"/>
            <ac:spMk id="3" creationId="{E4FD1E92-5DBC-B105-F246-2355E4FF9A74}"/>
          </ac:spMkLst>
        </pc:spChg>
        <pc:spChg chg="mod">
          <ac:chgData name="McFarland, Annette" userId="e93d1f50-85ab-41a8-a34a-185a53159573" providerId="ADAL" clId="{9A76C421-A14C-4D57-A2E5-89902DCB9990}" dt="2023-01-06T14:41:55.872" v="1323" actId="14100"/>
          <ac:spMkLst>
            <pc:docMk/>
            <pc:sldMk cId="995516696" sldId="276"/>
            <ac:spMk id="4" creationId="{EFF7A8D9-8536-2529-A343-3E45EE4D2E0B}"/>
          </ac:spMkLst>
        </pc:spChg>
        <pc:spChg chg="mod">
          <ac:chgData name="McFarland, Annette" userId="e93d1f50-85ab-41a8-a34a-185a53159573" providerId="ADAL" clId="{9A76C421-A14C-4D57-A2E5-89902DCB9990}" dt="2023-01-06T14:41:52.222" v="1322" actId="14100"/>
          <ac:spMkLst>
            <pc:docMk/>
            <pc:sldMk cId="995516696" sldId="276"/>
            <ac:spMk id="5" creationId="{104FF3C6-7D13-3DDE-4B1B-471193A52BFB}"/>
          </ac:spMkLst>
        </pc:spChg>
        <pc:graphicFrameChg chg="add mod">
          <ac:chgData name="McFarland, Annette" userId="e93d1f50-85ab-41a8-a34a-185a53159573" providerId="ADAL" clId="{9A76C421-A14C-4D57-A2E5-89902DCB9990}" dt="2023-01-06T14:42:02.016" v="1324" actId="1076"/>
          <ac:graphicFrameMkLst>
            <pc:docMk/>
            <pc:sldMk cId="995516696" sldId="276"/>
            <ac:graphicFrameMk id="6" creationId="{CC976708-F0F8-64B9-E893-87B5AB53EC80}"/>
          </ac:graphicFrameMkLst>
        </pc:graphicFrameChg>
      </pc:sldChg>
      <pc:sldChg chg="addSp delSp modSp mod addCm modCm">
        <pc:chgData name="McFarland, Annette" userId="e93d1f50-85ab-41a8-a34a-185a53159573" providerId="ADAL" clId="{9A76C421-A14C-4D57-A2E5-89902DCB9990}" dt="2023-01-06T16:14:54.958" v="1797"/>
        <pc:sldMkLst>
          <pc:docMk/>
          <pc:sldMk cId="3374680457" sldId="277"/>
        </pc:sldMkLst>
        <pc:spChg chg="mod">
          <ac:chgData name="McFarland, Annette" userId="e93d1f50-85ab-41a8-a34a-185a53159573" providerId="ADAL" clId="{9A76C421-A14C-4D57-A2E5-89902DCB9990}" dt="2023-01-06T15:55:27.084" v="1374" actId="20577"/>
          <ac:spMkLst>
            <pc:docMk/>
            <pc:sldMk cId="3374680457" sldId="277"/>
            <ac:spMk id="2" creationId="{6AA74B7B-36AF-A7A5-D5E5-A9172DCE655C}"/>
          </ac:spMkLst>
        </pc:spChg>
        <pc:spChg chg="mod">
          <ac:chgData name="McFarland, Annette" userId="e93d1f50-85ab-41a8-a34a-185a53159573" providerId="ADAL" clId="{9A76C421-A14C-4D57-A2E5-89902DCB9990}" dt="2023-01-06T16:11:14.241" v="1776" actId="1076"/>
          <ac:spMkLst>
            <pc:docMk/>
            <pc:sldMk cId="3374680457" sldId="277"/>
            <ac:spMk id="3" creationId="{50B28AC5-2484-C681-1E51-654A978D440B}"/>
          </ac:spMkLst>
        </pc:spChg>
        <pc:spChg chg="add mod">
          <ac:chgData name="McFarland, Annette" userId="e93d1f50-85ab-41a8-a34a-185a53159573" providerId="ADAL" clId="{9A76C421-A14C-4D57-A2E5-89902DCB9990}" dt="2023-01-06T16:10:44.233" v="1770"/>
          <ac:spMkLst>
            <pc:docMk/>
            <pc:sldMk cId="3374680457" sldId="277"/>
            <ac:spMk id="4" creationId="{871BEDD8-47A0-CC8D-2473-D06A04F78DBE}"/>
          </ac:spMkLst>
        </pc:spChg>
        <pc:spChg chg="add mod">
          <ac:chgData name="McFarland, Annette" userId="e93d1f50-85ab-41a8-a34a-185a53159573" providerId="ADAL" clId="{9A76C421-A14C-4D57-A2E5-89902DCB9990}" dt="2023-01-06T16:11:05.422" v="1775"/>
          <ac:spMkLst>
            <pc:docMk/>
            <pc:sldMk cId="3374680457" sldId="277"/>
            <ac:spMk id="8" creationId="{37CF0074-2397-637B-A673-B6EB15CE8DC1}"/>
          </ac:spMkLst>
        </pc:spChg>
        <pc:graphicFrameChg chg="mod">
          <ac:chgData name="McFarland, Annette" userId="e93d1f50-85ab-41a8-a34a-185a53159573" providerId="ADAL" clId="{9A76C421-A14C-4D57-A2E5-89902DCB9990}" dt="2023-01-06T16:10:54.493" v="1773"/>
          <ac:graphicFrameMkLst>
            <pc:docMk/>
            <pc:sldMk cId="3374680457" sldId="277"/>
            <ac:graphicFrameMk id="6" creationId="{9101D358-B10F-16E5-B75D-9B656EAA9665}"/>
          </ac:graphicFrameMkLst>
        </pc:graphicFrameChg>
        <pc:picChg chg="add mod">
          <ac:chgData name="McFarland, Annette" userId="e93d1f50-85ab-41a8-a34a-185a53159573" providerId="ADAL" clId="{9A76C421-A14C-4D57-A2E5-89902DCB9990}" dt="2023-01-06T16:11:05.422" v="1775"/>
          <ac:picMkLst>
            <pc:docMk/>
            <pc:sldMk cId="3374680457" sldId="277"/>
            <ac:picMk id="5" creationId="{CD2B49B2-F6B0-AD57-E22B-74D87FF333B9}"/>
          </ac:picMkLst>
        </pc:picChg>
        <pc:picChg chg="del">
          <ac:chgData name="McFarland, Annette" userId="e93d1f50-85ab-41a8-a34a-185a53159573" providerId="ADAL" clId="{9A76C421-A14C-4D57-A2E5-89902DCB9990}" dt="2023-01-06T16:11:05.098" v="1774" actId="478"/>
          <ac:picMkLst>
            <pc:docMk/>
            <pc:sldMk cId="3374680457" sldId="277"/>
            <ac:picMk id="7" creationId="{CDC8E957-0394-0FEF-874F-71987C4CA3C8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7:08:19.315" v="1864" actId="14100"/>
        <pc:sldMkLst>
          <pc:docMk/>
          <pc:sldMk cId="3303905315" sldId="278"/>
        </pc:sldMkLst>
        <pc:spChg chg="mod">
          <ac:chgData name="McFarland, Annette" userId="e93d1f50-85ab-41a8-a34a-185a53159573" providerId="ADAL" clId="{9A76C421-A14C-4D57-A2E5-89902DCB9990}" dt="2023-01-06T17:08:19.315" v="1864" actId="14100"/>
          <ac:spMkLst>
            <pc:docMk/>
            <pc:sldMk cId="3303905315" sldId="278"/>
            <ac:spMk id="2" creationId="{6AA74B7B-36AF-A7A5-D5E5-A9172DCE655C}"/>
          </ac:spMkLst>
        </pc:spChg>
        <pc:spChg chg="add mod">
          <ac:chgData name="McFarland, Annette" userId="e93d1f50-85ab-41a8-a34a-185a53159573" providerId="ADAL" clId="{9A76C421-A14C-4D57-A2E5-89902DCB9990}" dt="2023-01-06T16:14:08.125" v="1796"/>
          <ac:spMkLst>
            <pc:docMk/>
            <pc:sldMk cId="3303905315" sldId="278"/>
            <ac:spMk id="64" creationId="{815F2441-966B-2B80-AC00-97C3EB5A6202}"/>
          </ac:spMkLst>
        </pc:spChg>
        <pc:picChg chg="add mod">
          <ac:chgData name="McFarland, Annette" userId="e93d1f50-85ab-41a8-a34a-185a53159573" providerId="ADAL" clId="{9A76C421-A14C-4D57-A2E5-89902DCB9990}" dt="2023-01-06T16:14:08.125" v="1796"/>
          <ac:picMkLst>
            <pc:docMk/>
            <pc:sldMk cId="3303905315" sldId="278"/>
            <ac:picMk id="6" creationId="{9A365851-F2B8-79BC-1677-82D2C720CCE3}"/>
          </ac:picMkLst>
        </pc:picChg>
        <pc:picChg chg="del">
          <ac:chgData name="McFarland, Annette" userId="e93d1f50-85ab-41a8-a34a-185a53159573" providerId="ADAL" clId="{9A76C421-A14C-4D57-A2E5-89902DCB9990}" dt="2023-01-06T16:14:07.747" v="1795" actId="478"/>
          <ac:picMkLst>
            <pc:docMk/>
            <pc:sldMk cId="3303905315" sldId="278"/>
            <ac:picMk id="93" creationId="{E2F2B3BF-C7A6-7700-A02D-5F174766C50C}"/>
          </ac:picMkLst>
        </pc:picChg>
      </pc:sldChg>
      <pc:sldChg chg="addSp delSp modSp mod addCm delCm modCm">
        <pc:chgData name="McFarland, Annette" userId="e93d1f50-85ab-41a8-a34a-185a53159573" providerId="ADAL" clId="{9A76C421-A14C-4D57-A2E5-89902DCB9990}" dt="2023-01-20T19:09:01.515" v="2221"/>
        <pc:sldMkLst>
          <pc:docMk/>
          <pc:sldMk cId="3194101482" sldId="279"/>
        </pc:sldMkLst>
        <pc:spChg chg="mod">
          <ac:chgData name="McFarland, Annette" userId="e93d1f50-85ab-41a8-a34a-185a53159573" providerId="ADAL" clId="{9A76C421-A14C-4D57-A2E5-89902DCB9990}" dt="2023-01-06T14:49:19.990" v="1362" actId="20577"/>
          <ac:spMkLst>
            <pc:docMk/>
            <pc:sldMk cId="3194101482" sldId="279"/>
            <ac:spMk id="2" creationId="{6AA74B7B-36AF-A7A5-D5E5-A9172DCE655C}"/>
          </ac:spMkLst>
        </pc:spChg>
        <pc:spChg chg="mod">
          <ac:chgData name="McFarland, Annette" userId="e93d1f50-85ab-41a8-a34a-185a53159573" providerId="ADAL" clId="{9A76C421-A14C-4D57-A2E5-89902DCB9990}" dt="2023-01-06T16:10:10.493" v="1768" actId="1076"/>
          <ac:spMkLst>
            <pc:docMk/>
            <pc:sldMk cId="3194101482" sldId="279"/>
            <ac:spMk id="3" creationId="{50B28AC5-2484-C681-1E51-654A978D440B}"/>
          </ac:spMkLst>
        </pc:spChg>
        <pc:spChg chg="add mod">
          <ac:chgData name="McFarland, Annette" userId="e93d1f50-85ab-41a8-a34a-185a53159573" providerId="ADAL" clId="{9A76C421-A14C-4D57-A2E5-89902DCB9990}" dt="2023-01-06T15:59:37.250" v="1741" actId="20577"/>
          <ac:spMkLst>
            <pc:docMk/>
            <pc:sldMk cId="3194101482" sldId="279"/>
            <ac:spMk id="5" creationId="{F3E457E3-93F2-3B0C-ADFF-941E4702AA02}"/>
          </ac:spMkLst>
        </pc:spChg>
        <pc:spChg chg="add mod">
          <ac:chgData name="McFarland, Annette" userId="e93d1f50-85ab-41a8-a34a-185a53159573" providerId="ADAL" clId="{9A76C421-A14C-4D57-A2E5-89902DCB9990}" dt="2023-01-06T16:09:56.329" v="1767" actId="255"/>
          <ac:spMkLst>
            <pc:docMk/>
            <pc:sldMk cId="3194101482" sldId="279"/>
            <ac:spMk id="8" creationId="{41480164-809D-035F-3738-F8F3C36F5198}"/>
          </ac:spMkLst>
        </pc:spChg>
        <pc:graphicFrameChg chg="mod">
          <ac:chgData name="McFarland, Annette" userId="e93d1f50-85ab-41a8-a34a-185a53159573" providerId="ADAL" clId="{9A76C421-A14C-4D57-A2E5-89902DCB9990}" dt="2023-01-06T15:59:23.348" v="1730"/>
          <ac:graphicFrameMkLst>
            <pc:docMk/>
            <pc:sldMk cId="3194101482" sldId="279"/>
            <ac:graphicFrameMk id="6" creationId="{9101D358-B10F-16E5-B75D-9B656EAA9665}"/>
          </ac:graphicFrameMkLst>
        </pc:graphicFrameChg>
        <pc:picChg chg="del">
          <ac:chgData name="McFarland, Annette" userId="e93d1f50-85ab-41a8-a34a-185a53159573" providerId="ADAL" clId="{9A76C421-A14C-4D57-A2E5-89902DCB9990}" dt="2023-01-06T16:01:00.384" v="1742" actId="478"/>
          <ac:picMkLst>
            <pc:docMk/>
            <pc:sldMk cId="3194101482" sldId="279"/>
            <ac:picMk id="4" creationId="{D71482A9-45D7-C133-B814-C75367AE0E26}"/>
          </ac:picMkLst>
        </pc:picChg>
        <pc:picChg chg="add mod">
          <ac:chgData name="McFarland, Annette" userId="e93d1f50-85ab-41a8-a34a-185a53159573" providerId="ADAL" clId="{9A76C421-A14C-4D57-A2E5-89902DCB9990}" dt="2023-01-06T16:01:00.755" v="1743"/>
          <ac:picMkLst>
            <pc:docMk/>
            <pc:sldMk cId="3194101482" sldId="279"/>
            <ac:picMk id="7" creationId="{A3007D4E-4152-DA64-1C5B-1C1702AC0BA1}"/>
          </ac:picMkLst>
        </pc:picChg>
      </pc:sldChg>
      <pc:sldChg chg="addSp delSp modSp mod addCm">
        <pc:chgData name="McFarland, Annette" userId="e93d1f50-85ab-41a8-a34a-185a53159573" providerId="ADAL" clId="{9A76C421-A14C-4D57-A2E5-89902DCB9990}" dt="2023-01-06T16:44:02.351" v="1850"/>
        <pc:sldMkLst>
          <pc:docMk/>
          <pc:sldMk cId="2037355660" sldId="280"/>
        </pc:sldMkLst>
        <pc:spChg chg="add mod">
          <ac:chgData name="McFarland, Annette" userId="e93d1f50-85ab-41a8-a34a-185a53159573" providerId="ADAL" clId="{9A76C421-A14C-4D57-A2E5-89902DCB9990}" dt="2023-01-06T16:43:46.604" v="1849"/>
          <ac:spMkLst>
            <pc:docMk/>
            <pc:sldMk cId="2037355660" sldId="280"/>
            <ac:spMk id="3" creationId="{739C7B42-E0F3-42FB-6056-5C37096CE84D}"/>
          </ac:spMkLst>
        </pc:spChg>
        <pc:spChg chg="mod">
          <ac:chgData name="McFarland, Annette" userId="e93d1f50-85ab-41a8-a34a-185a53159573" providerId="ADAL" clId="{9A76C421-A14C-4D57-A2E5-89902DCB9990}" dt="2023-01-06T16:39:25.439" v="1811" actId="20577"/>
          <ac:spMkLst>
            <pc:docMk/>
            <pc:sldMk cId="2037355660" sldId="280"/>
            <ac:spMk id="67" creationId="{FA06AC2D-A668-BF2C-E7FE-30962BE77260}"/>
          </ac:spMkLst>
        </pc:spChg>
        <pc:picChg chg="add mod">
          <ac:chgData name="McFarland, Annette" userId="e93d1f50-85ab-41a8-a34a-185a53159573" providerId="ADAL" clId="{9A76C421-A14C-4D57-A2E5-89902DCB9990}" dt="2023-01-06T16:43:46.604" v="1849"/>
          <ac:picMkLst>
            <pc:docMk/>
            <pc:sldMk cId="2037355660" sldId="280"/>
            <ac:picMk id="2" creationId="{F89FE4EB-1CB6-90A6-1F73-099BAE2CA66C}"/>
          </ac:picMkLst>
        </pc:picChg>
        <pc:picChg chg="del">
          <ac:chgData name="McFarland, Annette" userId="e93d1f50-85ab-41a8-a34a-185a53159573" providerId="ADAL" clId="{9A76C421-A14C-4D57-A2E5-89902DCB9990}" dt="2023-01-06T16:43:43.322" v="1848" actId="478"/>
          <ac:picMkLst>
            <pc:docMk/>
            <pc:sldMk cId="2037355660" sldId="280"/>
            <ac:picMk id="127" creationId="{C31DF345-E313-E387-859D-5C2FF9916BC8}"/>
          </ac:picMkLst>
        </pc:picChg>
      </pc:sldChg>
      <pc:sldChg chg="modSp mod">
        <pc:chgData name="McFarland, Annette" userId="e93d1f50-85ab-41a8-a34a-185a53159573" providerId="ADAL" clId="{9A76C421-A14C-4D57-A2E5-89902DCB9990}" dt="2023-01-06T16:41:33.613" v="1830" actId="1076"/>
        <pc:sldMkLst>
          <pc:docMk/>
          <pc:sldMk cId="999283337" sldId="281"/>
        </pc:sldMkLst>
        <pc:spChg chg="mod">
          <ac:chgData name="McFarland, Annette" userId="e93d1f50-85ab-41a8-a34a-185a53159573" providerId="ADAL" clId="{9A76C421-A14C-4D57-A2E5-89902DCB9990}" dt="2023-01-06T16:39:52.024" v="1818" actId="20577"/>
          <ac:spMkLst>
            <pc:docMk/>
            <pc:sldMk cId="999283337" sldId="281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6:41:33.613" v="1830" actId="1076"/>
          <ac:spMkLst>
            <pc:docMk/>
            <pc:sldMk cId="999283337" sldId="281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A76C421-A14C-4D57-A2E5-89902DCB9990}" dt="2023-01-06T16:41:25.973" v="1829" actId="1076"/>
          <ac:graphicFrameMkLst>
            <pc:docMk/>
            <pc:sldMk cId="999283337" sldId="281"/>
            <ac:graphicFrameMk id="6" creationId="{A9A8CC69-E7C7-8BF8-2D2D-ABB1A61EC758}"/>
          </ac:graphicFrameMkLst>
        </pc:graphicFrameChg>
      </pc:sldChg>
      <pc:sldChg chg="addSp delSp modSp mod">
        <pc:chgData name="McFarland, Annette" userId="e93d1f50-85ab-41a8-a34a-185a53159573" providerId="ADAL" clId="{9A76C421-A14C-4D57-A2E5-89902DCB9990}" dt="2023-01-06T14:48:19.559" v="1352" actId="20577"/>
        <pc:sldMkLst>
          <pc:docMk/>
          <pc:sldMk cId="2975771389" sldId="282"/>
        </pc:sldMkLst>
        <pc:spChg chg="mod">
          <ac:chgData name="McFarland, Annette" userId="e93d1f50-85ab-41a8-a34a-185a53159573" providerId="ADAL" clId="{9A76C421-A14C-4D57-A2E5-89902DCB9990}" dt="2023-01-06T14:45:17.928" v="1338" actId="20577"/>
          <ac:spMkLst>
            <pc:docMk/>
            <pc:sldMk cId="2975771389" sldId="28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4:44:53.266" v="1330" actId="14100"/>
          <ac:spMkLst>
            <pc:docMk/>
            <pc:sldMk cId="2975771389" sldId="282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9A76C421-A14C-4D57-A2E5-89902DCB9990}" dt="2023-01-06T14:48:19.559" v="1352" actId="20577"/>
          <ac:spMkLst>
            <pc:docMk/>
            <pc:sldMk cId="2975771389" sldId="282"/>
            <ac:spMk id="6" creationId="{BD0FFE19-F887-01BB-DC3F-5CC3F87DDE28}"/>
          </ac:spMkLst>
        </pc:spChg>
        <pc:picChg chg="del">
          <ac:chgData name="McFarland, Annette" userId="e93d1f50-85ab-41a8-a34a-185a53159573" providerId="ADAL" clId="{9A76C421-A14C-4D57-A2E5-89902DCB9990}" dt="2023-01-06T14:48:11.895" v="1346" actId="478"/>
          <ac:picMkLst>
            <pc:docMk/>
            <pc:sldMk cId="2975771389" sldId="282"/>
            <ac:picMk id="4" creationId="{58D967AC-3CF3-0248-8AE5-725C881ADDCB}"/>
          </ac:picMkLst>
        </pc:picChg>
        <pc:picChg chg="add mod">
          <ac:chgData name="McFarland, Annette" userId="e93d1f50-85ab-41a8-a34a-185a53159573" providerId="ADAL" clId="{9A76C421-A14C-4D57-A2E5-89902DCB9990}" dt="2023-01-06T14:48:12.364" v="1347"/>
          <ac:picMkLst>
            <pc:docMk/>
            <pc:sldMk cId="2975771389" sldId="282"/>
            <ac:picMk id="5" creationId="{E21704B8-1F26-8E6A-B09D-4C012F2D90CA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8:34:33.358" v="2176" actId="1076"/>
        <pc:sldMkLst>
          <pc:docMk/>
          <pc:sldMk cId="3502258445" sldId="283"/>
        </pc:sldMkLst>
        <pc:spChg chg="mod">
          <ac:chgData name="McFarland, Annette" userId="e93d1f50-85ab-41a8-a34a-185a53159573" providerId="ADAL" clId="{9A76C421-A14C-4D57-A2E5-89902DCB9990}" dt="2023-01-06T18:32:44.561" v="2123" actId="20577"/>
          <ac:spMkLst>
            <pc:docMk/>
            <pc:sldMk cId="3502258445" sldId="28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A76C421-A14C-4D57-A2E5-89902DCB9990}" dt="2023-01-06T18:32:52.382" v="2125"/>
          <ac:spMkLst>
            <pc:docMk/>
            <pc:sldMk cId="3502258445" sldId="283"/>
            <ac:spMk id="4" creationId="{A77CD158-ECF9-80A0-ECD9-2D9AE39A0AC2}"/>
          </ac:spMkLst>
        </pc:spChg>
        <pc:spChg chg="mod">
          <ac:chgData name="McFarland, Annette" userId="e93d1f50-85ab-41a8-a34a-185a53159573" providerId="ADAL" clId="{9A76C421-A14C-4D57-A2E5-89902DCB9990}" dt="2023-01-06T18:33:08.529" v="2126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9A76C421-A14C-4D57-A2E5-89902DCB9990}" dt="2023-01-06T18:34:33.358" v="2176" actId="1076"/>
          <ac:spMkLst>
            <pc:docMk/>
            <pc:sldMk cId="3502258445" sldId="283"/>
            <ac:spMk id="13" creationId="{0A96E76E-2AC5-D073-3141-CA47530939CF}"/>
          </ac:spMkLst>
        </pc:spChg>
        <pc:picChg chg="add mod">
          <ac:chgData name="McFarland, Annette" userId="e93d1f50-85ab-41a8-a34a-185a53159573" providerId="ADAL" clId="{9A76C421-A14C-4D57-A2E5-89902DCB9990}" dt="2023-01-06T18:32:52.382" v="2125"/>
          <ac:picMkLst>
            <pc:docMk/>
            <pc:sldMk cId="3502258445" sldId="283"/>
            <ac:picMk id="3" creationId="{7CD5AFF4-57CA-0F82-70A0-2EEEDFBB222A}"/>
          </ac:picMkLst>
        </pc:picChg>
        <pc:picChg chg="del">
          <ac:chgData name="McFarland, Annette" userId="e93d1f50-85ab-41a8-a34a-185a53159573" providerId="ADAL" clId="{9A76C421-A14C-4D57-A2E5-89902DCB9990}" dt="2023-01-06T18:32:51.952" v="2124" actId="478"/>
          <ac:picMkLst>
            <pc:docMk/>
            <pc:sldMk cId="3502258445" sldId="283"/>
            <ac:picMk id="10" creationId="{46AB372D-4B2D-68B7-CE24-3996C7B2F689}"/>
          </ac:picMkLst>
        </pc:picChg>
      </pc:sldChg>
      <pc:sldChg chg="addSp delSp modSp mod addCm delCm modNotesTx">
        <pc:chgData name="McFarland, Annette" userId="e93d1f50-85ab-41a8-a34a-185a53159573" providerId="ADAL" clId="{9A76C421-A14C-4D57-A2E5-89902DCB9990}" dt="2023-01-20T19:09:10.235" v="2222"/>
        <pc:sldMkLst>
          <pc:docMk/>
          <pc:sldMk cId="3958030153" sldId="284"/>
        </pc:sldMkLst>
        <pc:spChg chg="mod">
          <ac:chgData name="McFarland, Annette" userId="e93d1f50-85ab-41a8-a34a-185a53159573" providerId="ADAL" clId="{9A76C421-A14C-4D57-A2E5-89902DCB9990}" dt="2023-01-06T18:07:01.036" v="1868" actId="20577"/>
          <ac:spMkLst>
            <pc:docMk/>
            <pc:sldMk cId="3958030153" sldId="284"/>
            <ac:spMk id="2" creationId="{6AA74B7B-36AF-A7A5-D5E5-A9172DCE655C}"/>
          </ac:spMkLst>
        </pc:spChg>
        <pc:spChg chg="add mod">
          <ac:chgData name="McFarland, Annette" userId="e93d1f50-85ab-41a8-a34a-185a53159573" providerId="ADAL" clId="{9A76C421-A14C-4D57-A2E5-89902DCB9990}" dt="2023-01-06T18:18:18.677" v="1896" actId="1076"/>
          <ac:spMkLst>
            <pc:docMk/>
            <pc:sldMk cId="3958030153" sldId="284"/>
            <ac:spMk id="5" creationId="{0D63619F-AE50-66B4-BE01-3233BD31D0BE}"/>
          </ac:spMkLst>
        </pc:spChg>
        <pc:spChg chg="add mod">
          <ac:chgData name="McFarland, Annette" userId="e93d1f50-85ab-41a8-a34a-185a53159573" providerId="ADAL" clId="{9A76C421-A14C-4D57-A2E5-89902DCB9990}" dt="2023-01-06T18:19:08.685" v="1900" actId="20577"/>
          <ac:spMkLst>
            <pc:docMk/>
            <pc:sldMk cId="3958030153" sldId="284"/>
            <ac:spMk id="8" creationId="{7B582149-04E4-5809-2248-317B1808F9D1}"/>
          </ac:spMkLst>
        </pc:spChg>
        <pc:graphicFrameChg chg="mod">
          <ac:chgData name="McFarland, Annette" userId="e93d1f50-85ab-41a8-a34a-185a53159573" providerId="ADAL" clId="{9A76C421-A14C-4D57-A2E5-89902DCB9990}" dt="2023-01-06T18:18:10.308" v="1894" actId="14100"/>
          <ac:graphicFrameMkLst>
            <pc:docMk/>
            <pc:sldMk cId="3958030153" sldId="284"/>
            <ac:graphicFrameMk id="6" creationId="{9101D358-B10F-16E5-B75D-9B656EAA9665}"/>
          </ac:graphicFrameMkLst>
        </pc:graphicFrameChg>
        <pc:picChg chg="del">
          <ac:chgData name="McFarland, Annette" userId="e93d1f50-85ab-41a8-a34a-185a53159573" providerId="ADAL" clId="{9A76C421-A14C-4D57-A2E5-89902DCB9990}" dt="2023-01-06T18:18:46.738" v="1897" actId="478"/>
          <ac:picMkLst>
            <pc:docMk/>
            <pc:sldMk cId="3958030153" sldId="284"/>
            <ac:picMk id="4" creationId="{D71482A9-45D7-C133-B814-C75367AE0E26}"/>
          </ac:picMkLst>
        </pc:picChg>
        <pc:picChg chg="add mod">
          <ac:chgData name="McFarland, Annette" userId="e93d1f50-85ab-41a8-a34a-185a53159573" providerId="ADAL" clId="{9A76C421-A14C-4D57-A2E5-89902DCB9990}" dt="2023-01-06T18:18:47.056" v="1898"/>
          <ac:picMkLst>
            <pc:docMk/>
            <pc:sldMk cId="3958030153" sldId="284"/>
            <ac:picMk id="7" creationId="{207DDC96-4227-EFD8-E696-0024F61A0DD0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6:44:30.170" v="1863" actId="1076"/>
        <pc:sldMkLst>
          <pc:docMk/>
          <pc:sldMk cId="3771114077" sldId="285"/>
        </pc:sldMkLst>
        <pc:spChg chg="add mod">
          <ac:chgData name="McFarland, Annette" userId="e93d1f50-85ab-41a8-a34a-185a53159573" providerId="ADAL" clId="{9A76C421-A14C-4D57-A2E5-89902DCB9990}" dt="2023-01-06T16:44:21.685" v="1862" actId="20577"/>
          <ac:spMkLst>
            <pc:docMk/>
            <pc:sldMk cId="3771114077" sldId="285"/>
            <ac:spMk id="3" creationId="{C0F8F8AD-C252-B408-71DB-C45EBAE87976}"/>
          </ac:spMkLst>
        </pc:spChg>
        <pc:spChg chg="mod">
          <ac:chgData name="McFarland, Annette" userId="e93d1f50-85ab-41a8-a34a-185a53159573" providerId="ADAL" clId="{9A76C421-A14C-4D57-A2E5-89902DCB9990}" dt="2023-01-06T16:42:02" v="1838" actId="20577"/>
          <ac:spMkLst>
            <pc:docMk/>
            <pc:sldMk cId="3771114077" sldId="285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A76C421-A14C-4D57-A2E5-89902DCB9990}" dt="2023-01-06T16:44:30.170" v="1863" actId="1076"/>
          <ac:spMkLst>
            <pc:docMk/>
            <pc:sldMk cId="3771114077" sldId="285"/>
            <ac:spMk id="11" creationId="{8E4E40E9-D792-25A1-4B37-23D4780B1318}"/>
          </ac:spMkLst>
        </pc:spChg>
        <pc:picChg chg="add mod">
          <ac:chgData name="McFarland, Annette" userId="e93d1f50-85ab-41a8-a34a-185a53159573" providerId="ADAL" clId="{9A76C421-A14C-4D57-A2E5-89902DCB9990}" dt="2023-01-06T16:44:05.645" v="1852"/>
          <ac:picMkLst>
            <pc:docMk/>
            <pc:sldMk cId="3771114077" sldId="285"/>
            <ac:picMk id="2" creationId="{7D10327E-913B-5051-CD9C-87B39324B283}"/>
          </ac:picMkLst>
        </pc:picChg>
        <pc:picChg chg="del">
          <ac:chgData name="McFarland, Annette" userId="e93d1f50-85ab-41a8-a34a-185a53159573" providerId="ADAL" clId="{9A76C421-A14C-4D57-A2E5-89902DCB9990}" dt="2023-01-06T16:44:05.207" v="1851" actId="478"/>
          <ac:picMkLst>
            <pc:docMk/>
            <pc:sldMk cId="3771114077" sldId="285"/>
            <ac:picMk id="4" creationId="{58D967AC-3CF3-0248-8AE5-725C881ADDCB}"/>
          </ac:picMkLst>
        </pc:picChg>
      </pc:sldChg>
      <pc:sldChg chg="addSp delSp modSp mod">
        <pc:chgData name="McFarland, Annette" userId="e93d1f50-85ab-41a8-a34a-185a53159573" providerId="ADAL" clId="{9A76C421-A14C-4D57-A2E5-89902DCB9990}" dt="2023-01-06T18:31:49.790" v="2116"/>
        <pc:sldMkLst>
          <pc:docMk/>
          <pc:sldMk cId="1821595124" sldId="286"/>
        </pc:sldMkLst>
        <pc:spChg chg="mod">
          <ac:chgData name="McFarland, Annette" userId="e93d1f50-85ab-41a8-a34a-185a53159573" providerId="ADAL" clId="{9A76C421-A14C-4D57-A2E5-89902DCB9990}" dt="2023-01-06T18:20:39.308" v="1911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A76C421-A14C-4D57-A2E5-89902DCB9990}" dt="2023-01-06T18:21:55.885" v="1932" actId="20577"/>
          <ac:spMkLst>
            <pc:docMk/>
            <pc:sldMk cId="1821595124" sldId="286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9A76C421-A14C-4D57-A2E5-89902DCB9990}" dt="2023-01-06T18:21:37.700" v="1924" actId="20577"/>
          <ac:spMkLst>
            <pc:docMk/>
            <pc:sldMk cId="1821595124" sldId="286"/>
            <ac:spMk id="7" creationId="{7BBDDDC9-05A7-0C65-FC8E-93E1E62A7939}"/>
          </ac:spMkLst>
        </pc:spChg>
        <pc:spChg chg="add del mod">
          <ac:chgData name="McFarland, Annette" userId="e93d1f50-85ab-41a8-a34a-185a53159573" providerId="ADAL" clId="{9A76C421-A14C-4D57-A2E5-89902DCB9990}" dt="2023-01-06T18:30:08.467" v="1965"/>
          <ac:spMkLst>
            <pc:docMk/>
            <pc:sldMk cId="1821595124" sldId="286"/>
            <ac:spMk id="9" creationId="{DDAC444E-C40A-EC66-4B53-7802F840AF15}"/>
          </ac:spMkLst>
        </pc:spChg>
        <pc:spChg chg="add mod">
          <ac:chgData name="McFarland, Annette" userId="e93d1f50-85ab-41a8-a34a-185a53159573" providerId="ADAL" clId="{9A76C421-A14C-4D57-A2E5-89902DCB9990}" dt="2023-01-06T18:31:38.529" v="2114" actId="1076"/>
          <ac:spMkLst>
            <pc:docMk/>
            <pc:sldMk cId="1821595124" sldId="286"/>
            <ac:spMk id="10" creationId="{1E6E8EAF-32F1-2172-0E5E-32A96A2802B1}"/>
          </ac:spMkLst>
        </pc:spChg>
        <pc:graphicFrameChg chg="mod">
          <ac:chgData name="McFarland, Annette" userId="e93d1f50-85ab-41a8-a34a-185a53159573" providerId="ADAL" clId="{9A76C421-A14C-4D57-A2E5-89902DCB9990}" dt="2023-01-06T18:31:49.790" v="2116"/>
          <ac:graphicFrameMkLst>
            <pc:docMk/>
            <pc:sldMk cId="1821595124" sldId="286"/>
            <ac:graphicFrameMk id="6" creationId="{A9A8CC69-E7C7-8BF8-2D2D-ABB1A61EC758}"/>
          </ac:graphicFrameMkLst>
        </pc:graphicFrameChg>
        <pc:picChg chg="del">
          <ac:chgData name="McFarland, Annette" userId="e93d1f50-85ab-41a8-a34a-185a53159573" providerId="ADAL" clId="{9A76C421-A14C-4D57-A2E5-89902DCB9990}" dt="2023-01-06T18:21:33.052" v="1913" actId="478"/>
          <ac:picMkLst>
            <pc:docMk/>
            <pc:sldMk cId="1821595124" sldId="286"/>
            <ac:picMk id="4" creationId="{EFC8303D-1D22-EFC5-CD28-CDAA90A32A2F}"/>
          </ac:picMkLst>
        </pc:picChg>
        <pc:picChg chg="add mod">
          <ac:chgData name="McFarland, Annette" userId="e93d1f50-85ab-41a8-a34a-185a53159573" providerId="ADAL" clId="{9A76C421-A14C-4D57-A2E5-89902DCB9990}" dt="2023-01-06T18:21:33.428" v="1914"/>
          <ac:picMkLst>
            <pc:docMk/>
            <pc:sldMk cId="1821595124" sldId="286"/>
            <ac:picMk id="5" creationId="{2A449594-9EE2-7290-843C-BCFEF97AFDD1}"/>
          </ac:picMkLst>
        </pc:picChg>
        <pc:picChg chg="add del mod">
          <ac:chgData name="McFarland, Annette" userId="e93d1f50-85ab-41a8-a34a-185a53159573" providerId="ADAL" clId="{9A76C421-A14C-4D57-A2E5-89902DCB9990}" dt="2023-01-06T18:30:08.467" v="1965"/>
          <ac:picMkLst>
            <pc:docMk/>
            <pc:sldMk cId="1821595124" sldId="286"/>
            <ac:picMk id="8" creationId="{EB3F3337-212E-6CCA-A3C7-F4994C463A61}"/>
          </ac:picMkLst>
        </pc:picChg>
      </pc:sldChg>
      <pc:sldChg chg="addSp delSp modSp mod addCm">
        <pc:chgData name="McFarland, Annette" userId="e93d1f50-85ab-41a8-a34a-185a53159573" providerId="ADAL" clId="{9A76C421-A14C-4D57-A2E5-89902DCB9990}" dt="2023-01-08T16:28:12.474" v="2195"/>
        <pc:sldMkLst>
          <pc:docMk/>
          <pc:sldMk cId="2301792542" sldId="287"/>
        </pc:sldMkLst>
        <pc:spChg chg="add mod">
          <ac:chgData name="McFarland, Annette" userId="e93d1f50-85ab-41a8-a34a-185a53159573" providerId="ADAL" clId="{9A76C421-A14C-4D57-A2E5-89902DCB9990}" dt="2023-01-08T16:26:54.555" v="2192"/>
          <ac:spMkLst>
            <pc:docMk/>
            <pc:sldMk cId="2301792542" sldId="287"/>
            <ac:spMk id="3" creationId="{550E03E1-B696-3F88-8E81-BBD6CFE48B1D}"/>
          </ac:spMkLst>
        </pc:spChg>
        <pc:spChg chg="mod">
          <ac:chgData name="McFarland, Annette" userId="e93d1f50-85ab-41a8-a34a-185a53159573" providerId="ADAL" clId="{9A76C421-A14C-4D57-A2E5-89902DCB9990}" dt="2023-01-06T18:34:46.133" v="2182" actId="20577"/>
          <ac:spMkLst>
            <pc:docMk/>
            <pc:sldMk cId="2301792542" sldId="287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A76C421-A14C-4D57-A2E5-89902DCB9990}" dt="2023-01-06T18:35:07.796" v="2190" actId="20577"/>
          <ac:spMkLst>
            <pc:docMk/>
            <pc:sldMk cId="2301792542" sldId="287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9A76C421-A14C-4D57-A2E5-89902DCB9990}" dt="2023-01-08T16:27:08.093" v="2194"/>
          <ac:graphicFrameMkLst>
            <pc:docMk/>
            <pc:sldMk cId="2301792542" sldId="287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9A76C421-A14C-4D57-A2E5-89902DCB9990}" dt="2023-01-08T16:26:54.555" v="2192"/>
          <ac:picMkLst>
            <pc:docMk/>
            <pc:sldMk cId="2301792542" sldId="287"/>
            <ac:picMk id="2" creationId="{454C6789-2C16-98DE-98F9-4B2D6BBDE0FF}"/>
          </ac:picMkLst>
        </pc:picChg>
        <pc:picChg chg="del">
          <ac:chgData name="McFarland, Annette" userId="e93d1f50-85ab-41a8-a34a-185a53159573" providerId="ADAL" clId="{9A76C421-A14C-4D57-A2E5-89902DCB9990}" dt="2023-01-08T16:26:54.219" v="2191" actId="478"/>
          <ac:picMkLst>
            <pc:docMk/>
            <pc:sldMk cId="2301792542" sldId="287"/>
            <ac:picMk id="4" creationId="{58D967AC-3CF3-0248-8AE5-725C881ADDCB}"/>
          </ac:picMkLst>
        </pc:picChg>
      </pc:sldChg>
      <pc:sldChg chg="modSp mod">
        <pc:chgData name="McFarland, Annette" userId="e93d1f50-85ab-41a8-a34a-185a53159573" providerId="ADAL" clId="{9A76C421-A14C-4D57-A2E5-89902DCB9990}" dt="2023-01-08T16:28:21.802" v="2199" actId="20577"/>
        <pc:sldMkLst>
          <pc:docMk/>
          <pc:sldMk cId="2004344858" sldId="288"/>
        </pc:sldMkLst>
        <pc:spChg chg="mod">
          <ac:chgData name="McFarland, Annette" userId="e93d1f50-85ab-41a8-a34a-185a53159573" providerId="ADAL" clId="{9A76C421-A14C-4D57-A2E5-89902DCB9990}" dt="2023-01-08T16:28:21.802" v="2199" actId="20577"/>
          <ac:spMkLst>
            <pc:docMk/>
            <pc:sldMk cId="2004344858" sldId="288"/>
            <ac:spMk id="10" creationId="{2D953FA9-CD59-752E-4FDA-CC41FF4B8DF2}"/>
          </ac:spMkLst>
        </pc:spChg>
      </pc:sldChg>
      <pc:sldChg chg="modSp mod">
        <pc:chgData name="McFarland, Annette" userId="e93d1f50-85ab-41a8-a34a-185a53159573" providerId="ADAL" clId="{9A76C421-A14C-4D57-A2E5-89902DCB9990}" dt="2023-01-08T16:29:38.264" v="2217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9A76C421-A14C-4D57-A2E5-89902DCB9990}" dt="2023-01-08T16:29:38.264" v="2217" actId="20577"/>
          <ac:spMkLst>
            <pc:docMk/>
            <pc:sldMk cId="3475639167" sldId="289"/>
            <ac:spMk id="3" creationId="{F2A31AE5-F919-CA50-BF07-AF012D87D146}"/>
          </ac:spMkLst>
        </pc:spChg>
      </pc:sldChg>
    </pc:docChg>
  </pc:docChgLst>
  <pc:docChgLst>
    <pc:chgData name="Balian, Sarah (CNTR)" userId="b3b060d9-4d34-479b-ad68-688eaebf93c5" providerId="ADAL" clId="{333BEC70-A81E-476A-8102-ACB8B625821D}"/>
    <pc:docChg chg="undo custSel modSld modMainMaster">
      <pc:chgData name="Balian, Sarah (CNTR)" userId="b3b060d9-4d34-479b-ad68-688eaebf93c5" providerId="ADAL" clId="{333BEC70-A81E-476A-8102-ACB8B625821D}" dt="2024-09-05T16:43:38.301" v="54" actId="20577"/>
      <pc:docMkLst>
        <pc:docMk/>
      </pc:docMkLst>
      <pc:sldChg chg="addSp delSp modSp mod">
        <pc:chgData name="Balian, Sarah (CNTR)" userId="b3b060d9-4d34-479b-ad68-688eaebf93c5" providerId="ADAL" clId="{333BEC70-A81E-476A-8102-ACB8B625821D}" dt="2024-09-05T16:42:25.423" v="50" actId="1076"/>
        <pc:sldMkLst>
          <pc:docMk/>
          <pc:sldMk cId="1157318186" sldId="290"/>
        </pc:sldMkLst>
        <pc:spChg chg="mod">
          <ac:chgData name="Balian, Sarah (CNTR)" userId="b3b060d9-4d34-479b-ad68-688eaebf93c5" providerId="ADAL" clId="{333BEC70-A81E-476A-8102-ACB8B625821D}" dt="2024-09-05T16:39:23.810" v="40"/>
          <ac:spMkLst>
            <pc:docMk/>
            <pc:sldMk cId="1157318186" sldId="290"/>
            <ac:spMk id="4" creationId="{99210A28-DB60-83E2-1BC5-C5D718C2E25C}"/>
          </ac:spMkLst>
        </pc:spChg>
        <pc:grpChg chg="del">
          <ac:chgData name="Balian, Sarah (CNTR)" userId="b3b060d9-4d34-479b-ad68-688eaebf93c5" providerId="ADAL" clId="{333BEC70-A81E-476A-8102-ACB8B625821D}" dt="2024-09-05T14:45:08.962" v="30" actId="478"/>
          <ac:grpSpMkLst>
            <pc:docMk/>
            <pc:sldMk cId="1157318186" sldId="290"/>
            <ac:grpSpMk id="2" creationId="{35817E92-4CF9-2E7E-2E9C-CE4EA92AB4F8}"/>
          </ac:grpSpMkLst>
        </pc:grpChg>
        <pc:graphicFrameChg chg="add mod">
          <ac:chgData name="Balian, Sarah (CNTR)" userId="b3b060d9-4d34-479b-ad68-688eaebf93c5" providerId="ADAL" clId="{333BEC70-A81E-476A-8102-ACB8B625821D}" dt="2024-09-05T16:39:39.644" v="41"/>
          <ac:graphicFrameMkLst>
            <pc:docMk/>
            <pc:sldMk cId="1157318186" sldId="290"/>
            <ac:graphicFrameMk id="7" creationId="{D0688B53-E5E7-162C-3B66-E8EA636ACBDD}"/>
          </ac:graphicFrameMkLst>
        </pc:graphicFrameChg>
        <pc:picChg chg="del">
          <ac:chgData name="Balian, Sarah (CNTR)" userId="b3b060d9-4d34-479b-ad68-688eaebf93c5" providerId="ADAL" clId="{333BEC70-A81E-476A-8102-ACB8B625821D}" dt="2024-09-05T14:45:06.210" v="29" actId="478"/>
          <ac:picMkLst>
            <pc:docMk/>
            <pc:sldMk cId="1157318186" sldId="290"/>
            <ac:picMk id="3" creationId="{7DF337FF-DA55-9DB7-25F9-63590EFCF030}"/>
          </ac:picMkLst>
        </pc:picChg>
        <pc:picChg chg="add mod">
          <ac:chgData name="Balian, Sarah (CNTR)" userId="b3b060d9-4d34-479b-ad68-688eaebf93c5" providerId="ADAL" clId="{333BEC70-A81E-476A-8102-ACB8B625821D}" dt="2024-09-05T16:38:29.473" v="32" actId="1076"/>
          <ac:picMkLst>
            <pc:docMk/>
            <pc:sldMk cId="1157318186" sldId="290"/>
            <ac:picMk id="5" creationId="{9C62FD34-DEFD-5DEF-030D-7F0B562FA271}"/>
          </ac:picMkLst>
        </pc:picChg>
        <pc:picChg chg="add mod">
          <ac:chgData name="Balian, Sarah (CNTR)" userId="b3b060d9-4d34-479b-ad68-688eaebf93c5" providerId="ADAL" clId="{333BEC70-A81E-476A-8102-ACB8B625821D}" dt="2024-09-05T16:40:26.779" v="44" actId="1076"/>
          <ac:picMkLst>
            <pc:docMk/>
            <pc:sldMk cId="1157318186" sldId="290"/>
            <ac:picMk id="9" creationId="{1FE9C3A4-028B-7318-9425-A0EBB2C74C57}"/>
          </ac:picMkLst>
        </pc:picChg>
        <pc:picChg chg="add mod">
          <ac:chgData name="Balian, Sarah (CNTR)" userId="b3b060d9-4d34-479b-ad68-688eaebf93c5" providerId="ADAL" clId="{333BEC70-A81E-476A-8102-ACB8B625821D}" dt="2024-09-05T16:40:37.553" v="46" actId="1076"/>
          <ac:picMkLst>
            <pc:docMk/>
            <pc:sldMk cId="1157318186" sldId="290"/>
            <ac:picMk id="11" creationId="{A966DB4E-D8E9-77BF-35EF-ECA073A23504}"/>
          </ac:picMkLst>
        </pc:picChg>
        <pc:picChg chg="add mod">
          <ac:chgData name="Balian, Sarah (CNTR)" userId="b3b060d9-4d34-479b-ad68-688eaebf93c5" providerId="ADAL" clId="{333BEC70-A81E-476A-8102-ACB8B625821D}" dt="2024-09-05T16:42:07.331" v="48" actId="1076"/>
          <ac:picMkLst>
            <pc:docMk/>
            <pc:sldMk cId="1157318186" sldId="290"/>
            <ac:picMk id="13" creationId="{33B6196B-C7E9-03B8-8459-4C460761F37F}"/>
          </ac:picMkLst>
        </pc:picChg>
        <pc:picChg chg="add mod">
          <ac:chgData name="Balian, Sarah (CNTR)" userId="b3b060d9-4d34-479b-ad68-688eaebf93c5" providerId="ADAL" clId="{333BEC70-A81E-476A-8102-ACB8B625821D}" dt="2024-09-05T16:42:25.423" v="50" actId="1076"/>
          <ac:picMkLst>
            <pc:docMk/>
            <pc:sldMk cId="1157318186" sldId="290"/>
            <ac:picMk id="15" creationId="{9AE5552C-2827-34E3-8799-B3752D1B6E72}"/>
          </ac:picMkLst>
        </pc:picChg>
        <pc:picChg chg="add mod">
          <ac:chgData name="Balian, Sarah (CNTR)" userId="b3b060d9-4d34-479b-ad68-688eaebf93c5" providerId="ADAL" clId="{333BEC70-A81E-476A-8102-ACB8B625821D}" dt="2024-09-05T16:39:42.870" v="42"/>
          <ac:picMkLst>
            <pc:docMk/>
            <pc:sldMk cId="1157318186" sldId="290"/>
            <ac:picMk id="1025" creationId="{8C146282-84E1-9ED5-CD5A-77A25DB34E62}"/>
          </ac:picMkLst>
        </pc:picChg>
        <pc:picChg chg="add mod">
          <ac:chgData name="Balian, Sarah (CNTR)" userId="b3b060d9-4d34-479b-ad68-688eaebf93c5" providerId="ADAL" clId="{333BEC70-A81E-476A-8102-ACB8B625821D}" dt="2024-09-05T16:39:42.870" v="42"/>
          <ac:picMkLst>
            <pc:docMk/>
            <pc:sldMk cId="1157318186" sldId="290"/>
            <ac:picMk id="1026" creationId="{E1CDF810-F462-58DA-CB4E-C079B6F62BEF}"/>
          </ac:picMkLst>
        </pc:picChg>
        <pc:picChg chg="add mod">
          <ac:chgData name="Balian, Sarah (CNTR)" userId="b3b060d9-4d34-479b-ad68-688eaebf93c5" providerId="ADAL" clId="{333BEC70-A81E-476A-8102-ACB8B625821D}" dt="2024-09-05T16:39:42.870" v="42"/>
          <ac:picMkLst>
            <pc:docMk/>
            <pc:sldMk cId="1157318186" sldId="290"/>
            <ac:picMk id="1027" creationId="{6403A917-334C-4A8E-255A-106426CFF0BA}"/>
          </ac:picMkLst>
        </pc:picChg>
        <pc:picChg chg="add mod">
          <ac:chgData name="Balian, Sarah (CNTR)" userId="b3b060d9-4d34-479b-ad68-688eaebf93c5" providerId="ADAL" clId="{333BEC70-A81E-476A-8102-ACB8B625821D}" dt="2024-09-05T16:39:42.870" v="42"/>
          <ac:picMkLst>
            <pc:docMk/>
            <pc:sldMk cId="1157318186" sldId="290"/>
            <ac:picMk id="1028" creationId="{62BD4F2A-364F-44E2-E562-6E926CC8237E}"/>
          </ac:picMkLst>
        </pc:picChg>
      </pc:sldChg>
      <pc:sldChg chg="modSp mod">
        <pc:chgData name="Balian, Sarah (CNTR)" userId="b3b060d9-4d34-479b-ad68-688eaebf93c5" providerId="ADAL" clId="{333BEC70-A81E-476A-8102-ACB8B625821D}" dt="2024-09-05T16:43:38.301" v="54" actId="20577"/>
        <pc:sldMkLst>
          <pc:docMk/>
          <pc:sldMk cId="3804841529" sldId="291"/>
        </pc:sldMkLst>
        <pc:spChg chg="mod">
          <ac:chgData name="Balian, Sarah (CNTR)" userId="b3b060d9-4d34-479b-ad68-688eaebf93c5" providerId="ADAL" clId="{333BEC70-A81E-476A-8102-ACB8B625821D}" dt="2024-09-05T16:43:38.301" v="54" actId="20577"/>
          <ac:spMkLst>
            <pc:docMk/>
            <pc:sldMk cId="3804841529" sldId="291"/>
            <ac:spMk id="3" creationId="{1D9AC8D4-D686-CE0E-ECA4-8C3BC9A93320}"/>
          </ac:spMkLst>
        </pc:spChg>
      </pc:sldChg>
      <pc:sldMasterChg chg="addSp delSp modSp mod modSldLayout">
        <pc:chgData name="Balian, Sarah (CNTR)" userId="b3b060d9-4d34-479b-ad68-688eaebf93c5" providerId="ADAL" clId="{333BEC70-A81E-476A-8102-ACB8B625821D}" dt="2024-09-05T14:44:55.717" v="28"/>
        <pc:sldMasterMkLst>
          <pc:docMk/>
          <pc:sldMasterMk cId="3850865728" sldId="2147483662"/>
        </pc:sldMasterMkLst>
        <pc:spChg chg="del">
          <ac:chgData name="Balian, Sarah (CNTR)" userId="b3b060d9-4d34-479b-ad68-688eaebf93c5" providerId="ADAL" clId="{333BEC70-A81E-476A-8102-ACB8B625821D}" dt="2024-09-05T14:41:52.252" v="0" actId="47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alian, Sarah (CNTR)" userId="b3b060d9-4d34-479b-ad68-688eaebf93c5" providerId="ADAL" clId="{333BEC70-A81E-476A-8102-ACB8B625821D}" dt="2024-09-05T14:42:53.258" v="16" actId="20577"/>
          <ac:spMkLst>
            <pc:docMk/>
            <pc:sldMasterMk cId="3850865728" sldId="2147483662"/>
            <ac:spMk id="4" creationId="{0B609212-0AFA-BD44-BB7F-4D988B3E7A6C}"/>
          </ac:spMkLst>
        </pc:spChg>
        <pc:spChg chg="mod">
          <ac:chgData name="Balian, Sarah (CNTR)" userId="b3b060d9-4d34-479b-ad68-688eaebf93c5" providerId="ADAL" clId="{333BEC70-A81E-476A-8102-ACB8B625821D}" dt="2024-09-05T14:42:35.141" v="3" actId="207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Balian, Sarah (CNTR)" userId="b3b060d9-4d34-479b-ad68-688eaebf93c5" providerId="ADAL" clId="{333BEC70-A81E-476A-8102-ACB8B625821D}" dt="2024-09-05T14:42:29.958" v="2" actId="207"/>
          <ac:spMkLst>
            <pc:docMk/>
            <pc:sldMasterMk cId="3850865728" sldId="2147483662"/>
            <ac:spMk id="8" creationId="{BD89CD6A-460E-F8B9-A2A8-47A478D0A124}"/>
          </ac:spMkLst>
        </pc:spChg>
        <pc:picChg chg="add mod">
          <ac:chgData name="Balian, Sarah (CNTR)" userId="b3b060d9-4d34-479b-ad68-688eaebf93c5" providerId="ADAL" clId="{333BEC70-A81E-476A-8102-ACB8B625821D}" dt="2024-09-05T14:44:55.717" v="28"/>
          <ac:picMkLst>
            <pc:docMk/>
            <pc:sldMasterMk cId="3850865728" sldId="2147483662"/>
            <ac:picMk id="3" creationId="{22C4D31E-7660-2E7E-A793-B24C8750615C}"/>
          </ac:picMkLst>
        </pc:picChg>
        <pc:picChg chg="del">
          <ac:chgData name="Balian, Sarah (CNTR)" userId="b3b060d9-4d34-479b-ad68-688eaebf93c5" providerId="ADAL" clId="{333BEC70-A81E-476A-8102-ACB8B625821D}" dt="2024-09-05T14:43:11.164" v="27" actId="478"/>
          <ac:picMkLst>
            <pc:docMk/>
            <pc:sldMasterMk cId="3850865728" sldId="2147483662"/>
            <ac:picMk id="6" creationId="{79BFB340-6AC1-0D07-8E00-21C2D9544023}"/>
          </ac:picMkLst>
        </pc:picChg>
        <pc:sldLayoutChg chg="modSp mod">
          <pc:chgData name="Balian, Sarah (CNTR)" userId="b3b060d9-4d34-479b-ad68-688eaebf93c5" providerId="ADAL" clId="{333BEC70-A81E-476A-8102-ACB8B625821D}" dt="2024-09-05T14:42:59.086" v="26" actId="20577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alian, Sarah (CNTR)" userId="b3b060d9-4d34-479b-ad68-688eaebf93c5" providerId="ADAL" clId="{333BEC70-A81E-476A-8102-ACB8B625821D}" dt="2024-09-05T14:42:59.086" v="26" actId="20577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McFarland, Annette (CNTR)" userId="e93d1f50-85ab-41a8-a34a-185a53159573" providerId="ADAL" clId="{93AB5F2F-4D7E-40D2-AA6E-BE11CDFD2059}"/>
    <pc:docChg chg="undo custSel addSld delSld modSld">
      <pc:chgData name="McFarland, Annette (CNTR)" userId="e93d1f50-85ab-41a8-a34a-185a53159573" providerId="ADAL" clId="{93AB5F2F-4D7E-40D2-AA6E-BE11CDFD2059}" dt="2023-02-09T21:26:46.498" v="4982" actId="1076"/>
      <pc:docMkLst>
        <pc:docMk/>
      </pc:docMkLst>
      <pc:sldChg chg="modSp mod">
        <pc:chgData name="McFarland, Annette (CNTR)" userId="e93d1f50-85ab-41a8-a34a-185a53159573" providerId="ADAL" clId="{93AB5F2F-4D7E-40D2-AA6E-BE11CDFD2059}" dt="2023-02-09T17:27:24.927" v="29" actId="14100"/>
        <pc:sldMkLst>
          <pc:docMk/>
          <pc:sldMk cId="109857222" sldId="256"/>
        </pc:sldMkLst>
        <pc:spChg chg="mod">
          <ac:chgData name="McFarland, Annette (CNTR)" userId="e93d1f50-85ab-41a8-a34a-185a53159573" providerId="ADAL" clId="{93AB5F2F-4D7E-40D2-AA6E-BE11CDFD2059}" dt="2023-02-09T17:27:24.927" v="29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del mod setBg modClrScheme chgLayout">
        <pc:chgData name="McFarland, Annette (CNTR)" userId="e93d1f50-85ab-41a8-a34a-185a53159573" providerId="ADAL" clId="{93AB5F2F-4D7E-40D2-AA6E-BE11CDFD2059}" dt="2023-02-09T20:12:26.682" v="4749" actId="47"/>
        <pc:sldMkLst>
          <pc:docMk/>
          <pc:sldMk cId="2163988523" sldId="260"/>
        </pc:sldMkLst>
        <pc:spChg chg="mod ord">
          <ac:chgData name="McFarland, Annette (CNTR)" userId="e93d1f50-85ab-41a8-a34a-185a53159573" providerId="ADAL" clId="{93AB5F2F-4D7E-40D2-AA6E-BE11CDFD2059}" dt="2023-02-09T17:28:45.938" v="32" actId="700"/>
          <ac:spMkLst>
            <pc:docMk/>
            <pc:sldMk cId="2163988523" sldId="260"/>
            <ac:spMk id="3" creationId="{7F10B6DC-6AF4-BFD9-E1D5-B98AA266289F}"/>
          </ac:spMkLst>
        </pc:spChg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1428788921" sldId="262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1887431401" sldId="263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2479953464" sldId="264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201893001" sldId="265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1273125120" sldId="266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4262632132" sldId="267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528443413" sldId="269"/>
        </pc:sldMkLst>
      </pc:sldChg>
      <pc:sldChg chg="modSp add mod">
        <pc:chgData name="McFarland, Annette (CNTR)" userId="e93d1f50-85ab-41a8-a34a-185a53159573" providerId="ADAL" clId="{93AB5F2F-4D7E-40D2-AA6E-BE11CDFD2059}" dt="2023-02-09T20:02:43.435" v="4719" actId="2711"/>
        <pc:sldMkLst>
          <pc:docMk/>
          <pc:sldMk cId="1253443104" sldId="270"/>
        </pc:sldMkLst>
        <pc:spChg chg="mod">
          <ac:chgData name="McFarland, Annette (CNTR)" userId="e93d1f50-85ab-41a8-a34a-185a53159573" providerId="ADAL" clId="{93AB5F2F-4D7E-40D2-AA6E-BE11CDFD2059}" dt="2023-02-09T20:01:07.039" v="4669" actId="122"/>
          <ac:spMkLst>
            <pc:docMk/>
            <pc:sldMk cId="1253443104" sldId="270"/>
            <ac:spMk id="2" creationId="{00000000-0000-0000-0000-000000000000}"/>
          </ac:spMkLst>
        </pc:spChg>
        <pc:graphicFrameChg chg="modGraphic">
          <ac:chgData name="McFarland, Annette (CNTR)" userId="e93d1f50-85ab-41a8-a34a-185a53159573" providerId="ADAL" clId="{93AB5F2F-4D7E-40D2-AA6E-BE11CDFD2059}" dt="2023-02-09T20:02:43.435" v="4719" actId="2711"/>
          <ac:graphicFrameMkLst>
            <pc:docMk/>
            <pc:sldMk cId="1253443104" sldId="270"/>
            <ac:graphicFrameMk id="4" creationId="{00000000-0000-0000-0000-000000000000}"/>
          </ac:graphicFrameMkLst>
        </pc:graphicFrameChg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367104273" sldId="270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52877160" sldId="271"/>
        </pc:sldMkLst>
      </pc:sldChg>
      <pc:sldChg chg="addSp delSp modSp add mod">
        <pc:chgData name="McFarland, Annette (CNTR)" userId="e93d1f50-85ab-41a8-a34a-185a53159573" providerId="ADAL" clId="{93AB5F2F-4D7E-40D2-AA6E-BE11CDFD2059}" dt="2023-02-09T20:12:19.043" v="4748" actId="1076"/>
        <pc:sldMkLst>
          <pc:docMk/>
          <pc:sldMk cId="1195380260" sldId="271"/>
        </pc:sldMkLst>
        <pc:spChg chg="mod">
          <ac:chgData name="McFarland, Annette (CNTR)" userId="e93d1f50-85ab-41a8-a34a-185a53159573" providerId="ADAL" clId="{93AB5F2F-4D7E-40D2-AA6E-BE11CDFD2059}" dt="2023-02-09T20:02:57.048" v="4720" actId="122"/>
          <ac:spMkLst>
            <pc:docMk/>
            <pc:sldMk cId="1195380260" sldId="271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93AB5F2F-4D7E-40D2-AA6E-BE11CDFD2059}" dt="2023-02-09T20:12:19.043" v="4748" actId="1076"/>
          <ac:spMkLst>
            <pc:docMk/>
            <pc:sldMk cId="1195380260" sldId="271"/>
            <ac:spMk id="13" creationId="{00000000-0000-0000-0000-000000000000}"/>
          </ac:spMkLst>
        </pc:spChg>
        <pc:spChg chg="del">
          <ac:chgData name="McFarland, Annette (CNTR)" userId="e93d1f50-85ab-41a8-a34a-185a53159573" providerId="ADAL" clId="{93AB5F2F-4D7E-40D2-AA6E-BE11CDFD2059}" dt="2023-02-09T20:11:31.096" v="4730" actId="478"/>
          <ac:spMkLst>
            <pc:docMk/>
            <pc:sldMk cId="1195380260" sldId="271"/>
            <ac:spMk id="14" creationId="{00000000-0000-0000-0000-000000000000}"/>
          </ac:spMkLst>
        </pc:spChg>
        <pc:picChg chg="add mod">
          <ac:chgData name="McFarland, Annette (CNTR)" userId="e93d1f50-85ab-41a8-a34a-185a53159573" providerId="ADAL" clId="{93AB5F2F-4D7E-40D2-AA6E-BE11CDFD2059}" dt="2023-02-09T20:03:28.279" v="4725" actId="1076"/>
          <ac:picMkLst>
            <pc:docMk/>
            <pc:sldMk cId="1195380260" sldId="271"/>
            <ac:picMk id="3" creationId="{9F4DECB8-6A74-0321-5D25-189CA9188A26}"/>
          </ac:picMkLst>
        </pc:picChg>
        <pc:picChg chg="del">
          <ac:chgData name="McFarland, Annette (CNTR)" userId="e93d1f50-85ab-41a8-a34a-185a53159573" providerId="ADAL" clId="{93AB5F2F-4D7E-40D2-AA6E-BE11CDFD2059}" dt="2023-02-09T20:03:10.655" v="4721" actId="478"/>
          <ac:picMkLst>
            <pc:docMk/>
            <pc:sldMk cId="1195380260" sldId="271"/>
            <ac:picMk id="4" creationId="{00000000-0000-0000-0000-000000000000}"/>
          </ac:picMkLst>
        </pc:picChg>
        <pc:picChg chg="mod">
          <ac:chgData name="McFarland, Annette (CNTR)" userId="e93d1f50-85ab-41a8-a34a-185a53159573" providerId="ADAL" clId="{93AB5F2F-4D7E-40D2-AA6E-BE11CDFD2059}" dt="2023-02-09T20:12:19.043" v="4748" actId="1076"/>
          <ac:picMkLst>
            <pc:docMk/>
            <pc:sldMk cId="1195380260" sldId="271"/>
            <ac:picMk id="5" creationId="{00000000-0000-0000-0000-000000000000}"/>
          </ac:picMkLst>
        </pc:picChg>
        <pc:picChg chg="del">
          <ac:chgData name="McFarland, Annette (CNTR)" userId="e93d1f50-85ab-41a8-a34a-185a53159573" providerId="ADAL" clId="{93AB5F2F-4D7E-40D2-AA6E-BE11CDFD2059}" dt="2023-02-09T20:11:28.790" v="4729" actId="478"/>
          <ac:picMkLst>
            <pc:docMk/>
            <pc:sldMk cId="1195380260" sldId="271"/>
            <ac:picMk id="6" creationId="{00000000-0000-0000-0000-000000000000}"/>
          </ac:picMkLst>
        </pc:picChg>
        <pc:picChg chg="del">
          <ac:chgData name="McFarland, Annette (CNTR)" userId="e93d1f50-85ab-41a8-a34a-185a53159573" providerId="ADAL" clId="{93AB5F2F-4D7E-40D2-AA6E-BE11CDFD2059}" dt="2023-02-09T20:11:08.710" v="4726" actId="478"/>
          <ac:picMkLst>
            <pc:docMk/>
            <pc:sldMk cId="1195380260" sldId="271"/>
            <ac:picMk id="8" creationId="{00000000-0000-0000-0000-000000000000}"/>
          </ac:picMkLst>
        </pc:picChg>
        <pc:picChg chg="add mod">
          <ac:chgData name="McFarland, Annette (CNTR)" userId="e93d1f50-85ab-41a8-a34a-185a53159573" providerId="ADAL" clId="{93AB5F2F-4D7E-40D2-AA6E-BE11CDFD2059}" dt="2023-02-09T20:11:15.305" v="4728" actId="1076"/>
          <ac:picMkLst>
            <pc:docMk/>
            <pc:sldMk cId="1195380260" sldId="271"/>
            <ac:picMk id="17" creationId="{BB3731B8-CFE9-21F0-198B-01BBB1B6549D}"/>
          </ac:picMkLst>
        </pc:picChg>
        <pc:picChg chg="add mod">
          <ac:chgData name="McFarland, Annette (CNTR)" userId="e93d1f50-85ab-41a8-a34a-185a53159573" providerId="ADAL" clId="{93AB5F2F-4D7E-40D2-AA6E-BE11CDFD2059}" dt="2023-02-09T20:11:15.305" v="4728" actId="1076"/>
          <ac:picMkLst>
            <pc:docMk/>
            <pc:sldMk cId="1195380260" sldId="271"/>
            <ac:picMk id="19" creationId="{29500492-31D7-049A-728D-FD7B9D427C05}"/>
          </ac:picMkLst>
        </pc:picChg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1506493807" sldId="272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454941652" sldId="273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4007693361" sldId="274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111198767" sldId="275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995516696" sldId="276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374680457" sldId="277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303905315" sldId="278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194101482" sldId="279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2037355660" sldId="280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999283337" sldId="281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2975771389" sldId="282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502258445" sldId="283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958030153" sldId="284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771114077" sldId="285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1821595124" sldId="286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2301792542" sldId="287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2004344858" sldId="288"/>
        </pc:sldMkLst>
      </pc:sldChg>
      <pc:sldChg chg="del">
        <pc:chgData name="McFarland, Annette (CNTR)" userId="e93d1f50-85ab-41a8-a34a-185a53159573" providerId="ADAL" clId="{93AB5F2F-4D7E-40D2-AA6E-BE11CDFD2059}" dt="2023-02-09T20:00:32.697" v="4665" actId="47"/>
        <pc:sldMkLst>
          <pc:docMk/>
          <pc:sldMk cId="3475639167" sldId="289"/>
        </pc:sldMkLst>
      </pc:sldChg>
      <pc:sldChg chg="addSp modSp new mod">
        <pc:chgData name="McFarland, Annette (CNTR)" userId="e93d1f50-85ab-41a8-a34a-185a53159573" providerId="ADAL" clId="{93AB5F2F-4D7E-40D2-AA6E-BE11CDFD2059}" dt="2023-02-09T17:42:09.834" v="1155" actId="1076"/>
        <pc:sldMkLst>
          <pc:docMk/>
          <pc:sldMk cId="1157318186" sldId="290"/>
        </pc:sldMkLst>
        <pc:spChg chg="add mod">
          <ac:chgData name="McFarland, Annette (CNTR)" userId="e93d1f50-85ab-41a8-a34a-185a53159573" providerId="ADAL" clId="{93AB5F2F-4D7E-40D2-AA6E-BE11CDFD2059}" dt="2023-02-09T17:38:28.995" v="1117" actId="1076"/>
          <ac:spMkLst>
            <pc:docMk/>
            <pc:sldMk cId="1157318186" sldId="290"/>
            <ac:spMk id="4" creationId="{99210A28-DB60-83E2-1BC5-C5D718C2E25C}"/>
          </ac:spMkLst>
        </pc:spChg>
        <pc:picChg chg="add mod">
          <ac:chgData name="McFarland, Annette (CNTR)" userId="e93d1f50-85ab-41a8-a34a-185a53159573" providerId="ADAL" clId="{93AB5F2F-4D7E-40D2-AA6E-BE11CDFD2059}" dt="2023-02-09T17:31:31.406" v="37" actId="1076"/>
          <ac:picMkLst>
            <pc:docMk/>
            <pc:sldMk cId="1157318186" sldId="290"/>
            <ac:picMk id="3" creationId="{7DF337FF-DA55-9DB7-25F9-63590EFCF030}"/>
          </ac:picMkLst>
        </pc:picChg>
        <pc:picChg chg="add mod">
          <ac:chgData name="McFarland, Annette (CNTR)" userId="e93d1f50-85ab-41a8-a34a-185a53159573" providerId="ADAL" clId="{93AB5F2F-4D7E-40D2-AA6E-BE11CDFD2059}" dt="2023-02-09T17:42:09.834" v="1155" actId="1076"/>
          <ac:picMkLst>
            <pc:docMk/>
            <pc:sldMk cId="1157318186" sldId="290"/>
            <ac:picMk id="6" creationId="{E638F709-4A1E-3AF7-90ED-AB5B4F4A7D16}"/>
          </ac:picMkLst>
        </pc:picChg>
        <pc:picChg chg="add mod">
          <ac:chgData name="McFarland, Annette (CNTR)" userId="e93d1f50-85ab-41a8-a34a-185a53159573" providerId="ADAL" clId="{93AB5F2F-4D7E-40D2-AA6E-BE11CDFD2059}" dt="2023-02-09T17:39:42.597" v="1136" actId="1076"/>
          <ac:picMkLst>
            <pc:docMk/>
            <pc:sldMk cId="1157318186" sldId="290"/>
            <ac:picMk id="8" creationId="{AB044916-95BC-DCEB-4E92-76E03EAB2C41}"/>
          </ac:picMkLst>
        </pc:picChg>
        <pc:picChg chg="add mod">
          <ac:chgData name="McFarland, Annette (CNTR)" userId="e93d1f50-85ab-41a8-a34a-185a53159573" providerId="ADAL" clId="{93AB5F2F-4D7E-40D2-AA6E-BE11CDFD2059}" dt="2023-02-09T17:41:36.009" v="1152" actId="1076"/>
          <ac:picMkLst>
            <pc:docMk/>
            <pc:sldMk cId="1157318186" sldId="290"/>
            <ac:picMk id="10" creationId="{4590D946-299A-B2B9-0EA3-6A647F05D668}"/>
          </ac:picMkLst>
        </pc:picChg>
        <pc:picChg chg="add mod">
          <ac:chgData name="McFarland, Annette (CNTR)" userId="e93d1f50-85ab-41a8-a34a-185a53159573" providerId="ADAL" clId="{93AB5F2F-4D7E-40D2-AA6E-BE11CDFD2059}" dt="2023-02-09T17:39:39.440" v="1135" actId="1076"/>
          <ac:picMkLst>
            <pc:docMk/>
            <pc:sldMk cId="1157318186" sldId="290"/>
            <ac:picMk id="12" creationId="{C9CA095F-D4E5-5759-A9B0-EF48DCA0E0D1}"/>
          </ac:picMkLst>
        </pc:picChg>
        <pc:picChg chg="add mod">
          <ac:chgData name="McFarland, Annette (CNTR)" userId="e93d1f50-85ab-41a8-a34a-185a53159573" providerId="ADAL" clId="{93AB5F2F-4D7E-40D2-AA6E-BE11CDFD2059}" dt="2023-02-09T17:40:49.349" v="1147" actId="1076"/>
          <ac:picMkLst>
            <pc:docMk/>
            <pc:sldMk cId="1157318186" sldId="290"/>
            <ac:picMk id="14" creationId="{B3A572FF-B5CA-1073-DA6C-61E4A7A32B72}"/>
          </ac:picMkLst>
        </pc:picChg>
        <pc:picChg chg="add mod">
          <ac:chgData name="McFarland, Annette (CNTR)" userId="e93d1f50-85ab-41a8-a34a-185a53159573" providerId="ADAL" clId="{93AB5F2F-4D7E-40D2-AA6E-BE11CDFD2059}" dt="2023-02-09T17:41:22.546" v="1151" actId="1076"/>
          <ac:picMkLst>
            <pc:docMk/>
            <pc:sldMk cId="1157318186" sldId="290"/>
            <ac:picMk id="16" creationId="{68961FF2-C4E7-A9C1-B0A6-C0D7DE7B70D3}"/>
          </ac:picMkLst>
        </pc:picChg>
        <pc:picChg chg="add mod">
          <ac:chgData name="McFarland, Annette (CNTR)" userId="e93d1f50-85ab-41a8-a34a-185a53159573" providerId="ADAL" clId="{93AB5F2F-4D7E-40D2-AA6E-BE11CDFD2059}" dt="2023-02-09T17:39:55.246" v="1137" actId="1076"/>
          <ac:picMkLst>
            <pc:docMk/>
            <pc:sldMk cId="1157318186" sldId="290"/>
            <ac:picMk id="18" creationId="{6EEF03CE-7ABD-5908-0A3E-7D8D284FB215}"/>
          </ac:picMkLst>
        </pc:picChg>
        <pc:picChg chg="add mod">
          <ac:chgData name="McFarland, Annette (CNTR)" userId="e93d1f50-85ab-41a8-a34a-185a53159573" providerId="ADAL" clId="{93AB5F2F-4D7E-40D2-AA6E-BE11CDFD2059}" dt="2023-02-09T17:42:00.509" v="1154" actId="1076"/>
          <ac:picMkLst>
            <pc:docMk/>
            <pc:sldMk cId="1157318186" sldId="290"/>
            <ac:picMk id="20" creationId="{E8C01CD7-BD52-C5EF-E7D0-6F71BF32866C}"/>
          </ac:picMkLst>
        </pc:picChg>
      </pc:sldChg>
      <pc:sldChg chg="modSp new mod">
        <pc:chgData name="McFarland, Annette (CNTR)" userId="e93d1f50-85ab-41a8-a34a-185a53159573" providerId="ADAL" clId="{93AB5F2F-4D7E-40D2-AA6E-BE11CDFD2059}" dt="2023-02-09T17:48:47.471" v="1916" actId="948"/>
        <pc:sldMkLst>
          <pc:docMk/>
          <pc:sldMk cId="3804841529" sldId="291"/>
        </pc:sldMkLst>
        <pc:spChg chg="mod">
          <ac:chgData name="McFarland, Annette (CNTR)" userId="e93d1f50-85ab-41a8-a34a-185a53159573" providerId="ADAL" clId="{93AB5F2F-4D7E-40D2-AA6E-BE11CDFD2059}" dt="2023-02-09T17:42:51.160" v="1166" actId="122"/>
          <ac:spMkLst>
            <pc:docMk/>
            <pc:sldMk cId="3804841529" sldId="291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7:48:47.471" v="1916" actId="948"/>
          <ac:spMkLst>
            <pc:docMk/>
            <pc:sldMk cId="3804841529" sldId="291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7:54:56.966" v="2171" actId="20577"/>
        <pc:sldMkLst>
          <pc:docMk/>
          <pc:sldMk cId="3991819526" sldId="292"/>
        </pc:sldMkLst>
        <pc:spChg chg="mod">
          <ac:chgData name="McFarland, Annette (CNTR)" userId="e93d1f50-85ab-41a8-a34a-185a53159573" providerId="ADAL" clId="{93AB5F2F-4D7E-40D2-AA6E-BE11CDFD2059}" dt="2023-02-09T17:49:02.331" v="1928" actId="20577"/>
          <ac:spMkLst>
            <pc:docMk/>
            <pc:sldMk cId="3991819526" sldId="292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7:54:56.966" v="2171" actId="20577"/>
          <ac:spMkLst>
            <pc:docMk/>
            <pc:sldMk cId="3991819526" sldId="292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7:59:34.844" v="2724" actId="207"/>
        <pc:sldMkLst>
          <pc:docMk/>
          <pc:sldMk cId="1549423769" sldId="293"/>
        </pc:sldMkLst>
        <pc:spChg chg="mod">
          <ac:chgData name="McFarland, Annette (CNTR)" userId="e93d1f50-85ab-41a8-a34a-185a53159573" providerId="ADAL" clId="{93AB5F2F-4D7E-40D2-AA6E-BE11CDFD2059}" dt="2023-02-09T17:55:42.243" v="2189" actId="20577"/>
          <ac:spMkLst>
            <pc:docMk/>
            <pc:sldMk cId="1549423769" sldId="293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7:59:34.844" v="2724" actId="207"/>
          <ac:spMkLst>
            <pc:docMk/>
            <pc:sldMk cId="1549423769" sldId="293"/>
            <ac:spMk id="3" creationId="{1D9AC8D4-D686-CE0E-ECA4-8C3BC9A93320}"/>
          </ac:spMkLst>
        </pc:spChg>
      </pc:sldChg>
      <pc:sldChg chg="addSp delSp modSp add mod setBg">
        <pc:chgData name="McFarland, Annette (CNTR)" userId="e93d1f50-85ab-41a8-a34a-185a53159573" providerId="ADAL" clId="{93AB5F2F-4D7E-40D2-AA6E-BE11CDFD2059}" dt="2023-02-09T18:04:16.017" v="2777"/>
        <pc:sldMkLst>
          <pc:docMk/>
          <pc:sldMk cId="3245625903" sldId="294"/>
        </pc:sldMkLst>
        <pc:spChg chg="mod">
          <ac:chgData name="McFarland, Annette (CNTR)" userId="e93d1f50-85ab-41a8-a34a-185a53159573" providerId="ADAL" clId="{93AB5F2F-4D7E-40D2-AA6E-BE11CDFD2059}" dt="2023-02-09T18:00:06.263" v="2733" actId="20577"/>
          <ac:spMkLst>
            <pc:docMk/>
            <pc:sldMk cId="3245625903" sldId="294"/>
            <ac:spMk id="2" creationId="{61787511-8064-1BF8-DF69-03EE3ECA8D92}"/>
          </ac:spMkLst>
        </pc:spChg>
        <pc:spChg chg="del">
          <ac:chgData name="McFarland, Annette (CNTR)" userId="e93d1f50-85ab-41a8-a34a-185a53159573" providerId="ADAL" clId="{93AB5F2F-4D7E-40D2-AA6E-BE11CDFD2059}" dt="2023-02-09T18:00:09.479" v="2734" actId="478"/>
          <ac:spMkLst>
            <pc:docMk/>
            <pc:sldMk cId="3245625903" sldId="294"/>
            <ac:spMk id="3" creationId="{1D9AC8D4-D686-CE0E-ECA4-8C3BC9A93320}"/>
          </ac:spMkLst>
        </pc:spChg>
        <pc:spChg chg="add del mod">
          <ac:chgData name="McFarland, Annette (CNTR)" userId="e93d1f50-85ab-41a8-a34a-185a53159573" providerId="ADAL" clId="{93AB5F2F-4D7E-40D2-AA6E-BE11CDFD2059}" dt="2023-02-09T18:00:55.735" v="2735" actId="478"/>
          <ac:spMkLst>
            <pc:docMk/>
            <pc:sldMk cId="3245625903" sldId="294"/>
            <ac:spMk id="5" creationId="{AE5EBEE0-45BB-560C-E14D-867A8F723BB3}"/>
          </ac:spMkLst>
        </pc:spChg>
        <pc:spChg chg="add mod">
          <ac:chgData name="McFarland, Annette (CNTR)" userId="e93d1f50-85ab-41a8-a34a-185a53159573" providerId="ADAL" clId="{93AB5F2F-4D7E-40D2-AA6E-BE11CDFD2059}" dt="2023-02-09T18:00:56.613" v="2736"/>
          <ac:spMkLst>
            <pc:docMk/>
            <pc:sldMk cId="3245625903" sldId="294"/>
            <ac:spMk id="6" creationId="{2B58C44D-9486-DA75-9394-8569BACC3C25}"/>
          </ac:spMkLst>
        </pc:spChg>
        <pc:spChg chg="mod">
          <ac:chgData name="McFarland, Annette (CNTR)" userId="e93d1f50-85ab-41a8-a34a-185a53159573" providerId="ADAL" clId="{93AB5F2F-4D7E-40D2-AA6E-BE11CDFD2059}" dt="2023-02-09T18:02:57.519" v="2771" actId="207"/>
          <ac:spMkLst>
            <pc:docMk/>
            <pc:sldMk cId="3245625903" sldId="294"/>
            <ac:spMk id="8" creationId="{33AD7CA7-E123-581F-0369-104372194717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10" creationId="{D66C79E4-41F2-FD39-383A-844714BE9BF8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11" creationId="{202BBCDF-B1E7-A525-837C-45BBE17467FE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12" creationId="{69D2EA9A-81A7-EC10-2E81-1DD519713979}"/>
          </ac:spMkLst>
        </pc:spChg>
        <pc:spChg chg="mod">
          <ac:chgData name="McFarland, Annette (CNTR)" userId="e93d1f50-85ab-41a8-a34a-185a53159573" providerId="ADAL" clId="{93AB5F2F-4D7E-40D2-AA6E-BE11CDFD2059}" dt="2023-02-09T18:03:59.196" v="2775" actId="1076"/>
          <ac:spMkLst>
            <pc:docMk/>
            <pc:sldMk cId="3245625903" sldId="294"/>
            <ac:spMk id="13" creationId="{A7BC708E-F5D3-EC56-4297-797C08E3CBF2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14" creationId="{BBDA6B7B-4A1E-B785-3D24-B6C73A053249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15" creationId="{99ED6769-BD4E-74A1-554A-A703F56A7416}"/>
          </ac:spMkLst>
        </pc:spChg>
        <pc:spChg chg="mod">
          <ac:chgData name="McFarland, Annette (CNTR)" userId="e93d1f50-85ab-41a8-a34a-185a53159573" providerId="ADAL" clId="{93AB5F2F-4D7E-40D2-AA6E-BE11CDFD2059}" dt="2023-02-09T18:03:47.651" v="2774" actId="207"/>
          <ac:spMkLst>
            <pc:docMk/>
            <pc:sldMk cId="3245625903" sldId="294"/>
            <ac:spMk id="16" creationId="{D9AC3D95-248A-51B1-154F-64E8EC104CF6}"/>
          </ac:spMkLst>
        </pc:spChg>
        <pc:spChg chg="mod">
          <ac:chgData name="McFarland, Annette (CNTR)" userId="e93d1f50-85ab-41a8-a34a-185a53159573" providerId="ADAL" clId="{93AB5F2F-4D7E-40D2-AA6E-BE11CDFD2059}" dt="2023-02-09T18:02:57.519" v="2771" actId="207"/>
          <ac:spMkLst>
            <pc:docMk/>
            <pc:sldMk cId="3245625903" sldId="294"/>
            <ac:spMk id="17" creationId="{14BB8BE7-4BF1-2C12-D7BE-6E0065ABAA89}"/>
          </ac:spMkLst>
        </pc:spChg>
        <pc:spChg chg="mod">
          <ac:chgData name="McFarland, Annette (CNTR)" userId="e93d1f50-85ab-41a8-a34a-185a53159573" providerId="ADAL" clId="{93AB5F2F-4D7E-40D2-AA6E-BE11CDFD2059}" dt="2023-02-09T18:02:57.519" v="2771" actId="207"/>
          <ac:spMkLst>
            <pc:docMk/>
            <pc:sldMk cId="3245625903" sldId="294"/>
            <ac:spMk id="18" creationId="{BA7C661A-2451-E593-CC45-5355D51C4418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19" creationId="{14300E89-C66D-2868-76E5-037B328EEFE4}"/>
          </ac:spMkLst>
        </pc:spChg>
        <pc:spChg chg="mod">
          <ac:chgData name="McFarland, Annette (CNTR)" userId="e93d1f50-85ab-41a8-a34a-185a53159573" providerId="ADAL" clId="{93AB5F2F-4D7E-40D2-AA6E-BE11CDFD2059}" dt="2023-02-09T18:03:47.651" v="2774" actId="207"/>
          <ac:spMkLst>
            <pc:docMk/>
            <pc:sldMk cId="3245625903" sldId="294"/>
            <ac:spMk id="20" creationId="{2EE35FB5-3BAC-2D24-0132-3280F1A71741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21" creationId="{68B1B133-F4B2-5117-CFC2-46ADA05B04F4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22" creationId="{23D44F8E-450C-768E-D6B4-9C1CBFD74388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23" creationId="{41FDC9DF-DE64-1EA1-B2E5-0047CCF28120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24" creationId="{3F84690B-C69C-9B80-65A7-721588DAAB64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25" creationId="{8A5B7907-1E68-7134-CAAE-D29F6B6C9497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26" creationId="{67111CE3-FA11-A26F-9FF1-81F1CBB8CB07}"/>
          </ac:spMkLst>
        </pc:spChg>
        <pc:spChg chg="mod">
          <ac:chgData name="McFarland, Annette (CNTR)" userId="e93d1f50-85ab-41a8-a34a-185a53159573" providerId="ADAL" clId="{93AB5F2F-4D7E-40D2-AA6E-BE11CDFD2059}" dt="2023-02-09T18:02:57.519" v="2771" actId="207"/>
          <ac:spMkLst>
            <pc:docMk/>
            <pc:sldMk cId="3245625903" sldId="294"/>
            <ac:spMk id="27" creationId="{8AEB366B-103E-74D5-D7C7-CC5F7205FB38}"/>
          </ac:spMkLst>
        </pc:spChg>
        <pc:spChg chg="mod">
          <ac:chgData name="McFarland, Annette (CNTR)" userId="e93d1f50-85ab-41a8-a34a-185a53159573" providerId="ADAL" clId="{93AB5F2F-4D7E-40D2-AA6E-BE11CDFD2059}" dt="2023-02-09T18:02:57.519" v="2771" actId="207"/>
          <ac:spMkLst>
            <pc:docMk/>
            <pc:sldMk cId="3245625903" sldId="294"/>
            <ac:spMk id="28" creationId="{2F3A347B-477C-EC8E-F42E-5C0F2800E423}"/>
          </ac:spMkLst>
        </pc:spChg>
        <pc:spChg chg="mod">
          <ac:chgData name="McFarland, Annette (CNTR)" userId="e93d1f50-85ab-41a8-a34a-185a53159573" providerId="ADAL" clId="{93AB5F2F-4D7E-40D2-AA6E-BE11CDFD2059}" dt="2023-02-09T18:03:47.651" v="2774" actId="207"/>
          <ac:spMkLst>
            <pc:docMk/>
            <pc:sldMk cId="3245625903" sldId="294"/>
            <ac:spMk id="29" creationId="{CD942E45-1B34-8B56-2304-22C70A43B5F1}"/>
          </ac:spMkLst>
        </pc:spChg>
        <pc:spChg chg="mod">
          <ac:chgData name="McFarland, Annette (CNTR)" userId="e93d1f50-85ab-41a8-a34a-185a53159573" providerId="ADAL" clId="{93AB5F2F-4D7E-40D2-AA6E-BE11CDFD2059}" dt="2023-02-09T18:03:47.651" v="2774" actId="207"/>
          <ac:spMkLst>
            <pc:docMk/>
            <pc:sldMk cId="3245625903" sldId="294"/>
            <ac:spMk id="30" creationId="{4DBCDD4D-13B3-B8D5-94B9-1F777153E7B0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31" creationId="{B0A06EF8-F883-5D0C-F0ED-9ED8B14DA4C9}"/>
          </ac:spMkLst>
        </pc:spChg>
        <pc:spChg chg="mod">
          <ac:chgData name="McFarland, Annette (CNTR)" userId="e93d1f50-85ab-41a8-a34a-185a53159573" providerId="ADAL" clId="{93AB5F2F-4D7E-40D2-AA6E-BE11CDFD2059}" dt="2023-02-09T18:02:57.519" v="2771" actId="207"/>
          <ac:spMkLst>
            <pc:docMk/>
            <pc:sldMk cId="3245625903" sldId="294"/>
            <ac:spMk id="32" creationId="{08E11759-D032-D45E-9195-09739299D519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33" creationId="{DDD4F539-1B74-AE26-7195-5550470618EF}"/>
          </ac:spMkLst>
        </pc:spChg>
        <pc:spChg chg="mod">
          <ac:chgData name="McFarland, Annette (CNTR)" userId="e93d1f50-85ab-41a8-a34a-185a53159573" providerId="ADAL" clId="{93AB5F2F-4D7E-40D2-AA6E-BE11CDFD2059}" dt="2023-02-09T18:03:47.651" v="2774" actId="207"/>
          <ac:spMkLst>
            <pc:docMk/>
            <pc:sldMk cId="3245625903" sldId="294"/>
            <ac:spMk id="34" creationId="{22E92BB6-D895-453D-ED6F-A92440680DF0}"/>
          </ac:spMkLst>
        </pc:spChg>
        <pc:spChg chg="mod">
          <ac:chgData name="McFarland, Annette (CNTR)" userId="e93d1f50-85ab-41a8-a34a-185a53159573" providerId="ADAL" clId="{93AB5F2F-4D7E-40D2-AA6E-BE11CDFD2059}" dt="2023-02-09T18:03:35.671" v="2772" actId="207"/>
          <ac:spMkLst>
            <pc:docMk/>
            <pc:sldMk cId="3245625903" sldId="294"/>
            <ac:spMk id="35" creationId="{F4EA1F4B-030D-ED4C-EC0A-7CCFECFC7A1A}"/>
          </ac:spMkLst>
        </pc:spChg>
        <pc:spChg chg="add del mod">
          <ac:chgData name="McFarland, Annette (CNTR)" userId="e93d1f50-85ab-41a8-a34a-185a53159573" providerId="ADAL" clId="{93AB5F2F-4D7E-40D2-AA6E-BE11CDFD2059}" dt="2023-02-09T18:01:17.950" v="2745" actId="478"/>
          <ac:spMkLst>
            <pc:docMk/>
            <pc:sldMk cId="3245625903" sldId="294"/>
            <ac:spMk id="36" creationId="{8143ACDB-7322-0AEE-5E81-17D47A9E6188}"/>
          </ac:spMkLst>
        </pc:spChg>
        <pc:spChg chg="add del mod">
          <ac:chgData name="McFarland, Annette (CNTR)" userId="e93d1f50-85ab-41a8-a34a-185a53159573" providerId="ADAL" clId="{93AB5F2F-4D7E-40D2-AA6E-BE11CDFD2059}" dt="2023-02-09T18:01:14.608" v="2744" actId="478"/>
          <ac:spMkLst>
            <pc:docMk/>
            <pc:sldMk cId="3245625903" sldId="294"/>
            <ac:spMk id="37" creationId="{955AFC33-A217-09BB-BA2E-7D4665451903}"/>
          </ac:spMkLst>
        </pc:spChg>
        <pc:spChg chg="add del mod">
          <ac:chgData name="McFarland, Annette (CNTR)" userId="e93d1f50-85ab-41a8-a34a-185a53159573" providerId="ADAL" clId="{93AB5F2F-4D7E-40D2-AA6E-BE11CDFD2059}" dt="2023-02-09T18:01:12.838" v="2743" actId="478"/>
          <ac:spMkLst>
            <pc:docMk/>
            <pc:sldMk cId="3245625903" sldId="294"/>
            <ac:spMk id="38" creationId="{E540F3CB-49B7-674C-110D-25F685C8C6E5}"/>
          </ac:spMkLst>
        </pc:spChg>
        <pc:spChg chg="add del mod">
          <ac:chgData name="McFarland, Annette (CNTR)" userId="e93d1f50-85ab-41a8-a34a-185a53159573" providerId="ADAL" clId="{93AB5F2F-4D7E-40D2-AA6E-BE11CDFD2059}" dt="2023-02-09T18:01:06.239" v="2741" actId="478"/>
          <ac:spMkLst>
            <pc:docMk/>
            <pc:sldMk cId="3245625903" sldId="294"/>
            <ac:spMk id="39" creationId="{111C098F-1161-3DB8-EACA-1FB118BE7325}"/>
          </ac:spMkLst>
        </pc:spChg>
        <pc:spChg chg="add del mod">
          <ac:chgData name="McFarland, Annette (CNTR)" userId="e93d1f50-85ab-41a8-a34a-185a53159573" providerId="ADAL" clId="{93AB5F2F-4D7E-40D2-AA6E-BE11CDFD2059}" dt="2023-02-09T18:01:10.751" v="2742" actId="478"/>
          <ac:spMkLst>
            <pc:docMk/>
            <pc:sldMk cId="3245625903" sldId="294"/>
            <ac:spMk id="40" creationId="{8321B6A5-770B-8FEE-125F-276F609277D8}"/>
          </ac:spMkLst>
        </pc:spChg>
        <pc:spChg chg="add del mod">
          <ac:chgData name="McFarland, Annette (CNTR)" userId="e93d1f50-85ab-41a8-a34a-185a53159573" providerId="ADAL" clId="{93AB5F2F-4D7E-40D2-AA6E-BE11CDFD2059}" dt="2023-02-09T18:01:04.590" v="2740" actId="478"/>
          <ac:spMkLst>
            <pc:docMk/>
            <pc:sldMk cId="3245625903" sldId="294"/>
            <ac:spMk id="41" creationId="{83BFE42E-C01F-B2A7-350C-2CFDFC608CDB}"/>
          </ac:spMkLst>
        </pc:spChg>
        <pc:spChg chg="add del mod">
          <ac:chgData name="McFarland, Annette (CNTR)" userId="e93d1f50-85ab-41a8-a34a-185a53159573" providerId="ADAL" clId="{93AB5F2F-4D7E-40D2-AA6E-BE11CDFD2059}" dt="2023-02-09T18:01:26.494" v="2749" actId="478"/>
          <ac:spMkLst>
            <pc:docMk/>
            <pc:sldMk cId="3245625903" sldId="294"/>
            <ac:spMk id="42" creationId="{364F3B37-22F4-3E92-CCEF-BD3545641102}"/>
          </ac:spMkLst>
        </pc:spChg>
        <pc:spChg chg="add del mod">
          <ac:chgData name="McFarland, Annette (CNTR)" userId="e93d1f50-85ab-41a8-a34a-185a53159573" providerId="ADAL" clId="{93AB5F2F-4D7E-40D2-AA6E-BE11CDFD2059}" dt="2023-02-09T18:01:24.222" v="2748" actId="478"/>
          <ac:spMkLst>
            <pc:docMk/>
            <pc:sldMk cId="3245625903" sldId="294"/>
            <ac:spMk id="43" creationId="{516B2B90-0001-FB0F-C612-BE4CF8F96E0C}"/>
          </ac:spMkLst>
        </pc:spChg>
        <pc:spChg chg="add del mod">
          <ac:chgData name="McFarland, Annette (CNTR)" userId="e93d1f50-85ab-41a8-a34a-185a53159573" providerId="ADAL" clId="{93AB5F2F-4D7E-40D2-AA6E-BE11CDFD2059}" dt="2023-02-09T18:01:19.815" v="2746" actId="478"/>
          <ac:spMkLst>
            <pc:docMk/>
            <pc:sldMk cId="3245625903" sldId="294"/>
            <ac:spMk id="44" creationId="{F6EE8ECD-1AFF-771A-F595-443D7F022C41}"/>
          </ac:spMkLst>
        </pc:spChg>
        <pc:spChg chg="add del mod">
          <ac:chgData name="McFarland, Annette (CNTR)" userId="e93d1f50-85ab-41a8-a34a-185a53159573" providerId="ADAL" clId="{93AB5F2F-4D7E-40D2-AA6E-BE11CDFD2059}" dt="2023-02-09T18:01:22.366" v="2747" actId="478"/>
          <ac:spMkLst>
            <pc:docMk/>
            <pc:sldMk cId="3245625903" sldId="294"/>
            <ac:spMk id="45" creationId="{97CCF452-3269-8C6A-9F9B-E4CF1018BF63}"/>
          </ac:spMkLst>
        </pc:spChg>
        <pc:spChg chg="add del mod">
          <ac:chgData name="McFarland, Annette (CNTR)" userId="e93d1f50-85ab-41a8-a34a-185a53159573" providerId="ADAL" clId="{93AB5F2F-4D7E-40D2-AA6E-BE11CDFD2059}" dt="2023-02-09T18:02:16.920" v="2753" actId="478"/>
          <ac:spMkLst>
            <pc:docMk/>
            <pc:sldMk cId="3245625903" sldId="294"/>
            <ac:spMk id="46" creationId="{BCF673A0-631B-D804-C7B9-EF50D140F068}"/>
          </ac:spMkLst>
        </pc:spChg>
        <pc:spChg chg="add del mod">
          <ac:chgData name="McFarland, Annette (CNTR)" userId="e93d1f50-85ab-41a8-a34a-185a53159573" providerId="ADAL" clId="{93AB5F2F-4D7E-40D2-AA6E-BE11CDFD2059}" dt="2023-02-09T18:01:28.254" v="2750" actId="478"/>
          <ac:spMkLst>
            <pc:docMk/>
            <pc:sldMk cId="3245625903" sldId="294"/>
            <ac:spMk id="47" creationId="{A8DDDE2D-FFB0-FD75-950E-E6C7E6B59908}"/>
          </ac:spMkLst>
        </pc:spChg>
        <pc:spChg chg="add del mod">
          <ac:chgData name="McFarland, Annette (CNTR)" userId="e93d1f50-85ab-41a8-a34a-185a53159573" providerId="ADAL" clId="{93AB5F2F-4D7E-40D2-AA6E-BE11CDFD2059}" dt="2023-02-09T18:02:12.799" v="2751" actId="478"/>
          <ac:spMkLst>
            <pc:docMk/>
            <pc:sldMk cId="3245625903" sldId="294"/>
            <ac:spMk id="48" creationId="{1392F171-FF5D-1102-AC20-89D6DC389281}"/>
          </ac:spMkLst>
        </pc:spChg>
        <pc:spChg chg="add del mod">
          <ac:chgData name="McFarland, Annette (CNTR)" userId="e93d1f50-85ab-41a8-a34a-185a53159573" providerId="ADAL" clId="{93AB5F2F-4D7E-40D2-AA6E-BE11CDFD2059}" dt="2023-02-09T18:01:03.037" v="2739" actId="478"/>
          <ac:spMkLst>
            <pc:docMk/>
            <pc:sldMk cId="3245625903" sldId="294"/>
            <ac:spMk id="49" creationId="{7358D3EC-4F80-0A31-1A69-D25FE2646AF1}"/>
          </ac:spMkLst>
        </pc:spChg>
        <pc:spChg chg="add del mod">
          <ac:chgData name="McFarland, Annette (CNTR)" userId="e93d1f50-85ab-41a8-a34a-185a53159573" providerId="ADAL" clId="{93AB5F2F-4D7E-40D2-AA6E-BE11CDFD2059}" dt="2023-02-09T18:01:00.912" v="2737" actId="478"/>
          <ac:spMkLst>
            <pc:docMk/>
            <pc:sldMk cId="3245625903" sldId="294"/>
            <ac:spMk id="50" creationId="{D9F12BC4-0704-04CA-4DE6-BB9CBAD8D500}"/>
          </ac:spMkLst>
        </pc:spChg>
        <pc:spChg chg="add del mod">
          <ac:chgData name="McFarland, Annette (CNTR)" userId="e93d1f50-85ab-41a8-a34a-185a53159573" providerId="ADAL" clId="{93AB5F2F-4D7E-40D2-AA6E-BE11CDFD2059}" dt="2023-02-09T18:02:14.895" v="2752" actId="478"/>
          <ac:spMkLst>
            <pc:docMk/>
            <pc:sldMk cId="3245625903" sldId="294"/>
            <ac:spMk id="51" creationId="{2DD5B583-0CB5-8BBF-6EA2-79B755468B99}"/>
          </ac:spMkLst>
        </pc:spChg>
        <pc:spChg chg="add del mod">
          <ac:chgData name="McFarland, Annette (CNTR)" userId="e93d1f50-85ab-41a8-a34a-185a53159573" providerId="ADAL" clId="{93AB5F2F-4D7E-40D2-AA6E-BE11CDFD2059}" dt="2023-02-09T18:02:23.863" v="2757" actId="478"/>
          <ac:spMkLst>
            <pc:docMk/>
            <pc:sldMk cId="3245625903" sldId="294"/>
            <ac:spMk id="52" creationId="{2906A810-340B-5905-9F6C-F3F9DEF6B62D}"/>
          </ac:spMkLst>
        </pc:spChg>
        <pc:spChg chg="add del mod">
          <ac:chgData name="McFarland, Annette (CNTR)" userId="e93d1f50-85ab-41a8-a34a-185a53159573" providerId="ADAL" clId="{93AB5F2F-4D7E-40D2-AA6E-BE11CDFD2059}" dt="2023-02-09T18:02:25.687" v="2758" actId="478"/>
          <ac:spMkLst>
            <pc:docMk/>
            <pc:sldMk cId="3245625903" sldId="294"/>
            <ac:spMk id="53" creationId="{AF8BDEDC-2571-917C-05DB-7A66749CFD9B}"/>
          </ac:spMkLst>
        </pc:spChg>
        <pc:spChg chg="add del mod">
          <ac:chgData name="McFarland, Annette (CNTR)" userId="e93d1f50-85ab-41a8-a34a-185a53159573" providerId="ADAL" clId="{93AB5F2F-4D7E-40D2-AA6E-BE11CDFD2059}" dt="2023-02-09T18:02:46.590" v="2769" actId="478"/>
          <ac:spMkLst>
            <pc:docMk/>
            <pc:sldMk cId="3245625903" sldId="294"/>
            <ac:spMk id="55" creationId="{F22A9048-E644-924E-4155-125D5868AFC8}"/>
          </ac:spMkLst>
        </pc:spChg>
        <pc:spChg chg="add del mod">
          <ac:chgData name="McFarland, Annette (CNTR)" userId="e93d1f50-85ab-41a8-a34a-185a53159573" providerId="ADAL" clId="{93AB5F2F-4D7E-40D2-AA6E-BE11CDFD2059}" dt="2023-02-09T18:02:29.440" v="2761" actId="478"/>
          <ac:spMkLst>
            <pc:docMk/>
            <pc:sldMk cId="3245625903" sldId="294"/>
            <ac:spMk id="56" creationId="{262A8E6C-5513-ECB4-FC1C-228CD011F9E3}"/>
          </ac:spMkLst>
        </pc:spChg>
        <pc:spChg chg="add del mod">
          <ac:chgData name="McFarland, Annette (CNTR)" userId="e93d1f50-85ab-41a8-a34a-185a53159573" providerId="ADAL" clId="{93AB5F2F-4D7E-40D2-AA6E-BE11CDFD2059}" dt="2023-02-09T18:02:44.509" v="2768" actId="478"/>
          <ac:spMkLst>
            <pc:docMk/>
            <pc:sldMk cId="3245625903" sldId="294"/>
            <ac:spMk id="57" creationId="{95897387-DF91-1AF0-51FA-12DE538F868B}"/>
          </ac:spMkLst>
        </pc:spChg>
        <pc:spChg chg="add del mod">
          <ac:chgData name="McFarland, Annette (CNTR)" userId="e93d1f50-85ab-41a8-a34a-185a53159573" providerId="ADAL" clId="{93AB5F2F-4D7E-40D2-AA6E-BE11CDFD2059}" dt="2023-02-09T18:02:40.747" v="2767" actId="478"/>
          <ac:spMkLst>
            <pc:docMk/>
            <pc:sldMk cId="3245625903" sldId="294"/>
            <ac:spMk id="58" creationId="{DC6B79CF-DE36-C846-68E5-4F5B6EC9F19D}"/>
          </ac:spMkLst>
        </pc:spChg>
        <pc:spChg chg="add del mod">
          <ac:chgData name="McFarland, Annette (CNTR)" userId="e93d1f50-85ab-41a8-a34a-185a53159573" providerId="ADAL" clId="{93AB5F2F-4D7E-40D2-AA6E-BE11CDFD2059}" dt="2023-02-09T18:02:37.334" v="2765" actId="478"/>
          <ac:spMkLst>
            <pc:docMk/>
            <pc:sldMk cId="3245625903" sldId="294"/>
            <ac:spMk id="59" creationId="{7B79AA89-0FF5-9CFE-B651-FDE8A1C8AC55}"/>
          </ac:spMkLst>
        </pc:spChg>
        <pc:spChg chg="add del mod">
          <ac:chgData name="McFarland, Annette (CNTR)" userId="e93d1f50-85ab-41a8-a34a-185a53159573" providerId="ADAL" clId="{93AB5F2F-4D7E-40D2-AA6E-BE11CDFD2059}" dt="2023-02-09T18:02:20.862" v="2755" actId="478"/>
          <ac:spMkLst>
            <pc:docMk/>
            <pc:sldMk cId="3245625903" sldId="294"/>
            <ac:spMk id="60" creationId="{DECE56B2-DDBD-835E-3D5E-E360E832D89A}"/>
          </ac:spMkLst>
        </pc:spChg>
        <pc:spChg chg="add del mod">
          <ac:chgData name="McFarland, Annette (CNTR)" userId="e93d1f50-85ab-41a8-a34a-185a53159573" providerId="ADAL" clId="{93AB5F2F-4D7E-40D2-AA6E-BE11CDFD2059}" dt="2023-02-09T18:02:18.975" v="2754" actId="478"/>
          <ac:spMkLst>
            <pc:docMk/>
            <pc:sldMk cId="3245625903" sldId="294"/>
            <ac:spMk id="62" creationId="{54502A03-A523-064D-05CE-7E8B100F2272}"/>
          </ac:spMkLst>
        </pc:spChg>
        <pc:grpChg chg="add del mod">
          <ac:chgData name="McFarland, Annette (CNTR)" userId="e93d1f50-85ab-41a8-a34a-185a53159573" providerId="ADAL" clId="{93AB5F2F-4D7E-40D2-AA6E-BE11CDFD2059}" dt="2023-02-09T18:02:57.519" v="2771" actId="207"/>
          <ac:grpSpMkLst>
            <pc:docMk/>
            <pc:sldMk cId="3245625903" sldId="294"/>
            <ac:grpSpMk id="7" creationId="{5B04AAE2-04F2-D330-DBCF-8B43124CEDF8}"/>
          </ac:grpSpMkLst>
        </pc:grpChg>
        <pc:grpChg chg="mod">
          <ac:chgData name="McFarland, Annette (CNTR)" userId="e93d1f50-85ab-41a8-a34a-185a53159573" providerId="ADAL" clId="{93AB5F2F-4D7E-40D2-AA6E-BE11CDFD2059}" dt="2023-02-09T18:02:57.519" v="2771" actId="207"/>
          <ac:grpSpMkLst>
            <pc:docMk/>
            <pc:sldMk cId="3245625903" sldId="294"/>
            <ac:grpSpMk id="9" creationId="{A3E3349D-D219-A458-EBDF-7AC33711950F}"/>
          </ac:grpSpMkLst>
        </pc:grpChg>
        <pc:cxnChg chg="add del mod">
          <ac:chgData name="McFarland, Annette (CNTR)" userId="e93d1f50-85ab-41a8-a34a-185a53159573" providerId="ADAL" clId="{93AB5F2F-4D7E-40D2-AA6E-BE11CDFD2059}" dt="2023-02-09T18:02:27.375" v="2759" actId="478"/>
          <ac:cxnSpMkLst>
            <pc:docMk/>
            <pc:sldMk cId="3245625903" sldId="294"/>
            <ac:cxnSpMk id="54" creationId="{1BE9E944-43A7-7102-D292-6A0FCA8861F3}"/>
          </ac:cxnSpMkLst>
        </pc:cxnChg>
        <pc:cxnChg chg="add del mod">
          <ac:chgData name="McFarland, Annette (CNTR)" userId="e93d1f50-85ab-41a8-a34a-185a53159573" providerId="ADAL" clId="{93AB5F2F-4D7E-40D2-AA6E-BE11CDFD2059}" dt="2023-02-09T18:02:22.163" v="2756" actId="478"/>
          <ac:cxnSpMkLst>
            <pc:docMk/>
            <pc:sldMk cId="3245625903" sldId="294"/>
            <ac:cxnSpMk id="61" creationId="{9C4CB32A-1395-AE2C-FE64-E904AB9EBCC5}"/>
          </ac:cxnSpMkLst>
        </pc:cxnChg>
        <pc:cxnChg chg="add del mod">
          <ac:chgData name="McFarland, Annette (CNTR)" userId="e93d1f50-85ab-41a8-a34a-185a53159573" providerId="ADAL" clId="{93AB5F2F-4D7E-40D2-AA6E-BE11CDFD2059}" dt="2023-02-09T18:02:38.798" v="2766" actId="478"/>
          <ac:cxnSpMkLst>
            <pc:docMk/>
            <pc:sldMk cId="3245625903" sldId="294"/>
            <ac:cxnSpMk id="63" creationId="{47466D72-3D68-EB9D-2AE7-F747E334C583}"/>
          </ac:cxnSpMkLst>
        </pc:cxnChg>
        <pc:cxnChg chg="add del mod">
          <ac:chgData name="McFarland, Annette (CNTR)" userId="e93d1f50-85ab-41a8-a34a-185a53159573" providerId="ADAL" clId="{93AB5F2F-4D7E-40D2-AA6E-BE11CDFD2059}" dt="2023-02-09T18:02:30.662" v="2762" actId="478"/>
          <ac:cxnSpMkLst>
            <pc:docMk/>
            <pc:sldMk cId="3245625903" sldId="294"/>
            <ac:cxnSpMk id="64" creationId="{BD0F1325-D741-5991-9BFC-5CE5F92D1B11}"/>
          </ac:cxnSpMkLst>
        </pc:cxnChg>
      </pc:sldChg>
      <pc:sldChg chg="modSp add mod">
        <pc:chgData name="McFarland, Annette (CNTR)" userId="e93d1f50-85ab-41a8-a34a-185a53159573" providerId="ADAL" clId="{93AB5F2F-4D7E-40D2-AA6E-BE11CDFD2059}" dt="2023-02-09T18:05:08.888" v="2941" actId="20577"/>
        <pc:sldMkLst>
          <pc:docMk/>
          <pc:sldMk cId="3005443028" sldId="295"/>
        </pc:sldMkLst>
        <pc:spChg chg="mod">
          <ac:chgData name="McFarland, Annette (CNTR)" userId="e93d1f50-85ab-41a8-a34a-185a53159573" providerId="ADAL" clId="{93AB5F2F-4D7E-40D2-AA6E-BE11CDFD2059}" dt="2023-02-09T18:04:34.670" v="2791" actId="20577"/>
          <ac:spMkLst>
            <pc:docMk/>
            <pc:sldMk cId="3005443028" sldId="295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8:05:08.888" v="2941" actId="20577"/>
          <ac:spMkLst>
            <pc:docMk/>
            <pc:sldMk cId="3005443028" sldId="295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8:06:20.575" v="3205" actId="20577"/>
        <pc:sldMkLst>
          <pc:docMk/>
          <pc:sldMk cId="2285495904" sldId="296"/>
        </pc:sldMkLst>
        <pc:spChg chg="mod">
          <ac:chgData name="McFarland, Annette (CNTR)" userId="e93d1f50-85ab-41a8-a34a-185a53159573" providerId="ADAL" clId="{93AB5F2F-4D7E-40D2-AA6E-BE11CDFD2059}" dt="2023-02-09T18:05:39.141" v="2953" actId="20577"/>
          <ac:spMkLst>
            <pc:docMk/>
            <pc:sldMk cId="2285495904" sldId="296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8:06:20.575" v="3205" actId="20577"/>
          <ac:spMkLst>
            <pc:docMk/>
            <pc:sldMk cId="2285495904" sldId="296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8:09:52.304" v="3696" actId="1076"/>
        <pc:sldMkLst>
          <pc:docMk/>
          <pc:sldMk cId="2127329223" sldId="297"/>
        </pc:sldMkLst>
        <pc:spChg chg="mod">
          <ac:chgData name="McFarland, Annette (CNTR)" userId="e93d1f50-85ab-41a8-a34a-185a53159573" providerId="ADAL" clId="{93AB5F2F-4D7E-40D2-AA6E-BE11CDFD2059}" dt="2023-02-09T18:06:31.701" v="3214" actId="20577"/>
          <ac:spMkLst>
            <pc:docMk/>
            <pc:sldMk cId="2127329223" sldId="297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8:09:52.304" v="3696" actId="1076"/>
          <ac:spMkLst>
            <pc:docMk/>
            <pc:sldMk cId="2127329223" sldId="297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8:11:41.509" v="3761" actId="20577"/>
        <pc:sldMkLst>
          <pc:docMk/>
          <pc:sldMk cId="3618636295" sldId="298"/>
        </pc:sldMkLst>
        <pc:spChg chg="mod">
          <ac:chgData name="McFarland, Annette (CNTR)" userId="e93d1f50-85ab-41a8-a34a-185a53159573" providerId="ADAL" clId="{93AB5F2F-4D7E-40D2-AA6E-BE11CDFD2059}" dt="2023-02-09T18:10:08.196" v="3701" actId="20577"/>
          <ac:spMkLst>
            <pc:docMk/>
            <pc:sldMk cId="3618636295" sldId="298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8:11:41.509" v="3761" actId="20577"/>
          <ac:spMkLst>
            <pc:docMk/>
            <pc:sldMk cId="3618636295" sldId="298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8:12:39.885" v="3856" actId="20577"/>
        <pc:sldMkLst>
          <pc:docMk/>
          <pc:sldMk cId="4064364450" sldId="299"/>
        </pc:sldMkLst>
        <pc:spChg chg="mod">
          <ac:chgData name="McFarland, Annette (CNTR)" userId="e93d1f50-85ab-41a8-a34a-185a53159573" providerId="ADAL" clId="{93AB5F2F-4D7E-40D2-AA6E-BE11CDFD2059}" dt="2023-02-09T18:12:00.596" v="3772" actId="20577"/>
          <ac:spMkLst>
            <pc:docMk/>
            <pc:sldMk cId="4064364450" sldId="299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8:12:39.885" v="3856" actId="20577"/>
          <ac:spMkLst>
            <pc:docMk/>
            <pc:sldMk cId="4064364450" sldId="299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19:47:03.697" v="4162" actId="20577"/>
        <pc:sldMkLst>
          <pc:docMk/>
          <pc:sldMk cId="2456718483" sldId="300"/>
        </pc:sldMkLst>
        <pc:spChg chg="mod">
          <ac:chgData name="McFarland, Annette (CNTR)" userId="e93d1f50-85ab-41a8-a34a-185a53159573" providerId="ADAL" clId="{93AB5F2F-4D7E-40D2-AA6E-BE11CDFD2059}" dt="2023-02-09T18:13:10.062" v="3889" actId="20577"/>
          <ac:spMkLst>
            <pc:docMk/>
            <pc:sldMk cId="2456718483" sldId="300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19:47:03.697" v="4162" actId="20577"/>
          <ac:spMkLst>
            <pc:docMk/>
            <pc:sldMk cId="2456718483" sldId="300"/>
            <ac:spMk id="3" creationId="{1D9AC8D4-D686-CE0E-ECA4-8C3BC9A93320}"/>
          </ac:spMkLst>
        </pc:spChg>
      </pc:sldChg>
      <pc:sldChg chg="modSp add mod">
        <pc:chgData name="McFarland, Annette (CNTR)" userId="e93d1f50-85ab-41a8-a34a-185a53159573" providerId="ADAL" clId="{93AB5F2F-4D7E-40D2-AA6E-BE11CDFD2059}" dt="2023-02-09T20:00:05.809" v="4664" actId="20577"/>
        <pc:sldMkLst>
          <pc:docMk/>
          <pc:sldMk cId="1870759883" sldId="301"/>
        </pc:sldMkLst>
        <pc:spChg chg="mod">
          <ac:chgData name="McFarland, Annette (CNTR)" userId="e93d1f50-85ab-41a8-a34a-185a53159573" providerId="ADAL" clId="{93AB5F2F-4D7E-40D2-AA6E-BE11CDFD2059}" dt="2023-02-09T19:47:27.311" v="4192" actId="20577"/>
          <ac:spMkLst>
            <pc:docMk/>
            <pc:sldMk cId="1870759883" sldId="301"/>
            <ac:spMk id="2" creationId="{61787511-8064-1BF8-DF69-03EE3ECA8D92}"/>
          </ac:spMkLst>
        </pc:spChg>
        <pc:spChg chg="mod">
          <ac:chgData name="McFarland, Annette (CNTR)" userId="e93d1f50-85ab-41a8-a34a-185a53159573" providerId="ADAL" clId="{93AB5F2F-4D7E-40D2-AA6E-BE11CDFD2059}" dt="2023-02-09T20:00:05.809" v="4664" actId="20577"/>
          <ac:spMkLst>
            <pc:docMk/>
            <pc:sldMk cId="1870759883" sldId="301"/>
            <ac:spMk id="3" creationId="{1D9AC8D4-D686-CE0E-ECA4-8C3BC9A93320}"/>
          </ac:spMkLst>
        </pc:spChg>
      </pc:sldChg>
      <pc:sldChg chg="addSp delSp modSp new mod">
        <pc:chgData name="McFarland, Annette (CNTR)" userId="e93d1f50-85ab-41a8-a34a-185a53159573" providerId="ADAL" clId="{93AB5F2F-4D7E-40D2-AA6E-BE11CDFD2059}" dt="2023-02-09T21:26:46.498" v="4982" actId="1076"/>
        <pc:sldMkLst>
          <pc:docMk/>
          <pc:sldMk cId="2380529716" sldId="302"/>
        </pc:sldMkLst>
        <pc:spChg chg="del">
          <ac:chgData name="McFarland, Annette (CNTR)" userId="e93d1f50-85ab-41a8-a34a-185a53159573" providerId="ADAL" clId="{93AB5F2F-4D7E-40D2-AA6E-BE11CDFD2059}" dt="2023-02-09T20:20:31.748" v="4754" actId="478"/>
          <ac:spMkLst>
            <pc:docMk/>
            <pc:sldMk cId="2380529716" sldId="302"/>
            <ac:spMk id="2" creationId="{EE2C955A-BB9F-FB21-5A15-FAC8197B54C5}"/>
          </ac:spMkLst>
        </pc:spChg>
        <pc:spChg chg="del">
          <ac:chgData name="McFarland, Annette (CNTR)" userId="e93d1f50-85ab-41a8-a34a-185a53159573" providerId="ADAL" clId="{93AB5F2F-4D7E-40D2-AA6E-BE11CDFD2059}" dt="2023-02-09T20:20:27.036" v="4751" actId="478"/>
          <ac:spMkLst>
            <pc:docMk/>
            <pc:sldMk cId="2380529716" sldId="302"/>
            <ac:spMk id="3" creationId="{6C3FF94D-CB84-CAF6-19A7-F1D66CB39241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4" creationId="{7E286A0E-15D6-FC9A-9E60-BCE28F5B7C46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5" creationId="{47403097-396B-DDF7-75D7-881B6C36596F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6" creationId="{18FF64A6-10CB-09EB-808F-03EE8B32F828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7" creationId="{A1403B86-B390-1B20-FE77-F97ED5E7E022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8" creationId="{1A0FF6FF-6B3C-5132-0933-5F25AB1C530D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12" creationId="{B53B5B47-A08C-233A-0A82-2C89B99B20CA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14" creationId="{F9DA2FF1-E800-DD65-EC93-00F26ADA8E16}"/>
          </ac:spMkLst>
        </pc:spChg>
        <pc:spChg chg="add del mod">
          <ac:chgData name="McFarland, Annette (CNTR)" userId="e93d1f50-85ab-41a8-a34a-185a53159573" providerId="ADAL" clId="{93AB5F2F-4D7E-40D2-AA6E-BE11CDFD2059}" dt="2023-02-09T20:20:29.153" v="4753"/>
          <ac:spMkLst>
            <pc:docMk/>
            <pc:sldMk cId="2380529716" sldId="302"/>
            <ac:spMk id="15" creationId="{802B8077-9453-A595-AE7B-91918C4F0BD2}"/>
          </ac:spMkLst>
        </pc:spChg>
        <pc:spChg chg="add mod">
          <ac:chgData name="McFarland, Annette (CNTR)" userId="e93d1f50-85ab-41a8-a34a-185a53159573" providerId="ADAL" clId="{93AB5F2F-4D7E-40D2-AA6E-BE11CDFD2059}" dt="2023-02-09T20:39:14.015" v="4819" actId="20577"/>
          <ac:spMkLst>
            <pc:docMk/>
            <pc:sldMk cId="2380529716" sldId="302"/>
            <ac:spMk id="16" creationId="{5BB6AFB7-500F-920E-63A8-A599AC387435}"/>
          </ac:spMkLst>
        </pc:spChg>
        <pc:spChg chg="add mod">
          <ac:chgData name="McFarland, Annette (CNTR)" userId="e93d1f50-85ab-41a8-a34a-185a53159573" providerId="ADAL" clId="{93AB5F2F-4D7E-40D2-AA6E-BE11CDFD2059}" dt="2023-02-09T21:25:22.231" v="4973" actId="1076"/>
          <ac:spMkLst>
            <pc:docMk/>
            <pc:sldMk cId="2380529716" sldId="302"/>
            <ac:spMk id="17" creationId="{411F2DE6-F5E7-1DE8-CBC6-A64F6004FD71}"/>
          </ac:spMkLst>
        </pc:spChg>
        <pc:spChg chg="add mod">
          <ac:chgData name="McFarland, Annette (CNTR)" userId="e93d1f50-85ab-41a8-a34a-185a53159573" providerId="ADAL" clId="{93AB5F2F-4D7E-40D2-AA6E-BE11CDFD2059}" dt="2023-02-09T21:25:45.580" v="4976" actId="1076"/>
          <ac:spMkLst>
            <pc:docMk/>
            <pc:sldMk cId="2380529716" sldId="302"/>
            <ac:spMk id="18" creationId="{05D672BE-AF2B-AB33-72B1-E1807FFB2564}"/>
          </ac:spMkLst>
        </pc:spChg>
        <pc:spChg chg="add mod">
          <ac:chgData name="McFarland, Annette (CNTR)" userId="e93d1f50-85ab-41a8-a34a-185a53159573" providerId="ADAL" clId="{93AB5F2F-4D7E-40D2-AA6E-BE11CDFD2059}" dt="2023-02-09T21:24:13.236" v="4962" actId="1076"/>
          <ac:spMkLst>
            <pc:docMk/>
            <pc:sldMk cId="2380529716" sldId="302"/>
            <ac:spMk id="19" creationId="{7B619C22-AF1C-B15E-3CCD-B4044DE27F62}"/>
          </ac:spMkLst>
        </pc:spChg>
        <pc:spChg chg="add del mod">
          <ac:chgData name="McFarland, Annette (CNTR)" userId="e93d1f50-85ab-41a8-a34a-185a53159573" providerId="ADAL" clId="{93AB5F2F-4D7E-40D2-AA6E-BE11CDFD2059}" dt="2023-02-09T20:25:24.416" v="4778" actId="478"/>
          <ac:spMkLst>
            <pc:docMk/>
            <pc:sldMk cId="2380529716" sldId="302"/>
            <ac:spMk id="20" creationId="{27A8728E-B811-A60A-B4B4-B2EADB25FEA1}"/>
          </ac:spMkLst>
        </pc:spChg>
        <pc:spChg chg="add del mod">
          <ac:chgData name="McFarland, Annette (CNTR)" userId="e93d1f50-85ab-41a8-a34a-185a53159573" providerId="ADAL" clId="{93AB5F2F-4D7E-40D2-AA6E-BE11CDFD2059}" dt="2023-02-09T20:25:55.637" v="4809" actId="478"/>
          <ac:spMkLst>
            <pc:docMk/>
            <pc:sldMk cId="2380529716" sldId="302"/>
            <ac:spMk id="24" creationId="{1E85F6B7-B54B-6E7F-B993-9FFAF7FB1D79}"/>
          </ac:spMkLst>
        </pc:spChg>
        <pc:spChg chg="add mod">
          <ac:chgData name="McFarland, Annette (CNTR)" userId="e93d1f50-85ab-41a8-a34a-185a53159573" providerId="ADAL" clId="{93AB5F2F-4D7E-40D2-AA6E-BE11CDFD2059}" dt="2023-02-09T21:26:01.331" v="4977" actId="1076"/>
          <ac:spMkLst>
            <pc:docMk/>
            <pc:sldMk cId="2380529716" sldId="302"/>
            <ac:spMk id="26" creationId="{BC0E94E1-3A6B-827B-2232-DB45D4C2F78D}"/>
          </ac:spMkLst>
        </pc:spChg>
        <pc:spChg chg="add mod">
          <ac:chgData name="McFarland, Annette (CNTR)" userId="e93d1f50-85ab-41a8-a34a-185a53159573" providerId="ADAL" clId="{93AB5F2F-4D7E-40D2-AA6E-BE11CDFD2059}" dt="2023-02-09T21:26:24.008" v="4979" actId="1076"/>
          <ac:spMkLst>
            <pc:docMk/>
            <pc:sldMk cId="2380529716" sldId="302"/>
            <ac:spMk id="27" creationId="{4E6AF18E-63BB-DD08-89AF-031BC75898B3}"/>
          </ac:spMkLst>
        </pc:spChg>
        <pc:spChg chg="add del mod">
          <ac:chgData name="McFarland, Annette (CNTR)" userId="e93d1f50-85ab-41a8-a34a-185a53159573" providerId="ADAL" clId="{93AB5F2F-4D7E-40D2-AA6E-BE11CDFD2059}" dt="2023-02-09T20:21:25.834" v="4762" actId="478"/>
          <ac:spMkLst>
            <pc:docMk/>
            <pc:sldMk cId="2380529716" sldId="302"/>
            <ac:spMk id="29" creationId="{E77EFAB9-4C28-A79C-68A6-9065CFC5A322}"/>
          </ac:spMkLst>
        </pc:spChg>
        <pc:spChg chg="add mod">
          <ac:chgData name="McFarland, Annette (CNTR)" userId="e93d1f50-85ab-41a8-a34a-185a53159573" providerId="ADAL" clId="{93AB5F2F-4D7E-40D2-AA6E-BE11CDFD2059}" dt="2023-02-09T21:24:13.236" v="4962" actId="1076"/>
          <ac:spMkLst>
            <pc:docMk/>
            <pc:sldMk cId="2380529716" sldId="302"/>
            <ac:spMk id="48" creationId="{6E4FE4EE-6274-1BC9-451A-F6895DF440B2}"/>
          </ac:spMkLst>
        </pc:spChg>
        <pc:picChg chg="add del mod">
          <ac:chgData name="McFarland, Annette (CNTR)" userId="e93d1f50-85ab-41a8-a34a-185a53159573" providerId="ADAL" clId="{93AB5F2F-4D7E-40D2-AA6E-BE11CDFD2059}" dt="2023-02-09T20:20:29.153" v="4753"/>
          <ac:picMkLst>
            <pc:docMk/>
            <pc:sldMk cId="2380529716" sldId="302"/>
            <ac:picMk id="9" creationId="{9F522375-FB00-22A4-7693-E7342AEC5133}"/>
          </ac:picMkLst>
        </pc:picChg>
        <pc:picChg chg="add del mod">
          <ac:chgData name="McFarland, Annette (CNTR)" userId="e93d1f50-85ab-41a8-a34a-185a53159573" providerId="ADAL" clId="{93AB5F2F-4D7E-40D2-AA6E-BE11CDFD2059}" dt="2023-02-09T20:20:29.153" v="4753"/>
          <ac:picMkLst>
            <pc:docMk/>
            <pc:sldMk cId="2380529716" sldId="302"/>
            <ac:picMk id="10" creationId="{7C09B7FF-52F6-7986-76DE-02E1684F6C9B}"/>
          </ac:picMkLst>
        </pc:picChg>
        <pc:picChg chg="add del mod">
          <ac:chgData name="McFarland, Annette (CNTR)" userId="e93d1f50-85ab-41a8-a34a-185a53159573" providerId="ADAL" clId="{93AB5F2F-4D7E-40D2-AA6E-BE11CDFD2059}" dt="2023-02-09T20:20:29.153" v="4753"/>
          <ac:picMkLst>
            <pc:docMk/>
            <pc:sldMk cId="2380529716" sldId="302"/>
            <ac:picMk id="11" creationId="{E35C6A07-5906-FF0B-F7ED-AEF2E3E962A1}"/>
          </ac:picMkLst>
        </pc:picChg>
        <pc:picChg chg="add del mod">
          <ac:chgData name="McFarland, Annette (CNTR)" userId="e93d1f50-85ab-41a8-a34a-185a53159573" providerId="ADAL" clId="{93AB5F2F-4D7E-40D2-AA6E-BE11CDFD2059}" dt="2023-02-09T20:20:29.153" v="4753"/>
          <ac:picMkLst>
            <pc:docMk/>
            <pc:sldMk cId="2380529716" sldId="302"/>
            <ac:picMk id="13" creationId="{A2F5AFF6-1DE2-2959-D662-13C3F076C885}"/>
          </ac:picMkLst>
        </pc:picChg>
        <pc:picChg chg="add del mod">
          <ac:chgData name="McFarland, Annette (CNTR)" userId="e93d1f50-85ab-41a8-a34a-185a53159573" providerId="ADAL" clId="{93AB5F2F-4D7E-40D2-AA6E-BE11CDFD2059}" dt="2023-02-09T20:25:21.905" v="4777" actId="478"/>
          <ac:picMkLst>
            <pc:docMk/>
            <pc:sldMk cId="2380529716" sldId="302"/>
            <ac:picMk id="21" creationId="{216AFCA5-F51F-51E1-D14C-54FF2D592F0D}"/>
          </ac:picMkLst>
        </pc:picChg>
        <pc:picChg chg="add del mod">
          <ac:chgData name="McFarland, Annette (CNTR)" userId="e93d1f50-85ab-41a8-a34a-185a53159573" providerId="ADAL" clId="{93AB5F2F-4D7E-40D2-AA6E-BE11CDFD2059}" dt="2023-02-09T20:21:22.115" v="4761" actId="478"/>
          <ac:picMkLst>
            <pc:docMk/>
            <pc:sldMk cId="2380529716" sldId="302"/>
            <ac:picMk id="22" creationId="{FA5B4E61-B5A3-C6D5-1270-985CEE554B9B}"/>
          </ac:picMkLst>
        </pc:picChg>
        <pc:picChg chg="add mod">
          <ac:chgData name="McFarland, Annette (CNTR)" userId="e93d1f50-85ab-41a8-a34a-185a53159573" providerId="ADAL" clId="{93AB5F2F-4D7E-40D2-AA6E-BE11CDFD2059}" dt="2023-02-09T21:25:45.580" v="4976" actId="1076"/>
          <ac:picMkLst>
            <pc:docMk/>
            <pc:sldMk cId="2380529716" sldId="302"/>
            <ac:picMk id="23" creationId="{9DC2C437-0AB0-8F35-A120-DEA044108850}"/>
          </ac:picMkLst>
        </pc:picChg>
        <pc:picChg chg="add del mod">
          <ac:chgData name="McFarland, Annette (CNTR)" userId="e93d1f50-85ab-41a8-a34a-185a53159573" providerId="ADAL" clId="{93AB5F2F-4D7E-40D2-AA6E-BE11CDFD2059}" dt="2023-02-09T20:24:42.202" v="4771" actId="478"/>
          <ac:picMkLst>
            <pc:docMk/>
            <pc:sldMk cId="2380529716" sldId="302"/>
            <ac:picMk id="25" creationId="{AEC410B2-FA86-D89B-BF9C-3AC92D0509B5}"/>
          </ac:picMkLst>
        </pc:picChg>
        <pc:picChg chg="add mod">
          <ac:chgData name="McFarland, Annette (CNTR)" userId="e93d1f50-85ab-41a8-a34a-185a53159573" providerId="ADAL" clId="{93AB5F2F-4D7E-40D2-AA6E-BE11CDFD2059}" dt="2023-02-09T21:24:58.101" v="4969" actId="1076"/>
          <ac:picMkLst>
            <pc:docMk/>
            <pc:sldMk cId="2380529716" sldId="302"/>
            <ac:picMk id="31" creationId="{51A56432-FDB1-B7C7-809C-308053E3457D}"/>
          </ac:picMkLst>
        </pc:picChg>
        <pc:picChg chg="add del mod">
          <ac:chgData name="McFarland, Annette (CNTR)" userId="e93d1f50-85ab-41a8-a34a-185a53159573" providerId="ADAL" clId="{93AB5F2F-4D7E-40D2-AA6E-BE11CDFD2059}" dt="2023-02-09T20:23:01.208" v="4770" actId="478"/>
          <ac:picMkLst>
            <pc:docMk/>
            <pc:sldMk cId="2380529716" sldId="302"/>
            <ac:picMk id="33" creationId="{8CA8C433-0C9E-7D67-8032-1E9AECF86DCD}"/>
          </ac:picMkLst>
        </pc:picChg>
        <pc:picChg chg="add mod">
          <ac:chgData name="McFarland, Annette (CNTR)" userId="e93d1f50-85ab-41a8-a34a-185a53159573" providerId="ADAL" clId="{93AB5F2F-4D7E-40D2-AA6E-BE11CDFD2059}" dt="2023-02-09T21:26:09.675" v="4978" actId="1076"/>
          <ac:picMkLst>
            <pc:docMk/>
            <pc:sldMk cId="2380529716" sldId="302"/>
            <ac:picMk id="35" creationId="{E73C2072-B038-F37B-9A3A-A97E8786FE03}"/>
          </ac:picMkLst>
        </pc:picChg>
        <pc:picChg chg="add mod">
          <ac:chgData name="McFarland, Annette (CNTR)" userId="e93d1f50-85ab-41a8-a34a-185a53159573" providerId="ADAL" clId="{93AB5F2F-4D7E-40D2-AA6E-BE11CDFD2059}" dt="2023-02-09T21:26:24.008" v="4979" actId="1076"/>
          <ac:picMkLst>
            <pc:docMk/>
            <pc:sldMk cId="2380529716" sldId="302"/>
            <ac:picMk id="37" creationId="{7B303655-376E-556A-2D35-4F5516DEF35C}"/>
          </ac:picMkLst>
        </pc:picChg>
        <pc:picChg chg="add mod">
          <ac:chgData name="McFarland, Annette (CNTR)" userId="e93d1f50-85ab-41a8-a34a-185a53159573" providerId="ADAL" clId="{93AB5F2F-4D7E-40D2-AA6E-BE11CDFD2059}" dt="2023-02-09T21:26:43.999" v="4981" actId="1076"/>
          <ac:picMkLst>
            <pc:docMk/>
            <pc:sldMk cId="2380529716" sldId="302"/>
            <ac:picMk id="39" creationId="{8EDEB709-2A17-8020-E30C-CA6A8187A6E4}"/>
          </ac:picMkLst>
        </pc:picChg>
        <pc:picChg chg="add mod">
          <ac:chgData name="McFarland, Annette (CNTR)" userId="e93d1f50-85ab-41a8-a34a-185a53159573" providerId="ADAL" clId="{93AB5F2F-4D7E-40D2-AA6E-BE11CDFD2059}" dt="2023-02-09T21:26:38.808" v="4980" actId="1076"/>
          <ac:picMkLst>
            <pc:docMk/>
            <pc:sldMk cId="2380529716" sldId="302"/>
            <ac:picMk id="41" creationId="{BC6874AD-F9E0-3979-5912-E958BF6C1AE3}"/>
          </ac:picMkLst>
        </pc:picChg>
        <pc:picChg chg="add mod">
          <ac:chgData name="McFarland, Annette (CNTR)" userId="e93d1f50-85ab-41a8-a34a-185a53159573" providerId="ADAL" clId="{93AB5F2F-4D7E-40D2-AA6E-BE11CDFD2059}" dt="2023-02-09T21:26:46.498" v="4982" actId="1076"/>
          <ac:picMkLst>
            <pc:docMk/>
            <pc:sldMk cId="2380529716" sldId="302"/>
            <ac:picMk id="43" creationId="{05AA75CE-1DB0-D6BC-4124-EC8FDE5DC5DC}"/>
          </ac:picMkLst>
        </pc:picChg>
        <pc:picChg chg="add mod ord">
          <ac:chgData name="McFarland, Annette (CNTR)" userId="e93d1f50-85ab-41a8-a34a-185a53159573" providerId="ADAL" clId="{93AB5F2F-4D7E-40D2-AA6E-BE11CDFD2059}" dt="2023-02-09T21:24:13.236" v="4962" actId="1076"/>
          <ac:picMkLst>
            <pc:docMk/>
            <pc:sldMk cId="2380529716" sldId="302"/>
            <ac:picMk id="45" creationId="{2F6A7B4E-63E0-1829-927F-568F886B70F4}"/>
          </ac:picMkLst>
        </pc:picChg>
        <pc:picChg chg="add mod">
          <ac:chgData name="McFarland, Annette (CNTR)" userId="e93d1f50-85ab-41a8-a34a-185a53159573" providerId="ADAL" clId="{93AB5F2F-4D7E-40D2-AA6E-BE11CDFD2059}" dt="2023-02-09T21:26:01.331" v="4977" actId="1076"/>
          <ac:picMkLst>
            <pc:docMk/>
            <pc:sldMk cId="2380529716" sldId="302"/>
            <ac:picMk id="47" creationId="{FB5462DB-8060-6D19-4276-31C6455BEEFE}"/>
          </ac:picMkLst>
        </pc:picChg>
      </pc:sldChg>
    </pc:docChg>
  </pc:docChgLst>
  <pc:docChgLst>
    <pc:chgData name="Twesigye, Gloria" userId="6464a502-8a44-4d67-8fab-8f3aa9495827" providerId="ADAL" clId="{D0F38553-AB82-443A-925C-232F7CAA4DBB}"/>
    <pc:docChg chg="modSld">
      <pc:chgData name="Twesigye, Gloria" userId="6464a502-8a44-4d67-8fab-8f3aa9495827" providerId="ADAL" clId="{D0F38553-AB82-443A-925C-232F7CAA4DBB}" dt="2023-02-27T18:45:33.284" v="0" actId="164"/>
      <pc:docMkLst>
        <pc:docMk/>
      </pc:docMkLst>
      <pc:sldChg chg="addSp modSp">
        <pc:chgData name="Twesigye, Gloria" userId="6464a502-8a44-4d67-8fab-8f3aa9495827" providerId="ADAL" clId="{D0F38553-AB82-443A-925C-232F7CAA4DBB}" dt="2023-02-27T18:45:33.284" v="0" actId="164"/>
        <pc:sldMkLst>
          <pc:docMk/>
          <pc:sldMk cId="1157318186" sldId="290"/>
        </pc:sldMkLst>
        <pc:grpChg chg="add mod">
          <ac:chgData name="Twesigye, Gloria" userId="6464a502-8a44-4d67-8fab-8f3aa9495827" providerId="ADAL" clId="{D0F38553-AB82-443A-925C-232F7CAA4DBB}" dt="2023-02-27T18:45:33.284" v="0" actId="164"/>
          <ac:grpSpMkLst>
            <pc:docMk/>
            <pc:sldMk cId="1157318186" sldId="290"/>
            <ac:grpSpMk id="2" creationId="{35817E92-4CF9-2E7E-2E9C-CE4EA92AB4F8}"/>
          </ac:grpSpMkLst>
        </pc:grp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6" creationId="{E638F709-4A1E-3AF7-90ED-AB5B4F4A7D16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8" creationId="{AB044916-95BC-DCEB-4E92-76E03EAB2C41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10" creationId="{4590D946-299A-B2B9-0EA3-6A647F05D668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12" creationId="{C9CA095F-D4E5-5759-A9B0-EF48DCA0E0D1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14" creationId="{B3A572FF-B5CA-1073-DA6C-61E4A7A32B72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16" creationId="{68961FF2-C4E7-A9C1-B0A6-C0D7DE7B70D3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18" creationId="{6EEF03CE-7ABD-5908-0A3E-7D8D284FB215}"/>
          </ac:picMkLst>
        </pc:picChg>
        <pc:picChg chg="mod">
          <ac:chgData name="Twesigye, Gloria" userId="6464a502-8a44-4d67-8fab-8f3aa9495827" providerId="ADAL" clId="{D0F38553-AB82-443A-925C-232F7CAA4DBB}" dt="2023-02-27T18:45:33.284" v="0" actId="164"/>
          <ac:picMkLst>
            <pc:docMk/>
            <pc:sldMk cId="1157318186" sldId="290"/>
            <ac:picMk id="20" creationId="{E8C01CD7-BD52-C5EF-E7D0-6F71BF32866C}"/>
          </ac:picMkLst>
        </pc:picChg>
      </pc:sldChg>
    </pc:docChg>
  </pc:docChgLst>
  <pc:docChgLst>
    <pc:chgData name="Semenov, Gulnara" userId="468b2765-e792-45d4-ab5d-12398eac9854" providerId="ADAL" clId="{B1FD7745-1FAD-46AE-95DB-C5F8B8FC6806}"/>
    <pc:docChg chg="undo custSel addSld delSld modSld modMainMaster">
      <pc:chgData name="Semenov, Gulnara" userId="468b2765-e792-45d4-ab5d-12398eac9854" providerId="ADAL" clId="{B1FD7745-1FAD-46AE-95DB-C5F8B8FC6806}" dt="2024-11-01T23:27:38.013" v="1728" actId="20577"/>
      <pc:docMkLst>
        <pc:docMk/>
      </pc:docMkLst>
      <pc:sldChg chg="addSp delSp modSp mod chgLayout">
        <pc:chgData name="Semenov, Gulnara" userId="468b2765-e792-45d4-ab5d-12398eac9854" providerId="ADAL" clId="{B1FD7745-1FAD-46AE-95DB-C5F8B8FC6806}" dt="2024-10-30T14:26:51.254" v="1472" actId="478"/>
        <pc:sldMkLst>
          <pc:docMk/>
          <pc:sldMk cId="109857222" sldId="256"/>
        </pc:sldMkLst>
        <pc:spChg chg="add del mod">
          <ac:chgData name="Semenov, Gulnara" userId="468b2765-e792-45d4-ab5d-12398eac9854" providerId="ADAL" clId="{B1FD7745-1FAD-46AE-95DB-C5F8B8FC6806}" dt="2024-10-29T21:58:47.869" v="1301"/>
          <ac:spMkLst>
            <pc:docMk/>
            <pc:sldMk cId="109857222" sldId="256"/>
            <ac:spMk id="2" creationId="{D2376772-30AE-B07B-9A78-4F20AF694162}"/>
          </ac:spMkLst>
        </pc:spChg>
        <pc:spChg chg="mod ord">
          <ac:chgData name="Semenov, Gulnara" userId="468b2765-e792-45d4-ab5d-12398eac9854" providerId="ADAL" clId="{B1FD7745-1FAD-46AE-95DB-C5F8B8FC6806}" dt="2024-10-29T21:59:16.455" v="1304" actId="700"/>
          <ac:spMkLst>
            <pc:docMk/>
            <pc:sldMk cId="109857222" sldId="256"/>
            <ac:spMk id="3" creationId="{00000000-0000-0000-0000-000000000000}"/>
          </ac:spMkLst>
        </pc:spChg>
        <pc:spChg chg="add del mod">
          <ac:chgData name="Semenov, Gulnara" userId="468b2765-e792-45d4-ab5d-12398eac9854" providerId="ADAL" clId="{B1FD7745-1FAD-46AE-95DB-C5F8B8FC6806}" dt="2024-10-30T14:26:51.254" v="1472" actId="478"/>
          <ac:spMkLst>
            <pc:docMk/>
            <pc:sldMk cId="109857222" sldId="256"/>
            <ac:spMk id="4" creationId="{955EB61D-8FB7-F744-1F9F-7A1C3C540F69}"/>
          </ac:spMkLst>
        </pc:spChg>
      </pc:sldChg>
      <pc:sldChg chg="modSp mod">
        <pc:chgData name="Semenov, Gulnara" userId="468b2765-e792-45d4-ab5d-12398eac9854" providerId="ADAL" clId="{B1FD7745-1FAD-46AE-95DB-C5F8B8FC6806}" dt="2024-11-01T23:26:56.710" v="1719" actId="6549"/>
        <pc:sldMkLst>
          <pc:docMk/>
          <pc:sldMk cId="1253443104" sldId="270"/>
        </pc:sldMkLst>
        <pc:spChg chg="mod">
          <ac:chgData name="Semenov, Gulnara" userId="468b2765-e792-45d4-ab5d-12398eac9854" providerId="ADAL" clId="{B1FD7745-1FAD-46AE-95DB-C5F8B8FC6806}" dt="2024-11-01T23:26:56.710" v="1719" actId="6549"/>
          <ac:spMkLst>
            <pc:docMk/>
            <pc:sldMk cId="1253443104" sldId="270"/>
            <ac:spMk id="2" creationId="{00000000-0000-0000-0000-000000000000}"/>
          </ac:spMkLst>
        </pc:spChg>
        <pc:graphicFrameChg chg="mod modGraphic">
          <ac:chgData name="Semenov, Gulnara" userId="468b2765-e792-45d4-ab5d-12398eac9854" providerId="ADAL" clId="{B1FD7745-1FAD-46AE-95DB-C5F8B8FC6806}" dt="2024-10-29T19:41:51.250" v="1136" actId="20577"/>
          <ac:graphicFrameMkLst>
            <pc:docMk/>
            <pc:sldMk cId="1253443104" sldId="270"/>
            <ac:graphicFrameMk id="4" creationId="{00000000-0000-0000-0000-000000000000}"/>
          </ac:graphicFrameMkLst>
        </pc:graphicFrameChg>
      </pc:sldChg>
      <pc:sldChg chg="modSp mod modNotesTx">
        <pc:chgData name="Semenov, Gulnara" userId="468b2765-e792-45d4-ab5d-12398eac9854" providerId="ADAL" clId="{B1FD7745-1FAD-46AE-95DB-C5F8B8FC6806}" dt="2024-11-01T23:27:20.462" v="1726" actId="6549"/>
        <pc:sldMkLst>
          <pc:docMk/>
          <pc:sldMk cId="1195380260" sldId="271"/>
        </pc:sldMkLst>
        <pc:spChg chg="mod">
          <ac:chgData name="Semenov, Gulnara" userId="468b2765-e792-45d4-ab5d-12398eac9854" providerId="ADAL" clId="{B1FD7745-1FAD-46AE-95DB-C5F8B8FC6806}" dt="2024-11-01T23:27:20.462" v="1726" actId="6549"/>
          <ac:spMkLst>
            <pc:docMk/>
            <pc:sldMk cId="1195380260" sldId="271"/>
            <ac:spMk id="2" creationId="{00000000-0000-0000-0000-000000000000}"/>
          </ac:spMkLst>
        </pc:spChg>
        <pc:spChg chg="mod">
          <ac:chgData name="Semenov, Gulnara" userId="468b2765-e792-45d4-ab5d-12398eac9854" providerId="ADAL" clId="{B1FD7745-1FAD-46AE-95DB-C5F8B8FC6806}" dt="2024-10-29T19:44:15.368" v="1246" actId="1036"/>
          <ac:spMkLst>
            <pc:docMk/>
            <pc:sldMk cId="1195380260" sldId="271"/>
            <ac:spMk id="11" creationId="{00000000-0000-0000-0000-000000000000}"/>
          </ac:spMkLst>
        </pc:spChg>
        <pc:spChg chg="mod">
          <ac:chgData name="Semenov, Gulnara" userId="468b2765-e792-45d4-ab5d-12398eac9854" providerId="ADAL" clId="{B1FD7745-1FAD-46AE-95DB-C5F8B8FC6806}" dt="2024-10-29T19:43:26.001" v="1232" actId="1076"/>
          <ac:spMkLst>
            <pc:docMk/>
            <pc:sldMk cId="1195380260" sldId="271"/>
            <ac:spMk id="12" creationId="{00000000-0000-0000-0000-000000000000}"/>
          </ac:spMkLst>
        </pc:spChg>
        <pc:spChg chg="mod">
          <ac:chgData name="Semenov, Gulnara" userId="468b2765-e792-45d4-ab5d-12398eac9854" providerId="ADAL" clId="{B1FD7745-1FAD-46AE-95DB-C5F8B8FC6806}" dt="2024-10-29T19:44:53.955" v="1263" actId="313"/>
          <ac:spMkLst>
            <pc:docMk/>
            <pc:sldMk cId="1195380260" sldId="271"/>
            <ac:spMk id="16" creationId="{00000000-0000-0000-0000-000000000000}"/>
          </ac:spMkLst>
        </pc:spChg>
      </pc:sldChg>
      <pc:sldChg chg="modSp mod">
        <pc:chgData name="Semenov, Gulnara" userId="468b2765-e792-45d4-ab5d-12398eac9854" providerId="ADAL" clId="{B1FD7745-1FAD-46AE-95DB-C5F8B8FC6806}" dt="2024-11-01T23:22:48.001" v="1638" actId="6549"/>
        <pc:sldMkLst>
          <pc:docMk/>
          <pc:sldMk cId="1157318186" sldId="290"/>
        </pc:sldMkLst>
        <pc:spChg chg="mod">
          <ac:chgData name="Semenov, Gulnara" userId="468b2765-e792-45d4-ab5d-12398eac9854" providerId="ADAL" clId="{B1FD7745-1FAD-46AE-95DB-C5F8B8FC6806}" dt="2024-11-01T23:22:48.001" v="1638" actId="6549"/>
          <ac:spMkLst>
            <pc:docMk/>
            <pc:sldMk cId="1157318186" sldId="290"/>
            <ac:spMk id="4" creationId="{99210A28-DB60-83E2-1BC5-C5D718C2E25C}"/>
          </ac:spMkLst>
        </pc:spChg>
      </pc:sldChg>
      <pc:sldChg chg="modSp mod">
        <pc:chgData name="Semenov, Gulnara" userId="468b2765-e792-45d4-ab5d-12398eac9854" providerId="ADAL" clId="{B1FD7745-1FAD-46AE-95DB-C5F8B8FC6806}" dt="2024-10-30T14:27:27.238" v="1473" actId="20577"/>
        <pc:sldMkLst>
          <pc:docMk/>
          <pc:sldMk cId="3804841529" sldId="291"/>
        </pc:sldMkLst>
        <pc:spChg chg="mod">
          <ac:chgData name="Semenov, Gulnara" userId="468b2765-e792-45d4-ab5d-12398eac9854" providerId="ADAL" clId="{B1FD7745-1FAD-46AE-95DB-C5F8B8FC6806}" dt="2024-10-29T19:03:08.113" v="160" actId="20577"/>
          <ac:spMkLst>
            <pc:docMk/>
            <pc:sldMk cId="3804841529" sldId="291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30T14:27:27.238" v="1473" actId="20577"/>
          <ac:spMkLst>
            <pc:docMk/>
            <pc:sldMk cId="3804841529" sldId="291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0-30T14:28:31.482" v="1483" actId="20577"/>
        <pc:sldMkLst>
          <pc:docMk/>
          <pc:sldMk cId="3991819526" sldId="292"/>
        </pc:sldMkLst>
        <pc:spChg chg="mod">
          <ac:chgData name="Semenov, Gulnara" userId="468b2765-e792-45d4-ab5d-12398eac9854" providerId="ADAL" clId="{B1FD7745-1FAD-46AE-95DB-C5F8B8FC6806}" dt="2024-10-29T19:17:59.982" v="266" actId="6549"/>
          <ac:spMkLst>
            <pc:docMk/>
            <pc:sldMk cId="3991819526" sldId="292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30T14:28:31.482" v="1483" actId="20577"/>
          <ac:spMkLst>
            <pc:docMk/>
            <pc:sldMk cId="3991819526" sldId="292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0-30T14:29:08.573" v="1488" actId="20577"/>
        <pc:sldMkLst>
          <pc:docMk/>
          <pc:sldMk cId="1549423769" sldId="293"/>
        </pc:sldMkLst>
        <pc:spChg chg="mod">
          <ac:chgData name="Semenov, Gulnara" userId="468b2765-e792-45d4-ab5d-12398eac9854" providerId="ADAL" clId="{B1FD7745-1FAD-46AE-95DB-C5F8B8FC6806}" dt="2024-10-29T19:22:14.198" v="309" actId="20577"/>
          <ac:spMkLst>
            <pc:docMk/>
            <pc:sldMk cId="1549423769" sldId="293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30T14:29:08.573" v="1488" actId="20577"/>
          <ac:spMkLst>
            <pc:docMk/>
            <pc:sldMk cId="1549423769" sldId="293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0-29T19:27:40.773" v="511" actId="1036"/>
        <pc:sldMkLst>
          <pc:docMk/>
          <pc:sldMk cId="3245625903" sldId="294"/>
        </pc:sldMkLst>
        <pc:spChg chg="mod">
          <ac:chgData name="Semenov, Gulnara" userId="468b2765-e792-45d4-ab5d-12398eac9854" providerId="ADAL" clId="{B1FD7745-1FAD-46AE-95DB-C5F8B8FC6806}" dt="2024-10-29T19:27:40.773" v="511" actId="1036"/>
          <ac:spMkLst>
            <pc:docMk/>
            <pc:sldMk cId="3245625903" sldId="294"/>
            <ac:spMk id="74" creationId="{D571A863-83FD-0D68-D6AB-291F82CAF178}"/>
          </ac:spMkLst>
        </pc:spChg>
        <pc:spChg chg="mod">
          <ac:chgData name="Semenov, Gulnara" userId="468b2765-e792-45d4-ab5d-12398eac9854" providerId="ADAL" clId="{B1FD7745-1FAD-46AE-95DB-C5F8B8FC6806}" dt="2024-10-29T19:26:50.559" v="467" actId="20577"/>
          <ac:spMkLst>
            <pc:docMk/>
            <pc:sldMk cId="3245625903" sldId="294"/>
            <ac:spMk id="75" creationId="{2979F7E0-1C17-8AAF-D81B-3D52B12F6A3A}"/>
          </ac:spMkLst>
        </pc:spChg>
        <pc:spChg chg="mod">
          <ac:chgData name="Semenov, Gulnara" userId="468b2765-e792-45d4-ab5d-12398eac9854" providerId="ADAL" clId="{B1FD7745-1FAD-46AE-95DB-C5F8B8FC6806}" dt="2024-10-29T19:27:01.921" v="471" actId="20577"/>
          <ac:spMkLst>
            <pc:docMk/>
            <pc:sldMk cId="3245625903" sldId="294"/>
            <ac:spMk id="76" creationId="{D0CED0C9-51BE-73C6-579B-2ABF05228D4E}"/>
          </ac:spMkLst>
        </pc:spChg>
        <pc:spChg chg="mod">
          <ac:chgData name="Semenov, Gulnara" userId="468b2765-e792-45d4-ab5d-12398eac9854" providerId="ADAL" clId="{B1FD7745-1FAD-46AE-95DB-C5F8B8FC6806}" dt="2024-10-29T19:27:14.896" v="490" actId="14100"/>
          <ac:spMkLst>
            <pc:docMk/>
            <pc:sldMk cId="3245625903" sldId="294"/>
            <ac:spMk id="77" creationId="{BE6380A8-54CD-8CB7-AEB4-41FB054958D4}"/>
          </ac:spMkLst>
        </pc:spChg>
        <pc:spChg chg="mod">
          <ac:chgData name="Semenov, Gulnara" userId="468b2765-e792-45d4-ab5d-12398eac9854" providerId="ADAL" clId="{B1FD7745-1FAD-46AE-95DB-C5F8B8FC6806}" dt="2024-10-29T19:27:21.950" v="497" actId="20577"/>
          <ac:spMkLst>
            <pc:docMk/>
            <pc:sldMk cId="3245625903" sldId="294"/>
            <ac:spMk id="78" creationId="{D4B6A460-A9F5-9C22-8C16-DE8503D03E3C}"/>
          </ac:spMkLst>
        </pc:spChg>
      </pc:sldChg>
      <pc:sldChg chg="modSp mod">
        <pc:chgData name="Semenov, Gulnara" userId="468b2765-e792-45d4-ab5d-12398eac9854" providerId="ADAL" clId="{B1FD7745-1FAD-46AE-95DB-C5F8B8FC6806}" dt="2024-10-30T14:30:01.844" v="1506" actId="6549"/>
        <pc:sldMkLst>
          <pc:docMk/>
          <pc:sldMk cId="3005443028" sldId="295"/>
        </pc:sldMkLst>
        <pc:spChg chg="mod">
          <ac:chgData name="Semenov, Gulnara" userId="468b2765-e792-45d4-ab5d-12398eac9854" providerId="ADAL" clId="{B1FD7745-1FAD-46AE-95DB-C5F8B8FC6806}" dt="2024-10-29T19:27:54.585" v="521" actId="20577"/>
          <ac:spMkLst>
            <pc:docMk/>
            <pc:sldMk cId="3005443028" sldId="295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30T14:30:01.844" v="1506" actId="6549"/>
          <ac:spMkLst>
            <pc:docMk/>
            <pc:sldMk cId="3005443028" sldId="295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1-01T23:25:23.078" v="1701" actId="6549"/>
        <pc:sldMkLst>
          <pc:docMk/>
          <pc:sldMk cId="2285495904" sldId="296"/>
        </pc:sldMkLst>
        <pc:spChg chg="mod">
          <ac:chgData name="Semenov, Gulnara" userId="468b2765-e792-45d4-ab5d-12398eac9854" providerId="ADAL" clId="{B1FD7745-1FAD-46AE-95DB-C5F8B8FC6806}" dt="2024-10-29T19:29:11.965" v="592" actId="6549"/>
          <ac:spMkLst>
            <pc:docMk/>
            <pc:sldMk cId="2285495904" sldId="296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1-01T23:25:23.078" v="1701" actId="6549"/>
          <ac:spMkLst>
            <pc:docMk/>
            <pc:sldMk cId="2285495904" sldId="296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0-30T14:31:09.460" v="1541" actId="14100"/>
        <pc:sldMkLst>
          <pc:docMk/>
          <pc:sldMk cId="2127329223" sldId="297"/>
        </pc:sldMkLst>
        <pc:spChg chg="mod">
          <ac:chgData name="Semenov, Gulnara" userId="468b2765-e792-45d4-ab5d-12398eac9854" providerId="ADAL" clId="{B1FD7745-1FAD-46AE-95DB-C5F8B8FC6806}" dt="2024-10-30T14:30:41.971" v="1538" actId="20577"/>
          <ac:spMkLst>
            <pc:docMk/>
            <pc:sldMk cId="2127329223" sldId="297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30T14:31:09.460" v="1541" actId="14100"/>
          <ac:spMkLst>
            <pc:docMk/>
            <pc:sldMk cId="2127329223" sldId="297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1-01T23:26:19.718" v="1705" actId="20577"/>
        <pc:sldMkLst>
          <pc:docMk/>
          <pc:sldMk cId="2456718483" sldId="300"/>
        </pc:sldMkLst>
        <pc:spChg chg="mod">
          <ac:chgData name="Semenov, Gulnara" userId="468b2765-e792-45d4-ab5d-12398eac9854" providerId="ADAL" clId="{B1FD7745-1FAD-46AE-95DB-C5F8B8FC6806}" dt="2024-11-01T23:26:19.718" v="1705" actId="20577"/>
          <ac:spMkLst>
            <pc:docMk/>
            <pc:sldMk cId="2456718483" sldId="300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29T19:35:37.546" v="1010" actId="20577"/>
          <ac:spMkLst>
            <pc:docMk/>
            <pc:sldMk cId="2456718483" sldId="300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1-01T23:26:35.253" v="1711" actId="20577"/>
        <pc:sldMkLst>
          <pc:docMk/>
          <pc:sldMk cId="1870759883" sldId="301"/>
        </pc:sldMkLst>
        <pc:spChg chg="mod">
          <ac:chgData name="Semenov, Gulnara" userId="468b2765-e792-45d4-ab5d-12398eac9854" providerId="ADAL" clId="{B1FD7745-1FAD-46AE-95DB-C5F8B8FC6806}" dt="2024-11-01T23:26:35.253" v="1711" actId="20577"/>
          <ac:spMkLst>
            <pc:docMk/>
            <pc:sldMk cId="1870759883" sldId="301"/>
            <ac:spMk id="2" creationId="{61787511-8064-1BF8-DF69-03EE3ECA8D92}"/>
          </ac:spMkLst>
        </pc:spChg>
        <pc:spChg chg="mod">
          <ac:chgData name="Semenov, Gulnara" userId="468b2765-e792-45d4-ab5d-12398eac9854" providerId="ADAL" clId="{B1FD7745-1FAD-46AE-95DB-C5F8B8FC6806}" dt="2024-10-30T14:33:10.515" v="1560" actId="20577"/>
          <ac:spMkLst>
            <pc:docMk/>
            <pc:sldMk cId="1870759883" sldId="301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B1FD7745-1FAD-46AE-95DB-C5F8B8FC6806}" dt="2024-11-01T23:27:38.013" v="1728" actId="20577"/>
        <pc:sldMkLst>
          <pc:docMk/>
          <pc:sldMk cId="2380529716" sldId="302"/>
        </pc:sldMkLst>
        <pc:spChg chg="mod">
          <ac:chgData name="Semenov, Gulnara" userId="468b2765-e792-45d4-ab5d-12398eac9854" providerId="ADAL" clId="{B1FD7745-1FAD-46AE-95DB-C5F8B8FC6806}" dt="2024-11-01T23:27:38.013" v="1728" actId="20577"/>
          <ac:spMkLst>
            <pc:docMk/>
            <pc:sldMk cId="2380529716" sldId="302"/>
            <ac:spMk id="16" creationId="{5BB6AFB7-500F-920E-63A8-A599AC387435}"/>
          </ac:spMkLst>
        </pc:spChg>
        <pc:spChg chg="mod">
          <ac:chgData name="Semenov, Gulnara" userId="468b2765-e792-45d4-ab5d-12398eac9854" providerId="ADAL" clId="{B1FD7745-1FAD-46AE-95DB-C5F8B8FC6806}" dt="2024-10-30T14:35:55.705" v="1634" actId="6549"/>
          <ac:spMkLst>
            <pc:docMk/>
            <pc:sldMk cId="2380529716" sldId="302"/>
            <ac:spMk id="18" creationId="{05D672BE-AF2B-AB33-72B1-E1807FFB2564}"/>
          </ac:spMkLst>
        </pc:spChg>
        <pc:spChg chg="mod">
          <ac:chgData name="Semenov, Gulnara" userId="468b2765-e792-45d4-ab5d-12398eac9854" providerId="ADAL" clId="{B1FD7745-1FAD-46AE-95DB-C5F8B8FC6806}" dt="2024-10-30T14:34:50.928" v="1595" actId="20577"/>
          <ac:spMkLst>
            <pc:docMk/>
            <pc:sldMk cId="2380529716" sldId="302"/>
            <ac:spMk id="19" creationId="{7B619C22-AF1C-B15E-3CCD-B4044DE27F62}"/>
          </ac:spMkLst>
        </pc:spChg>
        <pc:spChg chg="mod">
          <ac:chgData name="Semenov, Gulnara" userId="468b2765-e792-45d4-ab5d-12398eac9854" providerId="ADAL" clId="{B1FD7745-1FAD-46AE-95DB-C5F8B8FC6806}" dt="2024-10-30T14:35:41.417" v="1631" actId="20577"/>
          <ac:spMkLst>
            <pc:docMk/>
            <pc:sldMk cId="2380529716" sldId="302"/>
            <ac:spMk id="27" creationId="{4E6AF18E-63BB-DD08-89AF-031BC75898B3}"/>
          </ac:spMkLst>
        </pc:spChg>
        <pc:spChg chg="mod">
          <ac:chgData name="Semenov, Gulnara" userId="468b2765-e792-45d4-ab5d-12398eac9854" providerId="ADAL" clId="{B1FD7745-1FAD-46AE-95DB-C5F8B8FC6806}" dt="2024-10-30T14:34:43.200" v="1591" actId="20577"/>
          <ac:spMkLst>
            <pc:docMk/>
            <pc:sldMk cId="2380529716" sldId="302"/>
            <ac:spMk id="48" creationId="{6E4FE4EE-6274-1BC9-451A-F6895DF440B2}"/>
          </ac:spMkLst>
        </pc:spChg>
      </pc:sldChg>
      <pc:sldChg chg="modSp mod">
        <pc:chgData name="Semenov, Gulnara" userId="468b2765-e792-45d4-ab5d-12398eac9854" providerId="ADAL" clId="{B1FD7745-1FAD-46AE-95DB-C5F8B8FC6806}" dt="2024-10-29T19:33:19.468" v="756" actId="20577"/>
        <pc:sldMkLst>
          <pc:docMk/>
          <pc:sldMk cId="3836543072" sldId="303"/>
        </pc:sldMkLst>
        <pc:spChg chg="mod">
          <ac:chgData name="Semenov, Gulnara" userId="468b2765-e792-45d4-ab5d-12398eac9854" providerId="ADAL" clId="{B1FD7745-1FAD-46AE-95DB-C5F8B8FC6806}" dt="2024-10-29T19:33:19.468" v="756" actId="20577"/>
          <ac:spMkLst>
            <pc:docMk/>
            <pc:sldMk cId="3836543072" sldId="303"/>
            <ac:spMk id="3" creationId="{1D9AC8D4-D686-CE0E-ECA4-8C3BC9A93320}"/>
          </ac:spMkLst>
        </pc:spChg>
      </pc:sldChg>
      <pc:sldChg chg="new del">
        <pc:chgData name="Semenov, Gulnara" userId="468b2765-e792-45d4-ab5d-12398eac9854" providerId="ADAL" clId="{B1FD7745-1FAD-46AE-95DB-C5F8B8FC6806}" dt="2024-10-29T19:02:01.718" v="147" actId="680"/>
        <pc:sldMkLst>
          <pc:docMk/>
          <pc:sldMk cId="3111149397" sldId="304"/>
        </pc:sldMkLst>
      </pc:sldChg>
      <pc:sldChg chg="modSp add del mod chgLayout">
        <pc:chgData name="Semenov, Gulnara" userId="468b2765-e792-45d4-ab5d-12398eac9854" providerId="ADAL" clId="{B1FD7745-1FAD-46AE-95DB-C5F8B8FC6806}" dt="2024-10-29T21:58:09.271" v="1292" actId="47"/>
        <pc:sldMkLst>
          <pc:docMk/>
          <pc:sldMk cId="4098185726" sldId="304"/>
        </pc:sldMkLst>
        <pc:spChg chg="mod ord">
          <ac:chgData name="Semenov, Gulnara" userId="468b2765-e792-45d4-ab5d-12398eac9854" providerId="ADAL" clId="{B1FD7745-1FAD-46AE-95DB-C5F8B8FC6806}" dt="2024-10-29T21:57:47.369" v="1291" actId="700"/>
          <ac:spMkLst>
            <pc:docMk/>
            <pc:sldMk cId="4098185726" sldId="304"/>
            <ac:spMk id="3" creationId="{00000000-0000-0000-0000-000000000000}"/>
          </ac:spMkLst>
        </pc:spChg>
      </pc:sldChg>
      <pc:sldMasterChg chg="modSp mod">
        <pc:chgData name="Semenov, Gulnara" userId="468b2765-e792-45d4-ab5d-12398eac9854" providerId="ADAL" clId="{B1FD7745-1FAD-46AE-95DB-C5F8B8FC6806}" dt="2024-10-30T14:26:25.916" v="1471" actId="6549"/>
        <pc:sldMasterMkLst>
          <pc:docMk/>
          <pc:sldMasterMk cId="3850865728" sldId="2147483662"/>
        </pc:sldMasterMkLst>
        <pc:spChg chg="mod">
          <ac:chgData name="Semenov, Gulnara" userId="468b2765-e792-45d4-ab5d-12398eac9854" providerId="ADAL" clId="{B1FD7745-1FAD-46AE-95DB-C5F8B8FC6806}" dt="2024-10-30T14:26:25.916" v="1471" actId="6549"/>
          <ac:spMkLst>
            <pc:docMk/>
            <pc:sldMasterMk cId="3850865728" sldId="2147483662"/>
            <ac:spMk id="4" creationId="{0B609212-0AFA-BD44-BB7F-4D988B3E7A6C}"/>
          </ac:spMkLst>
        </pc:spChg>
      </pc:sldMasterChg>
    </pc:docChg>
  </pc:docChgLst>
  <pc:docChgLst>
    <pc:chgData name="Semenov, Gulnara" userId="468b2765-e792-45d4-ab5d-12398eac9854" providerId="ADAL" clId="{0F33F808-0896-47EC-9795-B88C3AECA189}"/>
    <pc:docChg chg="modSld">
      <pc:chgData name="Semenov, Gulnara" userId="468b2765-e792-45d4-ab5d-12398eac9854" providerId="ADAL" clId="{0F33F808-0896-47EC-9795-B88C3AECA189}" dt="2024-11-18T08:58:41.494" v="87" actId="1076"/>
      <pc:docMkLst>
        <pc:docMk/>
      </pc:docMkLst>
      <pc:sldChg chg="modSp mod">
        <pc:chgData name="Semenov, Gulnara" userId="468b2765-e792-45d4-ab5d-12398eac9854" providerId="ADAL" clId="{0F33F808-0896-47EC-9795-B88C3AECA189}" dt="2024-11-18T08:53:06.623" v="28" actId="20577"/>
        <pc:sldMkLst>
          <pc:docMk/>
          <pc:sldMk cId="1157318186" sldId="290"/>
        </pc:sldMkLst>
        <pc:spChg chg="mod">
          <ac:chgData name="Semenov, Gulnara" userId="468b2765-e792-45d4-ab5d-12398eac9854" providerId="ADAL" clId="{0F33F808-0896-47EC-9795-B88C3AECA189}" dt="2024-11-18T08:53:06.623" v="28" actId="20577"/>
          <ac:spMkLst>
            <pc:docMk/>
            <pc:sldMk cId="1157318186" sldId="290"/>
            <ac:spMk id="4" creationId="{99210A28-DB60-83E2-1BC5-C5D718C2E25C}"/>
          </ac:spMkLst>
        </pc:spChg>
      </pc:sldChg>
      <pc:sldChg chg="modSp mod">
        <pc:chgData name="Semenov, Gulnara" userId="468b2765-e792-45d4-ab5d-12398eac9854" providerId="ADAL" clId="{0F33F808-0896-47EC-9795-B88C3AECA189}" dt="2024-11-18T08:54:13.737" v="39" actId="14100"/>
        <pc:sldMkLst>
          <pc:docMk/>
          <pc:sldMk cId="3804841529" sldId="291"/>
        </pc:sldMkLst>
        <pc:spChg chg="mod">
          <ac:chgData name="Semenov, Gulnara" userId="468b2765-e792-45d4-ab5d-12398eac9854" providerId="ADAL" clId="{0F33F808-0896-47EC-9795-B88C3AECA189}" dt="2024-11-18T08:54:13.737" v="39" actId="14100"/>
          <ac:spMkLst>
            <pc:docMk/>
            <pc:sldMk cId="3804841529" sldId="291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0F33F808-0896-47EC-9795-B88C3AECA189}" dt="2024-11-18T08:54:49.377" v="57" actId="6549"/>
        <pc:sldMkLst>
          <pc:docMk/>
          <pc:sldMk cId="3991819526" sldId="292"/>
        </pc:sldMkLst>
        <pc:spChg chg="mod">
          <ac:chgData name="Semenov, Gulnara" userId="468b2765-e792-45d4-ab5d-12398eac9854" providerId="ADAL" clId="{0F33F808-0896-47EC-9795-B88C3AECA189}" dt="2024-11-18T08:54:49.377" v="57" actId="6549"/>
          <ac:spMkLst>
            <pc:docMk/>
            <pc:sldMk cId="3991819526" sldId="292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0F33F808-0896-47EC-9795-B88C3AECA189}" dt="2024-11-18T08:56:50.640" v="59" actId="20577"/>
        <pc:sldMkLst>
          <pc:docMk/>
          <pc:sldMk cId="2456718483" sldId="300"/>
        </pc:sldMkLst>
        <pc:spChg chg="mod">
          <ac:chgData name="Semenov, Gulnara" userId="468b2765-e792-45d4-ab5d-12398eac9854" providerId="ADAL" clId="{0F33F808-0896-47EC-9795-B88C3AECA189}" dt="2024-11-18T08:56:50.640" v="59" actId="20577"/>
          <ac:spMkLst>
            <pc:docMk/>
            <pc:sldMk cId="2456718483" sldId="300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0F33F808-0896-47EC-9795-B88C3AECA189}" dt="2024-11-18T08:57:36.938" v="86" actId="6549"/>
        <pc:sldMkLst>
          <pc:docMk/>
          <pc:sldMk cId="1870759883" sldId="301"/>
        </pc:sldMkLst>
        <pc:spChg chg="mod">
          <ac:chgData name="Semenov, Gulnara" userId="468b2765-e792-45d4-ab5d-12398eac9854" providerId="ADAL" clId="{0F33F808-0896-47EC-9795-B88C3AECA189}" dt="2024-11-18T08:57:36.938" v="86" actId="6549"/>
          <ac:spMkLst>
            <pc:docMk/>
            <pc:sldMk cId="1870759883" sldId="301"/>
            <ac:spMk id="3" creationId="{1D9AC8D4-D686-CE0E-ECA4-8C3BC9A93320}"/>
          </ac:spMkLst>
        </pc:spChg>
      </pc:sldChg>
      <pc:sldChg chg="modSp mod">
        <pc:chgData name="Semenov, Gulnara" userId="468b2765-e792-45d4-ab5d-12398eac9854" providerId="ADAL" clId="{0F33F808-0896-47EC-9795-B88C3AECA189}" dt="2024-11-18T08:58:41.494" v="87" actId="1076"/>
        <pc:sldMkLst>
          <pc:docMk/>
          <pc:sldMk cId="2380529716" sldId="302"/>
        </pc:sldMkLst>
        <pc:picChg chg="mod">
          <ac:chgData name="Semenov, Gulnara" userId="468b2765-e792-45d4-ab5d-12398eac9854" providerId="ADAL" clId="{0F33F808-0896-47EC-9795-B88C3AECA189}" dt="2024-11-18T08:58:41.494" v="87" actId="1076"/>
          <ac:picMkLst>
            <pc:docMk/>
            <pc:sldMk cId="2380529716" sldId="302"/>
            <ac:picMk id="31" creationId="{51A56432-FDB1-B7C7-809C-308053E3457D}"/>
          </ac:picMkLst>
        </pc:picChg>
      </pc:sldChg>
    </pc:docChg>
  </pc:docChgLst>
  <pc:docChgLst>
    <pc:chgData name="Annette McFarland" userId="e93d1f50-85ab-41a8-a34a-185a53159573" providerId="ADAL" clId="{93AB5F2F-4D7E-40D2-AA6E-BE11CDFD2059}"/>
    <pc:docChg chg="undo custSel modSld modMainMaster">
      <pc:chgData name="Annette McFarland" userId="e93d1f50-85ab-41a8-a34a-185a53159573" providerId="ADAL" clId="{93AB5F2F-4D7E-40D2-AA6E-BE11CDFD2059}" dt="2023-02-23T16:21:05.411" v="433" actId="1076"/>
      <pc:docMkLst>
        <pc:docMk/>
      </pc:docMkLst>
      <pc:sldChg chg="addSp delSp modSp mod delCm modCm">
        <pc:chgData name="Annette McFarland" userId="e93d1f50-85ab-41a8-a34a-185a53159573" providerId="ADAL" clId="{93AB5F2F-4D7E-40D2-AA6E-BE11CDFD2059}" dt="2023-02-23T15:27:11.532" v="93" actId="1076"/>
        <pc:sldMkLst>
          <pc:docMk/>
          <pc:sldMk cId="1195380260" sldId="271"/>
        </pc:sldMkLst>
        <pc:picChg chg="del">
          <ac:chgData name="Annette McFarland" userId="e93d1f50-85ab-41a8-a34a-185a53159573" providerId="ADAL" clId="{93AB5F2F-4D7E-40D2-AA6E-BE11CDFD2059}" dt="2023-02-23T15:25:05.055" v="83" actId="478"/>
          <ac:picMkLst>
            <pc:docMk/>
            <pc:sldMk cId="1195380260" sldId="271"/>
            <ac:picMk id="5" creationId="{00000000-0000-0000-0000-000000000000}"/>
          </ac:picMkLst>
        </pc:picChg>
        <pc:picChg chg="add mod">
          <ac:chgData name="Annette McFarland" userId="e93d1f50-85ab-41a8-a34a-185a53159573" providerId="ADAL" clId="{93AB5F2F-4D7E-40D2-AA6E-BE11CDFD2059}" dt="2023-02-23T15:27:11.532" v="93" actId="1076"/>
          <ac:picMkLst>
            <pc:docMk/>
            <pc:sldMk cId="1195380260" sldId="271"/>
            <ac:picMk id="6" creationId="{D133144D-6C01-3A14-5250-4D2B9E92053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nnette McFarland" userId="e93d1f50-85ab-41a8-a34a-185a53159573" providerId="ADAL" clId="{93AB5F2F-4D7E-40D2-AA6E-BE11CDFD2059}" dt="2023-02-23T15:25:08.316" v="85"/>
              <pc2:cmMkLst xmlns:pc2="http://schemas.microsoft.com/office/powerpoint/2019/9/main/command">
                <pc:docMk/>
                <pc:sldMk cId="1195380260" sldId="271"/>
                <pc2:cmMk id="{65A46D7F-E89A-4401-B8EC-290E58EE94F0}"/>
              </pc2:cmMkLst>
            </pc226:cmChg>
          </p:ext>
        </pc:extLst>
      </pc:sldChg>
      <pc:sldChg chg="addSp modSp mod delCm">
        <pc:chgData name="Annette McFarland" userId="e93d1f50-85ab-41a8-a34a-185a53159573" providerId="ADAL" clId="{93AB5F2F-4D7E-40D2-AA6E-BE11CDFD2059}" dt="2023-02-23T15:24:55.587" v="82"/>
        <pc:sldMkLst>
          <pc:docMk/>
          <pc:sldMk cId="3245625903" sldId="294"/>
        </pc:sldMkLst>
        <pc:spChg chg="add mod">
          <ac:chgData name="Annette McFarland" userId="e93d1f50-85ab-41a8-a34a-185a53159573" providerId="ADAL" clId="{93AB5F2F-4D7E-40D2-AA6E-BE11CDFD2059}" dt="2023-02-23T15:24:49.505" v="81" actId="14100"/>
          <ac:spMkLst>
            <pc:docMk/>
            <pc:sldMk cId="3245625903" sldId="294"/>
            <ac:spMk id="3" creationId="{10550D2E-5AC4-73D9-A1ED-4FF2E28DAD98}"/>
          </ac:spMkLst>
        </pc:spChg>
        <pc:spChg chg="add mod">
          <ac:chgData name="Annette McFarland" userId="e93d1f50-85ab-41a8-a34a-185a53159573" providerId="ADAL" clId="{93AB5F2F-4D7E-40D2-AA6E-BE11CDFD2059}" dt="2023-02-23T15:22:46.859" v="38" actId="1076"/>
          <ac:spMkLst>
            <pc:docMk/>
            <pc:sldMk cId="3245625903" sldId="294"/>
            <ac:spMk id="4" creationId="{07D9D652-AA8D-843A-CDCE-62C6AF520C79}"/>
          </ac:spMkLst>
        </pc:spChg>
        <pc:spChg chg="add mod">
          <ac:chgData name="Annette McFarland" userId="e93d1f50-85ab-41a8-a34a-185a53159573" providerId="ADAL" clId="{93AB5F2F-4D7E-40D2-AA6E-BE11CDFD2059}" dt="2023-02-23T15:22:27.731" v="18" actId="1076"/>
          <ac:spMkLst>
            <pc:docMk/>
            <pc:sldMk cId="3245625903" sldId="294"/>
            <ac:spMk id="5" creationId="{9D939342-5B96-E803-B3B4-937883B0F2BF}"/>
          </ac:spMkLst>
        </pc:spChg>
        <pc:spChg chg="add mod">
          <ac:chgData name="Annette McFarland" userId="e93d1f50-85ab-41a8-a34a-185a53159573" providerId="ADAL" clId="{93AB5F2F-4D7E-40D2-AA6E-BE11CDFD2059}" dt="2023-02-23T15:24:11.262" v="78" actId="14100"/>
          <ac:spMkLst>
            <pc:docMk/>
            <pc:sldMk cId="3245625903" sldId="294"/>
            <ac:spMk id="36" creationId="{55FBE395-13A3-A9E0-C3E2-120446955518}"/>
          </ac:spMkLst>
        </pc:spChg>
        <pc:spChg chg="add mod">
          <ac:chgData name="Annette McFarland" userId="e93d1f50-85ab-41a8-a34a-185a53159573" providerId="ADAL" clId="{93AB5F2F-4D7E-40D2-AA6E-BE11CDFD2059}" dt="2023-02-23T15:22:19.292" v="15" actId="1076"/>
          <ac:spMkLst>
            <pc:docMk/>
            <pc:sldMk cId="3245625903" sldId="294"/>
            <ac:spMk id="37" creationId="{474458A9-C115-7735-F9C0-98D072809B4C}"/>
          </ac:spMkLst>
        </pc:spChg>
        <pc:spChg chg="add mod">
          <ac:chgData name="Annette McFarland" userId="e93d1f50-85ab-41a8-a34a-185a53159573" providerId="ADAL" clId="{93AB5F2F-4D7E-40D2-AA6E-BE11CDFD2059}" dt="2023-02-23T15:22:29.570" v="19" actId="20577"/>
          <ac:spMkLst>
            <pc:docMk/>
            <pc:sldMk cId="3245625903" sldId="294"/>
            <ac:spMk id="38" creationId="{898E707C-3EDC-A0E4-328C-11B4C5B30BE1}"/>
          </ac:spMkLst>
        </pc:spChg>
        <pc:spChg chg="add mod">
          <ac:chgData name="Annette McFarland" userId="e93d1f50-85ab-41a8-a34a-185a53159573" providerId="ADAL" clId="{93AB5F2F-4D7E-40D2-AA6E-BE11CDFD2059}" dt="2023-02-23T15:22:31.863" v="21" actId="27636"/>
          <ac:spMkLst>
            <pc:docMk/>
            <pc:sldMk cId="3245625903" sldId="294"/>
            <ac:spMk id="39" creationId="{359DA703-150F-B35D-811C-B249A579F5CD}"/>
          </ac:spMkLst>
        </pc:spChg>
        <pc:spChg chg="add mod">
          <ac:chgData name="Annette McFarland" userId="e93d1f50-85ab-41a8-a34a-185a53159573" providerId="ADAL" clId="{93AB5F2F-4D7E-40D2-AA6E-BE11CDFD2059}" dt="2023-02-23T15:22:34.890" v="24" actId="20577"/>
          <ac:spMkLst>
            <pc:docMk/>
            <pc:sldMk cId="3245625903" sldId="294"/>
            <ac:spMk id="40" creationId="{3DC84B29-5336-580E-208F-F4C645135483}"/>
          </ac:spMkLst>
        </pc:spChg>
        <pc:spChg chg="add mod">
          <ac:chgData name="Annette McFarland" userId="e93d1f50-85ab-41a8-a34a-185a53159573" providerId="ADAL" clId="{93AB5F2F-4D7E-40D2-AA6E-BE11CDFD2059}" dt="2023-02-23T15:22:36.846" v="29" actId="20577"/>
          <ac:spMkLst>
            <pc:docMk/>
            <pc:sldMk cId="3245625903" sldId="294"/>
            <ac:spMk id="41" creationId="{C4F83385-E51A-CF36-AFD2-12FB53615095}"/>
          </ac:spMkLst>
        </pc:spChg>
        <pc:spChg chg="add mod">
          <ac:chgData name="Annette McFarland" userId="e93d1f50-85ab-41a8-a34a-185a53159573" providerId="ADAL" clId="{93AB5F2F-4D7E-40D2-AA6E-BE11CDFD2059}" dt="2023-02-23T15:24:04.624" v="77" actId="1076"/>
          <ac:spMkLst>
            <pc:docMk/>
            <pc:sldMk cId="3245625903" sldId="294"/>
            <ac:spMk id="42" creationId="{5CFEA62B-E460-CEA4-C1EF-4233C0CFA000}"/>
          </ac:spMkLst>
        </pc:spChg>
        <pc:spChg chg="add mod">
          <ac:chgData name="Annette McFarland" userId="e93d1f50-85ab-41a8-a34a-185a53159573" providerId="ADAL" clId="{93AB5F2F-4D7E-40D2-AA6E-BE11CDFD2059}" dt="2023-02-23T15:24:37.394" v="80" actId="1076"/>
          <ac:spMkLst>
            <pc:docMk/>
            <pc:sldMk cId="3245625903" sldId="294"/>
            <ac:spMk id="43" creationId="{996B117F-D159-DC48-E263-C3AF946DF940}"/>
          </ac:spMkLst>
        </pc:spChg>
        <pc:spChg chg="add mod">
          <ac:chgData name="Annette McFarland" userId="e93d1f50-85ab-41a8-a34a-185a53159573" providerId="ADAL" clId="{93AB5F2F-4D7E-40D2-AA6E-BE11CDFD2059}" dt="2023-02-23T15:23:55.138" v="76" actId="14100"/>
          <ac:spMkLst>
            <pc:docMk/>
            <pc:sldMk cId="3245625903" sldId="294"/>
            <ac:spMk id="44" creationId="{1BE39412-B8A4-572F-C24A-288B9DBCF12F}"/>
          </ac:spMkLst>
        </pc:spChg>
        <pc:spChg chg="add mod">
          <ac:chgData name="Annette McFarland" userId="e93d1f50-85ab-41a8-a34a-185a53159573" providerId="ADAL" clId="{93AB5F2F-4D7E-40D2-AA6E-BE11CDFD2059}" dt="2023-02-23T15:22:49.907" v="40" actId="27636"/>
          <ac:spMkLst>
            <pc:docMk/>
            <pc:sldMk cId="3245625903" sldId="294"/>
            <ac:spMk id="45" creationId="{458BA4F0-1F0F-FB56-F132-7E1F4226D38B}"/>
          </ac:spMkLst>
        </pc:spChg>
        <pc:spChg chg="add mod">
          <ac:chgData name="Annette McFarland" userId="e93d1f50-85ab-41a8-a34a-185a53159573" providerId="ADAL" clId="{93AB5F2F-4D7E-40D2-AA6E-BE11CDFD2059}" dt="2023-02-23T15:22:10.804" v="12" actId="1076"/>
          <ac:spMkLst>
            <pc:docMk/>
            <pc:sldMk cId="3245625903" sldId="294"/>
            <ac:spMk id="46" creationId="{5C40C233-DA1B-B934-A0A7-305E78213D14}"/>
          </ac:spMkLst>
        </pc:spChg>
        <pc:spChg chg="add mod">
          <ac:chgData name="Annette McFarland" userId="e93d1f50-85ab-41a8-a34a-185a53159573" providerId="ADAL" clId="{93AB5F2F-4D7E-40D2-AA6E-BE11CDFD2059}" dt="2023-02-23T15:21:57.761" v="6" actId="14100"/>
          <ac:spMkLst>
            <pc:docMk/>
            <pc:sldMk cId="3245625903" sldId="294"/>
            <ac:spMk id="47" creationId="{D3C5359F-5BC4-4A0D-D2A6-78C47FC0DBAE}"/>
          </ac:spMkLst>
        </pc:spChg>
        <pc:spChg chg="add mod">
          <ac:chgData name="Annette McFarland" userId="e93d1f50-85ab-41a8-a34a-185a53159573" providerId="ADAL" clId="{93AB5F2F-4D7E-40D2-AA6E-BE11CDFD2059}" dt="2023-02-23T15:22:54.428" v="44" actId="27636"/>
          <ac:spMkLst>
            <pc:docMk/>
            <pc:sldMk cId="3245625903" sldId="294"/>
            <ac:spMk id="48" creationId="{3DFFB47F-B9DB-0812-2DA1-0266001B224F}"/>
          </ac:spMkLst>
        </pc:spChg>
        <pc:spChg chg="add mod">
          <ac:chgData name="Annette McFarland" userId="e93d1f50-85ab-41a8-a34a-185a53159573" providerId="ADAL" clId="{93AB5F2F-4D7E-40D2-AA6E-BE11CDFD2059}" dt="2023-02-23T15:23:28.670" v="69" actId="20577"/>
          <ac:spMkLst>
            <pc:docMk/>
            <pc:sldMk cId="3245625903" sldId="294"/>
            <ac:spMk id="49" creationId="{58AD1BCC-379A-8D6D-6F88-8917052F988A}"/>
          </ac:spMkLst>
        </pc:spChg>
        <pc:spChg chg="add mod">
          <ac:chgData name="Annette McFarland" userId="e93d1f50-85ab-41a8-a34a-185a53159573" providerId="ADAL" clId="{93AB5F2F-4D7E-40D2-AA6E-BE11CDFD2059}" dt="2023-02-23T15:22:55.952" v="46" actId="27636"/>
          <ac:spMkLst>
            <pc:docMk/>
            <pc:sldMk cId="3245625903" sldId="294"/>
            <ac:spMk id="50" creationId="{51C321DA-181E-46F9-1EC9-550DE7F44EB9}"/>
          </ac:spMkLst>
        </pc:spChg>
        <pc:spChg chg="add mod">
          <ac:chgData name="Annette McFarland" userId="e93d1f50-85ab-41a8-a34a-185a53159573" providerId="ADAL" clId="{93AB5F2F-4D7E-40D2-AA6E-BE11CDFD2059}" dt="2023-02-23T15:23:34.673" v="73" actId="20577"/>
          <ac:spMkLst>
            <pc:docMk/>
            <pc:sldMk cId="3245625903" sldId="294"/>
            <ac:spMk id="52" creationId="{759EA988-3844-E4A1-2CA4-B77C64381C05}"/>
          </ac:spMkLst>
        </pc:spChg>
        <pc:spChg chg="add mod">
          <ac:chgData name="Annette McFarland" userId="e93d1f50-85ab-41a8-a34a-185a53159573" providerId="ADAL" clId="{93AB5F2F-4D7E-40D2-AA6E-BE11CDFD2059}" dt="2023-02-23T15:22:58.863" v="49" actId="20577"/>
          <ac:spMkLst>
            <pc:docMk/>
            <pc:sldMk cId="3245625903" sldId="294"/>
            <ac:spMk id="53" creationId="{1029B76F-E070-77D5-695B-40831CD6D610}"/>
          </ac:spMkLst>
        </pc:spChg>
        <pc:spChg chg="add mod">
          <ac:chgData name="Annette McFarland" userId="e93d1f50-85ab-41a8-a34a-185a53159573" providerId="ADAL" clId="{93AB5F2F-4D7E-40D2-AA6E-BE11CDFD2059}" dt="2023-02-23T15:23:32.393" v="72" actId="20577"/>
          <ac:spMkLst>
            <pc:docMk/>
            <pc:sldMk cId="3245625903" sldId="294"/>
            <ac:spMk id="54" creationId="{41679809-01C1-260B-24EA-60C3DF4795A3}"/>
          </ac:spMkLst>
        </pc:spChg>
        <pc:spChg chg="add mod">
          <ac:chgData name="Annette McFarland" userId="e93d1f50-85ab-41a8-a34a-185a53159573" providerId="ADAL" clId="{93AB5F2F-4D7E-40D2-AA6E-BE11CDFD2059}" dt="2023-02-23T15:23:37.201" v="74" actId="20577"/>
          <ac:spMkLst>
            <pc:docMk/>
            <pc:sldMk cId="3245625903" sldId="294"/>
            <ac:spMk id="55" creationId="{A625AB54-CA35-5254-8576-C3225ACD0962}"/>
          </ac:spMkLst>
        </pc:spChg>
        <pc:spChg chg="add mod">
          <ac:chgData name="Annette McFarland" userId="e93d1f50-85ab-41a8-a34a-185a53159573" providerId="ADAL" clId="{93AB5F2F-4D7E-40D2-AA6E-BE11CDFD2059}" dt="2023-02-23T15:23:00.816" v="50" actId="20577"/>
          <ac:spMkLst>
            <pc:docMk/>
            <pc:sldMk cId="3245625903" sldId="294"/>
            <ac:spMk id="56" creationId="{0760D8C8-BFD1-BCF1-165E-64B738A98C92}"/>
          </ac:spMkLst>
        </pc:spChg>
        <pc:spChg chg="add mod">
          <ac:chgData name="Annette McFarland" userId="e93d1f50-85ab-41a8-a34a-185a53159573" providerId="ADAL" clId="{93AB5F2F-4D7E-40D2-AA6E-BE11CDFD2059}" dt="2023-02-23T15:23:47.456" v="75" actId="1076"/>
          <ac:spMkLst>
            <pc:docMk/>
            <pc:sldMk cId="3245625903" sldId="294"/>
            <ac:spMk id="57" creationId="{7178A561-18FA-6C29-1876-13527C52ACB5}"/>
          </ac:spMkLst>
        </pc:spChg>
        <pc:spChg chg="add mod">
          <ac:chgData name="Annette McFarland" userId="e93d1f50-85ab-41a8-a34a-185a53159573" providerId="ADAL" clId="{93AB5F2F-4D7E-40D2-AA6E-BE11CDFD2059}" dt="2023-02-23T15:23:04.622" v="52" actId="20577"/>
          <ac:spMkLst>
            <pc:docMk/>
            <pc:sldMk cId="3245625903" sldId="294"/>
            <ac:spMk id="59" creationId="{46F35DEE-EE44-6B01-F32E-B0D2CC313AE0}"/>
          </ac:spMkLst>
        </pc:spChg>
        <pc:grpChg chg="mod">
          <ac:chgData name="Annette McFarland" userId="e93d1f50-85ab-41a8-a34a-185a53159573" providerId="ADAL" clId="{93AB5F2F-4D7E-40D2-AA6E-BE11CDFD2059}" dt="2023-02-23T15:23:21.462" v="61" actId="1076"/>
          <ac:grpSpMkLst>
            <pc:docMk/>
            <pc:sldMk cId="3245625903" sldId="294"/>
            <ac:grpSpMk id="7" creationId="{5B04AAE2-04F2-D330-DBCF-8B43124CEDF8}"/>
          </ac:grpSpMkLst>
        </pc:grpChg>
        <pc:cxnChg chg="add mod">
          <ac:chgData name="Annette McFarland" userId="e93d1f50-85ab-41a8-a34a-185a53159573" providerId="ADAL" clId="{93AB5F2F-4D7E-40D2-AA6E-BE11CDFD2059}" dt="2023-02-23T15:21:49.180" v="0"/>
          <ac:cxnSpMkLst>
            <pc:docMk/>
            <pc:sldMk cId="3245625903" sldId="294"/>
            <ac:cxnSpMk id="51" creationId="{FABF3B37-0902-F2E1-D395-A6C730641233}"/>
          </ac:cxnSpMkLst>
        </pc:cxnChg>
        <pc:cxnChg chg="add mod">
          <ac:chgData name="Annette McFarland" userId="e93d1f50-85ab-41a8-a34a-185a53159573" providerId="ADAL" clId="{93AB5F2F-4D7E-40D2-AA6E-BE11CDFD2059}" dt="2023-02-23T15:21:49.180" v="0"/>
          <ac:cxnSpMkLst>
            <pc:docMk/>
            <pc:sldMk cId="3245625903" sldId="294"/>
            <ac:cxnSpMk id="58" creationId="{6D85094B-2FFC-E12A-492A-CFEC9A967E9A}"/>
          </ac:cxnSpMkLst>
        </pc:cxnChg>
        <pc:cxnChg chg="add mod">
          <ac:chgData name="Annette McFarland" userId="e93d1f50-85ab-41a8-a34a-185a53159573" providerId="ADAL" clId="{93AB5F2F-4D7E-40D2-AA6E-BE11CDFD2059}" dt="2023-02-23T15:21:49.180" v="0"/>
          <ac:cxnSpMkLst>
            <pc:docMk/>
            <pc:sldMk cId="3245625903" sldId="294"/>
            <ac:cxnSpMk id="60" creationId="{019195F8-AAB3-76BB-0C7E-BAA07D15150C}"/>
          </ac:cxnSpMkLst>
        </pc:cxnChg>
        <pc:cxnChg chg="add mod">
          <ac:chgData name="Annette McFarland" userId="e93d1f50-85ab-41a8-a34a-185a53159573" providerId="ADAL" clId="{93AB5F2F-4D7E-40D2-AA6E-BE11CDFD2059}" dt="2023-02-23T15:21:49.180" v="0"/>
          <ac:cxnSpMkLst>
            <pc:docMk/>
            <pc:sldMk cId="3245625903" sldId="294"/>
            <ac:cxnSpMk id="61" creationId="{2801AD1A-9F18-030C-4EAC-60C1AFC9EFAB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ette McFarland" userId="e93d1f50-85ab-41a8-a34a-185a53159573" providerId="ADAL" clId="{93AB5F2F-4D7E-40D2-AA6E-BE11CDFD2059}" dt="2023-02-23T15:24:55.587" v="82"/>
              <pc2:cmMkLst xmlns:pc2="http://schemas.microsoft.com/office/powerpoint/2019/9/main/command">
                <pc:docMk/>
                <pc:sldMk cId="3245625903" sldId="294"/>
                <pc2:cmMk id="{38D84427-B97D-4A68-BA52-6644992C91A2}"/>
              </pc2:cmMkLst>
            </pc226:cmChg>
          </p:ext>
        </pc:extLst>
      </pc:sldChg>
      <pc:sldChg chg="addSp delSp modSp mod delCm">
        <pc:chgData name="Annette McFarland" userId="e93d1f50-85ab-41a8-a34a-185a53159573" providerId="ADAL" clId="{93AB5F2F-4D7E-40D2-AA6E-BE11CDFD2059}" dt="2023-02-23T15:46:00.715" v="424" actId="1076"/>
        <pc:sldMkLst>
          <pc:docMk/>
          <pc:sldMk cId="2380529716" sldId="302"/>
        </pc:sldMkLst>
        <pc:spChg chg="add mod">
          <ac:chgData name="Annette McFarland" userId="e93d1f50-85ab-41a8-a34a-185a53159573" providerId="ADAL" clId="{93AB5F2F-4D7E-40D2-AA6E-BE11CDFD2059}" dt="2023-02-23T15:45:46.036" v="423" actId="1076"/>
          <ac:spMkLst>
            <pc:docMk/>
            <pc:sldMk cId="2380529716" sldId="302"/>
            <ac:spMk id="7" creationId="{FB3B0189-48A8-524D-3DF5-A55EB076D84E}"/>
          </ac:spMkLst>
        </pc:spChg>
        <pc:spChg chg="mod">
          <ac:chgData name="Annette McFarland" userId="e93d1f50-85ab-41a8-a34a-185a53159573" providerId="ADAL" clId="{93AB5F2F-4D7E-40D2-AA6E-BE11CDFD2059}" dt="2023-02-23T15:44:33.342" v="416" actId="20577"/>
          <ac:spMkLst>
            <pc:docMk/>
            <pc:sldMk cId="2380529716" sldId="302"/>
            <ac:spMk id="17" creationId="{411F2DE6-F5E7-1DE8-CBC6-A64F6004FD71}"/>
          </ac:spMkLst>
        </pc:spChg>
        <pc:spChg chg="mod">
          <ac:chgData name="Annette McFarland" userId="e93d1f50-85ab-41a8-a34a-185a53159573" providerId="ADAL" clId="{93AB5F2F-4D7E-40D2-AA6E-BE11CDFD2059}" dt="2023-02-23T15:45:15.843" v="419" actId="1076"/>
          <ac:spMkLst>
            <pc:docMk/>
            <pc:sldMk cId="2380529716" sldId="302"/>
            <ac:spMk id="18" creationId="{05D672BE-AF2B-AB33-72B1-E1807FFB2564}"/>
          </ac:spMkLst>
        </pc:spChg>
        <pc:spChg chg="mod">
          <ac:chgData name="Annette McFarland" userId="e93d1f50-85ab-41a8-a34a-185a53159573" providerId="ADAL" clId="{93AB5F2F-4D7E-40D2-AA6E-BE11CDFD2059}" dt="2023-02-23T15:41:03.854" v="384" actId="14100"/>
          <ac:spMkLst>
            <pc:docMk/>
            <pc:sldMk cId="2380529716" sldId="302"/>
            <ac:spMk id="19" creationId="{7B619C22-AF1C-B15E-3CCD-B4044DE27F62}"/>
          </ac:spMkLst>
        </pc:spChg>
        <pc:spChg chg="mod">
          <ac:chgData name="Annette McFarland" userId="e93d1f50-85ab-41a8-a34a-185a53159573" providerId="ADAL" clId="{93AB5F2F-4D7E-40D2-AA6E-BE11CDFD2059}" dt="2023-02-23T15:46:00.715" v="424" actId="1076"/>
          <ac:spMkLst>
            <pc:docMk/>
            <pc:sldMk cId="2380529716" sldId="302"/>
            <ac:spMk id="26" creationId="{BC0E94E1-3A6B-827B-2232-DB45D4C2F78D}"/>
          </ac:spMkLst>
        </pc:spChg>
        <pc:spChg chg="mod">
          <ac:chgData name="Annette McFarland" userId="e93d1f50-85ab-41a8-a34a-185a53159573" providerId="ADAL" clId="{93AB5F2F-4D7E-40D2-AA6E-BE11CDFD2059}" dt="2023-02-23T15:42:41.886" v="394" actId="14100"/>
          <ac:spMkLst>
            <pc:docMk/>
            <pc:sldMk cId="2380529716" sldId="302"/>
            <ac:spMk id="27" creationId="{4E6AF18E-63BB-DD08-89AF-031BC75898B3}"/>
          </ac:spMkLst>
        </pc:spChg>
        <pc:spChg chg="mod">
          <ac:chgData name="Annette McFarland" userId="e93d1f50-85ab-41a8-a34a-185a53159573" providerId="ADAL" clId="{93AB5F2F-4D7E-40D2-AA6E-BE11CDFD2059}" dt="2023-02-23T15:36:17.216" v="286" actId="20577"/>
          <ac:spMkLst>
            <pc:docMk/>
            <pc:sldMk cId="2380529716" sldId="302"/>
            <ac:spMk id="48" creationId="{6E4FE4EE-6274-1BC9-451A-F6895DF440B2}"/>
          </ac:spMkLst>
        </pc:spChg>
        <pc:picChg chg="add del mod">
          <ac:chgData name="Annette McFarland" userId="e93d1f50-85ab-41a8-a34a-185a53159573" providerId="ADAL" clId="{93AB5F2F-4D7E-40D2-AA6E-BE11CDFD2059}" dt="2023-02-23T15:38:43.643" v="361" actId="478"/>
          <ac:picMkLst>
            <pc:docMk/>
            <pc:sldMk cId="2380529716" sldId="302"/>
            <ac:picMk id="6" creationId="{5D3CE170-7B6F-6D09-430B-C17C0741B29F}"/>
          </ac:picMkLst>
        </pc:picChg>
        <pc:picChg chg="mod">
          <ac:chgData name="Annette McFarland" userId="e93d1f50-85ab-41a8-a34a-185a53159573" providerId="ADAL" clId="{93AB5F2F-4D7E-40D2-AA6E-BE11CDFD2059}" dt="2023-02-23T15:45:15.843" v="419" actId="1076"/>
          <ac:picMkLst>
            <pc:docMk/>
            <pc:sldMk cId="2380529716" sldId="302"/>
            <ac:picMk id="23" creationId="{9DC2C437-0AB0-8F35-A120-DEA044108850}"/>
          </ac:picMkLst>
        </pc:picChg>
        <pc:picChg chg="mod">
          <ac:chgData name="Annette McFarland" userId="e93d1f50-85ab-41a8-a34a-185a53159573" providerId="ADAL" clId="{93AB5F2F-4D7E-40D2-AA6E-BE11CDFD2059}" dt="2023-02-23T15:42:33.113" v="393" actId="1076"/>
          <ac:picMkLst>
            <pc:docMk/>
            <pc:sldMk cId="2380529716" sldId="302"/>
            <ac:picMk id="31" creationId="{51A56432-FDB1-B7C7-809C-308053E3457D}"/>
          </ac:picMkLst>
        </pc:picChg>
        <pc:picChg chg="mod">
          <ac:chgData name="Annette McFarland" userId="e93d1f50-85ab-41a8-a34a-185a53159573" providerId="ADAL" clId="{93AB5F2F-4D7E-40D2-AA6E-BE11CDFD2059}" dt="2023-02-23T15:44:36.564" v="417" actId="1076"/>
          <ac:picMkLst>
            <pc:docMk/>
            <pc:sldMk cId="2380529716" sldId="302"/>
            <ac:picMk id="35" creationId="{E73C2072-B038-F37B-9A3A-A97E8786FE03}"/>
          </ac:picMkLst>
        </pc:picChg>
        <pc:picChg chg="mod">
          <ac:chgData name="Annette McFarland" userId="e93d1f50-85ab-41a8-a34a-185a53159573" providerId="ADAL" clId="{93AB5F2F-4D7E-40D2-AA6E-BE11CDFD2059}" dt="2023-02-23T15:42:49.272" v="395" actId="1076"/>
          <ac:picMkLst>
            <pc:docMk/>
            <pc:sldMk cId="2380529716" sldId="302"/>
            <ac:picMk id="37" creationId="{7B303655-376E-556A-2D35-4F5516DEF35C}"/>
          </ac:picMkLst>
        </pc:picChg>
        <pc:picChg chg="mod">
          <ac:chgData name="Annette McFarland" userId="e93d1f50-85ab-41a8-a34a-185a53159573" providerId="ADAL" clId="{93AB5F2F-4D7E-40D2-AA6E-BE11CDFD2059}" dt="2023-02-23T15:45:35.800" v="422" actId="1076"/>
          <ac:picMkLst>
            <pc:docMk/>
            <pc:sldMk cId="2380529716" sldId="302"/>
            <ac:picMk id="39" creationId="{8EDEB709-2A17-8020-E30C-CA6A8187A6E4}"/>
          </ac:picMkLst>
        </pc:picChg>
        <pc:picChg chg="mod">
          <ac:chgData name="Annette McFarland" userId="e93d1f50-85ab-41a8-a34a-185a53159573" providerId="ADAL" clId="{93AB5F2F-4D7E-40D2-AA6E-BE11CDFD2059}" dt="2023-02-23T15:45:35.800" v="422" actId="1076"/>
          <ac:picMkLst>
            <pc:docMk/>
            <pc:sldMk cId="2380529716" sldId="302"/>
            <ac:picMk id="41" creationId="{BC6874AD-F9E0-3979-5912-E958BF6C1AE3}"/>
          </ac:picMkLst>
        </pc:picChg>
        <pc:picChg chg="mod">
          <ac:chgData name="Annette McFarland" userId="e93d1f50-85ab-41a8-a34a-185a53159573" providerId="ADAL" clId="{93AB5F2F-4D7E-40D2-AA6E-BE11CDFD2059}" dt="2023-02-23T15:45:35.800" v="422" actId="1076"/>
          <ac:picMkLst>
            <pc:docMk/>
            <pc:sldMk cId="2380529716" sldId="302"/>
            <ac:picMk id="43" creationId="{05AA75CE-1DB0-D6BC-4124-EC8FDE5DC5DC}"/>
          </ac:picMkLst>
        </pc:picChg>
        <pc:picChg chg="mod">
          <ac:chgData name="Annette McFarland" userId="e93d1f50-85ab-41a8-a34a-185a53159573" providerId="ADAL" clId="{93AB5F2F-4D7E-40D2-AA6E-BE11CDFD2059}" dt="2023-02-23T15:45:35.800" v="422" actId="1076"/>
          <ac:picMkLst>
            <pc:docMk/>
            <pc:sldMk cId="2380529716" sldId="302"/>
            <ac:picMk id="45" creationId="{2F6A7B4E-63E0-1829-927F-568F886B70F4}"/>
          </ac:picMkLst>
        </pc:picChg>
        <pc:picChg chg="del">
          <ac:chgData name="Annette McFarland" userId="e93d1f50-85ab-41a8-a34a-185a53159573" providerId="ADAL" clId="{93AB5F2F-4D7E-40D2-AA6E-BE11CDFD2059}" dt="2023-02-23T15:32:52.124" v="104" actId="478"/>
          <ac:picMkLst>
            <pc:docMk/>
            <pc:sldMk cId="2380529716" sldId="302"/>
            <ac:picMk id="47" creationId="{FB5462DB-8060-6D19-4276-31C6455BEEF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ette McFarland" userId="e93d1f50-85ab-41a8-a34a-185a53159573" providerId="ADAL" clId="{93AB5F2F-4D7E-40D2-AA6E-BE11CDFD2059}" dt="2023-02-23T15:43:22.193" v="397"/>
              <pc2:cmMkLst xmlns:pc2="http://schemas.microsoft.com/office/powerpoint/2019/9/main/command">
                <pc:docMk/>
                <pc:sldMk cId="2380529716" sldId="302"/>
                <pc2:cmMk id="{3A6E16AF-27AA-4F50-9A7C-2F7E6F4A4B60}"/>
              </pc2:cmMkLst>
            </pc226:cmChg>
          </p:ext>
        </pc:extLst>
      </pc:sldChg>
      <pc:sldMasterChg chg="addSp delSp modSp mod">
        <pc:chgData name="Annette McFarland" userId="e93d1f50-85ab-41a8-a34a-185a53159573" providerId="ADAL" clId="{93AB5F2F-4D7E-40D2-AA6E-BE11CDFD2059}" dt="2023-02-23T16:21:05.411" v="433" actId="1076"/>
        <pc:sldMasterMkLst>
          <pc:docMk/>
          <pc:sldMasterMk cId="3850865728" sldId="2147483662"/>
        </pc:sldMasterMkLst>
        <pc:picChg chg="del">
          <ac:chgData name="Annette McFarland" userId="e93d1f50-85ab-41a8-a34a-185a53159573" providerId="ADAL" clId="{93AB5F2F-4D7E-40D2-AA6E-BE11CDFD2059}" dt="2023-02-23T16:20:34.266" v="425" actId="478"/>
          <ac:picMkLst>
            <pc:docMk/>
            <pc:sldMasterMk cId="3850865728" sldId="2147483662"/>
            <ac:picMk id="5" creationId="{24F86A95-525F-ABD6-1B0F-76A15798FC22}"/>
          </ac:picMkLst>
        </pc:picChg>
        <pc:picChg chg="add mod ord modCrop">
          <ac:chgData name="Annette McFarland" userId="e93d1f50-85ab-41a8-a34a-185a53159573" providerId="ADAL" clId="{93AB5F2F-4D7E-40D2-AA6E-BE11CDFD2059}" dt="2023-02-23T16:21:05.411" v="433" actId="1076"/>
          <ac:picMkLst>
            <pc:docMk/>
            <pc:sldMasterMk cId="3850865728" sldId="2147483662"/>
            <ac:picMk id="6" creationId="{79BFB340-6AC1-0D07-8E00-21C2D9544023}"/>
          </ac:picMkLst>
        </pc:picChg>
      </pc:sldMasterChg>
    </pc:docChg>
  </pc:docChgLst>
  <pc:docChgLst>
    <pc:chgData name="Sarah Balian" userId="b9b6ec2c-f67a-4485-ae9a-27dddf9569d2" providerId="ADAL" clId="{54232AEA-C63D-4174-9336-A9D00D8E29E0}"/>
    <pc:docChg chg="modSld">
      <pc:chgData name="Sarah Balian" userId="b9b6ec2c-f67a-4485-ae9a-27dddf9569d2" providerId="ADAL" clId="{54232AEA-C63D-4174-9336-A9D00D8E29E0}" dt="2023-02-13T19:19:53.127" v="7"/>
      <pc:docMkLst>
        <pc:docMk/>
      </pc:docMkLst>
      <pc:sldChg chg="addCm">
        <pc:chgData name="Sarah Balian" userId="b9b6ec2c-f67a-4485-ae9a-27dddf9569d2" providerId="ADAL" clId="{54232AEA-C63D-4174-9336-A9D00D8E29E0}" dt="2023-02-13T19:17:35.141" v="6"/>
        <pc:sldMkLst>
          <pc:docMk/>
          <pc:sldMk cId="1195380260" sldId="27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h Balian" userId="b9b6ec2c-f67a-4485-ae9a-27dddf9569d2" providerId="ADAL" clId="{54232AEA-C63D-4174-9336-A9D00D8E29E0}" dt="2023-02-13T19:17:35.141" v="6"/>
              <pc2:cmMkLst xmlns:pc2="http://schemas.microsoft.com/office/powerpoint/2019/9/main/command">
                <pc:docMk/>
                <pc:sldMk cId="1195380260" sldId="271"/>
                <pc2:cmMk id="{65A46D7F-E89A-4401-B8EC-290E58EE94F0}"/>
              </pc2:cmMkLst>
            </pc226:cmChg>
          </p:ext>
        </pc:extLst>
      </pc:sldChg>
      <pc:sldChg chg="modSp mod">
        <pc:chgData name="Sarah Balian" userId="b9b6ec2c-f67a-4485-ae9a-27dddf9569d2" providerId="ADAL" clId="{54232AEA-C63D-4174-9336-A9D00D8E29E0}" dt="2023-02-13T19:14:26.655" v="0" actId="13926"/>
        <pc:sldMkLst>
          <pc:docMk/>
          <pc:sldMk cId="1549423769" sldId="293"/>
        </pc:sldMkLst>
        <pc:spChg chg="mod">
          <ac:chgData name="Sarah Balian" userId="b9b6ec2c-f67a-4485-ae9a-27dddf9569d2" providerId="ADAL" clId="{54232AEA-C63D-4174-9336-A9D00D8E29E0}" dt="2023-02-13T19:14:26.655" v="0" actId="13926"/>
          <ac:spMkLst>
            <pc:docMk/>
            <pc:sldMk cId="1549423769" sldId="293"/>
            <ac:spMk id="3" creationId="{1D9AC8D4-D686-CE0E-ECA4-8C3BC9A93320}"/>
          </ac:spMkLst>
        </pc:spChg>
      </pc:sldChg>
      <pc:sldChg chg="addCm">
        <pc:chgData name="Sarah Balian" userId="b9b6ec2c-f67a-4485-ae9a-27dddf9569d2" providerId="ADAL" clId="{54232AEA-C63D-4174-9336-A9D00D8E29E0}" dt="2023-02-13T19:19:53.127" v="7"/>
        <pc:sldMkLst>
          <pc:docMk/>
          <pc:sldMk cId="3245625903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h Balian" userId="b9b6ec2c-f67a-4485-ae9a-27dddf9569d2" providerId="ADAL" clId="{54232AEA-C63D-4174-9336-A9D00D8E29E0}" dt="2023-02-13T19:19:53.127" v="7"/>
              <pc2:cmMkLst xmlns:pc2="http://schemas.microsoft.com/office/powerpoint/2019/9/main/command">
                <pc:docMk/>
                <pc:sldMk cId="3245625903" sldId="294"/>
                <pc2:cmMk id="{38D84427-B97D-4A68-BA52-6644992C91A2}"/>
              </pc2:cmMkLst>
            </pc226:cmChg>
          </p:ext>
        </pc:extLst>
      </pc:sldChg>
      <pc:sldChg chg="modSp addCm modCm">
        <pc:chgData name="Sarah Balian" userId="b9b6ec2c-f67a-4485-ae9a-27dddf9569d2" providerId="ADAL" clId="{54232AEA-C63D-4174-9336-A9D00D8E29E0}" dt="2023-02-13T19:17:23.478" v="5"/>
        <pc:sldMkLst>
          <pc:docMk/>
          <pc:sldMk cId="2380529716" sldId="302"/>
        </pc:sldMkLst>
        <pc:picChg chg="mod">
          <ac:chgData name="Sarah Balian" userId="b9b6ec2c-f67a-4485-ae9a-27dddf9569d2" providerId="ADAL" clId="{54232AEA-C63D-4174-9336-A9D00D8E29E0}" dt="2023-02-13T19:16:11.574" v="2"/>
          <ac:picMkLst>
            <pc:docMk/>
            <pc:sldMk cId="2380529716" sldId="302"/>
            <ac:picMk id="39" creationId="{8EDEB709-2A17-8020-E30C-CA6A8187A6E4}"/>
          </ac:picMkLst>
        </pc:picChg>
        <pc:picChg chg="mod">
          <ac:chgData name="Sarah Balian" userId="b9b6ec2c-f67a-4485-ae9a-27dddf9569d2" providerId="ADAL" clId="{54232AEA-C63D-4174-9336-A9D00D8E29E0}" dt="2023-02-13T19:16:25.729" v="3"/>
          <ac:picMkLst>
            <pc:docMk/>
            <pc:sldMk cId="2380529716" sldId="302"/>
            <ac:picMk id="41" creationId="{BC6874AD-F9E0-3979-5912-E958BF6C1AE3}"/>
          </ac:picMkLst>
        </pc:picChg>
        <pc:picChg chg="mod">
          <ac:chgData name="Sarah Balian" userId="b9b6ec2c-f67a-4485-ae9a-27dddf9569d2" providerId="ADAL" clId="{54232AEA-C63D-4174-9336-A9D00D8E29E0}" dt="2023-02-13T19:17:07.473" v="4"/>
          <ac:picMkLst>
            <pc:docMk/>
            <pc:sldMk cId="2380529716" sldId="302"/>
            <ac:picMk id="43" creationId="{05AA75CE-1DB0-D6BC-4124-EC8FDE5DC5D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h Balian" userId="b9b6ec2c-f67a-4485-ae9a-27dddf9569d2" providerId="ADAL" clId="{54232AEA-C63D-4174-9336-A9D00D8E29E0}" dt="2023-02-13T19:17:23.478" v="5"/>
              <pc2:cmMkLst xmlns:pc2="http://schemas.microsoft.com/office/powerpoint/2019/9/main/command">
                <pc:docMk/>
                <pc:sldMk cId="2380529716" sldId="302"/>
                <pc2:cmMk id="{3A6E16AF-27AA-4F50-9A7C-2F7E6F4A4B60}"/>
              </pc2:cmMkLst>
              <pc226:cmRplyChg chg="add">
                <pc226:chgData name="Sarah Balian" userId="b9b6ec2c-f67a-4485-ae9a-27dddf9569d2" providerId="ADAL" clId="{54232AEA-C63D-4174-9336-A9D00D8E29E0}" dt="2023-02-13T19:17:23.478" v="5"/>
                <pc2:cmRplyMkLst xmlns:pc2="http://schemas.microsoft.com/office/powerpoint/2019/9/main/command">
                  <pc:docMk/>
                  <pc:sldMk cId="2380529716" sldId="302"/>
                  <pc2:cmMk id="{3A6E16AF-27AA-4F50-9A7C-2F7E6F4A4B60}"/>
                  <pc2:cmRplyMk id="{27CD5AA2-BF07-48D3-9D74-D7639CCD7DDD}"/>
                </pc2:cmRplyMkLst>
              </pc226:cmRplyChg>
            </pc226:cmChg>
          </p:ext>
        </pc:extLst>
      </pc:sldChg>
    </pc:docChg>
  </pc:docChgLst>
  <pc:docChgLst>
    <pc:chgData name="Twesigye, Gloria" userId="6464a502-8a44-4d67-8fab-8f3aa9495827" providerId="ADAL" clId="{91EBD91F-C3B4-4789-ACF4-48D4F24A581C}"/>
    <pc:docChg chg="undo redo custSel addSld delSld modSld modMainMaster">
      <pc:chgData name="Twesigye, Gloria" userId="6464a502-8a44-4d67-8fab-8f3aa9495827" providerId="ADAL" clId="{91EBD91F-C3B4-4789-ACF4-48D4F24A581C}" dt="2024-09-20T17:06:07.694" v="622"/>
      <pc:docMkLst>
        <pc:docMk/>
      </pc:docMkLst>
      <pc:sldChg chg="modSp mod">
        <pc:chgData name="Twesigye, Gloria" userId="6464a502-8a44-4d67-8fab-8f3aa9495827" providerId="ADAL" clId="{91EBD91F-C3B4-4789-ACF4-48D4F24A581C}" dt="2024-09-20T15:44:07.868" v="588" actId="122"/>
        <pc:sldMkLst>
          <pc:docMk/>
          <pc:sldMk cId="1253443104" sldId="270"/>
        </pc:sldMkLst>
        <pc:graphicFrameChg chg="mod modGraphic">
          <ac:chgData name="Twesigye, Gloria" userId="6464a502-8a44-4d67-8fab-8f3aa9495827" providerId="ADAL" clId="{91EBD91F-C3B4-4789-ACF4-48D4F24A581C}" dt="2024-09-20T15:44:07.868" v="588" actId="122"/>
          <ac:graphicFrameMkLst>
            <pc:docMk/>
            <pc:sldMk cId="1253443104" sldId="270"/>
            <ac:graphicFrameMk id="4" creationId="{00000000-0000-0000-0000-000000000000}"/>
          </ac:graphicFrameMkLst>
        </pc:graphicFrameChg>
      </pc:sldChg>
      <pc:sldChg chg="addSp delSp modSp mod modNotesTx">
        <pc:chgData name="Twesigye, Gloria" userId="6464a502-8a44-4d67-8fab-8f3aa9495827" providerId="ADAL" clId="{91EBD91F-C3B4-4789-ACF4-48D4F24A581C}" dt="2024-09-20T15:46:17.742" v="617" actId="20577"/>
        <pc:sldMkLst>
          <pc:docMk/>
          <pc:sldMk cId="1195380260" sldId="271"/>
        </pc:sldMkLst>
        <pc:spChg chg="mod">
          <ac:chgData name="Twesigye, Gloria" userId="6464a502-8a44-4d67-8fab-8f3aa9495827" providerId="ADAL" clId="{91EBD91F-C3B4-4789-ACF4-48D4F24A581C}" dt="2024-09-20T15:44:16.477" v="592" actId="27636"/>
          <ac:spMkLst>
            <pc:docMk/>
            <pc:sldMk cId="1195380260" sldId="271"/>
            <ac:spMk id="2" creationId="{00000000-0000-0000-0000-000000000000}"/>
          </ac:spMkLst>
        </pc:spChg>
        <pc:picChg chg="del">
          <ac:chgData name="Twesigye, Gloria" userId="6464a502-8a44-4d67-8fab-8f3aa9495827" providerId="ADAL" clId="{91EBD91F-C3B4-4789-ACF4-48D4F24A581C}" dt="2024-09-20T15:44:51.422" v="601" actId="478"/>
          <ac:picMkLst>
            <pc:docMk/>
            <pc:sldMk cId="1195380260" sldId="271"/>
            <ac:picMk id="3" creationId="{9F4DECB8-6A74-0321-5D25-189CA9188A26}"/>
          </ac:picMkLst>
        </pc:picChg>
        <pc:picChg chg="add mod">
          <ac:chgData name="Twesigye, Gloria" userId="6464a502-8a44-4d67-8fab-8f3aa9495827" providerId="ADAL" clId="{91EBD91F-C3B4-4789-ACF4-48D4F24A581C}" dt="2024-09-20T15:45:19.906" v="611" actId="14861"/>
          <ac:picMkLst>
            <pc:docMk/>
            <pc:sldMk cId="1195380260" sldId="271"/>
            <ac:picMk id="5" creationId="{486CFE7C-969D-2B6D-2363-65226F5ADE6F}"/>
          </ac:picMkLst>
        </pc:picChg>
        <pc:picChg chg="del">
          <ac:chgData name="Twesigye, Gloria" userId="6464a502-8a44-4d67-8fab-8f3aa9495827" providerId="ADAL" clId="{91EBD91F-C3B4-4789-ACF4-48D4F24A581C}" dt="2024-09-20T15:44:52.783" v="602" actId="478"/>
          <ac:picMkLst>
            <pc:docMk/>
            <pc:sldMk cId="1195380260" sldId="271"/>
            <ac:picMk id="6" creationId="{D133144D-6C01-3A14-5250-4D2B9E92053D}"/>
          </ac:picMkLst>
        </pc:picChg>
        <pc:picChg chg="add mod">
          <ac:chgData name="Twesigye, Gloria" userId="6464a502-8a44-4d67-8fab-8f3aa9495827" providerId="ADAL" clId="{91EBD91F-C3B4-4789-ACF4-48D4F24A581C}" dt="2024-09-20T15:45:19.906" v="611" actId="14861"/>
          <ac:picMkLst>
            <pc:docMk/>
            <pc:sldMk cId="1195380260" sldId="271"/>
            <ac:picMk id="14" creationId="{D26C64A2-BB08-166F-ED09-A449F75AE090}"/>
          </ac:picMkLst>
        </pc:picChg>
      </pc:sldChg>
      <pc:sldChg chg="addSp delSp modSp mod">
        <pc:chgData name="Twesigye, Gloria" userId="6464a502-8a44-4d67-8fab-8f3aa9495827" providerId="ADAL" clId="{91EBD91F-C3B4-4789-ACF4-48D4F24A581C}" dt="2024-09-20T13:47:08.864" v="4" actId="408"/>
        <pc:sldMkLst>
          <pc:docMk/>
          <pc:sldMk cId="1157318186" sldId="290"/>
        </pc:sldMkLst>
        <pc:picChg chg="add mod">
          <ac:chgData name="Twesigye, Gloria" userId="6464a502-8a44-4d67-8fab-8f3aa9495827" providerId="ADAL" clId="{91EBD91F-C3B4-4789-ACF4-48D4F24A581C}" dt="2024-09-20T13:46:50.971" v="3" actId="14100"/>
          <ac:picMkLst>
            <pc:docMk/>
            <pc:sldMk cId="1157318186" sldId="290"/>
            <ac:picMk id="3" creationId="{1D6A4942-88B9-C3C8-F1F2-BBA4A79222E5}"/>
          </ac:picMkLst>
        </pc:picChg>
        <pc:picChg chg="del">
          <ac:chgData name="Twesigye, Gloria" userId="6464a502-8a44-4d67-8fab-8f3aa9495827" providerId="ADAL" clId="{91EBD91F-C3B4-4789-ACF4-48D4F24A581C}" dt="2024-09-20T13:45:40.596" v="0" actId="478"/>
          <ac:picMkLst>
            <pc:docMk/>
            <pc:sldMk cId="1157318186" sldId="290"/>
            <ac:picMk id="9" creationId="{1FE9C3A4-028B-7318-9425-A0EBB2C74C57}"/>
          </ac:picMkLst>
        </pc:picChg>
        <pc:picChg chg="mod">
          <ac:chgData name="Twesigye, Gloria" userId="6464a502-8a44-4d67-8fab-8f3aa9495827" providerId="ADAL" clId="{91EBD91F-C3B4-4789-ACF4-48D4F24A581C}" dt="2024-09-20T13:47:08.864" v="4" actId="408"/>
          <ac:picMkLst>
            <pc:docMk/>
            <pc:sldMk cId="1157318186" sldId="290"/>
            <ac:picMk id="11" creationId="{A966DB4E-D8E9-77BF-35EF-ECA073A23504}"/>
          </ac:picMkLst>
        </pc:picChg>
        <pc:picChg chg="mod">
          <ac:chgData name="Twesigye, Gloria" userId="6464a502-8a44-4d67-8fab-8f3aa9495827" providerId="ADAL" clId="{91EBD91F-C3B4-4789-ACF4-48D4F24A581C}" dt="2024-09-20T13:47:08.864" v="4" actId="408"/>
          <ac:picMkLst>
            <pc:docMk/>
            <pc:sldMk cId="1157318186" sldId="290"/>
            <ac:picMk id="13" creationId="{33B6196B-C7E9-03B8-8459-4C460761F37F}"/>
          </ac:picMkLst>
        </pc:picChg>
      </pc:sldChg>
      <pc:sldChg chg="modSp mod">
        <pc:chgData name="Twesigye, Gloria" userId="6464a502-8a44-4d67-8fab-8f3aa9495827" providerId="ADAL" clId="{91EBD91F-C3B4-4789-ACF4-48D4F24A581C}" dt="2024-09-20T13:58:49.780" v="68" actId="6549"/>
        <pc:sldMkLst>
          <pc:docMk/>
          <pc:sldMk cId="3991819526" sldId="292"/>
        </pc:sldMkLst>
        <pc:spChg chg="mod">
          <ac:chgData name="Twesigye, Gloria" userId="6464a502-8a44-4d67-8fab-8f3aa9495827" providerId="ADAL" clId="{91EBD91F-C3B4-4789-ACF4-48D4F24A581C}" dt="2024-09-20T13:58:49.780" v="68" actId="6549"/>
          <ac:spMkLst>
            <pc:docMk/>
            <pc:sldMk cId="3991819526" sldId="292"/>
            <ac:spMk id="3" creationId="{1D9AC8D4-D686-CE0E-ECA4-8C3BC9A93320}"/>
          </ac:spMkLst>
        </pc:spChg>
      </pc:sldChg>
      <pc:sldChg chg="modSp mod">
        <pc:chgData name="Twesigye, Gloria" userId="6464a502-8a44-4d67-8fab-8f3aa9495827" providerId="ADAL" clId="{91EBD91F-C3B4-4789-ACF4-48D4F24A581C}" dt="2024-09-20T14:04:10.528" v="100" actId="6549"/>
        <pc:sldMkLst>
          <pc:docMk/>
          <pc:sldMk cId="1549423769" sldId="293"/>
        </pc:sldMkLst>
        <pc:spChg chg="mod">
          <ac:chgData name="Twesigye, Gloria" userId="6464a502-8a44-4d67-8fab-8f3aa9495827" providerId="ADAL" clId="{91EBD91F-C3B4-4789-ACF4-48D4F24A581C}" dt="2024-09-20T14:04:10.528" v="100" actId="6549"/>
          <ac:spMkLst>
            <pc:docMk/>
            <pc:sldMk cId="1549423769" sldId="293"/>
            <ac:spMk id="3" creationId="{1D9AC8D4-D686-CE0E-ECA4-8C3BC9A93320}"/>
          </ac:spMkLst>
        </pc:spChg>
      </pc:sldChg>
      <pc:sldChg chg="addSp delSp modSp mod">
        <pc:chgData name="Twesigye, Gloria" userId="6464a502-8a44-4d67-8fab-8f3aa9495827" providerId="ADAL" clId="{91EBD91F-C3B4-4789-ACF4-48D4F24A581C}" dt="2024-09-20T15:46:46.301" v="618" actId="207"/>
        <pc:sldMkLst>
          <pc:docMk/>
          <pc:sldMk cId="3245625903" sldId="294"/>
        </pc:sldMkLst>
        <pc:spChg chg="mod">
          <ac:chgData name="Twesigye, Gloria" userId="6464a502-8a44-4d67-8fab-8f3aa9495827" providerId="ADAL" clId="{91EBD91F-C3B4-4789-ACF4-48D4F24A581C}" dt="2024-09-20T14:28:42.414" v="138" actId="1076"/>
          <ac:spMkLst>
            <pc:docMk/>
            <pc:sldMk cId="3245625903" sldId="294"/>
            <ac:spMk id="2" creationId="{61787511-8064-1BF8-DF69-03EE3ECA8D92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3" creationId="{10550D2E-5AC4-73D9-A1ED-4FF2E28DAD98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" creationId="{07D9D652-AA8D-843A-CDCE-62C6AF520C79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5" creationId="{9D939342-5B96-E803-B3B4-937883B0F2BF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36" creationId="{55FBE395-13A3-A9E0-C3E2-120446955518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37" creationId="{474458A9-C115-7735-F9C0-98D072809B4C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38" creationId="{898E707C-3EDC-A0E4-328C-11B4C5B30BE1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39" creationId="{359DA703-150F-B35D-811C-B249A579F5CD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0" creationId="{3DC84B29-5336-580E-208F-F4C645135483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1" creationId="{C4F83385-E51A-CF36-AFD2-12FB53615095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2" creationId="{5CFEA62B-E460-CEA4-C1EF-4233C0CFA000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3" creationId="{996B117F-D159-DC48-E263-C3AF946DF940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4" creationId="{1BE39412-B8A4-572F-C24A-288B9DBCF12F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5" creationId="{458BA4F0-1F0F-FB56-F132-7E1F4226D38B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6" creationId="{5C40C233-DA1B-B934-A0A7-305E78213D14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7" creationId="{D3C5359F-5BC4-4A0D-D2A6-78C47FC0DBAE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8" creationId="{3DFFB47F-B9DB-0812-2DA1-0266001B224F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49" creationId="{58AD1BCC-379A-8D6D-6F88-8917052F988A}"/>
          </ac:spMkLst>
        </pc:spChg>
        <pc:spChg chg="del">
          <ac:chgData name="Twesigye, Gloria" userId="6464a502-8a44-4d67-8fab-8f3aa9495827" providerId="ADAL" clId="{91EBD91F-C3B4-4789-ACF4-48D4F24A581C}" dt="2024-09-20T14:04:36.216" v="106" actId="478"/>
          <ac:spMkLst>
            <pc:docMk/>
            <pc:sldMk cId="3245625903" sldId="294"/>
            <ac:spMk id="50" creationId="{51C321DA-181E-46F9-1EC9-550DE7F44EB9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52" creationId="{759EA988-3844-E4A1-2CA4-B77C64381C05}"/>
          </ac:spMkLst>
        </pc:spChg>
        <pc:spChg chg="del">
          <ac:chgData name="Twesigye, Gloria" userId="6464a502-8a44-4d67-8fab-8f3aa9495827" providerId="ADAL" clId="{91EBD91F-C3B4-4789-ACF4-48D4F24A581C}" dt="2024-09-20T14:04:36.216" v="106" actId="478"/>
          <ac:spMkLst>
            <pc:docMk/>
            <pc:sldMk cId="3245625903" sldId="294"/>
            <ac:spMk id="53" creationId="{1029B76F-E070-77D5-695B-40831CD6D610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54" creationId="{41679809-01C1-260B-24EA-60C3DF4795A3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55" creationId="{A625AB54-CA35-5254-8576-C3225ACD0962}"/>
          </ac:spMkLst>
        </pc:spChg>
        <pc:spChg chg="del">
          <ac:chgData name="Twesigye, Gloria" userId="6464a502-8a44-4d67-8fab-8f3aa9495827" providerId="ADAL" clId="{91EBD91F-C3B4-4789-ACF4-48D4F24A581C}" dt="2024-09-20T14:04:36.216" v="106" actId="478"/>
          <ac:spMkLst>
            <pc:docMk/>
            <pc:sldMk cId="3245625903" sldId="294"/>
            <ac:spMk id="56" creationId="{0760D8C8-BFD1-BCF1-165E-64B738A98C92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57" creationId="{7178A561-18FA-6C29-1876-13527C52ACB5}"/>
          </ac:spMkLst>
        </pc:spChg>
        <pc:spChg chg="del">
          <ac:chgData name="Twesigye, Gloria" userId="6464a502-8a44-4d67-8fab-8f3aa9495827" providerId="ADAL" clId="{91EBD91F-C3B4-4789-ACF4-48D4F24A581C}" dt="2024-09-20T14:04:28.528" v="103" actId="478"/>
          <ac:spMkLst>
            <pc:docMk/>
            <pc:sldMk cId="3245625903" sldId="294"/>
            <ac:spMk id="59" creationId="{46F35DEE-EE44-6B01-F32E-B0D2CC313AE0}"/>
          </ac:spMkLst>
        </pc:spChg>
        <pc:spChg chg="mod">
          <ac:chgData name="Twesigye, Gloria" userId="6464a502-8a44-4d67-8fab-8f3aa9495827" providerId="ADAL" clId="{91EBD91F-C3B4-4789-ACF4-48D4F24A581C}" dt="2024-09-20T14:05:29.641" v="108"/>
          <ac:spMkLst>
            <pc:docMk/>
            <pc:sldMk cId="3245625903" sldId="294"/>
            <ac:spMk id="65" creationId="{C7CEE490-7E13-FD2B-65DC-F0485288EC03}"/>
          </ac:spMkLst>
        </pc:spChg>
        <pc:spChg chg="mod">
          <ac:chgData name="Twesigye, Gloria" userId="6464a502-8a44-4d67-8fab-8f3aa9495827" providerId="ADAL" clId="{91EBD91F-C3B4-4789-ACF4-48D4F24A581C}" dt="2024-09-20T14:10:32.903" v="111" actId="207"/>
          <ac:spMkLst>
            <pc:docMk/>
            <pc:sldMk cId="3245625903" sldId="294"/>
            <ac:spMk id="66" creationId="{14052F99-F6C0-62AB-36A3-AD3AE6C1AAD3}"/>
          </ac:spMkLst>
        </pc:spChg>
        <pc:spChg chg="mod">
          <ac:chgData name="Twesigye, Gloria" userId="6464a502-8a44-4d67-8fab-8f3aa9495827" providerId="ADAL" clId="{91EBD91F-C3B4-4789-ACF4-48D4F24A581C}" dt="2024-09-20T14:10:32.903" v="111" actId="207"/>
          <ac:spMkLst>
            <pc:docMk/>
            <pc:sldMk cId="3245625903" sldId="294"/>
            <ac:spMk id="67" creationId="{698E0620-647E-39E2-4467-899D223F04C2}"/>
          </ac:spMkLst>
        </pc:spChg>
        <pc:spChg chg="mod">
          <ac:chgData name="Twesigye, Gloria" userId="6464a502-8a44-4d67-8fab-8f3aa9495827" providerId="ADAL" clId="{91EBD91F-C3B4-4789-ACF4-48D4F24A581C}" dt="2024-09-20T14:10:32.903" v="111" actId="207"/>
          <ac:spMkLst>
            <pc:docMk/>
            <pc:sldMk cId="3245625903" sldId="294"/>
            <ac:spMk id="68" creationId="{FEC03AA9-48BA-F520-18BA-BDB808EAA050}"/>
          </ac:spMkLst>
        </pc:spChg>
        <pc:spChg chg="mod">
          <ac:chgData name="Twesigye, Gloria" userId="6464a502-8a44-4d67-8fab-8f3aa9495827" providerId="ADAL" clId="{91EBD91F-C3B4-4789-ACF4-48D4F24A581C}" dt="2024-09-20T14:10:32.903" v="111" actId="207"/>
          <ac:spMkLst>
            <pc:docMk/>
            <pc:sldMk cId="3245625903" sldId="294"/>
            <ac:spMk id="69" creationId="{B24B3FCC-114D-74BD-F7E9-C7E4B20FC831}"/>
          </ac:spMkLst>
        </pc:spChg>
        <pc:spChg chg="mod">
          <ac:chgData name="Twesigye, Gloria" userId="6464a502-8a44-4d67-8fab-8f3aa9495827" providerId="ADAL" clId="{91EBD91F-C3B4-4789-ACF4-48D4F24A581C}" dt="2024-09-20T14:10:32.903" v="111" actId="207"/>
          <ac:spMkLst>
            <pc:docMk/>
            <pc:sldMk cId="3245625903" sldId="294"/>
            <ac:spMk id="71" creationId="{44B9411C-65F3-E1FB-6C8E-0BB945F415D8}"/>
          </ac:spMkLst>
        </pc:spChg>
        <pc:spChg chg="mod">
          <ac:chgData name="Twesigye, Gloria" userId="6464a502-8a44-4d67-8fab-8f3aa9495827" providerId="ADAL" clId="{91EBD91F-C3B4-4789-ACF4-48D4F24A581C}" dt="2024-09-20T15:46:46.301" v="618" actId="207"/>
          <ac:spMkLst>
            <pc:docMk/>
            <pc:sldMk cId="3245625903" sldId="294"/>
            <ac:spMk id="72" creationId="{4074F346-0EFE-DF16-A024-B72F49C5342E}"/>
          </ac:spMkLst>
        </pc:spChg>
        <pc:spChg chg="mod">
          <ac:chgData name="Twesigye, Gloria" userId="6464a502-8a44-4d67-8fab-8f3aa9495827" providerId="ADAL" clId="{91EBD91F-C3B4-4789-ACF4-48D4F24A581C}" dt="2024-09-20T14:05:29.641" v="108"/>
          <ac:spMkLst>
            <pc:docMk/>
            <pc:sldMk cId="3245625903" sldId="294"/>
            <ac:spMk id="73" creationId="{62150344-A0DE-8164-7569-2C40D1D43BF5}"/>
          </ac:spMkLst>
        </pc:spChg>
        <pc:spChg chg="add mod">
          <ac:chgData name="Twesigye, Gloria" userId="6464a502-8a44-4d67-8fab-8f3aa9495827" providerId="ADAL" clId="{91EBD91F-C3B4-4789-ACF4-48D4F24A581C}" dt="2024-09-20T14:29:06.516" v="141" actId="164"/>
          <ac:spMkLst>
            <pc:docMk/>
            <pc:sldMk cId="3245625903" sldId="294"/>
            <ac:spMk id="74" creationId="{D571A863-83FD-0D68-D6AB-291F82CAF178}"/>
          </ac:spMkLst>
        </pc:spChg>
        <pc:spChg chg="add mod">
          <ac:chgData name="Twesigye, Gloria" userId="6464a502-8a44-4d67-8fab-8f3aa9495827" providerId="ADAL" clId="{91EBD91F-C3B4-4789-ACF4-48D4F24A581C}" dt="2024-09-20T14:29:06.516" v="141" actId="164"/>
          <ac:spMkLst>
            <pc:docMk/>
            <pc:sldMk cId="3245625903" sldId="294"/>
            <ac:spMk id="75" creationId="{2979F7E0-1C17-8AAF-D81B-3D52B12F6A3A}"/>
          </ac:spMkLst>
        </pc:spChg>
        <pc:spChg chg="add mod">
          <ac:chgData name="Twesigye, Gloria" userId="6464a502-8a44-4d67-8fab-8f3aa9495827" providerId="ADAL" clId="{91EBD91F-C3B4-4789-ACF4-48D4F24A581C}" dt="2024-09-20T14:29:06.516" v="141" actId="164"/>
          <ac:spMkLst>
            <pc:docMk/>
            <pc:sldMk cId="3245625903" sldId="294"/>
            <ac:spMk id="76" creationId="{D0CED0C9-51BE-73C6-579B-2ABF05228D4E}"/>
          </ac:spMkLst>
        </pc:spChg>
        <pc:spChg chg="add mod">
          <ac:chgData name="Twesigye, Gloria" userId="6464a502-8a44-4d67-8fab-8f3aa9495827" providerId="ADAL" clId="{91EBD91F-C3B4-4789-ACF4-48D4F24A581C}" dt="2024-09-20T14:29:06.516" v="141" actId="164"/>
          <ac:spMkLst>
            <pc:docMk/>
            <pc:sldMk cId="3245625903" sldId="294"/>
            <ac:spMk id="77" creationId="{BE6380A8-54CD-8CB7-AEB4-41FB054958D4}"/>
          </ac:spMkLst>
        </pc:spChg>
        <pc:spChg chg="add mod">
          <ac:chgData name="Twesigye, Gloria" userId="6464a502-8a44-4d67-8fab-8f3aa9495827" providerId="ADAL" clId="{91EBD91F-C3B4-4789-ACF4-48D4F24A581C}" dt="2024-09-20T14:29:06.516" v="141" actId="164"/>
          <ac:spMkLst>
            <pc:docMk/>
            <pc:sldMk cId="3245625903" sldId="294"/>
            <ac:spMk id="78" creationId="{D4B6A460-A9F5-9C22-8C16-DE8503D03E3C}"/>
          </ac:spMkLst>
        </pc:spChg>
        <pc:grpChg chg="add del mod">
          <ac:chgData name="Twesigye, Gloria" userId="6464a502-8a44-4d67-8fab-8f3aa9495827" providerId="ADAL" clId="{91EBD91F-C3B4-4789-ACF4-48D4F24A581C}" dt="2024-09-20T14:04:33.863" v="105" actId="478"/>
          <ac:grpSpMkLst>
            <pc:docMk/>
            <pc:sldMk cId="3245625903" sldId="294"/>
            <ac:grpSpMk id="7" creationId="{5B04AAE2-04F2-D330-DBCF-8B43124CEDF8}"/>
          </ac:grpSpMkLst>
        </pc:grpChg>
        <pc:grpChg chg="add mod">
          <ac:chgData name="Twesigye, Gloria" userId="6464a502-8a44-4d67-8fab-8f3aa9495827" providerId="ADAL" clId="{91EBD91F-C3B4-4789-ACF4-48D4F24A581C}" dt="2024-09-20T14:29:06.516" v="141" actId="164"/>
          <ac:grpSpMkLst>
            <pc:docMk/>
            <pc:sldMk cId="3245625903" sldId="294"/>
            <ac:grpSpMk id="64" creationId="{9113948D-4A64-DF0D-197D-492867B84922}"/>
          </ac:grpSpMkLst>
        </pc:grpChg>
        <pc:grpChg chg="mod">
          <ac:chgData name="Twesigye, Gloria" userId="6464a502-8a44-4d67-8fab-8f3aa9495827" providerId="ADAL" clId="{91EBD91F-C3B4-4789-ACF4-48D4F24A581C}" dt="2024-09-20T14:05:29.641" v="108"/>
          <ac:grpSpMkLst>
            <pc:docMk/>
            <pc:sldMk cId="3245625903" sldId="294"/>
            <ac:grpSpMk id="70" creationId="{2EDC42E9-F689-2687-0AF1-E86442603212}"/>
          </ac:grpSpMkLst>
        </pc:grpChg>
        <pc:grpChg chg="add mod">
          <ac:chgData name="Twesigye, Gloria" userId="6464a502-8a44-4d67-8fab-8f3aa9495827" providerId="ADAL" clId="{91EBD91F-C3B4-4789-ACF4-48D4F24A581C}" dt="2024-09-20T14:29:16.061" v="142" actId="1076"/>
          <ac:grpSpMkLst>
            <pc:docMk/>
            <pc:sldMk cId="3245625903" sldId="294"/>
            <ac:grpSpMk id="80" creationId="{13F2004D-BCAB-2CAE-DD0C-9371CD2F4A09}"/>
          </ac:grpSpMkLst>
        </pc:grpChg>
        <pc:picChg chg="add mod">
          <ac:chgData name="Twesigye, Gloria" userId="6464a502-8a44-4d67-8fab-8f3aa9495827" providerId="ADAL" clId="{91EBD91F-C3B4-4789-ACF4-48D4F24A581C}" dt="2024-09-20T14:05:05.678" v="107" actId="931"/>
          <ac:picMkLst>
            <pc:docMk/>
            <pc:sldMk cId="3245625903" sldId="294"/>
            <ac:picMk id="63" creationId="{DD03B58A-627F-DDFF-A674-AF14DCD324E7}"/>
          </ac:picMkLst>
        </pc:picChg>
        <pc:cxnChg chg="del">
          <ac:chgData name="Twesigye, Gloria" userId="6464a502-8a44-4d67-8fab-8f3aa9495827" providerId="ADAL" clId="{91EBD91F-C3B4-4789-ACF4-48D4F24A581C}" dt="2024-09-20T14:04:28.528" v="103" actId="478"/>
          <ac:cxnSpMkLst>
            <pc:docMk/>
            <pc:sldMk cId="3245625903" sldId="294"/>
            <ac:cxnSpMk id="51" creationId="{FABF3B37-0902-F2E1-D395-A6C730641233}"/>
          </ac:cxnSpMkLst>
        </pc:cxnChg>
        <pc:cxnChg chg="del">
          <ac:chgData name="Twesigye, Gloria" userId="6464a502-8a44-4d67-8fab-8f3aa9495827" providerId="ADAL" clId="{91EBD91F-C3B4-4789-ACF4-48D4F24A581C}" dt="2024-09-20T14:04:28.528" v="103" actId="478"/>
          <ac:cxnSpMkLst>
            <pc:docMk/>
            <pc:sldMk cId="3245625903" sldId="294"/>
            <ac:cxnSpMk id="58" creationId="{6D85094B-2FFC-E12A-492A-CFEC9A967E9A}"/>
          </ac:cxnSpMkLst>
        </pc:cxnChg>
        <pc:cxnChg chg="del">
          <ac:chgData name="Twesigye, Gloria" userId="6464a502-8a44-4d67-8fab-8f3aa9495827" providerId="ADAL" clId="{91EBD91F-C3B4-4789-ACF4-48D4F24A581C}" dt="2024-09-20T14:04:28.528" v="103" actId="478"/>
          <ac:cxnSpMkLst>
            <pc:docMk/>
            <pc:sldMk cId="3245625903" sldId="294"/>
            <ac:cxnSpMk id="60" creationId="{019195F8-AAB3-76BB-0C7E-BAA07D15150C}"/>
          </ac:cxnSpMkLst>
        </pc:cxnChg>
        <pc:cxnChg chg="del">
          <ac:chgData name="Twesigye, Gloria" userId="6464a502-8a44-4d67-8fab-8f3aa9495827" providerId="ADAL" clId="{91EBD91F-C3B4-4789-ACF4-48D4F24A581C}" dt="2024-09-20T14:04:28.528" v="103" actId="478"/>
          <ac:cxnSpMkLst>
            <pc:docMk/>
            <pc:sldMk cId="3245625903" sldId="294"/>
            <ac:cxnSpMk id="61" creationId="{2801AD1A-9F18-030C-4EAC-60C1AFC9EFAB}"/>
          </ac:cxnSpMkLst>
        </pc:cxnChg>
        <pc:cxnChg chg="add mod">
          <ac:chgData name="Twesigye, Gloria" userId="6464a502-8a44-4d67-8fab-8f3aa9495827" providerId="ADAL" clId="{91EBD91F-C3B4-4789-ACF4-48D4F24A581C}" dt="2024-09-20T14:29:06.516" v="141" actId="164"/>
          <ac:cxnSpMkLst>
            <pc:docMk/>
            <pc:sldMk cId="3245625903" sldId="294"/>
            <ac:cxnSpMk id="79" creationId="{C171E1CD-DD79-6972-CBC6-7BCA69B9DB66}"/>
          </ac:cxnSpMkLst>
        </pc:cxnChg>
      </pc:sldChg>
      <pc:sldChg chg="modSp mod">
        <pc:chgData name="Twesigye, Gloria" userId="6464a502-8a44-4d67-8fab-8f3aa9495827" providerId="ADAL" clId="{91EBD91F-C3B4-4789-ACF4-48D4F24A581C}" dt="2024-09-20T14:11:59.352" v="129" actId="20577"/>
        <pc:sldMkLst>
          <pc:docMk/>
          <pc:sldMk cId="3005443028" sldId="295"/>
        </pc:sldMkLst>
        <pc:spChg chg="mod">
          <ac:chgData name="Twesigye, Gloria" userId="6464a502-8a44-4d67-8fab-8f3aa9495827" providerId="ADAL" clId="{91EBD91F-C3B4-4789-ACF4-48D4F24A581C}" dt="2024-09-20T14:11:59.352" v="129" actId="20577"/>
          <ac:spMkLst>
            <pc:docMk/>
            <pc:sldMk cId="3005443028" sldId="295"/>
            <ac:spMk id="3" creationId="{1D9AC8D4-D686-CE0E-ECA4-8C3BC9A93320}"/>
          </ac:spMkLst>
        </pc:spChg>
      </pc:sldChg>
      <pc:sldChg chg="modSp mod">
        <pc:chgData name="Twesigye, Gloria" userId="6464a502-8a44-4d67-8fab-8f3aa9495827" providerId="ADAL" clId="{91EBD91F-C3B4-4789-ACF4-48D4F24A581C}" dt="2024-09-20T14:12:20.076" v="130" actId="20577"/>
        <pc:sldMkLst>
          <pc:docMk/>
          <pc:sldMk cId="2285495904" sldId="296"/>
        </pc:sldMkLst>
        <pc:spChg chg="mod">
          <ac:chgData name="Twesigye, Gloria" userId="6464a502-8a44-4d67-8fab-8f3aa9495827" providerId="ADAL" clId="{91EBD91F-C3B4-4789-ACF4-48D4F24A581C}" dt="2024-09-20T14:12:20.076" v="130" actId="20577"/>
          <ac:spMkLst>
            <pc:docMk/>
            <pc:sldMk cId="2285495904" sldId="296"/>
            <ac:spMk id="3" creationId="{1D9AC8D4-D686-CE0E-ECA4-8C3BC9A93320}"/>
          </ac:spMkLst>
        </pc:spChg>
      </pc:sldChg>
      <pc:sldChg chg="modSp mod">
        <pc:chgData name="Twesigye, Gloria" userId="6464a502-8a44-4d67-8fab-8f3aa9495827" providerId="ADAL" clId="{91EBD91F-C3B4-4789-ACF4-48D4F24A581C}" dt="2024-09-20T14:13:13.355" v="131" actId="20577"/>
        <pc:sldMkLst>
          <pc:docMk/>
          <pc:sldMk cId="2127329223" sldId="297"/>
        </pc:sldMkLst>
        <pc:spChg chg="mod">
          <ac:chgData name="Twesigye, Gloria" userId="6464a502-8a44-4d67-8fab-8f3aa9495827" providerId="ADAL" clId="{91EBD91F-C3B4-4789-ACF4-48D4F24A581C}" dt="2024-09-20T14:13:13.355" v="131" actId="20577"/>
          <ac:spMkLst>
            <pc:docMk/>
            <pc:sldMk cId="2127329223" sldId="297"/>
            <ac:spMk id="3" creationId="{1D9AC8D4-D686-CE0E-ECA4-8C3BC9A93320}"/>
          </ac:spMkLst>
        </pc:spChg>
      </pc:sldChg>
      <pc:sldChg chg="del">
        <pc:chgData name="Twesigye, Gloria" userId="6464a502-8a44-4d67-8fab-8f3aa9495827" providerId="ADAL" clId="{91EBD91F-C3B4-4789-ACF4-48D4F24A581C}" dt="2024-09-20T14:13:21.045" v="132" actId="47"/>
        <pc:sldMkLst>
          <pc:docMk/>
          <pc:sldMk cId="3618636295" sldId="298"/>
        </pc:sldMkLst>
      </pc:sldChg>
      <pc:sldChg chg="del">
        <pc:chgData name="Twesigye, Gloria" userId="6464a502-8a44-4d67-8fab-8f3aa9495827" providerId="ADAL" clId="{91EBD91F-C3B4-4789-ACF4-48D4F24A581C}" dt="2024-09-20T14:28:08.990" v="137" actId="47"/>
        <pc:sldMkLst>
          <pc:docMk/>
          <pc:sldMk cId="4064364450" sldId="299"/>
        </pc:sldMkLst>
      </pc:sldChg>
      <pc:sldChg chg="modSp mod">
        <pc:chgData name="Twesigye, Gloria" userId="6464a502-8a44-4d67-8fab-8f3aa9495827" providerId="ADAL" clId="{91EBD91F-C3B4-4789-ACF4-48D4F24A581C}" dt="2024-09-20T14:38:14.323" v="325" actId="20577"/>
        <pc:sldMkLst>
          <pc:docMk/>
          <pc:sldMk cId="2456718483" sldId="300"/>
        </pc:sldMkLst>
        <pc:spChg chg="mod">
          <ac:chgData name="Twesigye, Gloria" userId="6464a502-8a44-4d67-8fab-8f3aa9495827" providerId="ADAL" clId="{91EBD91F-C3B4-4789-ACF4-48D4F24A581C}" dt="2024-09-20T14:38:14.323" v="325" actId="20577"/>
          <ac:spMkLst>
            <pc:docMk/>
            <pc:sldMk cId="2456718483" sldId="300"/>
            <ac:spMk id="3" creationId="{1D9AC8D4-D686-CE0E-ECA4-8C3BC9A93320}"/>
          </ac:spMkLst>
        </pc:spChg>
      </pc:sldChg>
      <pc:sldChg chg="modSp mod">
        <pc:chgData name="Twesigye, Gloria" userId="6464a502-8a44-4d67-8fab-8f3aa9495827" providerId="ADAL" clId="{91EBD91F-C3B4-4789-ACF4-48D4F24A581C}" dt="2024-09-20T15:40:07.216" v="515" actId="14100"/>
        <pc:sldMkLst>
          <pc:docMk/>
          <pc:sldMk cId="1870759883" sldId="301"/>
        </pc:sldMkLst>
        <pc:spChg chg="mod">
          <ac:chgData name="Twesigye, Gloria" userId="6464a502-8a44-4d67-8fab-8f3aa9495827" providerId="ADAL" clId="{91EBD91F-C3B4-4789-ACF4-48D4F24A581C}" dt="2024-09-20T15:40:07.216" v="515" actId="14100"/>
          <ac:spMkLst>
            <pc:docMk/>
            <pc:sldMk cId="1870759883" sldId="301"/>
            <ac:spMk id="3" creationId="{1D9AC8D4-D686-CE0E-ECA4-8C3BC9A93320}"/>
          </ac:spMkLst>
        </pc:spChg>
      </pc:sldChg>
      <pc:sldChg chg="modSp add mod">
        <pc:chgData name="Twesigye, Gloria" userId="6464a502-8a44-4d67-8fab-8f3aa9495827" providerId="ADAL" clId="{91EBD91F-C3B4-4789-ACF4-48D4F24A581C}" dt="2024-09-20T14:27:57.299" v="136" actId="6549"/>
        <pc:sldMkLst>
          <pc:docMk/>
          <pc:sldMk cId="3836543072" sldId="303"/>
        </pc:sldMkLst>
        <pc:spChg chg="mod">
          <ac:chgData name="Twesigye, Gloria" userId="6464a502-8a44-4d67-8fab-8f3aa9495827" providerId="ADAL" clId="{91EBD91F-C3B4-4789-ACF4-48D4F24A581C}" dt="2024-09-20T14:27:57.299" v="136" actId="6549"/>
          <ac:spMkLst>
            <pc:docMk/>
            <pc:sldMk cId="3836543072" sldId="303"/>
            <ac:spMk id="3" creationId="{1D9AC8D4-D686-CE0E-ECA4-8C3BC9A93320}"/>
          </ac:spMkLst>
        </pc:spChg>
      </pc:sldChg>
      <pc:sldMasterChg chg="modSldLayout">
        <pc:chgData name="Twesigye, Gloria" userId="6464a502-8a44-4d67-8fab-8f3aa9495827" providerId="ADAL" clId="{91EBD91F-C3B4-4789-ACF4-48D4F24A581C}" dt="2024-09-20T17:06:07.694" v="622"/>
        <pc:sldMasterMkLst>
          <pc:docMk/>
          <pc:sldMasterMk cId="3984714580" sldId="2147483687"/>
        </pc:sldMasterMkLst>
        <pc:sldLayoutChg chg="setBg">
          <pc:chgData name="Twesigye, Gloria" userId="6464a502-8a44-4d67-8fab-8f3aa9495827" providerId="ADAL" clId="{91EBD91F-C3B4-4789-ACF4-48D4F24A581C}" dt="2024-09-20T17:06:07.694" v="622"/>
          <pc:sldLayoutMkLst>
            <pc:docMk/>
            <pc:sldMasterMk cId="3984714580" sldId="2147483687"/>
            <pc:sldLayoutMk cId="746083278" sldId="2147483689"/>
          </pc:sldLayoutMkLst>
        </pc:sldLayoutChg>
      </pc:sldMasterChg>
    </pc:docChg>
  </pc:docChgLst>
  <pc:docChgLst>
    <pc:chgData name="McFarland, Annette (CNTR)" userId="e93d1f50-85ab-41a8-a34a-185a53159573" providerId="ADAL" clId="{AC0815A4-AA20-4F02-B70D-C9B63BFC3C6B}"/>
    <pc:docChg chg="undo custSel modSld">
      <pc:chgData name="McFarland, Annette (CNTR)" userId="e93d1f50-85ab-41a8-a34a-185a53159573" providerId="ADAL" clId="{AC0815A4-AA20-4F02-B70D-C9B63BFC3C6B}" dt="2023-02-07T14:18:36.652" v="127"/>
      <pc:docMkLst>
        <pc:docMk/>
      </pc:docMkLst>
      <pc:sldChg chg="modSp mod">
        <pc:chgData name="McFarland, Annette (CNTR)" userId="e93d1f50-85ab-41a8-a34a-185a53159573" providerId="ADAL" clId="{AC0815A4-AA20-4F02-B70D-C9B63BFC3C6B}" dt="2023-01-24T20:13:01.295" v="0" actId="14861"/>
        <pc:sldMkLst>
          <pc:docMk/>
          <pc:sldMk cId="2163988523" sldId="260"/>
        </pc:sldMkLst>
        <pc:picChg chg="mod">
          <ac:chgData name="McFarland, Annette (CNTR)" userId="e93d1f50-85ab-41a8-a34a-185a53159573" providerId="ADAL" clId="{AC0815A4-AA20-4F02-B70D-C9B63BFC3C6B}" dt="2023-01-24T20:13:01.295" v="0" actId="14861"/>
          <ac:picMkLst>
            <pc:docMk/>
            <pc:sldMk cId="2163988523" sldId="260"/>
            <ac:picMk id="4" creationId="{F2E1CCB0-BABE-1A0C-E486-891E6D20AF6C}"/>
          </ac:picMkLst>
        </pc:picChg>
      </pc:sldChg>
      <pc:sldChg chg="modSp mod">
        <pc:chgData name="McFarland, Annette (CNTR)" userId="e93d1f50-85ab-41a8-a34a-185a53159573" providerId="ADAL" clId="{AC0815A4-AA20-4F02-B70D-C9B63BFC3C6B}" dt="2023-01-24T20:13:14.417" v="1" actId="14861"/>
        <pc:sldMkLst>
          <pc:docMk/>
          <pc:sldMk cId="528443413" sldId="269"/>
        </pc:sldMkLst>
        <pc:picChg chg="mod">
          <ac:chgData name="McFarland, Annette (CNTR)" userId="e93d1f50-85ab-41a8-a34a-185a53159573" providerId="ADAL" clId="{AC0815A4-AA20-4F02-B70D-C9B63BFC3C6B}" dt="2023-01-24T20:13:14.417" v="1" actId="14861"/>
          <ac:picMkLst>
            <pc:docMk/>
            <pc:sldMk cId="528443413" sldId="269"/>
            <ac:picMk id="2" creationId="{A3069D17-6CE0-A7E4-8A59-35EC952BA0A1}"/>
          </ac:picMkLst>
        </pc:picChg>
      </pc:sldChg>
      <pc:sldChg chg="modSp mod">
        <pc:chgData name="McFarland, Annette (CNTR)" userId="e93d1f50-85ab-41a8-a34a-185a53159573" providerId="ADAL" clId="{AC0815A4-AA20-4F02-B70D-C9B63BFC3C6B}" dt="2023-01-24T20:13:24.343" v="2" actId="14861"/>
        <pc:sldMkLst>
          <pc:docMk/>
          <pc:sldMk cId="3367104273" sldId="270"/>
        </pc:sldMkLst>
        <pc:picChg chg="mod">
          <ac:chgData name="McFarland, Annette (CNTR)" userId="e93d1f50-85ab-41a8-a34a-185a53159573" providerId="ADAL" clId="{AC0815A4-AA20-4F02-B70D-C9B63BFC3C6B}" dt="2023-01-24T20:13:24.343" v="2" actId="14861"/>
          <ac:picMkLst>
            <pc:docMk/>
            <pc:sldMk cId="3367104273" sldId="270"/>
            <ac:picMk id="2" creationId="{EF601A3F-7514-EE80-36EC-87EE74294F1E}"/>
          </ac:picMkLst>
        </pc:picChg>
      </pc:sldChg>
      <pc:sldChg chg="modSp mod">
        <pc:chgData name="McFarland, Annette (CNTR)" userId="e93d1f50-85ab-41a8-a34a-185a53159573" providerId="ADAL" clId="{AC0815A4-AA20-4F02-B70D-C9B63BFC3C6B}" dt="2023-01-24T22:43:14.770" v="64" actId="207"/>
        <pc:sldMkLst>
          <pc:docMk/>
          <pc:sldMk cId="454941652" sldId="273"/>
        </pc:sldMkLst>
        <pc:spChg chg="mod">
          <ac:chgData name="McFarland, Annette (CNTR)" userId="e93d1f50-85ab-41a8-a34a-185a53159573" providerId="ADAL" clId="{AC0815A4-AA20-4F02-B70D-C9B63BFC3C6B}" dt="2023-01-24T22:27:11.314" v="33" actId="207"/>
          <ac:spMkLst>
            <pc:docMk/>
            <pc:sldMk cId="454941652" sldId="273"/>
            <ac:spMk id="15" creationId="{D0F2CC26-5BB6-0FF2-59FF-823E56C7B7BC}"/>
          </ac:spMkLst>
        </pc:spChg>
        <pc:spChg chg="mod">
          <ac:chgData name="McFarland, Annette (CNTR)" userId="e93d1f50-85ab-41a8-a34a-185a53159573" providerId="ADAL" clId="{AC0815A4-AA20-4F02-B70D-C9B63BFC3C6B}" dt="2023-01-24T22:43:10.582" v="63" actId="207"/>
          <ac:spMkLst>
            <pc:docMk/>
            <pc:sldMk cId="454941652" sldId="273"/>
            <ac:spMk id="16" creationId="{B48AF8D6-3B53-9F74-94D2-3B25DE3DD83B}"/>
          </ac:spMkLst>
        </pc:spChg>
        <pc:spChg chg="mod">
          <ac:chgData name="McFarland, Annette (CNTR)" userId="e93d1f50-85ab-41a8-a34a-185a53159573" providerId="ADAL" clId="{AC0815A4-AA20-4F02-B70D-C9B63BFC3C6B}" dt="2023-01-24T22:29:39.539" v="45" actId="207"/>
          <ac:spMkLst>
            <pc:docMk/>
            <pc:sldMk cId="454941652" sldId="273"/>
            <ac:spMk id="17" creationId="{A26086BA-EB13-AEAF-5740-8696C7A3D23D}"/>
          </ac:spMkLst>
        </pc:spChg>
        <pc:spChg chg="mod">
          <ac:chgData name="McFarland, Annette (CNTR)" userId="e93d1f50-85ab-41a8-a34a-185a53159573" providerId="ADAL" clId="{AC0815A4-AA20-4F02-B70D-C9B63BFC3C6B}" dt="2023-01-24T22:27:35.873" v="35" actId="207"/>
          <ac:spMkLst>
            <pc:docMk/>
            <pc:sldMk cId="454941652" sldId="273"/>
            <ac:spMk id="18" creationId="{6EB730F7-D11E-13E3-D394-591543F6F3F4}"/>
          </ac:spMkLst>
        </pc:spChg>
        <pc:spChg chg="mod">
          <ac:chgData name="McFarland, Annette (CNTR)" userId="e93d1f50-85ab-41a8-a34a-185a53159573" providerId="ADAL" clId="{AC0815A4-AA20-4F02-B70D-C9B63BFC3C6B}" dt="2023-01-24T22:29:29.161" v="43" actId="207"/>
          <ac:spMkLst>
            <pc:docMk/>
            <pc:sldMk cId="454941652" sldId="273"/>
            <ac:spMk id="19" creationId="{82B27EF9-3FBD-309B-79E6-6DD1B396B7F2}"/>
          </ac:spMkLst>
        </pc:spChg>
        <pc:spChg chg="mod">
          <ac:chgData name="McFarland, Annette (CNTR)" userId="e93d1f50-85ab-41a8-a34a-185a53159573" providerId="ADAL" clId="{AC0815A4-AA20-4F02-B70D-C9B63BFC3C6B}" dt="2023-01-24T22:25:51.885" v="27" actId="207"/>
          <ac:spMkLst>
            <pc:docMk/>
            <pc:sldMk cId="454941652" sldId="273"/>
            <ac:spMk id="20" creationId="{DFF4D7D1-5531-9052-3A86-E631897C3FF1}"/>
          </ac:spMkLst>
        </pc:spChg>
        <pc:spChg chg="mod">
          <ac:chgData name="McFarland, Annette (CNTR)" userId="e93d1f50-85ab-41a8-a34a-185a53159573" providerId="ADAL" clId="{AC0815A4-AA20-4F02-B70D-C9B63BFC3C6B}" dt="2023-01-24T22:30:03.030" v="50" actId="207"/>
          <ac:spMkLst>
            <pc:docMk/>
            <pc:sldMk cId="454941652" sldId="273"/>
            <ac:spMk id="21" creationId="{AECBB6B8-6EEE-D215-E1C3-2FF2633D3578}"/>
          </ac:spMkLst>
        </pc:spChg>
        <pc:spChg chg="mod">
          <ac:chgData name="McFarland, Annette (CNTR)" userId="e93d1f50-85ab-41a8-a34a-185a53159573" providerId="ADAL" clId="{AC0815A4-AA20-4F02-B70D-C9B63BFC3C6B}" dt="2023-01-24T22:43:14.770" v="64" actId="207"/>
          <ac:spMkLst>
            <pc:docMk/>
            <pc:sldMk cId="454941652" sldId="273"/>
            <ac:spMk id="22" creationId="{79F7DE7F-B6FC-67E3-1062-6A6FF705070C}"/>
          </ac:spMkLst>
        </pc:spChg>
        <pc:spChg chg="mod">
          <ac:chgData name="McFarland, Annette (CNTR)" userId="e93d1f50-85ab-41a8-a34a-185a53159573" providerId="ADAL" clId="{AC0815A4-AA20-4F02-B70D-C9B63BFC3C6B}" dt="2023-01-24T22:26:26.459" v="31" actId="207"/>
          <ac:spMkLst>
            <pc:docMk/>
            <pc:sldMk cId="454941652" sldId="273"/>
            <ac:spMk id="23" creationId="{FB08A05E-566E-4B8C-CEE8-9AB1A3EC8EFD}"/>
          </ac:spMkLst>
        </pc:spChg>
        <pc:spChg chg="mod">
          <ac:chgData name="McFarland, Annette (CNTR)" userId="e93d1f50-85ab-41a8-a34a-185a53159573" providerId="ADAL" clId="{AC0815A4-AA20-4F02-B70D-C9B63BFC3C6B}" dt="2023-01-24T22:29:03.844" v="40" actId="207"/>
          <ac:spMkLst>
            <pc:docMk/>
            <pc:sldMk cId="454941652" sldId="273"/>
            <ac:spMk id="24" creationId="{C50532D2-86D1-EE8B-6A3E-06DE59632923}"/>
          </ac:spMkLst>
        </pc:spChg>
        <pc:spChg chg="mod">
          <ac:chgData name="McFarland, Annette (CNTR)" userId="e93d1f50-85ab-41a8-a34a-185a53159573" providerId="ADAL" clId="{AC0815A4-AA20-4F02-B70D-C9B63BFC3C6B}" dt="2023-01-24T22:29:53.899" v="48" actId="207"/>
          <ac:spMkLst>
            <pc:docMk/>
            <pc:sldMk cId="454941652" sldId="273"/>
            <ac:spMk id="25" creationId="{9286E2F4-7211-1053-F8E4-62BDD171BC13}"/>
          </ac:spMkLst>
        </pc:spChg>
        <pc:spChg chg="mod">
          <ac:chgData name="McFarland, Annette (CNTR)" userId="e93d1f50-85ab-41a8-a34a-185a53159573" providerId="ADAL" clId="{AC0815A4-AA20-4F02-B70D-C9B63BFC3C6B}" dt="2023-01-24T22:26:11.096" v="28" actId="207"/>
          <ac:spMkLst>
            <pc:docMk/>
            <pc:sldMk cId="454941652" sldId="273"/>
            <ac:spMk id="26" creationId="{0CE7C57C-079C-43BE-38DE-8556061A61F0}"/>
          </ac:spMkLst>
        </pc:spChg>
        <pc:spChg chg="mod">
          <ac:chgData name="McFarland, Annette (CNTR)" userId="e93d1f50-85ab-41a8-a34a-185a53159573" providerId="ADAL" clId="{AC0815A4-AA20-4F02-B70D-C9B63BFC3C6B}" dt="2023-01-24T22:29:33.436" v="44" actId="207"/>
          <ac:spMkLst>
            <pc:docMk/>
            <pc:sldMk cId="454941652" sldId="273"/>
            <ac:spMk id="27" creationId="{3B2484F9-7DA9-3B58-5691-5C05CBB4911C}"/>
          </ac:spMkLst>
        </pc:spChg>
        <pc:spChg chg="mod">
          <ac:chgData name="McFarland, Annette (CNTR)" userId="e93d1f50-85ab-41a8-a34a-185a53159573" providerId="ADAL" clId="{AC0815A4-AA20-4F02-B70D-C9B63BFC3C6B}" dt="2023-01-24T22:27:11.314" v="33" actId="207"/>
          <ac:spMkLst>
            <pc:docMk/>
            <pc:sldMk cId="454941652" sldId="273"/>
            <ac:spMk id="28" creationId="{086B88E6-B36D-DA23-F13A-221477F30255}"/>
          </ac:spMkLst>
        </pc:spChg>
        <pc:spChg chg="mod">
          <ac:chgData name="McFarland, Annette (CNTR)" userId="e93d1f50-85ab-41a8-a34a-185a53159573" providerId="ADAL" clId="{AC0815A4-AA20-4F02-B70D-C9B63BFC3C6B}" dt="2023-01-24T22:43:05.284" v="62" actId="207"/>
          <ac:spMkLst>
            <pc:docMk/>
            <pc:sldMk cId="454941652" sldId="273"/>
            <ac:spMk id="29" creationId="{1BF5DB5A-462C-81A6-1C76-D1666FA63B95}"/>
          </ac:spMkLst>
        </pc:spChg>
        <pc:spChg chg="mod">
          <ac:chgData name="McFarland, Annette (CNTR)" userId="e93d1f50-85ab-41a8-a34a-185a53159573" providerId="ADAL" clId="{AC0815A4-AA20-4F02-B70D-C9B63BFC3C6B}" dt="2023-01-24T22:29:44.676" v="46" actId="207"/>
          <ac:spMkLst>
            <pc:docMk/>
            <pc:sldMk cId="454941652" sldId="273"/>
            <ac:spMk id="30" creationId="{70AA0F01-213A-E2F6-7512-A7938C78CB69}"/>
          </ac:spMkLst>
        </pc:spChg>
        <pc:spChg chg="mod">
          <ac:chgData name="McFarland, Annette (CNTR)" userId="e93d1f50-85ab-41a8-a34a-185a53159573" providerId="ADAL" clId="{AC0815A4-AA20-4F02-B70D-C9B63BFC3C6B}" dt="2023-01-24T22:29:58.287" v="49" actId="207"/>
          <ac:spMkLst>
            <pc:docMk/>
            <pc:sldMk cId="454941652" sldId="273"/>
            <ac:spMk id="31" creationId="{A67A114E-0910-BD77-04C3-779B7C7BED6A}"/>
          </ac:spMkLst>
        </pc:spChg>
        <pc:spChg chg="mod">
          <ac:chgData name="McFarland, Annette (CNTR)" userId="e93d1f50-85ab-41a8-a34a-185a53159573" providerId="ADAL" clId="{AC0815A4-AA20-4F02-B70D-C9B63BFC3C6B}" dt="2023-01-24T22:26:16.995" v="29" actId="207"/>
          <ac:spMkLst>
            <pc:docMk/>
            <pc:sldMk cId="454941652" sldId="273"/>
            <ac:spMk id="32" creationId="{E978B757-63B9-7169-1890-A30CE86C7447}"/>
          </ac:spMkLst>
        </pc:spChg>
        <pc:spChg chg="mod">
          <ac:chgData name="McFarland, Annette (CNTR)" userId="e93d1f50-85ab-41a8-a34a-185a53159573" providerId="ADAL" clId="{AC0815A4-AA20-4F02-B70D-C9B63BFC3C6B}" dt="2023-01-24T22:26:20.775" v="30" actId="207"/>
          <ac:spMkLst>
            <pc:docMk/>
            <pc:sldMk cId="454941652" sldId="273"/>
            <ac:spMk id="33" creationId="{BA2C492C-960A-8864-6C7D-64EA5A3A0782}"/>
          </ac:spMkLst>
        </pc:spChg>
        <pc:spChg chg="mod">
          <ac:chgData name="McFarland, Annette (CNTR)" userId="e93d1f50-85ab-41a8-a34a-185a53159573" providerId="ADAL" clId="{AC0815A4-AA20-4F02-B70D-C9B63BFC3C6B}" dt="2023-01-24T22:29:18.726" v="42" actId="207"/>
          <ac:spMkLst>
            <pc:docMk/>
            <pc:sldMk cId="454941652" sldId="273"/>
            <ac:spMk id="34" creationId="{DF95CE22-E860-1A14-1666-1A99D7D42037}"/>
          </ac:spMkLst>
        </pc:spChg>
        <pc:spChg chg="mod">
          <ac:chgData name="McFarland, Annette (CNTR)" userId="e93d1f50-85ab-41a8-a34a-185a53159573" providerId="ADAL" clId="{AC0815A4-AA20-4F02-B70D-C9B63BFC3C6B}" dt="2023-01-24T22:27:27.321" v="34" actId="207"/>
          <ac:spMkLst>
            <pc:docMk/>
            <pc:sldMk cId="454941652" sldId="273"/>
            <ac:spMk id="35" creationId="{F8F9B46C-36E3-0EA5-56DA-E653E271E8D5}"/>
          </ac:spMkLst>
        </pc:spChg>
        <pc:spChg chg="mod">
          <ac:chgData name="McFarland, Annette (CNTR)" userId="e93d1f50-85ab-41a8-a34a-185a53159573" providerId="ADAL" clId="{AC0815A4-AA20-4F02-B70D-C9B63BFC3C6B}" dt="2023-01-24T22:29:48.958" v="47" actId="207"/>
          <ac:spMkLst>
            <pc:docMk/>
            <pc:sldMk cId="454941652" sldId="273"/>
            <ac:spMk id="36" creationId="{3A6045E7-8748-CF8A-A9B5-1479A6021893}"/>
          </ac:spMkLst>
        </pc:spChg>
        <pc:spChg chg="mod">
          <ac:chgData name="McFarland, Annette (CNTR)" userId="e93d1f50-85ab-41a8-a34a-185a53159573" providerId="ADAL" clId="{AC0815A4-AA20-4F02-B70D-C9B63BFC3C6B}" dt="2023-01-24T22:27:46.702" v="36" actId="207"/>
          <ac:spMkLst>
            <pc:docMk/>
            <pc:sldMk cId="454941652" sldId="273"/>
            <ac:spMk id="38" creationId="{AD04D305-2F1B-09A1-7316-2CA8AE0B75EB}"/>
          </ac:spMkLst>
        </pc:spChg>
        <pc:spChg chg="mod">
          <ac:chgData name="McFarland, Annette (CNTR)" userId="e93d1f50-85ab-41a8-a34a-185a53159573" providerId="ADAL" clId="{AC0815A4-AA20-4F02-B70D-C9B63BFC3C6B}" dt="2023-01-24T22:27:46.702" v="36" actId="207"/>
          <ac:spMkLst>
            <pc:docMk/>
            <pc:sldMk cId="454941652" sldId="273"/>
            <ac:spMk id="39" creationId="{E8EB246B-21B0-3706-9009-9F756AA23DB1}"/>
          </ac:spMkLst>
        </pc:spChg>
        <pc:spChg chg="mod">
          <ac:chgData name="McFarland, Annette (CNTR)" userId="e93d1f50-85ab-41a8-a34a-185a53159573" providerId="ADAL" clId="{AC0815A4-AA20-4F02-B70D-C9B63BFC3C6B}" dt="2023-01-24T22:28:01.944" v="37" actId="207"/>
          <ac:spMkLst>
            <pc:docMk/>
            <pc:sldMk cId="454941652" sldId="273"/>
            <ac:spMk id="40" creationId="{6A2D8D17-55A6-5F49-0564-5524CA389360}"/>
          </ac:spMkLst>
        </pc:spChg>
        <pc:spChg chg="mod">
          <ac:chgData name="McFarland, Annette (CNTR)" userId="e93d1f50-85ab-41a8-a34a-185a53159573" providerId="ADAL" clId="{AC0815A4-AA20-4F02-B70D-C9B63BFC3C6B}" dt="2023-01-24T22:26:37.198" v="32" actId="207"/>
          <ac:spMkLst>
            <pc:docMk/>
            <pc:sldMk cId="454941652" sldId="273"/>
            <ac:spMk id="41" creationId="{D668D04A-DECC-8646-63D2-86090C0B6EC2}"/>
          </ac:spMkLst>
        </pc:spChg>
        <pc:spChg chg="mod">
          <ac:chgData name="McFarland, Annette (CNTR)" userId="e93d1f50-85ab-41a8-a34a-185a53159573" providerId="ADAL" clId="{AC0815A4-AA20-4F02-B70D-C9B63BFC3C6B}" dt="2023-01-24T22:26:37.198" v="32" actId="207"/>
          <ac:spMkLst>
            <pc:docMk/>
            <pc:sldMk cId="454941652" sldId="273"/>
            <ac:spMk id="42" creationId="{CF8A5421-9323-A745-9033-6B0858E056E5}"/>
          </ac:spMkLst>
        </pc:spChg>
        <pc:spChg chg="mod">
          <ac:chgData name="McFarland, Annette (CNTR)" userId="e93d1f50-85ab-41a8-a34a-185a53159573" providerId="ADAL" clId="{AC0815A4-AA20-4F02-B70D-C9B63BFC3C6B}" dt="2023-01-24T22:29:09.174" v="41" actId="1076"/>
          <ac:spMkLst>
            <pc:docMk/>
            <pc:sldMk cId="454941652" sldId="273"/>
            <ac:spMk id="44" creationId="{4BC63EFC-51D8-5205-E29F-01514C838175}"/>
          </ac:spMkLst>
        </pc:spChg>
        <pc:spChg chg="mod">
          <ac:chgData name="McFarland, Annette (CNTR)" userId="e93d1f50-85ab-41a8-a34a-185a53159573" providerId="ADAL" clId="{AC0815A4-AA20-4F02-B70D-C9B63BFC3C6B}" dt="2023-01-24T22:15:02.339" v="10" actId="207"/>
          <ac:spMkLst>
            <pc:docMk/>
            <pc:sldMk cId="454941652" sldId="273"/>
            <ac:spMk id="48" creationId="{C745E97A-7FD6-1663-C9EC-826AD8D437D1}"/>
          </ac:spMkLst>
        </pc:spChg>
        <pc:spChg chg="mod">
          <ac:chgData name="McFarland, Annette (CNTR)" userId="e93d1f50-85ab-41a8-a34a-185a53159573" providerId="ADAL" clId="{AC0815A4-AA20-4F02-B70D-C9B63BFC3C6B}" dt="2023-01-24T22:26:37.198" v="32" actId="207"/>
          <ac:spMkLst>
            <pc:docMk/>
            <pc:sldMk cId="454941652" sldId="273"/>
            <ac:spMk id="49" creationId="{5A089B96-6EB7-40E6-B695-CA14F03E510E}"/>
          </ac:spMkLst>
        </pc:spChg>
        <pc:spChg chg="mod">
          <ac:chgData name="McFarland, Annette (CNTR)" userId="e93d1f50-85ab-41a8-a34a-185a53159573" providerId="ADAL" clId="{AC0815A4-AA20-4F02-B70D-C9B63BFC3C6B}" dt="2023-01-24T22:13:01.410" v="4" actId="20577"/>
          <ac:spMkLst>
            <pc:docMk/>
            <pc:sldMk cId="454941652" sldId="273"/>
            <ac:spMk id="1038" creationId="{5909F8BF-9101-628B-51F4-11674CFA84EF}"/>
          </ac:spMkLst>
        </pc:spChg>
      </pc:sldChg>
      <pc:sldChg chg="addCm">
        <pc:chgData name="McFarland, Annette (CNTR)" userId="e93d1f50-85ab-41a8-a34a-185a53159573" providerId="ADAL" clId="{AC0815A4-AA20-4F02-B70D-C9B63BFC3C6B}" dt="2023-02-07T14:18:36.652" v="127"/>
        <pc:sldMkLst>
          <pc:docMk/>
          <pc:sldMk cId="995516696" sldId="2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cFarland, Annette (CNTR)" userId="e93d1f50-85ab-41a8-a34a-185a53159573" providerId="ADAL" clId="{AC0815A4-AA20-4F02-B70D-C9B63BFC3C6B}" dt="2023-02-07T14:18:36.652" v="127"/>
              <pc2:cmMkLst xmlns:pc2="http://schemas.microsoft.com/office/powerpoint/2019/9/main/command">
                <pc:docMk/>
                <pc:sldMk cId="995516696" sldId="276"/>
                <pc2:cmMk id="{0584E8A1-AB51-4003-8800-5969D3034099}"/>
              </pc2:cmMkLst>
            </pc226:cmChg>
          </p:ext>
        </pc:extLst>
      </pc:sldChg>
      <pc:sldChg chg="addSp delSp modSp mod modClrScheme addCm modCm chgLayout">
        <pc:chgData name="McFarland, Annette (CNTR)" userId="e93d1f50-85ab-41a8-a34a-185a53159573" providerId="ADAL" clId="{AC0815A4-AA20-4F02-B70D-C9B63BFC3C6B}" dt="2023-01-24T23:06:27.908" v="107"/>
        <pc:sldMkLst>
          <pc:docMk/>
          <pc:sldMk cId="3303905315" sldId="278"/>
        </pc:sldMkLst>
        <pc:spChg chg="mod ord">
          <ac:chgData name="McFarland, Annette (CNTR)" userId="e93d1f50-85ab-41a8-a34a-185a53159573" providerId="ADAL" clId="{AC0815A4-AA20-4F02-B70D-C9B63BFC3C6B}" dt="2023-01-24T22:54:09.390" v="73" actId="1076"/>
          <ac:spMkLst>
            <pc:docMk/>
            <pc:sldMk cId="3303905315" sldId="278"/>
            <ac:spMk id="2" creationId="{6AA74B7B-36AF-A7A5-D5E5-A9172DCE655C}"/>
          </ac:spMkLst>
        </pc:spChg>
        <pc:spChg chg="mod ord">
          <ac:chgData name="McFarland, Annette (CNTR)" userId="e93d1f50-85ab-41a8-a34a-185a53159573" providerId="ADAL" clId="{AC0815A4-AA20-4F02-B70D-C9B63BFC3C6B}" dt="2023-01-24T22:54:27.167" v="77" actId="1076"/>
          <ac:spMkLst>
            <pc:docMk/>
            <pc:sldMk cId="3303905315" sldId="278"/>
            <ac:spMk id="3" creationId="{50B28AC5-2484-C681-1E51-654A978D440B}"/>
          </ac:spMkLst>
        </pc:spChg>
        <pc:spChg chg="mod">
          <ac:chgData name="McFarland, Annette (CNTR)" userId="e93d1f50-85ab-41a8-a34a-185a53159573" providerId="ADAL" clId="{AC0815A4-AA20-4F02-B70D-C9B63BFC3C6B}" dt="2023-01-24T23:04:57.695" v="106" actId="207"/>
          <ac:spMkLst>
            <pc:docMk/>
            <pc:sldMk cId="3303905315" sldId="278"/>
            <ac:spMk id="9" creationId="{3FA5E493-31E1-ACCA-C2F2-D76017EC3F9D}"/>
          </ac:spMkLst>
        </pc:spChg>
        <pc:spChg chg="mod">
          <ac:chgData name="McFarland, Annette (CNTR)" userId="e93d1f50-85ab-41a8-a34a-185a53159573" providerId="ADAL" clId="{AC0815A4-AA20-4F02-B70D-C9B63BFC3C6B}" dt="2023-01-24T23:04:42.572" v="105" actId="207"/>
          <ac:spMkLst>
            <pc:docMk/>
            <pc:sldMk cId="3303905315" sldId="278"/>
            <ac:spMk id="10" creationId="{3CC462E5-34F7-996E-F63C-84F5F2D7239C}"/>
          </ac:spMkLst>
        </pc:spChg>
        <pc:spChg chg="mod">
          <ac:chgData name="McFarland, Annette (CNTR)" userId="e93d1f50-85ab-41a8-a34a-185a53159573" providerId="ADAL" clId="{AC0815A4-AA20-4F02-B70D-C9B63BFC3C6B}" dt="2023-01-24T23:03:54.883" v="99" actId="207"/>
          <ac:spMkLst>
            <pc:docMk/>
            <pc:sldMk cId="3303905315" sldId="278"/>
            <ac:spMk id="11" creationId="{9E9EA097-3E21-55CB-51AB-1A43F461FC49}"/>
          </ac:spMkLst>
        </pc:spChg>
        <pc:spChg chg="mod">
          <ac:chgData name="McFarland, Annette (CNTR)" userId="e93d1f50-85ab-41a8-a34a-185a53159573" providerId="ADAL" clId="{AC0815A4-AA20-4F02-B70D-C9B63BFC3C6B}" dt="2023-01-24T23:03:10.070" v="95" actId="207"/>
          <ac:spMkLst>
            <pc:docMk/>
            <pc:sldMk cId="3303905315" sldId="278"/>
            <ac:spMk id="12" creationId="{0275D1B2-6C1F-00C3-0A76-B82C6A7AF2EC}"/>
          </ac:spMkLst>
        </pc:spChg>
        <pc:spChg chg="mod">
          <ac:chgData name="McFarland, Annette (CNTR)" userId="e93d1f50-85ab-41a8-a34a-185a53159573" providerId="ADAL" clId="{AC0815A4-AA20-4F02-B70D-C9B63BFC3C6B}" dt="2023-01-24T23:02:48.658" v="93" actId="207"/>
          <ac:spMkLst>
            <pc:docMk/>
            <pc:sldMk cId="3303905315" sldId="278"/>
            <ac:spMk id="13" creationId="{2283ACFB-BFE8-3C8A-97B2-D9A78E7843EA}"/>
          </ac:spMkLst>
        </pc:spChg>
        <pc:spChg chg="mod">
          <ac:chgData name="McFarland, Annette (CNTR)" userId="e93d1f50-85ab-41a8-a34a-185a53159573" providerId="ADAL" clId="{AC0815A4-AA20-4F02-B70D-C9B63BFC3C6B}" dt="2023-01-24T22:55:17.183" v="83" actId="207"/>
          <ac:spMkLst>
            <pc:docMk/>
            <pc:sldMk cId="3303905315" sldId="278"/>
            <ac:spMk id="14" creationId="{3B5A7F35-432C-DBF7-D15A-6F97EF09E1D7}"/>
          </ac:spMkLst>
        </pc:spChg>
        <pc:spChg chg="mod">
          <ac:chgData name="McFarland, Annette (CNTR)" userId="e93d1f50-85ab-41a8-a34a-185a53159573" providerId="ADAL" clId="{AC0815A4-AA20-4F02-B70D-C9B63BFC3C6B}" dt="2023-01-24T23:04:18.256" v="103" actId="207"/>
          <ac:spMkLst>
            <pc:docMk/>
            <pc:sldMk cId="3303905315" sldId="278"/>
            <ac:spMk id="15" creationId="{5147F513-4BD9-802B-270B-BBABDEF13B91}"/>
          </ac:spMkLst>
        </pc:spChg>
        <pc:spChg chg="mod">
          <ac:chgData name="McFarland, Annette (CNTR)" userId="e93d1f50-85ab-41a8-a34a-185a53159573" providerId="ADAL" clId="{AC0815A4-AA20-4F02-B70D-C9B63BFC3C6B}" dt="2023-01-24T22:55:02.999" v="81" actId="207"/>
          <ac:spMkLst>
            <pc:docMk/>
            <pc:sldMk cId="3303905315" sldId="278"/>
            <ac:spMk id="16" creationId="{FF9269C8-9752-B16F-B166-0AC99A8EAF09}"/>
          </ac:spMkLst>
        </pc:spChg>
        <pc:spChg chg="mod">
          <ac:chgData name="McFarland, Annette (CNTR)" userId="e93d1f50-85ab-41a8-a34a-185a53159573" providerId="ADAL" clId="{AC0815A4-AA20-4F02-B70D-C9B63BFC3C6B}" dt="2023-01-24T22:55:07.480" v="82" actId="207"/>
          <ac:spMkLst>
            <pc:docMk/>
            <pc:sldMk cId="3303905315" sldId="278"/>
            <ac:spMk id="17" creationId="{9AFD35D5-DBBC-A83A-9767-5276233AD588}"/>
          </ac:spMkLst>
        </pc:spChg>
        <pc:spChg chg="mod">
          <ac:chgData name="McFarland, Annette (CNTR)" userId="e93d1f50-85ab-41a8-a34a-185a53159573" providerId="ADAL" clId="{AC0815A4-AA20-4F02-B70D-C9B63BFC3C6B}" dt="2023-01-24T22:55:32.614" v="86" actId="207"/>
          <ac:spMkLst>
            <pc:docMk/>
            <pc:sldMk cId="3303905315" sldId="278"/>
            <ac:spMk id="18" creationId="{C5FFBD6D-426C-D8DA-6742-A7300340AC2A}"/>
          </ac:spMkLst>
        </pc:spChg>
        <pc:spChg chg="mod">
          <ac:chgData name="McFarland, Annette (CNTR)" userId="e93d1f50-85ab-41a8-a34a-185a53159573" providerId="ADAL" clId="{AC0815A4-AA20-4F02-B70D-C9B63BFC3C6B}" dt="2023-01-24T23:04:00.151" v="100" actId="207"/>
          <ac:spMkLst>
            <pc:docMk/>
            <pc:sldMk cId="3303905315" sldId="278"/>
            <ac:spMk id="19" creationId="{55ABB5CC-FC0F-B4B5-E470-B116DD3B382B}"/>
          </ac:spMkLst>
        </pc:spChg>
        <pc:spChg chg="mod">
          <ac:chgData name="McFarland, Annette (CNTR)" userId="e93d1f50-85ab-41a8-a34a-185a53159573" providerId="ADAL" clId="{AC0815A4-AA20-4F02-B70D-C9B63BFC3C6B}" dt="2023-01-24T22:55:23.376" v="84" actId="207"/>
          <ac:spMkLst>
            <pc:docMk/>
            <pc:sldMk cId="3303905315" sldId="278"/>
            <ac:spMk id="20" creationId="{0056C197-B337-83DB-AF1E-1AB406839897}"/>
          </ac:spMkLst>
        </pc:spChg>
        <pc:spChg chg="mod">
          <ac:chgData name="McFarland, Annette (CNTR)" userId="e93d1f50-85ab-41a8-a34a-185a53159573" providerId="ADAL" clId="{AC0815A4-AA20-4F02-B70D-C9B63BFC3C6B}" dt="2023-01-24T23:04:06.722" v="101" actId="207"/>
          <ac:spMkLst>
            <pc:docMk/>
            <pc:sldMk cId="3303905315" sldId="278"/>
            <ac:spMk id="21" creationId="{C5EF9441-59C0-0997-6B93-C237B49CF84E}"/>
          </ac:spMkLst>
        </pc:spChg>
        <pc:spChg chg="mod">
          <ac:chgData name="McFarland, Annette (CNTR)" userId="e93d1f50-85ab-41a8-a34a-185a53159573" providerId="ADAL" clId="{AC0815A4-AA20-4F02-B70D-C9B63BFC3C6B}" dt="2023-01-24T22:55:57.993" v="88" actId="207"/>
          <ac:spMkLst>
            <pc:docMk/>
            <pc:sldMk cId="3303905315" sldId="278"/>
            <ac:spMk id="22" creationId="{4FA05E7E-021E-E386-3E83-C9E87ADE63BD}"/>
          </ac:spMkLst>
        </pc:spChg>
        <pc:spChg chg="mod">
          <ac:chgData name="McFarland, Annette (CNTR)" userId="e93d1f50-85ab-41a8-a34a-185a53159573" providerId="ADAL" clId="{AC0815A4-AA20-4F02-B70D-C9B63BFC3C6B}" dt="2023-01-24T23:04:42.572" v="105" actId="207"/>
          <ac:spMkLst>
            <pc:docMk/>
            <pc:sldMk cId="3303905315" sldId="278"/>
            <ac:spMk id="23" creationId="{9568BC24-2FC5-A3B0-441F-942515016E72}"/>
          </ac:spMkLst>
        </pc:spChg>
        <pc:spChg chg="mod">
          <ac:chgData name="McFarland, Annette (CNTR)" userId="e93d1f50-85ab-41a8-a34a-185a53159573" providerId="ADAL" clId="{AC0815A4-AA20-4F02-B70D-C9B63BFC3C6B}" dt="2023-01-24T23:04:12.283" v="102" actId="207"/>
          <ac:spMkLst>
            <pc:docMk/>
            <pc:sldMk cId="3303905315" sldId="278"/>
            <ac:spMk id="24" creationId="{25C0365A-99EA-8D7E-148C-56E7C800B5A6}"/>
          </ac:spMkLst>
        </pc:spChg>
        <pc:spChg chg="mod">
          <ac:chgData name="McFarland, Annette (CNTR)" userId="e93d1f50-85ab-41a8-a34a-185a53159573" providerId="ADAL" clId="{AC0815A4-AA20-4F02-B70D-C9B63BFC3C6B}" dt="2023-01-24T23:04:35.028" v="104" actId="207"/>
          <ac:spMkLst>
            <pc:docMk/>
            <pc:sldMk cId="3303905315" sldId="278"/>
            <ac:spMk id="25" creationId="{18648EBE-C12F-8C46-104F-654F8817FA40}"/>
          </ac:spMkLst>
        </pc:spChg>
        <pc:spChg chg="mod">
          <ac:chgData name="McFarland, Annette (CNTR)" userId="e93d1f50-85ab-41a8-a34a-185a53159573" providerId="ADAL" clId="{AC0815A4-AA20-4F02-B70D-C9B63BFC3C6B}" dt="2023-01-24T22:54:44.439" v="79" actId="207"/>
          <ac:spMkLst>
            <pc:docMk/>
            <pc:sldMk cId="3303905315" sldId="278"/>
            <ac:spMk id="26" creationId="{4DD167EC-74AB-2C67-2080-BF12A45D4553}"/>
          </ac:spMkLst>
        </pc:spChg>
        <pc:spChg chg="mod">
          <ac:chgData name="McFarland, Annette (CNTR)" userId="e93d1f50-85ab-41a8-a34a-185a53159573" providerId="ADAL" clId="{AC0815A4-AA20-4F02-B70D-C9B63BFC3C6B}" dt="2023-01-24T22:54:48.954" v="80" actId="207"/>
          <ac:spMkLst>
            <pc:docMk/>
            <pc:sldMk cId="3303905315" sldId="278"/>
            <ac:spMk id="27" creationId="{377B2ECD-72B2-BC5B-48CF-A2BF06543BAD}"/>
          </ac:spMkLst>
        </pc:spChg>
        <pc:spChg chg="mod">
          <ac:chgData name="McFarland, Annette (CNTR)" userId="e93d1f50-85ab-41a8-a34a-185a53159573" providerId="ADAL" clId="{AC0815A4-AA20-4F02-B70D-C9B63BFC3C6B}" dt="2023-01-24T23:03:18.675" v="96" actId="207"/>
          <ac:spMkLst>
            <pc:docMk/>
            <pc:sldMk cId="3303905315" sldId="278"/>
            <ac:spMk id="28" creationId="{4B58E2A8-2B18-6F61-347A-FBD1979D38E5}"/>
          </ac:spMkLst>
        </pc:spChg>
        <pc:spChg chg="mod">
          <ac:chgData name="McFarland, Annette (CNTR)" userId="e93d1f50-85ab-41a8-a34a-185a53159573" providerId="ADAL" clId="{AC0815A4-AA20-4F02-B70D-C9B63BFC3C6B}" dt="2023-01-24T23:04:57.695" v="106" actId="207"/>
          <ac:spMkLst>
            <pc:docMk/>
            <pc:sldMk cId="3303905315" sldId="278"/>
            <ac:spMk id="29" creationId="{4FF4A308-A2FE-0005-A494-DB007AE29FA8}"/>
          </ac:spMkLst>
        </pc:spChg>
        <pc:spChg chg="mod">
          <ac:chgData name="McFarland, Annette (CNTR)" userId="e93d1f50-85ab-41a8-a34a-185a53159573" providerId="ADAL" clId="{AC0815A4-AA20-4F02-B70D-C9B63BFC3C6B}" dt="2023-01-24T23:03:49.668" v="98" actId="207"/>
          <ac:spMkLst>
            <pc:docMk/>
            <pc:sldMk cId="3303905315" sldId="278"/>
            <ac:spMk id="30" creationId="{75293DCA-A962-53DE-D665-EF42A0C7030A}"/>
          </ac:spMkLst>
        </pc:spChg>
        <pc:spChg chg="mod">
          <ac:chgData name="McFarland, Annette (CNTR)" userId="e93d1f50-85ab-41a8-a34a-185a53159573" providerId="ADAL" clId="{AC0815A4-AA20-4F02-B70D-C9B63BFC3C6B}" dt="2023-01-24T23:03:02.049" v="94" actId="207"/>
          <ac:spMkLst>
            <pc:docMk/>
            <pc:sldMk cId="3303905315" sldId="278"/>
            <ac:spMk id="32" creationId="{20EFD1BE-164C-AC9D-75DD-21E47A0AAB54}"/>
          </ac:spMkLst>
        </pc:spChg>
        <pc:spChg chg="mod">
          <ac:chgData name="McFarland, Annette (CNTR)" userId="e93d1f50-85ab-41a8-a34a-185a53159573" providerId="ADAL" clId="{AC0815A4-AA20-4F02-B70D-C9B63BFC3C6B}" dt="2023-01-24T23:03:37.608" v="97" actId="207"/>
          <ac:spMkLst>
            <pc:docMk/>
            <pc:sldMk cId="3303905315" sldId="278"/>
            <ac:spMk id="33" creationId="{91B95289-CFAD-ADFF-1077-FC517E8C1340}"/>
          </ac:spMkLst>
        </pc:spChg>
        <pc:spChg chg="mod">
          <ac:chgData name="McFarland, Annette (CNTR)" userId="e93d1f50-85ab-41a8-a34a-185a53159573" providerId="ADAL" clId="{AC0815A4-AA20-4F02-B70D-C9B63BFC3C6B}" dt="2023-01-24T22:55:57.993" v="88" actId="207"/>
          <ac:spMkLst>
            <pc:docMk/>
            <pc:sldMk cId="3303905315" sldId="278"/>
            <ac:spMk id="34" creationId="{2BA78FC8-38DC-11FC-8D13-D08D3ADAABC7}"/>
          </ac:spMkLst>
        </pc:spChg>
        <pc:spChg chg="mod">
          <ac:chgData name="McFarland, Annette (CNTR)" userId="e93d1f50-85ab-41a8-a34a-185a53159573" providerId="ADAL" clId="{AC0815A4-AA20-4F02-B70D-C9B63BFC3C6B}" dt="2023-01-24T22:55:39.082" v="87" actId="1076"/>
          <ac:spMkLst>
            <pc:docMk/>
            <pc:sldMk cId="3303905315" sldId="278"/>
            <ac:spMk id="38" creationId="{4A2A16B3-1F85-6AAB-2CC0-18F11E4785EA}"/>
          </ac:spMkLst>
        </pc:spChg>
        <pc:spChg chg="mod">
          <ac:chgData name="McFarland, Annette (CNTR)" userId="e93d1f50-85ab-41a8-a34a-185a53159573" providerId="ADAL" clId="{AC0815A4-AA20-4F02-B70D-C9B63BFC3C6B}" dt="2023-01-24T23:02:41.576" v="92" actId="1076"/>
          <ac:spMkLst>
            <pc:docMk/>
            <pc:sldMk cId="3303905315" sldId="278"/>
            <ac:spMk id="46" creationId="{66EAF6C7-602E-BAE7-CD54-932186943A59}"/>
          </ac:spMkLst>
        </pc:spChg>
        <pc:spChg chg="mod">
          <ac:chgData name="McFarland, Annette (CNTR)" userId="e93d1f50-85ab-41a8-a34a-185a53159573" providerId="ADAL" clId="{AC0815A4-AA20-4F02-B70D-C9B63BFC3C6B}" dt="2023-01-24T22:38:28.380" v="52" actId="20577"/>
          <ac:spMkLst>
            <pc:docMk/>
            <pc:sldMk cId="3303905315" sldId="278"/>
            <ac:spMk id="59" creationId="{D516575E-90B0-1FC5-F33B-02BF727702C9}"/>
          </ac:spMkLst>
        </pc:spChg>
        <pc:spChg chg="add del mod">
          <ac:chgData name="McFarland, Annette (CNTR)" userId="e93d1f50-85ab-41a8-a34a-185a53159573" providerId="ADAL" clId="{AC0815A4-AA20-4F02-B70D-C9B63BFC3C6B}" dt="2023-01-24T22:41:10.907" v="58"/>
          <ac:spMkLst>
            <pc:docMk/>
            <pc:sldMk cId="3303905315" sldId="278"/>
            <ac:spMk id="66" creationId="{7A0B8707-A8D1-193B-B25C-342715D1DEEE}"/>
          </ac:spMkLst>
        </pc:spChg>
        <pc:spChg chg="add del mod">
          <ac:chgData name="McFarland, Annette (CNTR)" userId="e93d1f50-85ab-41a8-a34a-185a53159573" providerId="ADAL" clId="{AC0815A4-AA20-4F02-B70D-C9B63BFC3C6B}" dt="2023-01-24T22:41:10.907" v="58"/>
          <ac:spMkLst>
            <pc:docMk/>
            <pc:sldMk cId="3303905315" sldId="278"/>
            <ac:spMk id="67" creationId="{089F0D93-56BB-9453-0FD3-75BD608A7A18}"/>
          </ac:spMkLst>
        </pc:spChg>
        <pc:spChg chg="add del mod">
          <ac:chgData name="McFarland, Annette (CNTR)" userId="e93d1f50-85ab-41a8-a34a-185a53159573" providerId="ADAL" clId="{AC0815A4-AA20-4F02-B70D-C9B63BFC3C6B}" dt="2023-01-24T22:42:33.923" v="61"/>
          <ac:spMkLst>
            <pc:docMk/>
            <pc:sldMk cId="3303905315" sldId="278"/>
            <ac:spMk id="68" creationId="{4D634530-D44E-F23C-10ED-6735B48929F4}"/>
          </ac:spMkLst>
        </pc:spChg>
        <pc:spChg chg="add del mod">
          <ac:chgData name="McFarland, Annette (CNTR)" userId="e93d1f50-85ab-41a8-a34a-185a53159573" providerId="ADAL" clId="{AC0815A4-AA20-4F02-B70D-C9B63BFC3C6B}" dt="2023-01-24T22:42:33.923" v="61"/>
          <ac:spMkLst>
            <pc:docMk/>
            <pc:sldMk cId="3303905315" sldId="278"/>
            <ac:spMk id="69" creationId="{627AD3C5-FEC3-368B-BAE5-F2DE5E570678}"/>
          </ac:spMkLst>
        </pc:spChg>
        <pc:grpChg chg="mod">
          <ac:chgData name="McFarland, Annette (CNTR)" userId="e93d1f50-85ab-41a8-a34a-185a53159573" providerId="ADAL" clId="{AC0815A4-AA20-4F02-B70D-C9B63BFC3C6B}" dt="2023-01-24T23:02:41.576" v="92" actId="1076"/>
          <ac:grpSpMkLst>
            <pc:docMk/>
            <pc:sldMk cId="3303905315" sldId="278"/>
            <ac:grpSpMk id="5" creationId="{86521BE0-A778-628B-B6CB-766E6E1C2AFF}"/>
          </ac:grpSpMkLst>
        </pc:grpChg>
        <pc:cxnChg chg="add mod">
          <ac:chgData name="McFarland, Annette (CNTR)" userId="e93d1f50-85ab-41a8-a34a-185a53159573" providerId="ADAL" clId="{AC0815A4-AA20-4F02-B70D-C9B63BFC3C6B}" dt="2023-01-24T22:39:07.449" v="55"/>
          <ac:cxnSpMkLst>
            <pc:docMk/>
            <pc:sldMk cId="3303905315" sldId="278"/>
            <ac:cxnSpMk id="65" creationId="{62975C99-8A3B-842F-2FC7-613E918F9459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cFarland, Annette (CNTR)" userId="e93d1f50-85ab-41a8-a34a-185a53159573" providerId="ADAL" clId="{AC0815A4-AA20-4F02-B70D-C9B63BFC3C6B}" dt="2023-01-24T23:06:27.908" v="107"/>
              <pc2:cmMkLst xmlns:pc2="http://schemas.microsoft.com/office/powerpoint/2019/9/main/command">
                <pc:docMk/>
                <pc:sldMk cId="3303905315" sldId="278"/>
                <pc2:cmMk id="{E036A6E7-8791-4C62-AB99-5B48C80E007A}"/>
              </pc2:cmMkLst>
              <pc226:cmRplyChg chg="add">
                <pc226:chgData name="McFarland, Annette (CNTR)" userId="e93d1f50-85ab-41a8-a34a-185a53159573" providerId="ADAL" clId="{AC0815A4-AA20-4F02-B70D-C9B63BFC3C6B}" dt="2023-01-24T23:06:27.908" v="107"/>
                <pc2:cmRplyMkLst xmlns:pc2="http://schemas.microsoft.com/office/powerpoint/2019/9/main/command">
                  <pc:docMk/>
                  <pc:sldMk cId="3303905315" sldId="278"/>
                  <pc2:cmMk id="{E036A6E7-8791-4C62-AB99-5B48C80E007A}"/>
                  <pc2:cmRplyMk id="{30F064F3-0935-438B-A6C4-07A4F42E4F4A}"/>
                </pc2:cmRplyMkLst>
              </pc226:cmRplyChg>
            </pc226:cmChg>
          </p:ext>
        </pc:extLst>
      </pc:sldChg>
      <pc:sldChg chg="addSp modSp mod modClrScheme chgLayout">
        <pc:chgData name="McFarland, Annette (CNTR)" userId="e93d1f50-85ab-41a8-a34a-185a53159573" providerId="ADAL" clId="{AC0815A4-AA20-4F02-B70D-C9B63BFC3C6B}" dt="2023-01-25T00:05:44.792" v="126" actId="207"/>
        <pc:sldMkLst>
          <pc:docMk/>
          <pc:sldMk cId="2037355660" sldId="280"/>
        </pc:sldMkLst>
        <pc:spChg chg="mod ord">
          <ac:chgData name="McFarland, Annette (CNTR)" userId="e93d1f50-85ab-41a8-a34a-185a53159573" providerId="ADAL" clId="{AC0815A4-AA20-4F02-B70D-C9B63BFC3C6B}" dt="2023-01-24T22:54:34.551" v="78" actId="1076"/>
          <ac:spMkLst>
            <pc:docMk/>
            <pc:sldMk cId="2037355660" sldId="280"/>
            <ac:spMk id="67" creationId="{FA06AC2D-A668-BF2C-E7FE-30962BE77260}"/>
          </ac:spMkLst>
        </pc:spChg>
        <pc:spChg chg="mod ord">
          <ac:chgData name="McFarland, Annette (CNTR)" userId="e93d1f50-85ab-41a8-a34a-185a53159573" providerId="ADAL" clId="{AC0815A4-AA20-4F02-B70D-C9B63BFC3C6B}" dt="2023-01-24T22:53:20.585" v="69" actId="1076"/>
          <ac:spMkLst>
            <pc:docMk/>
            <pc:sldMk cId="2037355660" sldId="280"/>
            <ac:spMk id="68" creationId="{2F98A3EE-6320-044D-A68E-720A7A279610}"/>
          </ac:spMkLst>
        </pc:spChg>
        <pc:spChg chg="mod">
          <ac:chgData name="McFarland, Annette (CNTR)" userId="e93d1f50-85ab-41a8-a34a-185a53159573" providerId="ADAL" clId="{AC0815A4-AA20-4F02-B70D-C9B63BFC3C6B}" dt="2023-01-25T00:04:33.238" v="117" actId="207"/>
          <ac:spMkLst>
            <pc:docMk/>
            <pc:sldMk cId="2037355660" sldId="280"/>
            <ac:spMk id="73" creationId="{9EB79F1B-750E-8EA6-57DA-BA7D740E46A5}"/>
          </ac:spMkLst>
        </pc:spChg>
        <pc:spChg chg="mod">
          <ac:chgData name="McFarland, Annette (CNTR)" userId="e93d1f50-85ab-41a8-a34a-185a53159573" providerId="ADAL" clId="{AC0815A4-AA20-4F02-B70D-C9B63BFC3C6B}" dt="2023-01-25T00:04:33.238" v="117" actId="207"/>
          <ac:spMkLst>
            <pc:docMk/>
            <pc:sldMk cId="2037355660" sldId="280"/>
            <ac:spMk id="74" creationId="{EF1939D5-9717-EFA5-A2AB-C946CA602763}"/>
          </ac:spMkLst>
        </pc:spChg>
        <pc:spChg chg="mod">
          <ac:chgData name="McFarland, Annette (CNTR)" userId="e93d1f50-85ab-41a8-a34a-185a53159573" providerId="ADAL" clId="{AC0815A4-AA20-4F02-B70D-C9B63BFC3C6B}" dt="2023-01-25T00:04:15.054" v="116" actId="207"/>
          <ac:spMkLst>
            <pc:docMk/>
            <pc:sldMk cId="2037355660" sldId="280"/>
            <ac:spMk id="75" creationId="{1E3B74C8-CDA2-96B2-74C2-13CBE7E6623C}"/>
          </ac:spMkLst>
        </pc:spChg>
        <pc:spChg chg="mod">
          <ac:chgData name="McFarland, Annette (CNTR)" userId="e93d1f50-85ab-41a8-a34a-185a53159573" providerId="ADAL" clId="{AC0815A4-AA20-4F02-B70D-C9B63BFC3C6B}" dt="2023-01-25T00:03:29.931" v="111" actId="207"/>
          <ac:spMkLst>
            <pc:docMk/>
            <pc:sldMk cId="2037355660" sldId="280"/>
            <ac:spMk id="76" creationId="{46533E8D-1595-F9B8-9314-46EE484C1B1C}"/>
          </ac:spMkLst>
        </pc:spChg>
        <pc:spChg chg="mod">
          <ac:chgData name="McFarland, Annette (CNTR)" userId="e93d1f50-85ab-41a8-a34a-185a53159573" providerId="ADAL" clId="{AC0815A4-AA20-4F02-B70D-C9B63BFC3C6B}" dt="2023-01-25T00:04:15.054" v="116" actId="207"/>
          <ac:spMkLst>
            <pc:docMk/>
            <pc:sldMk cId="2037355660" sldId="280"/>
            <ac:spMk id="77" creationId="{49D3905C-BB78-3D58-413C-C76DEE9D4ACE}"/>
          </ac:spMkLst>
        </pc:spChg>
        <pc:spChg chg="mod">
          <ac:chgData name="McFarland, Annette (CNTR)" userId="e93d1f50-85ab-41a8-a34a-185a53159573" providerId="ADAL" clId="{AC0815A4-AA20-4F02-B70D-C9B63BFC3C6B}" dt="2023-01-25T00:03:49.750" v="114" actId="207"/>
          <ac:spMkLst>
            <pc:docMk/>
            <pc:sldMk cId="2037355660" sldId="280"/>
            <ac:spMk id="78" creationId="{4D042042-C40A-C1EC-3D43-54588839FDF7}"/>
          </ac:spMkLst>
        </pc:spChg>
        <pc:spChg chg="mod">
          <ac:chgData name="McFarland, Annette (CNTR)" userId="e93d1f50-85ab-41a8-a34a-185a53159573" providerId="ADAL" clId="{AC0815A4-AA20-4F02-B70D-C9B63BFC3C6B}" dt="2023-01-25T00:05:32.066" v="125" actId="207"/>
          <ac:spMkLst>
            <pc:docMk/>
            <pc:sldMk cId="2037355660" sldId="280"/>
            <ac:spMk id="79" creationId="{B731EDE0-4B96-B151-A9F7-61A3A18850F4}"/>
          </ac:spMkLst>
        </pc:spChg>
        <pc:spChg chg="mod">
          <ac:chgData name="McFarland, Annette (CNTR)" userId="e93d1f50-85ab-41a8-a34a-185a53159573" providerId="ADAL" clId="{AC0815A4-AA20-4F02-B70D-C9B63BFC3C6B}" dt="2023-01-25T00:03:59.551" v="115" actId="207"/>
          <ac:spMkLst>
            <pc:docMk/>
            <pc:sldMk cId="2037355660" sldId="280"/>
            <ac:spMk id="80" creationId="{7743196E-401C-B8A7-0110-53EA8526954A}"/>
          </ac:spMkLst>
        </pc:spChg>
        <pc:spChg chg="mod">
          <ac:chgData name="McFarland, Annette (CNTR)" userId="e93d1f50-85ab-41a8-a34a-185a53159573" providerId="ADAL" clId="{AC0815A4-AA20-4F02-B70D-C9B63BFC3C6B}" dt="2023-01-25T00:05:44.792" v="126" actId="207"/>
          <ac:spMkLst>
            <pc:docMk/>
            <pc:sldMk cId="2037355660" sldId="280"/>
            <ac:spMk id="81" creationId="{EFFB1FCC-E3BE-A99D-AE18-EC7FB5F7CC5D}"/>
          </ac:spMkLst>
        </pc:spChg>
        <pc:spChg chg="mod">
          <ac:chgData name="McFarland, Annette (CNTR)" userId="e93d1f50-85ab-41a8-a34a-185a53159573" providerId="ADAL" clId="{AC0815A4-AA20-4F02-B70D-C9B63BFC3C6B}" dt="2023-01-25T00:04:44.485" v="119" actId="207"/>
          <ac:spMkLst>
            <pc:docMk/>
            <pc:sldMk cId="2037355660" sldId="280"/>
            <ac:spMk id="82" creationId="{3478D420-71BF-B18D-BD47-95BC2C5FC6CF}"/>
          </ac:spMkLst>
        </pc:spChg>
        <pc:spChg chg="mod">
          <ac:chgData name="McFarland, Annette (CNTR)" userId="e93d1f50-85ab-41a8-a34a-185a53159573" providerId="ADAL" clId="{AC0815A4-AA20-4F02-B70D-C9B63BFC3C6B}" dt="2023-01-25T00:05:21.146" v="124" actId="207"/>
          <ac:spMkLst>
            <pc:docMk/>
            <pc:sldMk cId="2037355660" sldId="280"/>
            <ac:spMk id="83" creationId="{4AD6B3AB-21AC-135D-39B9-FBFBD51818CB}"/>
          </ac:spMkLst>
        </pc:spChg>
        <pc:spChg chg="mod">
          <ac:chgData name="McFarland, Annette (CNTR)" userId="e93d1f50-85ab-41a8-a34a-185a53159573" providerId="ADAL" clId="{AC0815A4-AA20-4F02-B70D-C9B63BFC3C6B}" dt="2023-01-25T00:04:33.238" v="117" actId="207"/>
          <ac:spMkLst>
            <pc:docMk/>
            <pc:sldMk cId="2037355660" sldId="280"/>
            <ac:spMk id="84" creationId="{6ED768A0-A8A9-D203-DFFB-42D173F714C2}"/>
          </ac:spMkLst>
        </pc:spChg>
        <pc:spChg chg="mod">
          <ac:chgData name="McFarland, Annette (CNTR)" userId="e93d1f50-85ab-41a8-a34a-185a53159573" providerId="ADAL" clId="{AC0815A4-AA20-4F02-B70D-C9B63BFC3C6B}" dt="2023-01-25T00:04:55.540" v="121" actId="207"/>
          <ac:spMkLst>
            <pc:docMk/>
            <pc:sldMk cId="2037355660" sldId="280"/>
            <ac:spMk id="85" creationId="{B2F9E72B-EAE8-0EA2-820F-507F568C8766}"/>
          </ac:spMkLst>
        </pc:spChg>
        <pc:spChg chg="mod">
          <ac:chgData name="McFarland, Annette (CNTR)" userId="e93d1f50-85ab-41a8-a34a-185a53159573" providerId="ADAL" clId="{AC0815A4-AA20-4F02-B70D-C9B63BFC3C6B}" dt="2023-01-25T00:03:40.092" v="112" actId="207"/>
          <ac:spMkLst>
            <pc:docMk/>
            <pc:sldMk cId="2037355660" sldId="280"/>
            <ac:spMk id="86" creationId="{BF0F9A46-F865-1451-D2B7-5389AF3A91C8}"/>
          </ac:spMkLst>
        </pc:spChg>
        <pc:spChg chg="mod">
          <ac:chgData name="McFarland, Annette (CNTR)" userId="e93d1f50-85ab-41a8-a34a-185a53159573" providerId="ADAL" clId="{AC0815A4-AA20-4F02-B70D-C9B63BFC3C6B}" dt="2023-01-25T00:04:33.238" v="117" actId="207"/>
          <ac:spMkLst>
            <pc:docMk/>
            <pc:sldMk cId="2037355660" sldId="280"/>
            <ac:spMk id="87" creationId="{82C7AB16-8F95-524D-23F0-ACDDCD976152}"/>
          </ac:spMkLst>
        </pc:spChg>
        <pc:spChg chg="mod">
          <ac:chgData name="McFarland, Annette (CNTR)" userId="e93d1f50-85ab-41a8-a34a-185a53159573" providerId="ADAL" clId="{AC0815A4-AA20-4F02-B70D-C9B63BFC3C6B}" dt="2023-01-25T00:04:15.054" v="116" actId="207"/>
          <ac:spMkLst>
            <pc:docMk/>
            <pc:sldMk cId="2037355660" sldId="280"/>
            <ac:spMk id="88" creationId="{36C44B7A-D50E-DDCD-6460-BC6EA228B0D9}"/>
          </ac:spMkLst>
        </pc:spChg>
        <pc:spChg chg="mod">
          <ac:chgData name="McFarland, Annette (CNTR)" userId="e93d1f50-85ab-41a8-a34a-185a53159573" providerId="ADAL" clId="{AC0815A4-AA20-4F02-B70D-C9B63BFC3C6B}" dt="2023-01-25T00:05:10.270" v="123" actId="207"/>
          <ac:spMkLst>
            <pc:docMk/>
            <pc:sldMk cId="2037355660" sldId="280"/>
            <ac:spMk id="89" creationId="{665A3AF2-7A61-800F-D7CE-D7345BA89E1A}"/>
          </ac:spMkLst>
        </pc:spChg>
        <pc:spChg chg="mod">
          <ac:chgData name="McFarland, Annette (CNTR)" userId="e93d1f50-85ab-41a8-a34a-185a53159573" providerId="ADAL" clId="{AC0815A4-AA20-4F02-B70D-C9B63BFC3C6B}" dt="2023-01-24T23:06:37.700" v="108" actId="207"/>
          <ac:spMkLst>
            <pc:docMk/>
            <pc:sldMk cId="2037355660" sldId="280"/>
            <ac:spMk id="90" creationId="{D050EADB-3BC3-5156-A898-4C425CFD3BDF}"/>
          </ac:spMkLst>
        </pc:spChg>
        <pc:spChg chg="mod">
          <ac:chgData name="McFarland, Annette (CNTR)" userId="e93d1f50-85ab-41a8-a34a-185a53159573" providerId="ADAL" clId="{AC0815A4-AA20-4F02-B70D-C9B63BFC3C6B}" dt="2023-01-24T23:06:42.994" v="109" actId="207"/>
          <ac:spMkLst>
            <pc:docMk/>
            <pc:sldMk cId="2037355660" sldId="280"/>
            <ac:spMk id="91" creationId="{32CC7199-305F-A849-0B95-28C492E325FA}"/>
          </ac:spMkLst>
        </pc:spChg>
        <pc:spChg chg="mod">
          <ac:chgData name="McFarland, Annette (CNTR)" userId="e93d1f50-85ab-41a8-a34a-185a53159573" providerId="ADAL" clId="{AC0815A4-AA20-4F02-B70D-C9B63BFC3C6B}" dt="2023-01-25T00:03:19.159" v="110" actId="207"/>
          <ac:spMkLst>
            <pc:docMk/>
            <pc:sldMk cId="2037355660" sldId="280"/>
            <ac:spMk id="92" creationId="{230C9F5B-9D9E-B85E-809A-C6CE5ACD3DAC}"/>
          </ac:spMkLst>
        </pc:spChg>
        <pc:spChg chg="mod">
          <ac:chgData name="McFarland, Annette (CNTR)" userId="e93d1f50-85ab-41a8-a34a-185a53159573" providerId="ADAL" clId="{AC0815A4-AA20-4F02-B70D-C9B63BFC3C6B}" dt="2023-01-25T00:04:39.945" v="118" actId="207"/>
          <ac:spMkLst>
            <pc:docMk/>
            <pc:sldMk cId="2037355660" sldId="280"/>
            <ac:spMk id="93" creationId="{DF399C51-6EAE-9B4A-5E8C-7D79EDFAD213}"/>
          </ac:spMkLst>
        </pc:spChg>
        <pc:spChg chg="mod">
          <ac:chgData name="McFarland, Annette (CNTR)" userId="e93d1f50-85ab-41a8-a34a-185a53159573" providerId="ADAL" clId="{AC0815A4-AA20-4F02-B70D-C9B63BFC3C6B}" dt="2023-01-25T00:04:50.364" v="120" actId="207"/>
          <ac:spMkLst>
            <pc:docMk/>
            <pc:sldMk cId="2037355660" sldId="280"/>
            <ac:spMk id="94" creationId="{6C3C65F1-9864-5BEA-1DDF-84F262DB79B9}"/>
          </ac:spMkLst>
        </pc:spChg>
        <pc:spChg chg="mod">
          <ac:chgData name="McFarland, Annette (CNTR)" userId="e93d1f50-85ab-41a8-a34a-185a53159573" providerId="ADAL" clId="{AC0815A4-AA20-4F02-B70D-C9B63BFC3C6B}" dt="2023-01-25T00:05:02.837" v="122" actId="207"/>
          <ac:spMkLst>
            <pc:docMk/>
            <pc:sldMk cId="2037355660" sldId="280"/>
            <ac:spMk id="96" creationId="{4B4D7025-EFDF-8A78-68AF-74551389FADF}"/>
          </ac:spMkLst>
        </pc:spChg>
        <pc:spChg chg="mod">
          <ac:chgData name="McFarland, Annette (CNTR)" userId="e93d1f50-85ab-41a8-a34a-185a53159573" providerId="ADAL" clId="{AC0815A4-AA20-4F02-B70D-C9B63BFC3C6B}" dt="2023-01-25T00:04:15.054" v="116" actId="207"/>
          <ac:spMkLst>
            <pc:docMk/>
            <pc:sldMk cId="2037355660" sldId="280"/>
            <ac:spMk id="97" creationId="{5EAF0214-F7A3-E405-223D-5308B09C90A9}"/>
          </ac:spMkLst>
        </pc:spChg>
        <pc:spChg chg="mod">
          <ac:chgData name="McFarland, Annette (CNTR)" userId="e93d1f50-85ab-41a8-a34a-185a53159573" providerId="ADAL" clId="{AC0815A4-AA20-4F02-B70D-C9B63BFC3C6B}" dt="2023-01-25T00:03:44.836" v="113" actId="207"/>
          <ac:spMkLst>
            <pc:docMk/>
            <pc:sldMk cId="2037355660" sldId="280"/>
            <ac:spMk id="98" creationId="{B8ADB7D3-22A0-0B1C-5BEE-D4533CFC44C3}"/>
          </ac:spMkLst>
        </pc:spChg>
        <pc:spChg chg="mod">
          <ac:chgData name="McFarland, Annette (CNTR)" userId="e93d1f50-85ab-41a8-a34a-185a53159573" providerId="ADAL" clId="{AC0815A4-AA20-4F02-B70D-C9B63BFC3C6B}" dt="2023-01-24T22:50:28.550" v="66" actId="20577"/>
          <ac:spMkLst>
            <pc:docMk/>
            <pc:sldMk cId="2037355660" sldId="280"/>
            <ac:spMk id="123" creationId="{E36A09C9-4895-4C0B-DCE3-01164BC444F5}"/>
          </ac:spMkLst>
        </pc:spChg>
        <pc:cxnChg chg="add mod">
          <ac:chgData name="McFarland, Annette (CNTR)" userId="e93d1f50-85ab-41a8-a34a-185a53159573" providerId="ADAL" clId="{AC0815A4-AA20-4F02-B70D-C9B63BFC3C6B}" dt="2023-01-24T22:39:10.057" v="56"/>
          <ac:cxnSpMkLst>
            <pc:docMk/>
            <pc:sldMk cId="2037355660" sldId="280"/>
            <ac:cxnSpMk id="4" creationId="{354E3E8E-BC48-28BE-4AD1-DBC044CB0EDB}"/>
          </ac:cxnSpMkLst>
        </pc:cxnChg>
      </pc:sldChg>
    </pc:docChg>
  </pc:docChgLst>
  <pc:docChgLst>
    <pc:chgData name="Annette McFarland" userId="e93d1f50-85ab-41a8-a34a-185a53159573" providerId="ADAL" clId="{FAE9EBCE-959B-4F19-A050-5E02A4A52A5F}"/>
    <pc:docChg chg="undo custSel modSld">
      <pc:chgData name="Annette McFarland" userId="e93d1f50-85ab-41a8-a34a-185a53159573" providerId="ADAL" clId="{FAE9EBCE-959B-4F19-A050-5E02A4A52A5F}" dt="2023-04-25T14:07:20.093" v="1" actId="478"/>
      <pc:docMkLst>
        <pc:docMk/>
      </pc:docMkLst>
      <pc:sldChg chg="addSp delSp mod">
        <pc:chgData name="Annette McFarland" userId="e93d1f50-85ab-41a8-a34a-185a53159573" providerId="ADAL" clId="{FAE9EBCE-959B-4F19-A050-5E02A4A52A5F}" dt="2023-04-25T14:07:20.093" v="1" actId="478"/>
        <pc:sldMkLst>
          <pc:docMk/>
          <pc:sldMk cId="109857222" sldId="256"/>
        </pc:sldMkLst>
        <pc:spChg chg="add del">
          <ac:chgData name="Annette McFarland" userId="e93d1f50-85ab-41a8-a34a-185a53159573" providerId="ADAL" clId="{FAE9EBCE-959B-4F19-A050-5E02A4A52A5F}" dt="2023-04-25T14:07:20.093" v="1" actId="478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  <pc:docChgLst>
    <pc:chgData name="McFarland, Annette (CNTR)" userId="e93d1f50-85ab-41a8-a34a-185a53159573" providerId="ADAL" clId="{34DB3F8C-98DF-4AA0-A502-230FB049D465}"/>
    <pc:docChg chg="custSel modSld modMainMaster">
      <pc:chgData name="McFarland, Annette (CNTR)" userId="e93d1f50-85ab-41a8-a34a-185a53159573" providerId="ADAL" clId="{34DB3F8C-98DF-4AA0-A502-230FB049D465}" dt="2023-04-26T12:54:26.665" v="79" actId="20577"/>
      <pc:docMkLst>
        <pc:docMk/>
      </pc:docMkLst>
      <pc:sldChg chg="modSp mod">
        <pc:chgData name="McFarland, Annette (CNTR)" userId="e93d1f50-85ab-41a8-a34a-185a53159573" providerId="ADAL" clId="{34DB3F8C-98DF-4AA0-A502-230FB049D465}" dt="2023-04-26T12:54:04.784" v="71" actId="6549"/>
        <pc:sldMkLst>
          <pc:docMk/>
          <pc:sldMk cId="1253443104" sldId="270"/>
        </pc:sldMkLst>
        <pc:graphicFrameChg chg="modGraphic">
          <ac:chgData name="McFarland, Annette (CNTR)" userId="e93d1f50-85ab-41a8-a34a-185a53159573" providerId="ADAL" clId="{34DB3F8C-98DF-4AA0-A502-230FB049D465}" dt="2023-04-26T12:54:04.784" v="71" actId="6549"/>
          <ac:graphicFrameMkLst>
            <pc:docMk/>
            <pc:sldMk cId="1253443104" sldId="270"/>
            <ac:graphicFrameMk id="4" creationId="{00000000-0000-0000-0000-000000000000}"/>
          </ac:graphicFrameMkLst>
        </pc:graphicFrameChg>
      </pc:sldChg>
      <pc:sldChg chg="modSp mod">
        <pc:chgData name="McFarland, Annette (CNTR)" userId="e93d1f50-85ab-41a8-a34a-185a53159573" providerId="ADAL" clId="{34DB3F8C-98DF-4AA0-A502-230FB049D465}" dt="2023-04-26T12:54:09.389" v="73" actId="27636"/>
        <pc:sldMkLst>
          <pc:docMk/>
          <pc:sldMk cId="1195380260" sldId="271"/>
        </pc:sldMkLst>
        <pc:spChg chg="mod">
          <ac:chgData name="McFarland, Annette (CNTR)" userId="e93d1f50-85ab-41a8-a34a-185a53159573" providerId="ADAL" clId="{34DB3F8C-98DF-4AA0-A502-230FB049D465}" dt="2023-04-26T12:54:09.389" v="73" actId="27636"/>
          <ac:spMkLst>
            <pc:docMk/>
            <pc:sldMk cId="1195380260" sldId="271"/>
            <ac:spMk id="2" creationId="{00000000-0000-0000-0000-000000000000}"/>
          </ac:spMkLst>
        </pc:spChg>
      </pc:sldChg>
      <pc:sldChg chg="modSp mod">
        <pc:chgData name="McFarland, Annette (CNTR)" userId="e93d1f50-85ab-41a8-a34a-185a53159573" providerId="ADAL" clId="{34DB3F8C-98DF-4AA0-A502-230FB049D465}" dt="2023-04-26T12:52:39.525" v="7" actId="20577"/>
        <pc:sldMkLst>
          <pc:docMk/>
          <pc:sldMk cId="3804841529" sldId="291"/>
        </pc:sldMkLst>
        <pc:spChg chg="mod">
          <ac:chgData name="McFarland, Annette (CNTR)" userId="e93d1f50-85ab-41a8-a34a-185a53159573" providerId="ADAL" clId="{34DB3F8C-98DF-4AA0-A502-230FB049D465}" dt="2023-04-26T12:52:39.525" v="7" actId="20577"/>
          <ac:spMkLst>
            <pc:docMk/>
            <pc:sldMk cId="3804841529" sldId="291"/>
            <ac:spMk id="3" creationId="{1D9AC8D4-D686-CE0E-ECA4-8C3BC9A93320}"/>
          </ac:spMkLst>
        </pc:spChg>
      </pc:sldChg>
      <pc:sldChg chg="modSp mod">
        <pc:chgData name="McFarland, Annette (CNTR)" userId="e93d1f50-85ab-41a8-a34a-185a53159573" providerId="ADAL" clId="{34DB3F8C-98DF-4AA0-A502-230FB049D465}" dt="2023-04-26T12:53:11.454" v="46" actId="20577"/>
        <pc:sldMkLst>
          <pc:docMk/>
          <pc:sldMk cId="3991819526" sldId="292"/>
        </pc:sldMkLst>
        <pc:spChg chg="mod">
          <ac:chgData name="McFarland, Annette (CNTR)" userId="e93d1f50-85ab-41a8-a34a-185a53159573" providerId="ADAL" clId="{34DB3F8C-98DF-4AA0-A502-230FB049D465}" dt="2023-04-26T12:53:11.454" v="46" actId="20577"/>
          <ac:spMkLst>
            <pc:docMk/>
            <pc:sldMk cId="3991819526" sldId="292"/>
            <ac:spMk id="3" creationId="{1D9AC8D4-D686-CE0E-ECA4-8C3BC9A93320}"/>
          </ac:spMkLst>
        </pc:spChg>
      </pc:sldChg>
      <pc:sldChg chg="modSp mod">
        <pc:chgData name="McFarland, Annette (CNTR)" userId="e93d1f50-85ab-41a8-a34a-185a53159573" providerId="ADAL" clId="{34DB3F8C-98DF-4AA0-A502-230FB049D465}" dt="2023-04-26T12:53:24.256" v="54" actId="20577"/>
        <pc:sldMkLst>
          <pc:docMk/>
          <pc:sldMk cId="1549423769" sldId="293"/>
        </pc:sldMkLst>
        <pc:spChg chg="mod">
          <ac:chgData name="McFarland, Annette (CNTR)" userId="e93d1f50-85ab-41a8-a34a-185a53159573" providerId="ADAL" clId="{34DB3F8C-98DF-4AA0-A502-230FB049D465}" dt="2023-04-26T12:53:24.256" v="54" actId="20577"/>
          <ac:spMkLst>
            <pc:docMk/>
            <pc:sldMk cId="1549423769" sldId="293"/>
            <ac:spMk id="3" creationId="{1D9AC8D4-D686-CE0E-ECA4-8C3BC9A93320}"/>
          </ac:spMkLst>
        </pc:spChg>
      </pc:sldChg>
      <pc:sldChg chg="modSp mod">
        <pc:chgData name="McFarland, Annette (CNTR)" userId="e93d1f50-85ab-41a8-a34a-185a53159573" providerId="ADAL" clId="{34DB3F8C-98DF-4AA0-A502-230FB049D465}" dt="2023-04-26T12:53:38.534" v="61" actId="20577"/>
        <pc:sldMkLst>
          <pc:docMk/>
          <pc:sldMk cId="3245625903" sldId="294"/>
        </pc:sldMkLst>
        <pc:spChg chg="mod">
          <ac:chgData name="McFarland, Annette (CNTR)" userId="e93d1f50-85ab-41a8-a34a-185a53159573" providerId="ADAL" clId="{34DB3F8C-98DF-4AA0-A502-230FB049D465}" dt="2023-04-26T12:53:38.534" v="61" actId="20577"/>
          <ac:spMkLst>
            <pc:docMk/>
            <pc:sldMk cId="3245625903" sldId="294"/>
            <ac:spMk id="2" creationId="{61787511-8064-1BF8-DF69-03EE3ECA8D92}"/>
          </ac:spMkLst>
        </pc:spChg>
      </pc:sldChg>
      <pc:sldChg chg="modSp mod">
        <pc:chgData name="McFarland, Annette (CNTR)" userId="e93d1f50-85ab-41a8-a34a-185a53159573" providerId="ADAL" clId="{34DB3F8C-98DF-4AA0-A502-230FB049D465}" dt="2023-04-26T12:53:46.329" v="68" actId="20577"/>
        <pc:sldMkLst>
          <pc:docMk/>
          <pc:sldMk cId="3005443028" sldId="295"/>
        </pc:sldMkLst>
        <pc:spChg chg="mod">
          <ac:chgData name="McFarland, Annette (CNTR)" userId="e93d1f50-85ab-41a8-a34a-185a53159573" providerId="ADAL" clId="{34DB3F8C-98DF-4AA0-A502-230FB049D465}" dt="2023-04-26T12:53:46.329" v="68" actId="20577"/>
          <ac:spMkLst>
            <pc:docMk/>
            <pc:sldMk cId="3005443028" sldId="295"/>
            <ac:spMk id="3" creationId="{1D9AC8D4-D686-CE0E-ECA4-8C3BC9A93320}"/>
          </ac:spMkLst>
        </pc:spChg>
      </pc:sldChg>
      <pc:sldMasterChg chg="modSp modSldLayout">
        <pc:chgData name="McFarland, Annette (CNTR)" userId="e93d1f50-85ab-41a8-a34a-185a53159573" providerId="ADAL" clId="{34DB3F8C-98DF-4AA0-A502-230FB049D465}" dt="2023-04-26T12:54:26.665" v="79" actId="2057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34DB3F8C-98DF-4AA0-A502-230FB049D465}" dt="2023-04-26T12:52:24.169" v="5" actId="20577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McFarland, Annette (CNTR)" userId="e93d1f50-85ab-41a8-a34a-185a53159573" providerId="ADAL" clId="{34DB3F8C-98DF-4AA0-A502-230FB049D465}" dt="2023-04-26T12:54:26.665" v="79" actId="20577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McFarland, Annette (CNTR)" userId="e93d1f50-85ab-41a8-a34a-185a53159573" providerId="ADAL" clId="{34DB3F8C-98DF-4AA0-A502-230FB049D465}" dt="2023-04-26T12:54:26.665" v="79" actId="20577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B2333-D0FD-441B-8C3A-E8809877C1C9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D0A6-21A2-4992-953A-4ACAAFC8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09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026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582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Обратите внимание, что все материалы, цифровые инструменты и базы данных МДИТ будут размещены в открытом доступе в Интернете в течение 1 дня после Национального семинара. Печатные материалы можно получить в </a:t>
            </a:r>
            <a:r>
              <a:rPr lang="ru-RU" dirty="0" err="1"/>
              <a:t>Таджстате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51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46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84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97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9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7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50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47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23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0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44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6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</a:t>
            </a:r>
            <a:r>
              <a:rPr lang="ru-RU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Медико-Демографическое Исследование Таджикистана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ru-RU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МДИТ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hyperlink" Target="../DHSprogram.com" TargetMode="External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../API.DHSprogram.com" TargetMode="External"/><Relationship Id="rId11" Type="http://schemas.openxmlformats.org/officeDocument/2006/relationships/image" Target="../media/image12.png"/><Relationship Id="rId5" Type="http://schemas.openxmlformats.org/officeDocument/2006/relationships/hyperlink" Target="../statcompiler.com" TargetMode="External"/><Relationship Id="rId10" Type="http://schemas.openxmlformats.org/officeDocument/2006/relationships/hyperlink" Target="https://dhsprogram.com/data/Mobile-App.cfm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DHSProgram" TargetMode="External"/><Relationship Id="rId13" Type="http://schemas.openxmlformats.org/officeDocument/2006/relationships/image" Target="../media/image20.png"/><Relationship Id="rId18" Type="http://schemas.openxmlformats.org/officeDocument/2006/relationships/hyperlink" Target="https://spatialdata.dhsprogram.com/home/" TargetMode="External"/><Relationship Id="rId3" Type="http://schemas.openxmlformats.org/officeDocument/2006/relationships/hyperlink" Target="https://blog.dhsprogram.com/" TargetMode="External"/><Relationship Id="rId7" Type="http://schemas.openxmlformats.org/officeDocument/2006/relationships/hyperlink" Target="https://userforum.dhsprogram.com/" TargetMode="External"/><Relationship Id="rId12" Type="http://schemas.openxmlformats.org/officeDocument/2006/relationships/hyperlink" Target="https://www.facebook.com/DHSprogram" TargetMode="External"/><Relationship Id="rId17" Type="http://schemas.openxmlformats.org/officeDocument/2006/relationships/image" Target="../media/image22.png"/><Relationship Id="rId2" Type="http://schemas.openxmlformats.org/officeDocument/2006/relationships/image" Target="../media/image15.png"/><Relationship Id="rId16" Type="http://schemas.openxmlformats.org/officeDocument/2006/relationships/hyperlink" Target="https://twitter.com/DHSprogram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hyperlink" Target="https://www.youtube.com/@DHSprogram" TargetMode="External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4" Type="http://schemas.openxmlformats.org/officeDocument/2006/relationships/hyperlink" Target="https://learning.dhsprogram.com/" TargetMode="External"/><Relationship Id="rId9" Type="http://schemas.openxmlformats.org/officeDocument/2006/relationships/image" Target="../media/image17.png"/><Relationship Id="rId14" Type="http://schemas.openxmlformats.org/officeDocument/2006/relationships/hyperlink" Target="https://www.linkedin.com/company/dhs-progra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http://upload.wikimedia.org/wikipedia/commons/a/af/Coat_of_arms_of_Tajikistan.svg" TargetMode="Externa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4500"/>
            <a:ext cx="9144000" cy="655638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Введение и методология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Биомаркеры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2719"/>
            <a:ext cx="8132291" cy="53442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i="0" dirty="0">
                <a:solidFill>
                  <a:schemeClr val="accent5"/>
                </a:solidFill>
              </a:rPr>
              <a:t>Измерение роста и веса</a:t>
            </a:r>
            <a:r>
              <a:rPr lang="en-US" sz="3200" b="1" i="0" dirty="0">
                <a:solidFill>
                  <a:schemeClr val="accent5"/>
                </a:solidFill>
              </a:rPr>
              <a:t>: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Дети до 5 лет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Женщины в возрасте 15-49 лет</a:t>
            </a:r>
            <a:endParaRPr lang="en-US" sz="3200" i="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i="0" dirty="0">
                <a:solidFill>
                  <a:schemeClr val="accent5"/>
                </a:solidFill>
              </a:rPr>
              <a:t>Тестирование на анемию</a:t>
            </a:r>
            <a:r>
              <a:rPr lang="en-US" sz="3200" i="0" dirty="0">
                <a:solidFill>
                  <a:schemeClr val="accent5"/>
                </a:solidFill>
              </a:rPr>
              <a:t>: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Дети в возрасте от 6 до 59 месяцев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Женщины в возрасте 15-49 лет</a:t>
            </a:r>
            <a:endParaRPr lang="en-US" sz="3200" i="0" dirty="0"/>
          </a:p>
        </p:txBody>
      </p:sp>
    </p:spTree>
    <p:extLst>
      <p:ext uri="{BB962C8B-B14F-4D97-AF65-F5344CB8AC3E}">
        <p14:creationId xmlns:p14="http://schemas.microsoft.com/office/powerpoint/2010/main" val="3836543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/>
              <a:t>Претест</a:t>
            </a:r>
            <a:r>
              <a:rPr lang="ru-RU" dirty="0"/>
              <a:t> и Основное Обучение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2719"/>
            <a:ext cx="8132291" cy="53442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i="0" dirty="0" err="1">
                <a:solidFill>
                  <a:schemeClr val="accent5"/>
                </a:solidFill>
              </a:rPr>
              <a:t>Претест</a:t>
            </a:r>
            <a:r>
              <a:rPr lang="en-US" sz="3200" b="1" i="0" dirty="0">
                <a:solidFill>
                  <a:schemeClr val="accent5"/>
                </a:solidFill>
              </a:rPr>
              <a:t>: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Обучение с 10 мая по 3 июня 2023 г.
Обучение по </a:t>
            </a:r>
            <a:r>
              <a:rPr lang="ru-RU" sz="3200" i="0" dirty="0" err="1"/>
              <a:t>биомаркерам</a:t>
            </a:r>
            <a:r>
              <a:rPr lang="ru-RU" sz="3200" i="0" dirty="0"/>
              <a:t> проходило с 19 по 29 мая 2023 года с 6 участниками</a:t>
            </a:r>
            <a:endParaRPr lang="en-US" sz="3200" i="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i="0" dirty="0">
                <a:solidFill>
                  <a:schemeClr val="accent5"/>
                </a:solidFill>
              </a:rPr>
              <a:t>Основное обучение</a:t>
            </a:r>
            <a:r>
              <a:rPr lang="en-US" sz="3200" b="1" i="0" dirty="0">
                <a:solidFill>
                  <a:schemeClr val="accent5"/>
                </a:solidFill>
              </a:rPr>
              <a:t>: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Обучение с 6 июля по 4 августа 2023 г. с 83 интервьюерами, и 35 специалистами по </a:t>
            </a:r>
            <a:r>
              <a:rPr lang="ru-RU" sz="3200" i="0" dirty="0" err="1"/>
              <a:t>биомаркерам</a:t>
            </a:r>
            <a:endParaRPr lang="en-US" sz="3200" i="0" dirty="0"/>
          </a:p>
        </p:txBody>
      </p:sp>
    </p:spTree>
    <p:extLst>
      <p:ext uri="{BB962C8B-B14F-4D97-AF65-F5344CB8AC3E}">
        <p14:creationId xmlns:p14="http://schemas.microsoft.com/office/powerpoint/2010/main" val="2456718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Полевые Работы и Обработка Данных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75" y="1031089"/>
            <a:ext cx="9077325" cy="5495926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Всего</a:t>
            </a:r>
            <a:r>
              <a:rPr lang="en-US" sz="3200" i="0" dirty="0"/>
              <a:t> </a:t>
            </a:r>
            <a:r>
              <a:rPr lang="en-US" sz="3200" b="1" i="0" dirty="0">
                <a:solidFill>
                  <a:schemeClr val="accent5"/>
                </a:solidFill>
              </a:rPr>
              <a:t>15 </a:t>
            </a:r>
            <a:r>
              <a:rPr lang="ru-RU" sz="3200" b="1" i="0" dirty="0">
                <a:solidFill>
                  <a:schemeClr val="accent5"/>
                </a:solidFill>
              </a:rPr>
              <a:t>команд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914400" lvl="1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i="0" dirty="0"/>
              <a:t>1 супервайзер, 4 интервьюера</a:t>
            </a:r>
            <a:r>
              <a:rPr lang="en-US" sz="2800" i="0" dirty="0"/>
              <a:t>,  2 </a:t>
            </a:r>
            <a:r>
              <a:rPr lang="ru-RU" sz="2800" i="0" dirty="0" err="1"/>
              <a:t>биомаркера</a:t>
            </a:r>
            <a:endParaRPr lang="en-US" sz="2800" i="0" dirty="0"/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Полевые исследования проводились с </a:t>
            </a:r>
            <a:r>
              <a:rPr lang="ru-RU" sz="3200" b="1" i="0" dirty="0">
                <a:solidFill>
                  <a:schemeClr val="accent5"/>
                </a:solidFill>
              </a:rPr>
              <a:t>10 августа  </a:t>
            </a:r>
            <a:r>
              <a:rPr lang="ru-RU" sz="3200" i="0" dirty="0"/>
              <a:t>до</a:t>
            </a:r>
            <a:r>
              <a:rPr lang="ru-RU" sz="3200" b="1" i="0" dirty="0">
                <a:solidFill>
                  <a:schemeClr val="accent5"/>
                </a:solidFill>
              </a:rPr>
              <a:t> 28 ноября 2023 года</a:t>
            </a:r>
            <a:endParaRPr lang="en-US" sz="3200" b="1" i="0" dirty="0">
              <a:solidFill>
                <a:schemeClr val="accent5"/>
              </a:solidFill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Данные, собранные на планшетах через систему CAPI, передавались в центральный офис </a:t>
            </a:r>
            <a:r>
              <a:rPr lang="ru-RU" sz="3200" i="0" dirty="0" err="1"/>
              <a:t>Таджстата</a:t>
            </a:r>
            <a:r>
              <a:rPr lang="ru-RU" sz="3200" i="0" dirty="0"/>
              <a:t> в Душанбе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i="0" dirty="0"/>
              <a:t>Специалисты по обработке данных проводили редактирование с помощью CSPro. Вторичное редактирование и обработка данных завершены в феврале 2024 года</a:t>
            </a:r>
            <a:endParaRPr lang="en-US" sz="3200" i="0" dirty="0"/>
          </a:p>
        </p:txBody>
      </p:sp>
    </p:spTree>
    <p:extLst>
      <p:ext uri="{BB962C8B-B14F-4D97-AF65-F5344CB8AC3E}">
        <p14:creationId xmlns:p14="http://schemas.microsoft.com/office/powerpoint/2010/main" val="1870759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Результаты Интервью с Домохозяйствами и Индивидуальных Интервью</a:t>
            </a:r>
            <a:endParaRPr lang="en-US" noProof="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765465"/>
              </p:ext>
            </p:extLst>
          </p:nvPr>
        </p:nvGraphicFramePr>
        <p:xfrm>
          <a:off x="1384663" y="1606550"/>
          <a:ext cx="6426925" cy="33375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54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Интервью с домохозяйствами</a:t>
                      </a:r>
                      <a:endParaRPr lang="en-US" dirty="0">
                        <a:solidFill>
                          <a:schemeClr val="bg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Домохозяйства выбранные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25" marR="137160" indent="-50800" algn="ctr" defTabSz="68262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8,140</a:t>
                      </a:r>
                    </a:p>
                  </a:txBody>
                  <a:tcPr marL="19050" marR="190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Домохозяйства занятые  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8,070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Домохозяйства проинтервьюированные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8,035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Процент ответов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99.6%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Интервью с женщинами в возрасте 15-49 лет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Женщины, имеющие право на участие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9,930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Женщины проинтервьюированные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9,879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Процент ответов</a:t>
                      </a:r>
                      <a:endParaRPr lang="en-US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99.5%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443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0916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МДИТ Публикации</a:t>
            </a:r>
            <a:r>
              <a:rPr lang="en-US" sz="4000" noProof="0" dirty="0"/>
              <a:t>, </a:t>
            </a:r>
            <a:r>
              <a:rPr lang="ru-RU" sz="4000" noProof="0" dirty="0"/>
              <a:t>База Данных</a:t>
            </a:r>
            <a:r>
              <a:rPr lang="en-US" sz="4000" noProof="0" dirty="0"/>
              <a:t>, </a:t>
            </a:r>
            <a:r>
              <a:rPr lang="ru-RU" sz="4000" noProof="0" dirty="0"/>
              <a:t>и</a:t>
            </a:r>
            <a:r>
              <a:rPr lang="en-US" sz="4000" noProof="0" dirty="0"/>
              <a:t> </a:t>
            </a:r>
            <a:r>
              <a:rPr lang="ru-RU" sz="4000" dirty="0"/>
              <a:t>Цифровые инструменты</a:t>
            </a:r>
            <a:endParaRPr lang="en-US" sz="4000" noProof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330" y="4884139"/>
            <a:ext cx="2394857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908" y="4884139"/>
            <a:ext cx="2053761" cy="18288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103269" y="4163603"/>
            <a:ext cx="2798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hlinkClick r:id="rId5" action="ppaction://hlinkfile"/>
              </a:rPr>
              <a:t>STATcompiler.com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2294808" y="4075447"/>
            <a:ext cx="4467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DHS Program </a:t>
            </a:r>
            <a:r>
              <a:rPr lang="ru-RU" sz="2400" dirty="0"/>
              <a:t>Мобильное приложение для </a:t>
            </a:r>
            <a:r>
              <a:rPr lang="ru-RU" sz="2400" dirty="0" err="1"/>
              <a:t>Android</a:t>
            </a:r>
            <a:r>
              <a:rPr lang="ru-RU" sz="2400" dirty="0"/>
              <a:t> и </a:t>
            </a:r>
            <a:r>
              <a:rPr lang="ru-RU" sz="2400" dirty="0" err="1"/>
              <a:t>iOS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239265" y="940926"/>
            <a:ext cx="206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Итоговый отчет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3072439" y="1243803"/>
            <a:ext cx="2319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Сводный отчет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6081756" y="4163603"/>
            <a:ext cx="29840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hlinkClick r:id="rId6" action="ppaction://hlinkfile"/>
              </a:rPr>
              <a:t>API.DHSprogram.com</a:t>
            </a:r>
            <a:endParaRPr lang="en-US" sz="2000" dirty="0"/>
          </a:p>
        </p:txBody>
      </p:sp>
      <p:sp>
        <p:nvSpPr>
          <p:cNvPr id="16" name="Rectangle 15"/>
          <p:cNvSpPr/>
          <p:nvPr/>
        </p:nvSpPr>
        <p:spPr>
          <a:xfrm>
            <a:off x="6242843" y="1059137"/>
            <a:ext cx="2661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База данных имеется по адресу</a:t>
            </a:r>
            <a:r>
              <a:rPr lang="en-US" sz="2400" dirty="0"/>
              <a:t> </a:t>
            </a:r>
            <a:r>
              <a:rPr lang="en-US" sz="2400" dirty="0">
                <a:hlinkClick r:id="rId7" action="ppaction://hlinkfile"/>
              </a:rPr>
              <a:t>DHSprogram.com</a:t>
            </a:r>
            <a:endParaRPr lang="en-US" sz="16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D8CC1B-A59B-476E-A67C-FA789785D5B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7806" y="1942352"/>
            <a:ext cx="3071961" cy="18157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Content Placeholder 5">
            <a:extLst>
              <a:ext uri="{FF2B5EF4-FFF2-40B4-BE49-F238E27FC236}">
                <a16:creationId xmlns:a16="http://schemas.microsoft.com/office/drawing/2014/main" id="{BB3731B8-CFE9-21F0-198B-01BBB1B6549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7024" y="4884139"/>
            <a:ext cx="937846" cy="1828800"/>
          </a:xfrm>
          <a:prstGeom prst="rect">
            <a:avLst/>
          </a:prstGeom>
        </p:spPr>
      </p:pic>
      <p:pic>
        <p:nvPicPr>
          <p:cNvPr id="19" name="Picture 18">
            <a:hlinkClick r:id="rId10"/>
            <a:extLst>
              <a:ext uri="{FF2B5EF4-FFF2-40B4-BE49-F238E27FC236}">
                <a16:creationId xmlns:a16="http://schemas.microsoft.com/office/drawing/2014/main" id="{29500492-31D7-049A-728D-FD7B9D427C0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225" y="4884139"/>
            <a:ext cx="874734" cy="830997"/>
          </a:xfrm>
          <a:prstGeom prst="rect">
            <a:avLst/>
          </a:prstGeom>
        </p:spPr>
      </p:pic>
      <p:pic>
        <p:nvPicPr>
          <p:cNvPr id="5" name="Picture 4" descr="A blue and green background with text&#10;&#10;Description automatically generated with medium confidence">
            <a:extLst>
              <a:ext uri="{FF2B5EF4-FFF2-40B4-BE49-F238E27FC236}">
                <a16:creationId xmlns:a16="http://schemas.microsoft.com/office/drawing/2014/main" id="{486CFE7C-969D-2B6D-2363-65226F5ADE6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52" y="1724360"/>
            <a:ext cx="1686369" cy="23098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cover of a magazine&#10;&#10;Description automatically generated">
            <a:extLst>
              <a:ext uri="{FF2B5EF4-FFF2-40B4-BE49-F238E27FC236}">
                <a16:creationId xmlns:a16="http://schemas.microsoft.com/office/drawing/2014/main" id="{D26C64A2-BB08-166F-ED09-A449F75AE09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19" y="1657624"/>
            <a:ext cx="1686369" cy="2385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5380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Logo&#10;&#10;Description automatically generated">
            <a:extLst>
              <a:ext uri="{FF2B5EF4-FFF2-40B4-BE49-F238E27FC236}">
                <a16:creationId xmlns:a16="http://schemas.microsoft.com/office/drawing/2014/main" id="{2F6A7B4E-63E0-1829-927F-568F886B70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93" y="2261272"/>
            <a:ext cx="1404589" cy="1404264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BB6AFB7-500F-920E-63A8-A599AC387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2555"/>
            <a:ext cx="9144000" cy="109168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DHS Program </a:t>
            </a:r>
            <a:r>
              <a:rPr lang="ru-RU"/>
              <a:t>Цифровые Инструменты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1F2DE6-F5E7-1DE8-CBC6-A64F6004FD71}"/>
              </a:ext>
            </a:extLst>
          </p:cNvPr>
          <p:cNvSpPr/>
          <p:nvPr/>
        </p:nvSpPr>
        <p:spPr>
          <a:xfrm>
            <a:off x="5056860" y="2703216"/>
            <a:ext cx="3043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Blog.dhsprogram.com</a:t>
            </a:r>
            <a:endParaRPr lang="en-US" sz="16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5D672BE-AF2B-AB33-72B1-E1807FFB2564}"/>
              </a:ext>
            </a:extLst>
          </p:cNvPr>
          <p:cNvSpPr/>
          <p:nvPr/>
        </p:nvSpPr>
        <p:spPr>
          <a:xfrm>
            <a:off x="4572000" y="4462293"/>
            <a:ext cx="4484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Бесплатные открытые </a:t>
            </a:r>
            <a:r>
              <a:rPr lang="ru-RU" sz="2400"/>
              <a:t>онлайн-курсы </a:t>
            </a:r>
            <a:r>
              <a:rPr lang="en-US" sz="2400"/>
              <a:t>DHS </a:t>
            </a:r>
            <a:r>
              <a:rPr lang="en-US" sz="2400" dirty="0"/>
              <a:t>Program </a:t>
            </a:r>
            <a:r>
              <a:rPr lang="en-US" sz="2400" dirty="0">
                <a:hlinkClick r:id="rId4"/>
              </a:rPr>
              <a:t>Learning Hub</a:t>
            </a:r>
            <a:endParaRPr lang="en-US" sz="1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B619C22-AF1C-B15E-3CCD-B4044DE27F62}"/>
              </a:ext>
            </a:extLst>
          </p:cNvPr>
          <p:cNvSpPr/>
          <p:nvPr/>
        </p:nvSpPr>
        <p:spPr>
          <a:xfrm>
            <a:off x="3602580" y="1070113"/>
            <a:ext cx="2050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Смотрите обучающие видео в </a:t>
            </a:r>
            <a:r>
              <a:rPr lang="en-US" sz="2400" dirty="0">
                <a:hlinkClick r:id="rId5"/>
              </a:rPr>
              <a:t>YouTube</a:t>
            </a:r>
            <a:endParaRPr lang="en-US" sz="1600" dirty="0"/>
          </a:p>
        </p:txBody>
      </p:sp>
      <p:pic>
        <p:nvPicPr>
          <p:cNvPr id="23" name="Picture 22">
            <a:hlinkClick r:id="rId4"/>
            <a:extLst>
              <a:ext uri="{FF2B5EF4-FFF2-40B4-BE49-F238E27FC236}">
                <a16:creationId xmlns:a16="http://schemas.microsoft.com/office/drawing/2014/main" id="{9DC2C437-0AB0-8F35-A120-DEA0441088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3522" y="5376953"/>
            <a:ext cx="1746439" cy="1035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BC0E94E1-3A6B-827B-2232-DB45D4C2F78D}"/>
              </a:ext>
            </a:extLst>
          </p:cNvPr>
          <p:cNvSpPr/>
          <p:nvPr/>
        </p:nvSpPr>
        <p:spPr>
          <a:xfrm>
            <a:off x="268695" y="5058376"/>
            <a:ext cx="3818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7"/>
              </a:rPr>
              <a:t>DHS Program User Forum</a:t>
            </a:r>
            <a:endParaRPr lang="en-US" sz="16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6AF18E-63BB-DD08-89AF-031BC75898B3}"/>
              </a:ext>
            </a:extLst>
          </p:cNvPr>
          <p:cNvSpPr/>
          <p:nvPr/>
        </p:nvSpPr>
        <p:spPr>
          <a:xfrm>
            <a:off x="5804176" y="1070113"/>
            <a:ext cx="3155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Библиотека Code </a:t>
            </a:r>
            <a:r>
              <a:rPr lang="ru-RU" sz="2400" dirty="0" err="1"/>
              <a:t>Share</a:t>
            </a:r>
            <a:r>
              <a:rPr lang="ru-RU" sz="2400" dirty="0"/>
              <a:t> доступна по адресу </a:t>
            </a:r>
            <a:r>
              <a:rPr lang="en-US" sz="2400" dirty="0">
                <a:hlinkClick r:id="rId8"/>
              </a:rPr>
              <a:t>GitHub</a:t>
            </a:r>
            <a:endParaRPr lang="en-US" sz="1600" dirty="0"/>
          </a:p>
        </p:txBody>
      </p:sp>
      <p:pic>
        <p:nvPicPr>
          <p:cNvPr id="31" name="Picture 30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51A56432-FDB1-B7C7-809C-308053E3457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571" y="1818236"/>
            <a:ext cx="637759" cy="637759"/>
          </a:xfrm>
          <a:prstGeom prst="rect">
            <a:avLst/>
          </a:prstGeom>
        </p:spPr>
      </p:pic>
      <p:pic>
        <p:nvPicPr>
          <p:cNvPr id="35" name="Picture 34">
            <a:hlinkClick r:id="rId3"/>
            <a:extLst>
              <a:ext uri="{FF2B5EF4-FFF2-40B4-BE49-F238E27FC236}">
                <a16:creationId xmlns:a16="http://schemas.microsoft.com/office/drawing/2014/main" id="{E73C2072-B038-F37B-9A3A-A97E8786FE0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56860" y="3206112"/>
            <a:ext cx="2937788" cy="688419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7B303655-376E-556A-2D35-4F5516DEF35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571" y="1481047"/>
            <a:ext cx="751085" cy="750335"/>
          </a:xfrm>
          <a:prstGeom prst="rect">
            <a:avLst/>
          </a:prstGeom>
        </p:spPr>
      </p:pic>
      <p:pic>
        <p:nvPicPr>
          <p:cNvPr id="39" name="Picture 38" descr="A white cross with a blue background&#10;&#10;Description automatically generated with low confidence">
            <a:hlinkClick r:id="rId12"/>
            <a:extLst>
              <a:ext uri="{FF2B5EF4-FFF2-40B4-BE49-F238E27FC236}">
                <a16:creationId xmlns:a16="http://schemas.microsoft.com/office/drawing/2014/main" id="{8EDEB709-2A17-8020-E30C-CA6A8187A6E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7" y="2658404"/>
            <a:ext cx="637759" cy="637759"/>
          </a:xfrm>
          <a:prstGeom prst="rect">
            <a:avLst/>
          </a:prstGeom>
        </p:spPr>
      </p:pic>
      <p:pic>
        <p:nvPicPr>
          <p:cNvPr id="41" name="Picture 40" descr="A picture containing text, clipar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BC6874AD-F9E0-3979-5912-E958BF6C1AE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9831" y="2658404"/>
            <a:ext cx="692567" cy="637759"/>
          </a:xfrm>
          <a:prstGeom prst="rect">
            <a:avLst/>
          </a:prstGeom>
        </p:spPr>
      </p:pic>
      <p:pic>
        <p:nvPicPr>
          <p:cNvPr id="43" name="Picture 42" descr="Logo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05AA75CE-1DB0-D6BC-4124-EC8FDE5DC5D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477" y="3722784"/>
            <a:ext cx="604618" cy="604618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6E4FE4EE-6274-1BC9-451A-F6895DF440B2}"/>
              </a:ext>
            </a:extLst>
          </p:cNvPr>
          <p:cNvSpPr/>
          <p:nvPr/>
        </p:nvSpPr>
        <p:spPr>
          <a:xfrm>
            <a:off x="268697" y="721711"/>
            <a:ext cx="31648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Получайте новости и обновления в социальных сетях Программы DHS</a:t>
            </a:r>
            <a:endParaRPr lang="en-US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3B0189-48A8-524D-3DF5-A55EB076D84E}"/>
              </a:ext>
            </a:extLst>
          </p:cNvPr>
          <p:cNvSpPr/>
          <p:nvPr/>
        </p:nvSpPr>
        <p:spPr>
          <a:xfrm>
            <a:off x="268697" y="5951075"/>
            <a:ext cx="3818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18"/>
              </a:rPr>
              <a:t>spatialdata.dhsprogram.com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80529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210A28-DB60-83E2-1BC5-C5D718C2E25C}"/>
              </a:ext>
            </a:extLst>
          </p:cNvPr>
          <p:cNvSpPr txBox="1"/>
          <p:nvPr/>
        </p:nvSpPr>
        <p:spPr>
          <a:xfrm>
            <a:off x="447831" y="1238280"/>
            <a:ext cx="821871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Медико-Демографическое Исследование Таджикистана 2023 года (МДИТ 2023) было проведено Агентством по статистике при Президенте Республики Таджикистан. Финансирование МДИТ 2023 было предоставлено Правительством Таджикистана и Агентством США по международному развитию (USAID). Дополнительная  поддержка для проведения исследования была предоставлена Детским фондом Организации Объединенных Наций (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UNICEF</a:t>
            </a:r>
            <a:r>
              <a:rPr lang="ru-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) и Фондом Организации Объединенных Наций в области народонаселения (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UNFPA</a:t>
            </a:r>
            <a:r>
              <a:rPr lang="ru-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). ICF оказывал техническую помощь в рамках Программы DHS, проекта финансируемого USAID, предоставляющего поддержку и техническую помощь в проведении медико-демографических исследований в странах мира.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r>
              <a:rPr lang="ru-RU" i="1" dirty="0">
                <a:ea typeface="Source Sans Pro" panose="020B0503030403020204" pitchFamily="34" charset="0"/>
              </a:rPr>
              <a:t>Содержание отчета и его презентация являются исключительной ответственностью Агентства по статистике при Президенте Республики Таджикистан и ICF и не обязательно отражают точку зрения USAID, Правительства США или других донорских агентств</a:t>
            </a:r>
            <a:r>
              <a:rPr lang="ru-RU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  <a:endParaRPr lang="en-US" baseline="300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C62FD34-DEFD-5DEF-030D-7F0B562FA2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510" y="142875"/>
            <a:ext cx="935355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66DB4E-D8E9-77BF-35EF-ECA073A235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429" y="5391120"/>
            <a:ext cx="94043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3B6196B-C7E9-03B8-8459-4C460761F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613" y="5391120"/>
            <a:ext cx="84074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AE5552C-2827-34E3-8799-B3752D1B6E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102" y="5391120"/>
            <a:ext cx="98234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D6A4942-88B9-C3C8-F1F2-BBA4A79222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0177" y="5394748"/>
            <a:ext cx="1829503" cy="54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18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Цель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82719"/>
            <a:ext cx="8304934" cy="5344296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i="0" dirty="0"/>
              <a:t>Основной целью МДИТ 2023 является предоставление текущих оценок уровня рождаемости, планирования семьи, практики грудного вскармливания, питания, здоровья матери и ребенка, детской смертности, расширения прав и возможностей женщин, домашнего насилия, ВИЧ/СПИДа и других ИППП, а также других проблем, таких как курение.
Эта информация необходима руководителям программ и лицам, определяющим политику, для оценки и разработки программ и стратегий по улучшению здоровья населения страны.</a:t>
            </a:r>
            <a:endParaRPr lang="en-US" sz="2800" i="0" dirty="0"/>
          </a:p>
        </p:txBody>
      </p:sp>
    </p:spTree>
    <p:extLst>
      <p:ext uri="{BB962C8B-B14F-4D97-AF65-F5344CB8AC3E}">
        <p14:creationId xmlns:p14="http://schemas.microsoft.com/office/powerpoint/2010/main" val="3804841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Исследование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3704"/>
            <a:ext cx="7886700" cy="5344296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i="0" dirty="0"/>
              <a:t>МДИТ 2023 — это 3-е Медико-Демографическое Исследование, проводимое в Таджикистане с 2012 года в рамках Программы DHS.
Оно предназначено для предоставления оценок на национальном уровне, в городской и сельской местности, а также в каждом из пяти административных регионов Таджикистана</a:t>
            </a:r>
            <a:r>
              <a:rPr lang="en-US" sz="28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181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Разработка Выборки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3704"/>
            <a:ext cx="7886700" cy="53442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i="0" dirty="0">
                <a:solidFill>
                  <a:schemeClr val="accent5"/>
                </a:solidFill>
              </a:rPr>
              <a:t>Выборочная совокупность: </a:t>
            </a:r>
            <a:r>
              <a:rPr lang="ru-RU" sz="2800" i="0" dirty="0"/>
              <a:t>Перепись населения и жилищного фонда Таджикистана 2020 года </a:t>
            </a:r>
            <a:r>
              <a:rPr lang="ru-RU" sz="2800" b="1" i="0" dirty="0">
                <a:solidFill>
                  <a:schemeClr val="accent5"/>
                </a:solidFill>
              </a:rPr>
              <a:t>
Первый этап: </a:t>
            </a:r>
            <a:r>
              <a:rPr lang="ru-RU" sz="2800" i="0" dirty="0"/>
              <a:t>отобрано 166 городских и 204 сельских кластеров</a:t>
            </a:r>
            <a:r>
              <a:rPr lang="ru-RU" sz="2800" b="1" i="0" dirty="0">
                <a:solidFill>
                  <a:schemeClr val="accent5"/>
                </a:solidFill>
              </a:rPr>
              <a:t>
Второй этап: </a:t>
            </a:r>
            <a:r>
              <a:rPr lang="ru-RU" sz="2800" i="0" dirty="0"/>
              <a:t>отобрано по 22 домохозяйства на кластер. </a:t>
            </a:r>
            <a:r>
              <a:rPr lang="ru-RU" sz="2800" b="1" i="0" dirty="0">
                <a:solidFill>
                  <a:schemeClr val="accent5"/>
                </a:solidFill>
              </a:rPr>
              <a:t>
</a:t>
            </a:r>
            <a:r>
              <a:rPr lang="ru-RU" sz="2800" i="0" dirty="0"/>
              <a:t>Выбранные домохозяйства  были посещены и  проинтервьюированы</a:t>
            </a:r>
            <a:r>
              <a:rPr lang="ru-RU" sz="2800" i="0" dirty="0">
                <a:solidFill>
                  <a:schemeClr val="accent5"/>
                </a:solidFill>
              </a:rPr>
              <a:t>. </a:t>
            </a:r>
            <a:r>
              <a:rPr lang="ru-RU" sz="2800" b="1" i="0" dirty="0">
                <a:solidFill>
                  <a:schemeClr val="accent5"/>
                </a:solidFill>
              </a:rPr>
              <a:t>Все женщины в возрасте 15-49</a:t>
            </a:r>
            <a:r>
              <a:rPr lang="ru-RU" sz="2800" i="0" dirty="0">
                <a:solidFill>
                  <a:schemeClr val="accent5"/>
                </a:solidFill>
              </a:rPr>
              <a:t> </a:t>
            </a:r>
            <a:r>
              <a:rPr lang="ru-RU" sz="2800" i="0" dirty="0"/>
              <a:t>лет во всех выбранных домохозяйствах были проинтервьюированы</a:t>
            </a:r>
            <a:r>
              <a:rPr lang="en-US" sz="2800" i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49423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394" y="313255"/>
            <a:ext cx="7886700" cy="700104"/>
          </a:xfrm>
        </p:spPr>
        <p:txBody>
          <a:bodyPr/>
          <a:lstStyle/>
          <a:p>
            <a:pPr algn="ctr"/>
            <a:r>
              <a:rPr lang="ru-RU" dirty="0"/>
              <a:t>Таджикистан</a:t>
            </a:r>
            <a:endParaRPr lang="en-US" dirty="0"/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2B58C44D-9486-DA75-9394-8569BACC3C2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3F2004D-BCAB-2CAE-DD0C-9371CD2F4A09}"/>
              </a:ext>
            </a:extLst>
          </p:cNvPr>
          <p:cNvGrpSpPr/>
          <p:nvPr/>
        </p:nvGrpSpPr>
        <p:grpSpPr>
          <a:xfrm>
            <a:off x="-7356" y="133539"/>
            <a:ext cx="9308131" cy="6590921"/>
            <a:chOff x="0" y="372316"/>
            <a:chExt cx="9308131" cy="6590921"/>
          </a:xfrm>
        </p:grpSpPr>
        <p:grpSp>
          <p:nvGrpSpPr>
            <p:cNvPr id="64" name="Graphic 2">
              <a:extLst>
                <a:ext uri="{FF2B5EF4-FFF2-40B4-BE49-F238E27FC236}">
                  <a16:creationId xmlns:a16="http://schemas.microsoft.com/office/drawing/2014/main" id="{9113948D-4A64-DF0D-197D-492867B84922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C7CEE490-7E13-FD2B-65DC-F0485288EC03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4052F99-F6C0-62AB-36A3-AD3AE6C1AAD3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98E0620-647E-39E2-4467-899D223F04C2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FEC03AA9-48BA-F520-18BA-BDB808EAA050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24B3FCC-114D-74BD-F7E9-C7E4B20FC831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70" name="Graphic 2">
                <a:extLst>
                  <a:ext uri="{FF2B5EF4-FFF2-40B4-BE49-F238E27FC236}">
                    <a16:creationId xmlns:a16="http://schemas.microsoft.com/office/drawing/2014/main" id="{2EDC42E9-F689-2687-0AF1-E86442603212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4B9411C-65F3-E1FB-6C8E-0BB945F415D8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en-US" dirty="0"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074F346-0EFE-DF16-A024-B72F49C5342E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62150344-A0DE-8164-7569-2C40D1D43BF5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571A863-83FD-0D68-D6AB-291F82CAF178}"/>
                </a:ext>
              </a:extLst>
            </p:cNvPr>
            <p:cNvSpPr txBox="1"/>
            <p:nvPr/>
          </p:nvSpPr>
          <p:spPr>
            <a:xfrm>
              <a:off x="1184385" y="3195436"/>
              <a:ext cx="1518546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-RU" sz="18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Согдийская область</a:t>
              </a:r>
              <a:endParaRPr lang="en-US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979F7E0-1C17-8AAF-D81B-3D52B12F6A3A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-RU" sz="18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РРП</a:t>
              </a:r>
              <a:endParaRPr lang="en-US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0CED0C9-51BE-73C6-579B-2ABF05228D4E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-RU" sz="18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ГБАО</a:t>
              </a:r>
              <a:endParaRPr lang="en-US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E6380A8-54CD-8CB7-AEB4-41FB054958D4}"/>
                </a:ext>
              </a:extLst>
            </p:cNvPr>
            <p:cNvSpPr txBox="1"/>
            <p:nvPr/>
          </p:nvSpPr>
          <p:spPr>
            <a:xfrm>
              <a:off x="1578674" y="4847860"/>
              <a:ext cx="1422493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-RU" sz="18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Хатлонская область</a:t>
              </a:r>
              <a:endParaRPr lang="en-US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4B6A460-A9F5-9C22-8C16-DE8503D03E3C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ru-RU" sz="18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Душанбе</a:t>
              </a:r>
              <a:endParaRPr lang="en-US" sz="1800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C171E1CD-DD79-6972-CBC6-7BCA69B9DB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5625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Вопросники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3704"/>
            <a:ext cx="7886700" cy="5344296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i="0" dirty="0"/>
              <a:t>Вопросник Домохозяйства
Вопросник Женщины 
Вопросник по </a:t>
            </a:r>
            <a:r>
              <a:rPr lang="ru-RU" sz="2800" i="0" dirty="0" err="1"/>
              <a:t>Биомаркерам</a:t>
            </a:r>
            <a:endParaRPr lang="en-US" sz="2800" i="0" dirty="0"/>
          </a:p>
          <a:p>
            <a:pPr>
              <a:lnSpc>
                <a:spcPct val="100000"/>
              </a:lnSpc>
            </a:pPr>
            <a:r>
              <a:rPr lang="ru-RU" sz="2800" i="0" dirty="0"/>
              <a:t>Вопросы были переведены с английского на русский и таджикский языки</a:t>
            </a:r>
            <a:r>
              <a:rPr lang="en-US" sz="28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5443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Вопросник Домохозяйства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3704"/>
            <a:ext cx="7886700" cy="5344296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i="0" dirty="0"/>
              <a:t>Перечисляет обычных жителей и посетителей для определения подходящих лиц
Собирает информацию по основным характеристикам каждого человека в домохозяйстве (возраст, пол, образование и т.д.)
Собирает характеристики жилья (питьевая вода, санитарные сооружения и т.д.)</a:t>
            </a:r>
            <a:endParaRPr lang="en-US" sz="2800" i="0" dirty="0"/>
          </a:p>
        </p:txBody>
      </p:sp>
    </p:spTree>
    <p:extLst>
      <p:ext uri="{BB962C8B-B14F-4D97-AF65-F5344CB8AC3E}">
        <p14:creationId xmlns:p14="http://schemas.microsoft.com/office/powerpoint/2010/main" val="2285495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87511-8064-1BF8-DF69-03EE3ECA8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Вопросник Женщины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AC8D4-D686-CE0E-ECA4-8C3BC9A93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784" y="899410"/>
            <a:ext cx="8634334" cy="5627605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i="0" dirty="0"/>
              <a:t>Основные характеристики (возраст, образование, грамотность и т.д.)
История беременностей и детская смертность
Планирование семьи
Дородовой, в родах и послеродовой уход
Прививки и детские болезни
Грудное вскармливание и практика кормления младенцев
Минимальное разнообразие рациона питания женщин
Брак и сексуальная активность
Рождаемость
Женская трудовая деятельность и основные характеристики мужа
ВИЧ/СПИД и другие ИППП
Другие проблемы со здоровьем взрослых
Насилие в семье</a:t>
            </a: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212732922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VMX3MACP777Z-1177381151-48779</_dlc_DocId>
    <_dlc_DocIdUrl xmlns="d16efad5-0601-4cf0-b7c2-89968258c777">
      <Url>https://icfonline.sharepoint.com/sites/ihd-dhs/Dissemination/_layouts/15/DocIdRedir.aspx?ID=VMX3MACP777Z-1177381151-48779</Url>
      <Description>VMX3MACP777Z-1177381151-48779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66CA12-8D73-45E3-A618-86EEEB3167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fa6a9aea-fb0f-4ddd-aff8-712634b7d5fe"/>
    <ds:schemaRef ds:uri="d16efad5-0601-4cf0-b7c2-89968258c777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83c4e5ee-5eea-4e8c-8b50-726738bccb6e"/>
    <ds:schemaRef ds:uri="http://purl.org/dc/dcmitype/"/>
    <ds:schemaRef ds:uri="http://purl.org/dc/terms/"/>
    <ds:schemaRef ds:uri="4050c418-ec1a-4a63-84af-e27a3374b796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3476</TotalTime>
  <Words>774</Words>
  <Application>Microsoft Office PowerPoint</Application>
  <PresentationFormat>On-screen Show (4:3)</PresentationFormat>
  <Paragraphs>76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1_Custom Design</vt:lpstr>
      <vt:lpstr>PowerPoint Presentation</vt:lpstr>
      <vt:lpstr>PowerPoint Presentation</vt:lpstr>
      <vt:lpstr>Цель</vt:lpstr>
      <vt:lpstr>Исследование</vt:lpstr>
      <vt:lpstr>Разработка Выборки</vt:lpstr>
      <vt:lpstr>Таджикистан</vt:lpstr>
      <vt:lpstr>Вопросники</vt:lpstr>
      <vt:lpstr>Вопросник Домохозяйства</vt:lpstr>
      <vt:lpstr>Вопросник Женщины</vt:lpstr>
      <vt:lpstr>Биомаркеры</vt:lpstr>
      <vt:lpstr>Претест и Основное Обучение</vt:lpstr>
      <vt:lpstr>Полевые Работы и Обработка Данных</vt:lpstr>
      <vt:lpstr>Результаты Интервью с Домохозяйствами и Индивидуальных Интервью</vt:lpstr>
      <vt:lpstr>МДИТ Публикации, База Данных, и Цифровые инструменты</vt:lpstr>
      <vt:lpstr>DHS Program Цифровые Инструменты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Semenov, Gulnara</cp:lastModifiedBy>
  <cp:revision>1</cp:revision>
  <dcterms:created xsi:type="dcterms:W3CDTF">2022-12-05T19:39:34Z</dcterms:created>
  <dcterms:modified xsi:type="dcterms:W3CDTF">2024-11-18T08:58:50Z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def611eb-1956-49d6-a067-ac82cd8b1fe1</vt:lpwstr>
  </property>
  <property fmtid="{D5CDD505-2E9C-101B-9397-08002B2CF9AE}" pid="4" name="MediaServiceImageTags">
    <vt:lpwstr/>
  </property>
</Properties>
</file>