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1"/>
  </p:notesMasterIdLst>
  <p:handoutMasterIdLst>
    <p:handoutMasterId r:id="rId32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341" r:id="rId14"/>
    <p:sldId id="342" r:id="rId15"/>
    <p:sldId id="272" r:id="rId16"/>
    <p:sldId id="344" r:id="rId17"/>
    <p:sldId id="264" r:id="rId18"/>
    <p:sldId id="283" r:id="rId19"/>
    <p:sldId id="278" r:id="rId20"/>
    <p:sldId id="345" r:id="rId21"/>
    <p:sldId id="275" r:id="rId22"/>
    <p:sldId id="263" r:id="rId23"/>
    <p:sldId id="346" r:id="rId24"/>
    <p:sldId id="347" r:id="rId25"/>
    <p:sldId id="348" r:id="rId26"/>
    <p:sldId id="294" r:id="rId27"/>
    <p:sldId id="349" r:id="rId28"/>
    <p:sldId id="350" r:id="rId29"/>
    <p:sldId id="289" r:id="rId30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AF265-872B-44E1-934B-5E77C7300FAB}" v="1" dt="2024-11-18T09:15:26.3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7307" autoAdjust="0"/>
  </p:normalViewPr>
  <p:slideViewPr>
    <p:cSldViewPr snapToGrid="0">
      <p:cViewPr varScale="1">
        <p:scale>
          <a:sx n="116" d="100"/>
          <a:sy n="116" d="100"/>
        </p:scale>
        <p:origin x="13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handoutMaster" Target="handoutMasters/handoutMaster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839AF265-872B-44E1-934B-5E77C7300FAB}"/>
    <pc:docChg chg="modSld">
      <pc:chgData name="Semenov, Gulnara" userId="468b2765-e792-45d4-ab5d-12398eac9854" providerId="ADAL" clId="{839AF265-872B-44E1-934B-5E77C7300FAB}" dt="2024-11-18T09:15:26.302" v="0"/>
      <pc:docMkLst>
        <pc:docMk/>
      </pc:docMkLst>
      <pc:sldChg chg="modSp">
        <pc:chgData name="Semenov, Gulnara" userId="468b2765-e792-45d4-ab5d-12398eac9854" providerId="ADAL" clId="{839AF265-872B-44E1-934B-5E77C7300FAB}" dt="2024-11-18T09:15:26.302" v="0"/>
        <pc:sldMkLst>
          <pc:docMk/>
          <pc:sldMk cId="3332005300" sldId="322"/>
        </pc:sldMkLst>
        <pc:graphicFrameChg chg="mod">
          <ac:chgData name="Semenov, Gulnara" userId="468b2765-e792-45d4-ab5d-12398eac9854" providerId="ADAL" clId="{839AF265-872B-44E1-934B-5E77C7300FAB}" dt="2024-11-18T09:15:26.302" v="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</pc:docChg>
  </pc:docChgLst>
  <pc:docChgLst>
    <pc:chgData name="Semenov, Gulnara" userId="468b2765-e792-45d4-ab5d-12398eac9854" providerId="ADAL" clId="{EEEAAC7A-5794-46BA-8FE4-7574E3389BF2}"/>
    <pc:docChg chg="custSel modSld">
      <pc:chgData name="Semenov, Gulnara" userId="468b2765-e792-45d4-ab5d-12398eac9854" providerId="ADAL" clId="{EEEAAC7A-5794-46BA-8FE4-7574E3389BF2}" dt="2024-11-01T23:54:46.615" v="1469" actId="6549"/>
      <pc:docMkLst>
        <pc:docMk/>
      </pc:docMkLst>
      <pc:sldChg chg="modSp mod">
        <pc:chgData name="Semenov, Gulnara" userId="468b2765-e792-45d4-ab5d-12398eac9854" providerId="ADAL" clId="{EEEAAC7A-5794-46BA-8FE4-7574E3389BF2}" dt="2024-10-31T23:34:06.372" v="28" actId="313"/>
        <pc:sldMkLst>
          <pc:docMk/>
          <pc:sldMk cId="2163988523" sldId="260"/>
        </pc:sldMkLst>
        <pc:spChg chg="mod">
          <ac:chgData name="Semenov, Gulnara" userId="468b2765-e792-45d4-ab5d-12398eac9854" providerId="ADAL" clId="{EEEAAC7A-5794-46BA-8FE4-7574E3389BF2}" dt="2024-10-31T23:33:37.130" v="27" actId="6549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EEEAAC7A-5794-46BA-8FE4-7574E3389BF2}" dt="2024-10-31T23:34:06.372" v="28" actId="313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EEAAC7A-5794-46BA-8FE4-7574E3389BF2}" dt="2024-10-31T23:39:25.503" v="191" actId="6549"/>
        <pc:sldMkLst>
          <pc:docMk/>
          <pc:sldMk cId="1428788921" sldId="262"/>
        </pc:sldMkLst>
        <pc:spChg chg="mod">
          <ac:chgData name="Semenov, Gulnara" userId="468b2765-e792-45d4-ab5d-12398eac9854" providerId="ADAL" clId="{EEEAAC7A-5794-46BA-8FE4-7574E3389BF2}" dt="2024-10-31T23:39:25.503" v="191" actId="6549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36:40.688" v="91" actId="20577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Semenov, Gulnara" userId="468b2765-e792-45d4-ab5d-12398eac9854" providerId="ADAL" clId="{EEEAAC7A-5794-46BA-8FE4-7574E3389BF2}" dt="2024-10-31T23:38:07.240" v="161" actId="14100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Semenov, Gulnara" userId="468b2765-e792-45d4-ab5d-12398eac9854" providerId="ADAL" clId="{EEEAAC7A-5794-46BA-8FE4-7574E3389BF2}" dt="2024-10-31T23:36:48.398" v="100" actId="6549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Semenov, Gulnara" userId="468b2765-e792-45d4-ab5d-12398eac9854" providerId="ADAL" clId="{EEEAAC7A-5794-46BA-8FE4-7574E3389BF2}" dt="2024-10-31T23:37:39.198" v="133" actId="6549"/>
          <ac:spMkLst>
            <pc:docMk/>
            <pc:sldMk cId="1428788921" sldId="262"/>
            <ac:spMk id="19" creationId="{239E272A-0788-496C-5E40-C0D6B831EBC4}"/>
          </ac:spMkLst>
        </pc:spChg>
      </pc:sldChg>
      <pc:sldChg chg="modSp mod">
        <pc:chgData name="Semenov, Gulnara" userId="468b2765-e792-45d4-ab5d-12398eac9854" providerId="ADAL" clId="{EEEAAC7A-5794-46BA-8FE4-7574E3389BF2}" dt="2024-11-01T00:26:57.932" v="969" actId="6549"/>
        <pc:sldMkLst>
          <pc:docMk/>
          <pc:sldMk cId="1887431401" sldId="263"/>
        </pc:sldMkLst>
        <pc:spChg chg="mod">
          <ac:chgData name="Semenov, Gulnara" userId="468b2765-e792-45d4-ab5d-12398eac9854" providerId="ADAL" clId="{EEEAAC7A-5794-46BA-8FE4-7574E3389BF2}" dt="2024-11-01T00:24:18.745" v="892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26:57.932" v="969" actId="6549"/>
          <ac:spMkLst>
            <pc:docMk/>
            <pc:sldMk cId="1887431401" sldId="263"/>
            <ac:spMk id="6" creationId="{2693A9BE-30E7-CB9C-59D3-3EB6384A885B}"/>
          </ac:spMkLst>
        </pc:spChg>
        <pc:graphicFrameChg chg="mod">
          <ac:chgData name="Semenov, Gulnara" userId="468b2765-e792-45d4-ab5d-12398eac9854" providerId="ADAL" clId="{EEEAAC7A-5794-46BA-8FE4-7574E3389BF2}" dt="2024-11-01T00:26:35.428" v="961" actId="14100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1-01T23:52:57.006" v="1453" actId="20577"/>
        <pc:sldMkLst>
          <pc:docMk/>
          <pc:sldMk cId="2479953464" sldId="264"/>
        </pc:sldMkLst>
        <pc:spChg chg="mod">
          <ac:chgData name="Semenov, Gulnara" userId="468b2765-e792-45d4-ab5d-12398eac9854" providerId="ADAL" clId="{EEEAAC7A-5794-46BA-8FE4-7574E3389BF2}" dt="2024-11-01T00:14:11.214" v="648" actId="6549"/>
          <ac:spMkLst>
            <pc:docMk/>
            <pc:sldMk cId="2479953464" sldId="264"/>
            <ac:spMk id="4" creationId="{EA7B3DF7-498C-F175-A565-F380025B32AA}"/>
          </ac:spMkLst>
        </pc:spChg>
        <pc:spChg chg="mod">
          <ac:chgData name="Semenov, Gulnara" userId="468b2765-e792-45d4-ab5d-12398eac9854" providerId="ADAL" clId="{EEEAAC7A-5794-46BA-8FE4-7574E3389BF2}" dt="2024-11-01T23:52:57.006" v="1453" actId="20577"/>
          <ac:spMkLst>
            <pc:docMk/>
            <pc:sldMk cId="2479953464" sldId="264"/>
            <ac:spMk id="7" creationId="{C6AD3CA1-B490-CAD9-358E-36CAF5A9AFAD}"/>
          </ac:spMkLst>
        </pc:spChg>
        <pc:spChg chg="mod">
          <ac:chgData name="Semenov, Gulnara" userId="468b2765-e792-45d4-ab5d-12398eac9854" providerId="ADAL" clId="{EEEAAC7A-5794-46BA-8FE4-7574E3389BF2}" dt="2024-11-01T00:15:54.615" v="695" actId="27636"/>
          <ac:spMkLst>
            <pc:docMk/>
            <pc:sldMk cId="2479953464" sldId="264"/>
            <ac:spMk id="8" creationId="{D2113DFA-A685-4B12-7242-8814DEF4FC2E}"/>
          </ac:spMkLst>
        </pc:spChg>
        <pc:graphicFrameChg chg="mod">
          <ac:chgData name="Semenov, Gulnara" userId="468b2765-e792-45d4-ab5d-12398eac9854" providerId="ADAL" clId="{EEEAAC7A-5794-46BA-8FE4-7574E3389BF2}" dt="2024-11-01T00:16:57.767" v="704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1-01T23:52:26.965" v="1441" actId="20577"/>
        <pc:sldMkLst>
          <pc:docMk/>
          <pc:sldMk cId="1506493807" sldId="272"/>
        </pc:sldMkLst>
        <pc:spChg chg="mod">
          <ac:chgData name="Semenov, Gulnara" userId="468b2765-e792-45d4-ab5d-12398eac9854" providerId="ADAL" clId="{EEEAAC7A-5794-46BA-8FE4-7574E3389BF2}" dt="2024-11-01T23:52:26.965" v="1441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01:33.090" v="491" actId="6549"/>
          <ac:spMkLst>
            <pc:docMk/>
            <pc:sldMk cId="1506493807" sldId="272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EEAAC7A-5794-46BA-8FE4-7574E3389BF2}" dt="2024-11-01T00:22:56.842" v="849" actId="27918"/>
        <pc:sldMkLst>
          <pc:docMk/>
          <pc:sldMk cId="111198767" sldId="275"/>
        </pc:sldMkLst>
        <pc:spChg chg="mod">
          <ac:chgData name="Semenov, Gulnara" userId="468b2765-e792-45d4-ab5d-12398eac9854" providerId="ADAL" clId="{EEEAAC7A-5794-46BA-8FE4-7574E3389BF2}" dt="2024-11-01T00:21:22.236" v="841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39:17.628" v="182" actId="27636"/>
          <ac:spMkLst>
            <pc:docMk/>
            <pc:sldMk cId="111198767" sldId="275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EEEAAC7A-5794-46BA-8FE4-7574E3389BF2}" dt="2024-11-01T23:53:20.311" v="1458" actId="6549"/>
        <pc:sldMkLst>
          <pc:docMk/>
          <pc:sldMk cId="3303905315" sldId="278"/>
        </pc:sldMkLst>
        <pc:spChg chg="mod">
          <ac:chgData name="Semenov, Gulnara" userId="468b2765-e792-45d4-ab5d-12398eac9854" providerId="ADAL" clId="{EEEAAC7A-5794-46BA-8FE4-7574E3389BF2}" dt="2024-11-01T23:53:20.311" v="1458" actId="6549"/>
          <ac:spMkLst>
            <pc:docMk/>
            <pc:sldMk cId="3303905315" sldId="278"/>
            <ac:spMk id="6" creationId="{EB10FF3A-238B-CD73-0F5C-B440436D2515}"/>
          </ac:spMkLst>
        </pc:spChg>
        <pc:spChg chg="mod">
          <ac:chgData name="Semenov, Gulnara" userId="468b2765-e792-45d4-ab5d-12398eac9854" providerId="ADAL" clId="{EEEAAC7A-5794-46BA-8FE4-7574E3389BF2}" dt="2024-11-01T00:20:15.135" v="812" actId="6549"/>
          <ac:spMkLst>
            <pc:docMk/>
            <pc:sldMk cId="3303905315" sldId="278"/>
            <ac:spMk id="9" creationId="{CAE10F80-1876-5358-95ED-5E76CA30BE9E}"/>
          </ac:spMkLst>
        </pc:spChg>
        <pc:spChg chg="mod">
          <ac:chgData name="Semenov, Gulnara" userId="468b2765-e792-45d4-ab5d-12398eac9854" providerId="ADAL" clId="{EEEAAC7A-5794-46BA-8FE4-7574E3389BF2}" dt="2024-11-01T00:20:35.188" v="833" actId="14100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emenov, Gulnara" userId="468b2765-e792-45d4-ab5d-12398eac9854" providerId="ADAL" clId="{EEEAAC7A-5794-46BA-8FE4-7574E3389BF2}" dt="2024-11-01T00:20:30.644" v="832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EEEAAC7A-5794-46BA-8FE4-7574E3389BF2}" dt="2024-11-01T00:20:22.764" v="815" actId="20577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Semenov, Gulnara" userId="468b2765-e792-45d4-ab5d-12398eac9854" providerId="ADAL" clId="{EEEAAC7A-5794-46BA-8FE4-7574E3389BF2}" dt="2024-10-31T23:39:17.604" v="180" actId="27636"/>
          <ac:spMkLst>
            <pc:docMk/>
            <pc:sldMk cId="3303905315" sldId="278"/>
            <ac:spMk id="87" creationId="{010F4F82-D8EF-4C4B-44E0-25D9EE52E551}"/>
          </ac:spMkLst>
        </pc:spChg>
      </pc:sldChg>
      <pc:sldChg chg="modSp mod">
        <pc:chgData name="Semenov, Gulnara" userId="468b2765-e792-45d4-ab5d-12398eac9854" providerId="ADAL" clId="{EEEAAC7A-5794-46BA-8FE4-7574E3389BF2}" dt="2024-11-01T23:53:09.958" v="1455" actId="6549"/>
        <pc:sldMkLst>
          <pc:docMk/>
          <pc:sldMk cId="3502258445" sldId="283"/>
        </pc:sldMkLst>
        <pc:spChg chg="mod">
          <ac:chgData name="Semenov, Gulnara" userId="468b2765-e792-45d4-ab5d-12398eac9854" providerId="ADAL" clId="{EEEAAC7A-5794-46BA-8FE4-7574E3389BF2}" dt="2024-11-01T00:18:04.984" v="772" actId="20577"/>
          <ac:spMkLst>
            <pc:docMk/>
            <pc:sldMk cId="3502258445" sldId="283"/>
            <ac:spMk id="4" creationId="{1B91126F-A2E1-FC4B-AD02-44EA6CBE9D42}"/>
          </ac:spMkLst>
        </pc:spChg>
        <pc:spChg chg="mod">
          <ac:chgData name="Semenov, Gulnara" userId="468b2765-e792-45d4-ab5d-12398eac9854" providerId="ADAL" clId="{EEEAAC7A-5794-46BA-8FE4-7574E3389BF2}" dt="2024-10-31T23:39:17.586" v="179" actId="27636"/>
          <ac:spMkLst>
            <pc:docMk/>
            <pc:sldMk cId="3502258445" sldId="283"/>
            <ac:spMk id="6" creationId="{412E3515-0CCA-54BB-DEDF-C212521396F3}"/>
          </ac:spMkLst>
        </pc:spChg>
        <pc:spChg chg="mod">
          <ac:chgData name="Semenov, Gulnara" userId="468b2765-e792-45d4-ab5d-12398eac9854" providerId="ADAL" clId="{EEEAAC7A-5794-46BA-8FE4-7574E3389BF2}" dt="2024-10-31T23:39:17.580" v="177" actId="27636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Semenov, Gulnara" userId="468b2765-e792-45d4-ab5d-12398eac9854" providerId="ADAL" clId="{EEEAAC7A-5794-46BA-8FE4-7574E3389BF2}" dt="2024-11-01T00:18:12.084" v="774" actId="27636"/>
          <ac:spMkLst>
            <pc:docMk/>
            <pc:sldMk cId="3502258445" sldId="283"/>
            <ac:spMk id="10" creationId="{DBDE07E1-7575-A5D0-D1D8-19FF4269F83A}"/>
          </ac:spMkLst>
        </pc:spChg>
        <pc:spChg chg="mod">
          <ac:chgData name="Semenov, Gulnara" userId="468b2765-e792-45d4-ab5d-12398eac9854" providerId="ADAL" clId="{EEEAAC7A-5794-46BA-8FE4-7574E3389BF2}" dt="2024-11-01T23:53:09.958" v="1455" actId="6549"/>
          <ac:spMkLst>
            <pc:docMk/>
            <pc:sldMk cId="3502258445" sldId="283"/>
            <ac:spMk id="11" creationId="{AA7DA90E-F1B1-6A3A-8771-E43E613C537E}"/>
          </ac:spMkLst>
        </pc:spChg>
      </pc:sldChg>
      <pc:sldChg chg="modSp mod">
        <pc:chgData name="Semenov, Gulnara" userId="468b2765-e792-45d4-ab5d-12398eac9854" providerId="ADAL" clId="{EEEAAC7A-5794-46BA-8FE4-7574E3389BF2}" dt="2024-11-01T23:54:46.615" v="1469" actId="6549"/>
        <pc:sldMkLst>
          <pc:docMk/>
          <pc:sldMk cId="3475639167" sldId="289"/>
        </pc:sldMkLst>
        <pc:spChg chg="mod">
          <ac:chgData name="Semenov, Gulnara" userId="468b2765-e792-45d4-ab5d-12398eac9854" providerId="ADAL" clId="{EEEAAC7A-5794-46BA-8FE4-7574E3389BF2}" dt="2024-11-01T00:57:07.605" v="1358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EEEAAC7A-5794-46BA-8FE4-7574E3389BF2}" dt="2024-11-01T23:54:46.615" v="1469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Semenov, Gulnara" userId="468b2765-e792-45d4-ab5d-12398eac9854" providerId="ADAL" clId="{EEEAAC7A-5794-46BA-8FE4-7574E3389BF2}" dt="2024-11-01T23:53:56.295" v="1463" actId="6549"/>
        <pc:sldMkLst>
          <pc:docMk/>
          <pc:sldMk cId="1925132525" sldId="294"/>
        </pc:sldMkLst>
        <pc:spChg chg="mod">
          <ac:chgData name="Semenov, Gulnara" userId="468b2765-e792-45d4-ab5d-12398eac9854" providerId="ADAL" clId="{EEEAAC7A-5794-46BA-8FE4-7574E3389BF2}" dt="2024-11-01T23:53:56.295" v="1463" actId="6549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39:48.652" v="1075" actId="14100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EEEAAC7A-5794-46BA-8FE4-7574E3389BF2}" dt="2024-11-01T00:39:58.497" v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1-01T23:52:03.207" v="1434" actId="20577"/>
        <pc:sldMkLst>
          <pc:docMk/>
          <pc:sldMk cId="3332005300" sldId="322"/>
        </pc:sldMkLst>
        <pc:spChg chg="mod">
          <ac:chgData name="Semenov, Gulnara" userId="468b2765-e792-45d4-ab5d-12398eac9854" providerId="ADAL" clId="{EEEAAC7A-5794-46BA-8FE4-7574E3389BF2}" dt="2024-11-01T23:52:03.207" v="1434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40:37.261" v="226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Semenov, Gulnara" userId="468b2765-e792-45d4-ab5d-12398eac9854" providerId="ADAL" clId="{EEEAAC7A-5794-46BA-8FE4-7574E3389BF2}" dt="2024-10-31T23:41:12.565" v="234" actId="20577"/>
          <ac:spMkLst>
            <pc:docMk/>
            <pc:sldMk cId="3332005300" sldId="322"/>
            <ac:spMk id="5" creationId="{2DB53C78-DA00-2BC5-996C-8D5C0A276C42}"/>
          </ac:spMkLst>
        </pc:spChg>
      </pc:sldChg>
      <pc:sldChg chg="modSp mod">
        <pc:chgData name="Semenov, Gulnara" userId="468b2765-e792-45d4-ab5d-12398eac9854" providerId="ADAL" clId="{EEEAAC7A-5794-46BA-8FE4-7574E3389BF2}" dt="2024-10-31T23:58:20.441" v="417" actId="6549"/>
        <pc:sldMkLst>
          <pc:docMk/>
          <pc:sldMk cId="1702557876" sldId="324"/>
        </pc:sldMkLst>
        <pc:spChg chg="mod">
          <ac:chgData name="Semenov, Gulnara" userId="468b2765-e792-45d4-ab5d-12398eac9854" providerId="ADAL" clId="{EEEAAC7A-5794-46BA-8FE4-7574E3389BF2}" dt="2024-10-31T23:45:48.932" v="272" actId="20577"/>
          <ac:spMkLst>
            <pc:docMk/>
            <pc:sldMk cId="1702557876" sldId="324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58:20.441" v="417" actId="6549"/>
          <ac:spMkLst>
            <pc:docMk/>
            <pc:sldMk cId="1702557876" sldId="324"/>
            <ac:spMk id="6" creationId="{25B4A17A-C055-4C21-08BB-A206D6A8C6A0}"/>
          </ac:spMkLst>
        </pc:spChg>
        <pc:graphicFrameChg chg="mod">
          <ac:chgData name="Semenov, Gulnara" userId="468b2765-e792-45d4-ab5d-12398eac9854" providerId="ADAL" clId="{EEEAAC7A-5794-46BA-8FE4-7574E3389BF2}" dt="2024-10-31T23:56:18.013" v="384" actId="14100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1-01T00:53:04.710" v="1329" actId="6549"/>
        <pc:sldMkLst>
          <pc:docMk/>
          <pc:sldMk cId="4269612064" sldId="325"/>
        </pc:sldMkLst>
        <pc:spChg chg="mod">
          <ac:chgData name="Semenov, Gulnara" userId="468b2765-e792-45d4-ab5d-12398eac9854" providerId="ADAL" clId="{EEEAAC7A-5794-46BA-8FE4-7574E3389BF2}" dt="2024-11-01T00:47:53.624" v="1135" actId="20577"/>
          <ac:spMkLst>
            <pc:docMk/>
            <pc:sldMk cId="4269612064" sldId="325"/>
            <ac:spMk id="10" creationId="{2D953FA9-CD59-752E-4FDA-CC41FF4B8DF2}"/>
          </ac:spMkLst>
        </pc:spChg>
        <pc:spChg chg="mod">
          <ac:chgData name="Semenov, Gulnara" userId="468b2765-e792-45d4-ab5d-12398eac9854" providerId="ADAL" clId="{EEEAAC7A-5794-46BA-8FE4-7574E3389BF2}" dt="2024-11-01T00:53:04.710" v="1329" actId="6549"/>
          <ac:spMkLst>
            <pc:docMk/>
            <pc:sldMk cId="4269612064" sldId="325"/>
            <ac:spMk id="11" creationId="{8E4E40E9-D792-25A1-4B37-23D4780B1318}"/>
          </ac:spMkLst>
        </pc:spChg>
      </pc:sldChg>
      <pc:sldChg chg="modSp mod">
        <pc:chgData name="Semenov, Gulnara" userId="468b2765-e792-45d4-ab5d-12398eac9854" providerId="ADAL" clId="{EEEAAC7A-5794-46BA-8FE4-7574E3389BF2}" dt="2024-11-01T23:52:14.730" v="1439" actId="1076"/>
        <pc:sldMkLst>
          <pc:docMk/>
          <pc:sldMk cId="3441600197" sldId="340"/>
        </pc:sldMkLst>
        <pc:spChg chg="mod">
          <ac:chgData name="Semenov, Gulnara" userId="468b2765-e792-45d4-ab5d-12398eac9854" providerId="ADAL" clId="{EEEAAC7A-5794-46BA-8FE4-7574E3389BF2}" dt="2024-11-01T23:52:12.830" v="1438" actId="20577"/>
          <ac:spMkLst>
            <pc:docMk/>
            <pc:sldMk cId="3441600197" sldId="340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43:17.900" v="261" actId="6549"/>
          <ac:spMkLst>
            <pc:docMk/>
            <pc:sldMk cId="3441600197" sldId="340"/>
            <ac:spMk id="3" creationId="{E4FD1E92-5DBC-B105-F246-2355E4FF9A74}"/>
          </ac:spMkLst>
        </pc:spChg>
        <pc:spChg chg="mod">
          <ac:chgData name="Semenov, Gulnara" userId="468b2765-e792-45d4-ab5d-12398eac9854" providerId="ADAL" clId="{EEEAAC7A-5794-46BA-8FE4-7574E3389BF2}" dt="2024-10-31T23:39:17.481" v="171" actId="27636"/>
          <ac:spMkLst>
            <pc:docMk/>
            <pc:sldMk cId="3441600197" sldId="340"/>
            <ac:spMk id="5" creationId="{2DB53C78-DA00-2BC5-996C-8D5C0A276C42}"/>
          </ac:spMkLst>
        </pc:spChg>
        <pc:graphicFrameChg chg="mod">
          <ac:chgData name="Semenov, Gulnara" userId="468b2765-e792-45d4-ab5d-12398eac9854" providerId="ADAL" clId="{EEEAAC7A-5794-46BA-8FE4-7574E3389BF2}" dt="2024-11-01T23:52:14.730" v="1439" actId="1076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0-31T23:35:19.153" v="33" actId="27636"/>
        <pc:sldMkLst>
          <pc:docMk/>
          <pc:sldMk cId="2701551733" sldId="341"/>
        </pc:sldMkLst>
        <pc:spChg chg="mod">
          <ac:chgData name="Semenov, Gulnara" userId="468b2765-e792-45d4-ab5d-12398eac9854" providerId="ADAL" clId="{EEEAAC7A-5794-46BA-8FE4-7574E3389BF2}" dt="2024-10-31T23:35:19.153" v="33" actId="27636"/>
          <ac:spMkLst>
            <pc:docMk/>
            <pc:sldMk cId="2701551733" sldId="341"/>
            <ac:spMk id="3" creationId="{7F10B6DC-6AF4-BFD9-E1D5-B98AA266289F}"/>
          </ac:spMkLst>
        </pc:spChg>
        <pc:spChg chg="mod">
          <ac:chgData name="Semenov, Gulnara" userId="468b2765-e792-45d4-ab5d-12398eac9854" providerId="ADAL" clId="{EEEAAC7A-5794-46BA-8FE4-7574E3389BF2}" dt="2024-10-31T23:34:07.785" v="29" actId="313"/>
          <ac:spMkLst>
            <pc:docMk/>
            <pc:sldMk cId="2701551733" sldId="341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EEAAC7A-5794-46BA-8FE4-7574E3389BF2}" dt="2024-11-01T00:00:18.453" v="454" actId="20577"/>
        <pc:sldMkLst>
          <pc:docMk/>
          <pc:sldMk cId="4165731788" sldId="342"/>
        </pc:sldMkLst>
        <pc:spChg chg="mod">
          <ac:chgData name="Semenov, Gulnara" userId="468b2765-e792-45d4-ab5d-12398eac9854" providerId="ADAL" clId="{EEEAAC7A-5794-46BA-8FE4-7574E3389BF2}" dt="2024-11-01T00:00:18.453" v="454" actId="20577"/>
          <ac:spMkLst>
            <pc:docMk/>
            <pc:sldMk cId="4165731788" sldId="342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59:35.952" v="447" actId="2763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Semenov, Gulnara" userId="468b2765-e792-45d4-ab5d-12398eac9854" providerId="ADAL" clId="{EEEAAC7A-5794-46BA-8FE4-7574E3389BF2}" dt="2024-10-31T23:59:18.827" v="443" actId="20577"/>
          <ac:spMkLst>
            <pc:docMk/>
            <pc:sldMk cId="4165731788" sldId="342"/>
            <ac:spMk id="17" creationId="{B5138D57-81A7-9062-3037-7FA0E56333ED}"/>
          </ac:spMkLst>
        </pc:spChg>
      </pc:sldChg>
      <pc:sldChg chg="delSp modSp mod">
        <pc:chgData name="Semenov, Gulnara" userId="468b2765-e792-45d4-ab5d-12398eac9854" providerId="ADAL" clId="{EEEAAC7A-5794-46BA-8FE4-7574E3389BF2}" dt="2024-11-01T23:52:32.518" v="1443" actId="20577"/>
        <pc:sldMkLst>
          <pc:docMk/>
          <pc:sldMk cId="1246765326" sldId="344"/>
        </pc:sldMkLst>
        <pc:spChg chg="mod">
          <ac:chgData name="Semenov, Gulnara" userId="468b2765-e792-45d4-ab5d-12398eac9854" providerId="ADAL" clId="{EEEAAC7A-5794-46BA-8FE4-7574E3389BF2}" dt="2024-11-01T23:52:32.518" v="1443" actId="20577"/>
          <ac:spMkLst>
            <pc:docMk/>
            <pc:sldMk cId="1246765326" sldId="344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39:17.526" v="174" actId="27636"/>
          <ac:spMkLst>
            <pc:docMk/>
            <pc:sldMk cId="1246765326" sldId="344"/>
            <ac:spMk id="3" creationId="{E4FD1E92-5DBC-B105-F246-2355E4FF9A74}"/>
          </ac:spMkLst>
        </pc:spChg>
        <pc:spChg chg="mod">
          <ac:chgData name="Semenov, Gulnara" userId="468b2765-e792-45d4-ab5d-12398eac9854" providerId="ADAL" clId="{EEEAAC7A-5794-46BA-8FE4-7574E3389BF2}" dt="2024-11-01T00:12:33.876" v="609" actId="2763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Semenov, Gulnara" userId="468b2765-e792-45d4-ab5d-12398eac9854" providerId="ADAL" clId="{EEEAAC7A-5794-46BA-8FE4-7574E3389BF2}" dt="2024-11-01T00:12:00.906" v="605" actId="1076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picChg chg="del mod">
          <ac:chgData name="Semenov, Gulnara" userId="468b2765-e792-45d4-ab5d-12398eac9854" providerId="ADAL" clId="{EEEAAC7A-5794-46BA-8FE4-7574E3389BF2}" dt="2024-11-01T00:11:46.283" v="604" actId="478"/>
          <ac:picMkLst>
            <pc:docMk/>
            <pc:sldMk cId="1246765326" sldId="344"/>
            <ac:picMk id="8" creationId="{D3131FBE-06FC-81D4-87C9-0914850F35F9}"/>
          </ac:picMkLst>
        </pc:picChg>
      </pc:sldChg>
      <pc:sldChg chg="modSp mod">
        <pc:chgData name="Semenov, Gulnara" userId="468b2765-e792-45d4-ab5d-12398eac9854" providerId="ADAL" clId="{EEEAAC7A-5794-46BA-8FE4-7574E3389BF2}" dt="2024-10-31T23:35:20.831" v="35" actId="27636"/>
        <pc:sldMkLst>
          <pc:docMk/>
          <pc:sldMk cId="2954765300" sldId="345"/>
        </pc:sldMkLst>
        <pc:spChg chg="mod">
          <ac:chgData name="Semenov, Gulnara" userId="468b2765-e792-45d4-ab5d-12398eac9854" providerId="ADAL" clId="{EEEAAC7A-5794-46BA-8FE4-7574E3389BF2}" dt="2024-10-31T23:35:20.831" v="35" actId="27636"/>
          <ac:spMkLst>
            <pc:docMk/>
            <pc:sldMk cId="2954765300" sldId="345"/>
            <ac:spMk id="3" creationId="{7F10B6DC-6AF4-BFD9-E1D5-B98AA266289F}"/>
          </ac:spMkLst>
        </pc:spChg>
        <pc:spChg chg="mod">
          <ac:chgData name="Semenov, Gulnara" userId="468b2765-e792-45d4-ab5d-12398eac9854" providerId="ADAL" clId="{EEEAAC7A-5794-46BA-8FE4-7574E3389BF2}" dt="2024-10-31T23:34:09.392" v="30" actId="313"/>
          <ac:spMkLst>
            <pc:docMk/>
            <pc:sldMk cId="2954765300" sldId="345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EEAAC7A-5794-46BA-8FE4-7574E3389BF2}" dt="2024-11-01T00:31:21.004" v="1026" actId="6549"/>
        <pc:sldMkLst>
          <pc:docMk/>
          <pc:sldMk cId="3434176857" sldId="346"/>
        </pc:sldMkLst>
        <pc:spChg chg="mod">
          <ac:chgData name="Semenov, Gulnara" userId="468b2765-e792-45d4-ab5d-12398eac9854" providerId="ADAL" clId="{EEEAAC7A-5794-46BA-8FE4-7574E3389BF2}" dt="2024-11-01T00:31:21.004" v="1026" actId="6549"/>
          <ac:spMkLst>
            <pc:docMk/>
            <pc:sldMk cId="3434176857" sldId="346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30:15.884" v="1013" actId="20577"/>
          <ac:spMkLst>
            <pc:docMk/>
            <pc:sldMk cId="3434176857" sldId="346"/>
            <ac:spMk id="6" creationId="{25B4A17A-C055-4C21-08BB-A206D6A8C6A0}"/>
          </ac:spMkLst>
        </pc:spChg>
      </pc:sldChg>
      <pc:sldChg chg="modSp mod">
        <pc:chgData name="Semenov, Gulnara" userId="468b2765-e792-45d4-ab5d-12398eac9854" providerId="ADAL" clId="{EEEAAC7A-5794-46BA-8FE4-7574E3389BF2}" dt="2024-11-01T00:37:33.481" v="1052" actId="27918"/>
        <pc:sldMkLst>
          <pc:docMk/>
          <pc:sldMk cId="1233236921" sldId="347"/>
        </pc:sldMkLst>
        <pc:spChg chg="mod">
          <ac:chgData name="Semenov, Gulnara" userId="468b2765-e792-45d4-ab5d-12398eac9854" providerId="ADAL" clId="{EEEAAC7A-5794-46BA-8FE4-7574E3389BF2}" dt="2024-11-01T00:32:13.412" v="1037"/>
          <ac:spMkLst>
            <pc:docMk/>
            <pc:sldMk cId="1233236921" sldId="347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32:39.791" v="1039" actId="14100"/>
          <ac:spMkLst>
            <pc:docMk/>
            <pc:sldMk cId="1233236921" sldId="347"/>
            <ac:spMk id="6" creationId="{25B4A17A-C055-4C21-08BB-A206D6A8C6A0}"/>
          </ac:spMkLst>
        </pc:spChg>
        <pc:graphicFrameChg chg="mod">
          <ac:chgData name="Semenov, Gulnara" userId="468b2765-e792-45d4-ab5d-12398eac9854" providerId="ADAL" clId="{EEEAAC7A-5794-46BA-8FE4-7574E3389BF2}" dt="2024-11-01T00:36:55.334" v="1048" actId="255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modSp mod">
        <pc:chgData name="Semenov, Gulnara" userId="468b2765-e792-45d4-ab5d-12398eac9854" providerId="ADAL" clId="{EEEAAC7A-5794-46BA-8FE4-7574E3389BF2}" dt="2024-10-31T23:35:28.735" v="37" actId="27636"/>
        <pc:sldMkLst>
          <pc:docMk/>
          <pc:sldMk cId="670098642" sldId="348"/>
        </pc:sldMkLst>
        <pc:spChg chg="mod">
          <ac:chgData name="Semenov, Gulnara" userId="468b2765-e792-45d4-ab5d-12398eac9854" providerId="ADAL" clId="{EEEAAC7A-5794-46BA-8FE4-7574E3389BF2}" dt="2024-10-31T23:35:28.735" v="37" actId="27636"/>
          <ac:spMkLst>
            <pc:docMk/>
            <pc:sldMk cId="670098642" sldId="348"/>
            <ac:spMk id="3" creationId="{7F10B6DC-6AF4-BFD9-E1D5-B98AA266289F}"/>
          </ac:spMkLst>
        </pc:spChg>
        <pc:spChg chg="mod">
          <ac:chgData name="Semenov, Gulnara" userId="468b2765-e792-45d4-ab5d-12398eac9854" providerId="ADAL" clId="{EEEAAC7A-5794-46BA-8FE4-7574E3389BF2}" dt="2024-10-31T23:34:10.492" v="31" actId="313"/>
          <ac:spMkLst>
            <pc:docMk/>
            <pc:sldMk cId="670098642" sldId="348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EEEAAC7A-5794-46BA-8FE4-7574E3389BF2}" dt="2024-11-01T23:54:13.510" v="1466" actId="6549"/>
        <pc:sldMkLst>
          <pc:docMk/>
          <pc:sldMk cId="2945900005" sldId="349"/>
        </pc:sldMkLst>
        <pc:spChg chg="mod">
          <ac:chgData name="Semenov, Gulnara" userId="468b2765-e792-45d4-ab5d-12398eac9854" providerId="ADAL" clId="{EEEAAC7A-5794-46BA-8FE4-7574E3389BF2}" dt="2024-11-01T23:54:13.510" v="1466" actId="6549"/>
          <ac:spMkLst>
            <pc:docMk/>
            <pc:sldMk cId="2945900005" sldId="349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1-01T00:40:22.146" v="1078" actId="27636"/>
          <ac:spMkLst>
            <pc:docMk/>
            <pc:sldMk cId="2945900005" sldId="349"/>
            <ac:spMk id="6" creationId="{25B4A17A-C055-4C21-08BB-A206D6A8C6A0}"/>
          </ac:spMkLst>
        </pc:spChg>
      </pc:sldChg>
      <pc:sldChg chg="addSp delSp modSp mod">
        <pc:chgData name="Semenov, Gulnara" userId="468b2765-e792-45d4-ab5d-12398eac9854" providerId="ADAL" clId="{EEEAAC7A-5794-46BA-8FE4-7574E3389BF2}" dt="2024-11-01T00:46:34.883" v="1100" actId="27918"/>
        <pc:sldMkLst>
          <pc:docMk/>
          <pc:sldMk cId="3840754402" sldId="350"/>
        </pc:sldMkLst>
        <pc:spChg chg="mod">
          <ac:chgData name="Semenov, Gulnara" userId="468b2765-e792-45d4-ab5d-12398eac9854" providerId="ADAL" clId="{EEEAAC7A-5794-46BA-8FE4-7574E3389BF2}" dt="2024-11-01T00:44:42.834" v="1095" actId="14100"/>
          <ac:spMkLst>
            <pc:docMk/>
            <pc:sldMk cId="3840754402" sldId="350"/>
            <ac:spMk id="2" creationId="{F6245169-1799-41CD-B28E-D2D20D16AD73}"/>
          </ac:spMkLst>
        </pc:spChg>
        <pc:spChg chg="mod">
          <ac:chgData name="Semenov, Gulnara" userId="468b2765-e792-45d4-ab5d-12398eac9854" providerId="ADAL" clId="{EEEAAC7A-5794-46BA-8FE4-7574E3389BF2}" dt="2024-10-31T23:39:17.690" v="186" actId="27636"/>
          <ac:spMkLst>
            <pc:docMk/>
            <pc:sldMk cId="3840754402" sldId="350"/>
            <ac:spMk id="3" creationId="{E4FD1E92-5DBC-B105-F246-2355E4FF9A74}"/>
          </ac:spMkLst>
        </pc:spChg>
        <pc:spChg chg="add mod">
          <ac:chgData name="Semenov, Gulnara" userId="468b2765-e792-45d4-ab5d-12398eac9854" providerId="ADAL" clId="{EEEAAC7A-5794-46BA-8FE4-7574E3389BF2}" dt="2024-11-01T00:45:35.501" v="1097" actId="767"/>
          <ac:spMkLst>
            <pc:docMk/>
            <pc:sldMk cId="3840754402" sldId="350"/>
            <ac:spMk id="7" creationId="{B93E56D4-584E-981C-4B1A-189C5E0CA410}"/>
          </ac:spMkLst>
        </pc:spChg>
        <pc:picChg chg="del">
          <ac:chgData name="Semenov, Gulnara" userId="468b2765-e792-45d4-ab5d-12398eac9854" providerId="ADAL" clId="{EEEAAC7A-5794-46BA-8FE4-7574E3389BF2}" dt="2024-11-01T00:45:27.496" v="1096" actId="478"/>
          <ac:picMkLst>
            <pc:docMk/>
            <pc:sldMk cId="3840754402" sldId="350"/>
            <ac:picMk id="4" creationId="{7F49D851-0279-411E-6E2A-5EC9B5D762AE}"/>
          </ac:picMkLst>
        </pc:picChg>
      </pc:sldChg>
      <pc:sldChg chg="modSp mod">
        <pc:chgData name="Semenov, Gulnara" userId="468b2765-e792-45d4-ab5d-12398eac9854" providerId="ADAL" clId="{EEEAAC7A-5794-46BA-8FE4-7574E3389BF2}" dt="2024-11-01T23:54:35.066" v="1468" actId="6549"/>
        <pc:sldMkLst>
          <pc:docMk/>
          <pc:sldMk cId="3189254437" sldId="351"/>
        </pc:sldMkLst>
        <pc:spChg chg="mod">
          <ac:chgData name="Semenov, Gulnara" userId="468b2765-e792-45d4-ab5d-12398eac9854" providerId="ADAL" clId="{EEEAAC7A-5794-46BA-8FE4-7574E3389BF2}" dt="2024-11-01T23:54:35.066" v="1468" actId="6549"/>
          <ac:spMkLst>
            <pc:docMk/>
            <pc:sldMk cId="3189254437" sldId="351"/>
            <ac:spMk id="10" creationId="{2D953FA9-CD59-752E-4FDA-CC41FF4B8DF2}"/>
          </ac:spMkLst>
        </pc:spChg>
        <pc:spChg chg="mod">
          <ac:chgData name="Semenov, Gulnara" userId="468b2765-e792-45d4-ab5d-12398eac9854" providerId="ADAL" clId="{EEEAAC7A-5794-46BA-8FE4-7574E3389BF2}" dt="2024-11-01T00:52:40.086" v="1291" actId="20577"/>
          <ac:spMkLst>
            <pc:docMk/>
            <pc:sldMk cId="3189254437" sldId="351"/>
            <ac:spMk id="11" creationId="{8E4E40E9-D792-25A1-4B37-23D4780B131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94</c:v>
                </c:pt>
                <c:pt idx="2" formatCode="0">
                  <c:v>81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560034995625548E-2"/>
                  <c:y val="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1089-47AE-A0CB-AAADC8A2FF6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</c:v>
                </c:pt>
                <c:pt idx="1">
                  <c:v>65</c:v>
                </c:pt>
                <c:pt idx="2">
                  <c:v>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120069991251095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1089-47AE-A0CB-AAADC8A2FF6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52</c:v>
                </c:pt>
                <c:pt idx="1">
                  <c:v>68</c:v>
                </c:pt>
                <c:pt idx="2">
                  <c:v>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36669744"/>
        <c:axId val="183294640"/>
      </c:lineChart>
      <c:catAx>
        <c:axId val="21366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294640"/>
        <c:crosses val="autoZero"/>
        <c:auto val="1"/>
        <c:lblAlgn val="ctr"/>
        <c:lblOffset val="100"/>
        <c:noMultiLvlLbl val="0"/>
      </c:catAx>
      <c:valAx>
        <c:axId val="18329464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3666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89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Медучреждение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91</c:v>
                </c:pt>
                <c:pt idx="1">
                  <c:v>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В другом месте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Женщины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54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89643200"/>
        <c:axId val="189629600"/>
      </c:barChart>
      <c:catAx>
        <c:axId val="18964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29600"/>
        <c:crosses val="autoZero"/>
        <c:auto val="1"/>
        <c:lblAlgn val="ctr"/>
        <c:lblOffset val="100"/>
        <c:noMultiLvlLbl val="0"/>
      </c:catAx>
      <c:valAx>
        <c:axId val="1896296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89643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5.910896722593937E-2"/>
          <c:w val="0.63854108816108135"/>
          <c:h val="0.8306528088976836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Акушер-гинеколог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Женщина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Семейный врач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Женщина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Медсестра/акушерка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Женщина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Повитуха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70916099785555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4FE-47A5-B4CD-D08252BC9CB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206119162640312E-3"/>
                  <c:y val="-2.70916099785555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4FE-47A5-B4CD-D08252BC9CB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Женщина</c:v>
                </c:pt>
                <c:pt idx="1">
                  <c:v>Новорожденные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FE-47A5-B4CD-D08252BC9CB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89633408"/>
        <c:axId val="189633952"/>
      </c:barChart>
      <c:catAx>
        <c:axId val="18963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33952"/>
        <c:crosses val="autoZero"/>
        <c:auto val="1"/>
        <c:lblAlgn val="ctr"/>
        <c:lblOffset val="100"/>
        <c:noMultiLvlLbl val="0"/>
      </c:catAx>
      <c:valAx>
        <c:axId val="1896339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8963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1637034501122141"/>
          <c:h val="0.549488439814155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Все 3 проверки</c:v>
                </c:pt>
                <c:pt idx="1">
                  <c:v>Обсуждал планирование семьи</c:v>
                </c:pt>
                <c:pt idx="2">
                  <c:v>Обсуждал вагинальное кровотечение</c:v>
                </c:pt>
                <c:pt idx="3">
                  <c:v>Измерял кровяное давление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79</c:v>
                </c:pt>
                <c:pt idx="1">
                  <c:v>80</c:v>
                </c:pt>
                <c:pt idx="2">
                  <c:v>90</c:v>
                </c:pt>
                <c:pt idx="3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9632320"/>
        <c:axId val="189642656"/>
      </c:barChart>
      <c:catAx>
        <c:axId val="18963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42656"/>
        <c:crosses val="autoZero"/>
        <c:auto val="1"/>
        <c:lblAlgn val="ctr"/>
        <c:lblOffset val="100"/>
        <c:noMultiLvlLbl val="0"/>
      </c:catAx>
      <c:valAx>
        <c:axId val="189642656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18963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Все 5 сигнальных функций</c:v>
                </c:pt>
                <c:pt idx="1">
                  <c:v>Взвешивали</c:v>
                </c:pt>
                <c:pt idx="2">
                  <c:v>Измеряли температуру</c:v>
                </c:pt>
                <c:pt idx="3">
                  <c:v>Проверили пуповину</c:v>
                </c:pt>
                <c:pt idx="4">
                  <c:v>Мать наблюдалась и консультировалась по грудному вскармливанию</c:v>
                </c:pt>
                <c:pt idx="5">
                  <c:v>Матери сказали, как узнать если ребенок нуждается в срочном медицинском внимании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77</c:v>
                </c:pt>
                <c:pt idx="1">
                  <c:v>96</c:v>
                </c:pt>
                <c:pt idx="2">
                  <c:v>94</c:v>
                </c:pt>
                <c:pt idx="3">
                  <c:v>94</c:v>
                </c:pt>
                <c:pt idx="4">
                  <c:v>84</c:v>
                </c:pt>
                <c:pt idx="5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9640480"/>
        <c:axId val="189628512"/>
      </c:barChart>
      <c:catAx>
        <c:axId val="189640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28512"/>
        <c:crosses val="autoZero"/>
        <c:auto val="1"/>
        <c:lblAlgn val="ctr"/>
        <c:lblOffset val="100"/>
        <c:noMultiLvlLbl val="0"/>
      </c:catAx>
      <c:valAx>
        <c:axId val="189628512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18964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4436351227619E-2"/>
          <c:y val="0.15547764320008309"/>
          <c:w val="0.95416666666666672"/>
          <c:h val="0.695800071477481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Рак груди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4</c:v>
                </c:pt>
                <c:pt idx="2">
                  <c:v>8</c:v>
                </c:pt>
                <c:pt idx="3">
                  <c:v>7</c:v>
                </c:pt>
                <c:pt idx="4">
                  <c:v>11</c:v>
                </c:pt>
                <c:pt idx="5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Рак шейки матки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9</c:v>
                </c:pt>
                <c:pt idx="1">
                  <c:v>6</c:v>
                </c:pt>
                <c:pt idx="2">
                  <c:v>11</c:v>
                </c:pt>
                <c:pt idx="3">
                  <c:v>13</c:v>
                </c:pt>
                <c:pt idx="4">
                  <c:v>15</c:v>
                </c:pt>
                <c:pt idx="5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89630688"/>
        <c:axId val="189638848"/>
      </c:barChart>
      <c:catAx>
        <c:axId val="18963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38848"/>
        <c:crosses val="autoZero"/>
        <c:auto val="1"/>
        <c:lblAlgn val="ctr"/>
        <c:lblOffset val="100"/>
        <c:noMultiLvlLbl val="0"/>
      </c:catAx>
      <c:valAx>
        <c:axId val="189638848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9630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218383698587457"/>
          <c:y val="0.15659813327229041"/>
          <c:w val="0.44741672143294092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По крайней мере одна проблема доступа медпомощи</c:v>
                </c:pt>
                <c:pt idx="1">
                  <c:v>Поиск денег на лечение</c:v>
                </c:pt>
                <c:pt idx="2">
                  <c:v>Не хочет идти одна</c:v>
                </c:pt>
                <c:pt idx="3">
                  <c:v>Расстояние до медучреждения</c:v>
                </c:pt>
                <c:pt idx="4">
                  <c:v>Получение разрешения для обращения за лечением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17</c:v>
                </c:pt>
                <c:pt idx="1">
                  <c:v>12</c:v>
                </c:pt>
                <c:pt idx="2">
                  <c:v>7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9636128"/>
        <c:axId val="189631776"/>
      </c:barChart>
      <c:catAx>
        <c:axId val="189636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9631776"/>
        <c:crosses val="autoZero"/>
        <c:auto val="1"/>
        <c:lblAlgn val="ctr"/>
        <c:lblOffset val="100"/>
        <c:noMultiLvlLbl val="0"/>
      </c:catAx>
      <c:valAx>
        <c:axId val="189631776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189636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929763400034675"/>
                  <c:y val="0.203431809063420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1.1203231000844537E-2"/>
                  <c:y val="-3.79920932371735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7.3129084121510137E-4"/>
                  <c:y val="4.12813261441809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минут</c:v>
                </c:pt>
                <c:pt idx="1">
                  <c:v>30-59 минут</c:v>
                </c:pt>
                <c:pt idx="2">
                  <c:v>60-119 минут</c:v>
                </c:pt>
                <c:pt idx="3">
                  <c:v>2+ часа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23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4246563382073588"/>
                  <c:y val="0.16250667867033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250134396363874E-2"/>
                  <c:y val="8.601540253055553E-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5207057711233041"/>
                      <c:h val="0.143268585296161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21922273375300749"/>
                  <c:y val="-0.1518894031764049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2167616899890613"/>
                  <c:y val="-0.2580795764793378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5.6314508695538258E-2"/>
                  <c:y val="0.107407110215185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 одного</c:v>
                </c:pt>
                <c:pt idx="1">
                  <c:v>1 визит</c:v>
                </c:pt>
                <c:pt idx="2">
                  <c:v>2-3 визита</c:v>
                </c:pt>
                <c:pt idx="3">
                  <c:v>4-7 визитов   </c:v>
                </c:pt>
                <c:pt idx="4">
                  <c:v>8+ визитов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2</c:v>
                </c:pt>
                <c:pt idx="2">
                  <c:v>17</c:v>
                </c:pt>
                <c:pt idx="3">
                  <c:v>49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8781201360765179"/>
                  <c:y val="-0.131671477918799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0987296502637005"/>
                  <c:y val="-6.37639322445225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7934700721722696"/>
                  <c:y val="0.212418901860242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3508975617159715E-2"/>
                  <c:y val="-4.295094479944463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Нет ДУ</c:v>
                </c:pt>
                <c:pt idx="1">
                  <c:v>&lt;4 месяца</c:v>
                </c:pt>
                <c:pt idx="2">
                  <c:v>4-6 месяцев</c:v>
                </c:pt>
                <c:pt idx="3">
                  <c:v>7+ месяцев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62</c:v>
                </c:pt>
                <c:pt idx="2">
                  <c:v>17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01413077570696"/>
          <c:y val="3.5051916228788694E-4"/>
          <c:w val="0.67594668310121375"/>
          <c:h val="0.977673478301276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9.31780121901785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8B8-48E2-B583-7493D695BAFD}"/>
                </c:ext>
                <c:ext xmlns:c15="http://schemas.microsoft.com/office/drawing/2012/chart" uri="{CE6537A1-D6FC-4f65-9D91-7224C49458BB}">
                  <c15:layout>
                    <c:manualLayout>
                      <c:w val="4.4821925446584969E-2"/>
                      <c:h val="6.6931069048591543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1.530002525099674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8B8-48E2-B583-7493D695BAF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Болели COVID-19</c:v>
                </c:pt>
                <c:pt idx="1">
                  <c:v>Консультировали по кормлению грудью</c:v>
                </c:pt>
                <c:pt idx="2">
                  <c:v>Спросили о вагинальном 
кровотечении</c:v>
                </c:pt>
                <c:pt idx="3">
                  <c:v>Консультировали о питании матери</c:v>
                </c:pt>
                <c:pt idx="4">
                  <c:v>Анализ мочи брали</c:v>
                </c:pt>
                <c:pt idx="5">
                  <c:v>Анализ крови брали</c:v>
                </c:pt>
                <c:pt idx="6">
                  <c:v>Кровяное давление меряли</c:v>
                </c:pt>
                <c:pt idx="7">
                  <c:v>Сердебиение плода слушали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 formatCode="General">
                  <c:v>6</c:v>
                </c:pt>
                <c:pt idx="1">
                  <c:v>89</c:v>
                </c:pt>
                <c:pt idx="2">
                  <c:v>89</c:v>
                </c:pt>
                <c:pt idx="3">
                  <c:v>95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3301712"/>
        <c:axId val="183301168"/>
      </c:barChart>
      <c:catAx>
        <c:axId val="183301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301168"/>
        <c:crosses val="autoZero"/>
        <c:auto val="1"/>
        <c:lblAlgn val="ctr"/>
        <c:lblOffset val="100"/>
        <c:noMultiLvlLbl val="0"/>
      </c:catAx>
      <c:valAx>
        <c:axId val="183301168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83301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78</c:v>
                </c:pt>
                <c:pt idx="1">
                  <c:v>89</c:v>
                </c:pt>
                <c:pt idx="2" formatCode="0">
                  <c:v>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22</c:v>
                </c:pt>
                <c:pt idx="1">
                  <c:v>11</c:v>
                </c:pt>
                <c:pt idx="2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3294096"/>
        <c:axId val="183297360"/>
      </c:lineChart>
      <c:catAx>
        <c:axId val="183294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297360"/>
        <c:crosses val="autoZero"/>
        <c:auto val="1"/>
        <c:lblAlgn val="ctr"/>
        <c:lblOffset val="100"/>
        <c:noMultiLvlLbl val="0"/>
      </c:catAx>
      <c:valAx>
        <c:axId val="18329736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329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3297904"/>
        <c:axId val="183298448"/>
      </c:barChart>
      <c:catAx>
        <c:axId val="18329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298448"/>
        <c:crosses val="autoZero"/>
        <c:auto val="1"/>
        <c:lblAlgn val="ctr"/>
        <c:lblOffset val="100"/>
        <c:noMultiLvlLbl val="0"/>
      </c:catAx>
      <c:valAx>
        <c:axId val="1832984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329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746085043275"/>
          <c:y val="5.7167460931001751E-2"/>
          <c:w val="0.6008795945782448"/>
          <c:h val="0.9428325390689981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1.161636822502602E-16"/>
                  <c:y val="5.51724711569512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7130902682064977"/>
                      <c:h val="0.2199704474953763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8.0662764286863579E-4"/>
                  <c:y val="8.747443512638099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645809764597441"/>
                  <c:y val="-0.1312937538530789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5677089504860052E-3"/>
                  <c:y val="5.66411914943585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1194761847148613"/>
                      <c:h val="0.19721541035903356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2.2459534533317203E-2"/>
                  <c:y val="9.409634899355125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30010177952011452"/>
                      <c:h val="0.1574467418852932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Семейный врач/
другой врач</c:v>
                </c:pt>
                <c:pt idx="1">
                  <c:v>Повитуха</c:v>
                </c:pt>
                <c:pt idx="2">
                  <c:v>Акушер/
гинеколог</c:v>
                </c:pt>
                <c:pt idx="3">
                  <c:v>Родственник/другое</c:v>
                </c:pt>
                <c:pt idx="4">
                  <c:v>Медсестра/акушерка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1</c:v>
                </c:pt>
                <c:pt idx="2">
                  <c:v>86</c:v>
                </c:pt>
                <c:pt idx="3">
                  <c:v>1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95</c:v>
                </c:pt>
                <c:pt idx="1">
                  <c:v>96</c:v>
                </c:pt>
                <c:pt idx="2">
                  <c:v>98</c:v>
                </c:pt>
                <c:pt idx="3">
                  <c:v>99</c:v>
                </c:pt>
                <c:pt idx="4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3300624"/>
        <c:axId val="183302256"/>
      </c:barChart>
      <c:catAx>
        <c:axId val="183300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302256"/>
        <c:crosses val="autoZero"/>
        <c:auto val="1"/>
        <c:lblAlgn val="ctr"/>
        <c:lblOffset val="100"/>
        <c:noMultiLvlLbl val="0"/>
      </c:catAx>
      <c:valAx>
        <c:axId val="18330225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330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216-4C5A-921C-3CB3CAFC5B5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93</c:v>
                </c:pt>
                <c:pt idx="1">
                  <c:v>98</c:v>
                </c:pt>
                <c:pt idx="2" formatCode="General">
                  <c:v>98</c:v>
                </c:pt>
                <c:pt idx="3" formatCode="General">
                  <c:v>99</c:v>
                </c:pt>
                <c:pt idx="4" formatCode="General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3302800"/>
        <c:axId val="183290832"/>
      </c:barChart>
      <c:catAx>
        <c:axId val="18330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183290832"/>
        <c:crosses val="autoZero"/>
        <c:auto val="1"/>
        <c:lblAlgn val="ctr"/>
        <c:lblOffset val="100"/>
        <c:noMultiLvlLbl val="0"/>
      </c:catAx>
      <c:valAx>
        <c:axId val="18329083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330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0.93928</cdr:x>
      <cdr:y>0.15078</cdr:y>
    </cdr:from>
    <cdr:to>
      <cdr:x>0.9709</cdr:x>
      <cdr:y>0.21346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353F44AE-ECDE-B04D-783D-A1384E0827C8}"/>
            </a:ext>
          </a:extLst>
        </cdr:cNvPr>
        <cdr:cNvSpPr txBox="1"/>
      </cdr:nvSpPr>
      <cdr:spPr>
        <a:xfrm xmlns:a="http://schemas.openxmlformats.org/drawingml/2006/main">
          <a:off x="8588776" y="788501"/>
          <a:ext cx="289134" cy="327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  <cdr:relSizeAnchor xmlns:cdr="http://schemas.openxmlformats.org/drawingml/2006/chartDrawing">
    <cdr:from>
      <cdr:x>0.934</cdr:x>
      <cdr:y>0.03163</cdr:y>
    </cdr:from>
    <cdr:to>
      <cdr:x>0.96562</cdr:x>
      <cdr:y>0.09432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E5E3094B-9959-E1FE-C92D-BA1468292AD1}"/>
            </a:ext>
          </a:extLst>
        </cdr:cNvPr>
        <cdr:cNvSpPr txBox="1"/>
      </cdr:nvSpPr>
      <cdr:spPr>
        <a:xfrm xmlns:a="http://schemas.openxmlformats.org/drawingml/2006/main">
          <a:off x="8540539" y="165408"/>
          <a:ext cx="289134" cy="3278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&gt;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0.35571</cdr:x>
      <cdr:y>0.5</cdr:y>
    </cdr:from>
    <cdr:to>
      <cdr:x>0.47214</cdr:x>
      <cdr:y>0.60996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20E72945-8476-5A58-C7AA-C2C7CA2FD080}"/>
            </a:ext>
          </a:extLst>
        </cdr:cNvPr>
        <cdr:cNvSpPr txBox="1"/>
      </cdr:nvSpPr>
      <cdr:spPr>
        <a:xfrm xmlns:a="http://schemas.openxmlformats.org/drawingml/2006/main">
          <a:off x="2851832" y="2554775"/>
          <a:ext cx="933450" cy="561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600" b="1" dirty="0">
              <a:latin typeface="Source Sans Pro" panose="020B0503030403020204" pitchFamily="34" charset="0"/>
              <a:ea typeface="Source Sans Pro" panose="020B0503030403020204" pitchFamily="34" charset="0"/>
            </a:rPr>
            <a:t>86%</a:t>
          </a:r>
        </a:p>
      </cdr:txBody>
    </cdr:sp>
  </cdr:relSizeAnchor>
  <cdr:relSizeAnchor xmlns:cdr="http://schemas.openxmlformats.org/drawingml/2006/chartDrawing">
    <cdr:from>
      <cdr:x>0.48719</cdr:x>
      <cdr:y>0.92888</cdr:y>
    </cdr:from>
    <cdr:to>
      <cdr:x>1</cdr:x>
      <cdr:y>1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2C0CCBFE-3AB4-C39A-7FAF-CC2DB6ED3D49}"/>
            </a:ext>
          </a:extLst>
        </cdr:cNvPr>
        <cdr:cNvSpPr txBox="1"/>
      </cdr:nvSpPr>
      <cdr:spPr>
        <a:xfrm xmlns:a="http://schemas.openxmlformats.org/drawingml/2006/main" flipH="1">
          <a:off x="3953554" y="4746177"/>
          <a:ext cx="4111401" cy="3633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ru-RU" sz="1800" i="1" dirty="0"/>
            <a:t>Показатели</a:t>
          </a:r>
          <a:r>
            <a:rPr lang="en-US" sz="1800" i="1" dirty="0"/>
            <a:t> &gt; </a:t>
          </a:r>
          <a:r>
            <a:rPr lang="ru-RU" sz="1800" i="1" dirty="0"/>
            <a:t>100% из-за округления</a:t>
          </a:r>
          <a:endParaRPr lang="en-US" sz="1800" i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0.27554</cdr:x>
      <cdr:y>0.53964</cdr:y>
    </cdr:from>
    <cdr:to>
      <cdr:x>0.54285</cdr:x>
      <cdr:y>0.68364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2209128" y="2757294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ru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ru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минут</a:t>
          </a:r>
        </a:p>
        <a:p xmlns:a="http://schemas.openxmlformats.org/drawingml/2006/main">
          <a:pPr algn="ctr"/>
          <a:r>
            <a:rPr lang="ru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74%</a:t>
          </a:r>
        </a:p>
      </cdr:txBody>
    </cdr:sp>
  </cdr:relSizeAnchor>
  <cdr:relSizeAnchor xmlns:cdr="http://schemas.openxmlformats.org/drawingml/2006/chartDrawing">
    <cdr:from>
      <cdr:x>0.51663</cdr:x>
      <cdr:y>0.91854</cdr:y>
    </cdr:from>
    <cdr:to>
      <cdr:x>1</cdr:x>
      <cdr:y>1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F5FEBE28-31A4-2140-AF29-496661A02B99}"/>
            </a:ext>
          </a:extLst>
        </cdr:cNvPr>
        <cdr:cNvSpPr txBox="1"/>
      </cdr:nvSpPr>
      <cdr:spPr>
        <a:xfrm xmlns:a="http://schemas.openxmlformats.org/drawingml/2006/main">
          <a:off x="4142017" y="4693306"/>
          <a:ext cx="3875313" cy="416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ru-RU" sz="1800" i="1" dirty="0"/>
            <a:t>Показатели</a:t>
          </a:r>
          <a:r>
            <a:rPr lang="en-US" sz="1800" i="1" dirty="0"/>
            <a:t> &gt; </a:t>
          </a:r>
          <a:r>
            <a:rPr lang="ru-RU" sz="1800" i="1" dirty="0"/>
            <a:t>100% из-за округления</a:t>
          </a:r>
          <a:endParaRPr lang="en-US" sz="1800" i="1" dirty="0"/>
        </a:p>
        <a:p xmlns:a="http://schemas.openxmlformats.org/drawingml/2006/main">
          <a:pPr algn="l"/>
          <a:endParaRPr lang="en-US" sz="1800" i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Меньший процент женщин, родивших живого ребенка в течение двух лет до проведения исследования, получили дородовую помощь от квалифицированного специалиста, прошли дородовую помощь в первом триместре и имели четыре или более визитов к врачу для дородовой помощи.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27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Примечание: вопрос о </a:t>
            </a:r>
            <a:r>
              <a:rPr lang="ru" dirty="0"/>
              <a:t>кесаревом </a:t>
            </a:r>
            <a:r>
              <a:rPr lang="ru"/>
              <a:t>сечении задается только женщинам, рожавшим в медицинском учреждении. Предполагается, что женщины, рожавшие не в медицинском учреждении, не получали </a:t>
            </a:r>
            <a:r>
              <a:rPr lang="ru" dirty="0"/>
              <a:t>кесарево </a:t>
            </a:r>
            <a:r>
              <a:rPr lang="ru"/>
              <a:t>сечение.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232077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8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/>
              <a:t>Охрана здоровья </a:t>
            </a:r>
            <a:r>
              <a:rPr lang="ru" dirty="0"/>
              <a:t>матерей и новорожденных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Помощь в Родах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Процентное распределение живорождений и мертворождений за 2 года до проведения исследования по лицам, оказывавшим помощь во время родов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611554"/>
              </p:ext>
            </p:extLst>
          </p:nvPr>
        </p:nvGraphicFramePr>
        <p:xfrm>
          <a:off x="724919" y="105591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B53C78-DA00-2BC5-996C-8D5C0A276C42}"/>
              </a:ext>
            </a:extLst>
          </p:cNvPr>
          <p:cNvSpPr txBox="1"/>
          <p:nvPr/>
        </p:nvSpPr>
        <p:spPr>
          <a:xfrm>
            <a:off x="174852" y="1960637"/>
            <a:ext cx="2244498" cy="402780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ru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99% рождений были приняты квалифицированным работником, таким как</a:t>
            </a:r>
          </a:p>
          <a:p>
            <a:pPr algn="ctr"/>
            <a:r>
              <a:rPr lang="ru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семейный врач, акушер- </a:t>
            </a:r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/>
            </a:r>
            <a:b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</a:br>
            <a:r>
              <a:rPr lang="ru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гинеколог, другой врач, медсестра, медбрат и акушерка.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512612" y="759333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1E0"/>
                </a:solidFill>
              </a:rPr>
              <a:t>Индикатор 3.1.2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055678E-1B36-07AF-B12C-2B244FFAF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953" y="20322"/>
            <a:ext cx="1246195" cy="73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673278"/>
              </p:ext>
            </p:extLst>
          </p:nvPr>
        </p:nvGraphicFramePr>
        <p:xfrm>
          <a:off x="628648" y="1797434"/>
          <a:ext cx="8365598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F4E151D-79B0-2594-1670-74173B816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ru" dirty="0"/>
              <a:t>Квалифицированная Помощь в </a:t>
            </a:r>
            <a:br>
              <a:rPr lang="ru" dirty="0"/>
            </a:br>
            <a:r>
              <a:rPr lang="ru" dirty="0"/>
              <a:t>Родах </a:t>
            </a:r>
            <a:r>
              <a:rPr lang="ru-RU" dirty="0"/>
              <a:t>по Образованию Матери</a:t>
            </a:r>
            <a:endParaRPr lang="r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85898"/>
            <a:ext cx="8241031" cy="617897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Процент живорождений за 2 года до проведения исследования, принятых квалифицированным специалистом*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537710" y="75830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1E0"/>
                </a:solidFill>
              </a:rPr>
              <a:t>Индикатор 3.1.2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A7B3DF7-498C-F175-A565-F380025B32AA}"/>
              </a:ext>
            </a:extLst>
          </p:cNvPr>
          <p:cNvSpPr txBox="1">
            <a:spLocks/>
          </p:cNvSpPr>
          <p:nvPr/>
        </p:nvSpPr>
        <p:spPr>
          <a:xfrm>
            <a:off x="235530" y="6455102"/>
            <a:ext cx="8969055" cy="344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500" dirty="0"/>
              <a:t>*</a:t>
            </a:r>
            <a:r>
              <a:rPr lang="ru" sz="1500" dirty="0">
                <a:latin typeface="+mn-lt"/>
              </a:rPr>
              <a:t>Квалифицированный </a:t>
            </a:r>
            <a:r>
              <a:rPr lang="ru-RU" sz="1500" dirty="0">
                <a:latin typeface="+mn-lt"/>
              </a:rPr>
              <a:t>м</a:t>
            </a:r>
            <a:r>
              <a:rPr lang="ru" sz="1500" dirty="0">
                <a:latin typeface="+mn-lt"/>
              </a:rPr>
              <a:t>едработник включает семейного врача, акушера-гинеколога, другого врача, медсестру, медбрата и акушерку.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4271634"/>
              </p:ext>
            </p:extLst>
          </p:nvPr>
        </p:nvGraphicFramePr>
        <p:xfrm>
          <a:off x="628648" y="1679907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36414" y="606796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C1C35796-9F1E-5306-E9AC-80257CC6F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9317"/>
            <a:ext cx="7147976" cy="1039132"/>
          </a:xfrm>
        </p:spPr>
        <p:txBody>
          <a:bodyPr>
            <a:noAutofit/>
          </a:bodyPr>
          <a:lstStyle/>
          <a:p>
            <a:r>
              <a:rPr lang="ru" dirty="0"/>
              <a:t>Квалифицированная Помощь в Родах по Благосостоянию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D4D43AF-05AA-81BA-2D8D-F126FF832339}"/>
              </a:ext>
            </a:extLst>
          </p:cNvPr>
          <p:cNvSpPr txBox="1"/>
          <p:nvPr/>
        </p:nvSpPr>
        <p:spPr>
          <a:xfrm>
            <a:off x="7211683" y="1711124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79439"/>
            <a:ext cx="8241031" cy="53703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</a:rPr>
              <a:t>Процент живорождений за 2 года до проведения исследования, принятых квалифицированным специалистом </a:t>
            </a:r>
            <a:r>
              <a:rPr lang="ru" dirty="0"/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537710" y="76006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1E0"/>
                </a:solidFill>
              </a:rPr>
              <a:t>Индикатор 3.1.2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1B91126F-A2E1-FC4B-AD02-44EA6CBE9D42}"/>
              </a:ext>
            </a:extLst>
          </p:cNvPr>
          <p:cNvSpPr txBox="1">
            <a:spLocks/>
          </p:cNvSpPr>
          <p:nvPr/>
        </p:nvSpPr>
        <p:spPr>
          <a:xfrm>
            <a:off x="235531" y="6477881"/>
            <a:ext cx="8969054" cy="642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500" dirty="0"/>
              <a:t>*</a:t>
            </a:r>
            <a:r>
              <a:rPr lang="ru" sz="1500" dirty="0">
                <a:latin typeface="+mn-lt"/>
              </a:rPr>
              <a:t>Квалифицированный медработник включает семейного врача, акушера-гинеколога, другого врача, медсестру, медбрата и акушерку.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30418" y="1829889"/>
            <a:ext cx="245299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98%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93%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&gt; 99 </a:t>
              </a: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99%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7A91C84-8F6D-BE87-0359-653D52524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EB10FF3A-238B-CD73-0F5C-B440436D2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16" y="176729"/>
            <a:ext cx="7437300" cy="718112"/>
          </a:xfrm>
        </p:spPr>
        <p:txBody>
          <a:bodyPr>
            <a:noAutofit/>
          </a:bodyPr>
          <a:lstStyle/>
          <a:p>
            <a:r>
              <a:rPr lang="ru" dirty="0"/>
              <a:t>Квалифицированная Помощь в Родах по Региону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99BD3BD-3368-FDB3-1A95-D1BEC506C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43" y="982935"/>
            <a:ext cx="7437300" cy="380998"/>
          </a:xfrm>
        </p:spPr>
        <p:txBody>
          <a:bodyPr>
            <a:noAutofit/>
          </a:bodyPr>
          <a:lstStyle/>
          <a:p>
            <a:pPr algn="l"/>
            <a:r>
              <a:rPr lang="ru" dirty="0">
                <a:latin typeface="+mn-lt"/>
              </a:rPr>
              <a:t>Процент живорождений за 2 года до проведения исследования, принятых квалифицированным специалистом*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E339FCD3-7FE3-B79C-764B-676528D8095F}"/>
              </a:ext>
            </a:extLst>
          </p:cNvPr>
          <p:cNvSpPr txBox="1">
            <a:spLocks/>
          </p:cNvSpPr>
          <p:nvPr/>
        </p:nvSpPr>
        <p:spPr>
          <a:xfrm>
            <a:off x="7532894" y="787610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A1E0"/>
                </a:solidFill>
              </a:rPr>
              <a:t>Индикатор 3.1.2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CAE10F80-1876-5358-95ED-5E76CA30BE9E}"/>
              </a:ext>
            </a:extLst>
          </p:cNvPr>
          <p:cNvSpPr txBox="1">
            <a:spLocks/>
          </p:cNvSpPr>
          <p:nvPr/>
        </p:nvSpPr>
        <p:spPr>
          <a:xfrm>
            <a:off x="230714" y="6517368"/>
            <a:ext cx="8969055" cy="344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500" dirty="0"/>
              <a:t>*</a:t>
            </a:r>
            <a:r>
              <a:rPr lang="ru" sz="1500" dirty="0">
                <a:latin typeface="+mn-lt"/>
              </a:rPr>
              <a:t>Квалифицированный медработник включает семейного врача, акушера-гинеколога, другого врача, медсестру, медбрата и акушерку.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Дородовой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Службы </a:t>
            </a:r>
            <a:r>
              <a:rPr lang="ru-RU" sz="3200" i="0" dirty="0"/>
              <a:t>Родовспоможения</a:t>
            </a:r>
            <a:endParaRPr lang="ru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Послеродовой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Другие проблемы со здоровьем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9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988D0D6A-835D-4CF3-BC97-C76BA94B3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Послеродовой Уход по Месту Родов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6"/>
            <a:ext cx="7886700" cy="75111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Процент последних живорождений за 2 года до проведения исследования, в ходе которых женщины и новорожденные прошли послеродовой осмотр в течение первых 2 дней после рождения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28950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Лицо Проводившее Послеродовый Осмотр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4941309"/>
              </p:ext>
            </p:extLst>
          </p:nvPr>
        </p:nvGraphicFramePr>
        <p:xfrm>
          <a:off x="628647" y="1549022"/>
          <a:ext cx="8515353" cy="5156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3388"/>
            <a:ext cx="7886700" cy="920162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последних живорождений за 2 года до проведения исследования  по лицу, проводившему первый послеродовый осмотр женщины и новорожденного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B60A6A-FFDF-5F93-3F67-8306D2685E4C}"/>
              </a:ext>
            </a:extLst>
          </p:cNvPr>
          <p:cNvSpPr txBox="1"/>
          <p:nvPr/>
        </p:nvSpPr>
        <p:spPr>
          <a:xfrm>
            <a:off x="1584613" y="1561342"/>
            <a:ext cx="490103" cy="33250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10000"/>
          </a:bodyPr>
          <a:lstStyle/>
          <a:p>
            <a:pPr algn="ctr"/>
            <a:r>
              <a:rPr lang="ru" sz="1800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814848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06640"/>
            <a:ext cx="8086727" cy="869017"/>
          </a:xfrm>
        </p:spPr>
        <p:txBody>
          <a:bodyPr>
            <a:noAutofit/>
          </a:bodyPr>
          <a:lstStyle/>
          <a:p>
            <a:r>
              <a:rPr lang="ru" dirty="0"/>
              <a:t>Компоненты Послеродового Ухода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Матери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086728" cy="783772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</a:rPr>
              <a:t>Среди женщин в возрасте 15–49 лет, родивших живого ребенка в течение 2 лет до проведения опроса, процент тех, у кого в течение первых 2 дней после последних родов любой медработник: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2794570"/>
              </p:ext>
            </p:extLst>
          </p:nvPr>
        </p:nvGraphicFramePr>
        <p:xfrm>
          <a:off x="-346529" y="1701801"/>
          <a:ext cx="9376229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ru" dirty="0"/>
              <a:t>Компоненты Послеродового Ухода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Новорожденного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1" y="1117601"/>
            <a:ext cx="8115303" cy="777874"/>
          </a:xfrm>
        </p:spPr>
        <p:txBody>
          <a:bodyPr>
            <a:noAutofit/>
          </a:bodyPr>
          <a:lstStyle/>
          <a:p>
            <a:r>
              <a:rPr lang="ru" dirty="0">
                <a:latin typeface="+mn-lt"/>
              </a:rPr>
              <a:t>Среди последних живорождений за 2 года до проведения исследования процент, для которых выбранные функции были выполнены в течение первых 2 дней после последних родов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Дородовой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Службы </a:t>
            </a:r>
            <a:r>
              <a:rPr lang="ru-RU" sz="3200" i="0" dirty="0"/>
              <a:t>Родовспоможения</a:t>
            </a:r>
            <a:endParaRPr lang="ru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Послеродовой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Другие проблемы со здоровьем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</a:t>
            </a:r>
            <a:r>
              <a:rPr lang="ru" sz="2000" b="1" dirty="0" smtClean="0">
                <a:solidFill>
                  <a:schemeClr val="accent5"/>
                </a:solidFill>
              </a:rPr>
              <a:t>9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E96DC98F-D215-82B9-5F19-ED8756A0C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Дородовой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Службы </a:t>
            </a:r>
            <a:r>
              <a:rPr lang="ru-RU" sz="3200" i="0" dirty="0"/>
              <a:t>родовспоможения</a:t>
            </a:r>
            <a:endParaRPr lang="ru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Послеродовой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Другие проблемы со здоровьем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9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8882C60E-F32A-D258-C296-16236698B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ru" dirty="0"/>
              <a:t>Обследования на Рак Груди и Шейки Матки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323973"/>
            <a:ext cx="7886700" cy="723901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которые когда-либо проходили осмотр у медицинского работника на: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8562793"/>
              </p:ext>
            </p:extLst>
          </p:nvPr>
        </p:nvGraphicFramePr>
        <p:xfrm>
          <a:off x="337454" y="1494007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b="1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4868434"/>
              </p:ext>
            </p:extLst>
          </p:nvPr>
        </p:nvGraphicFramePr>
        <p:xfrm>
          <a:off x="326571" y="1807029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ru" dirty="0"/>
              <a:t>Проблемы с Доступом к Медицинской Помощи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886699" cy="86901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которые сообщили, что у них возникают серьезные проблемы с доступом к медицинской помощи в случае болезни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15686"/>
            <a:ext cx="8162926" cy="740226"/>
          </a:xfrm>
        </p:spPr>
        <p:txBody>
          <a:bodyPr>
            <a:noAutofit/>
          </a:bodyPr>
          <a:lstStyle/>
          <a:p>
            <a:r>
              <a:rPr lang="ru" dirty="0"/>
              <a:t>Расстояние от Медицинского Учреждения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84419"/>
            <a:ext cx="7644494" cy="480268"/>
          </a:xfrm>
        </p:spPr>
        <p:txBody>
          <a:bodyPr>
            <a:normAutofit fontScale="925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15–49 лет по времени, затраченному на дорогу до ближайшего медицинского учреждения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5881781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2A819E7-8C34-E800-91C3-BB0FEAAE7220}"/>
              </a:ext>
            </a:extLst>
          </p:cNvPr>
          <p:cNvSpPr txBox="1"/>
          <p:nvPr/>
        </p:nvSpPr>
        <p:spPr>
          <a:xfrm>
            <a:off x="7488826" y="4319452"/>
            <a:ext cx="281397" cy="5834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b="1" dirty="0"/>
              <a:t>&lt;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93E56D4-584E-981C-4B1A-189C5E0CA410}"/>
              </a:ext>
            </a:extLst>
          </p:cNvPr>
          <p:cNvSpPr txBox="1"/>
          <p:nvPr/>
        </p:nvSpPr>
        <p:spPr>
          <a:xfrm>
            <a:off x="6305550" y="6219825"/>
            <a:ext cx="2838450" cy="4829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14424"/>
            <a:ext cx="9144000" cy="620077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81% </a:t>
            </a:r>
            <a:r>
              <a:rPr lang="ru" sz="2400" i="0" dirty="0"/>
              <a:t>женщин в возрасте 15–49 лет получали </a:t>
            </a:r>
            <a:r>
              <a:rPr lang="ru" sz="2400" b="1" i="0" dirty="0">
                <a:solidFill>
                  <a:schemeClr val="accent5"/>
                </a:solidFill>
              </a:rPr>
              <a:t>дородовый уход </a:t>
            </a:r>
            <a:r>
              <a:rPr lang="ru" sz="2400" i="0" dirty="0"/>
              <a:t>у квалифицированного специалиста.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95% </a:t>
            </a:r>
            <a:r>
              <a:rPr lang="ru" sz="2400" i="0" dirty="0"/>
              <a:t>рождений </a:t>
            </a:r>
            <a:r>
              <a:rPr lang="ru" sz="2400" b="1" i="0" dirty="0">
                <a:solidFill>
                  <a:schemeClr val="accent5"/>
                </a:solidFill>
              </a:rPr>
              <a:t>проходят в медицинских учреждениях </a:t>
            </a:r>
            <a:r>
              <a:rPr lang="ru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89% </a:t>
            </a:r>
            <a:r>
              <a:rPr lang="ru" sz="2400" i="0" dirty="0"/>
              <a:t>женщин и </a:t>
            </a:r>
            <a:r>
              <a:rPr lang="ru" sz="2400" b="1" i="0" dirty="0">
                <a:solidFill>
                  <a:schemeClr val="accent5"/>
                </a:solidFill>
              </a:rPr>
              <a:t>85% </a:t>
            </a:r>
            <a:r>
              <a:rPr lang="ru" sz="2400" i="0" dirty="0"/>
              <a:t>новорожденных прошли </a:t>
            </a:r>
            <a:r>
              <a:rPr lang="ru" sz="2400" b="1" i="0" dirty="0">
                <a:solidFill>
                  <a:schemeClr val="accent5"/>
                </a:solidFill>
              </a:rPr>
              <a:t>послеродовой осмотр в течение 2 дней после рождения </a:t>
            </a:r>
            <a:r>
              <a:rPr lang="ru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6% </a:t>
            </a:r>
            <a:r>
              <a:rPr lang="ru" sz="2400" i="0" dirty="0"/>
              <a:t>женщин были обследованы медработником на </a:t>
            </a:r>
            <a:r>
              <a:rPr lang="ru" sz="2400" b="1" i="0" dirty="0">
                <a:solidFill>
                  <a:schemeClr val="accent5"/>
                </a:solidFill>
              </a:rPr>
              <a:t>рак молочной железы</a:t>
            </a:r>
            <a:r>
              <a:rPr lang="ru" sz="2400" i="0" dirty="0"/>
              <a:t>, а </a:t>
            </a:r>
            <a:r>
              <a:rPr lang="ru" sz="2400" b="1" i="0" dirty="0">
                <a:solidFill>
                  <a:schemeClr val="accent5"/>
                </a:solidFill>
              </a:rPr>
              <a:t>9% </a:t>
            </a:r>
            <a:r>
              <a:rPr lang="ru" sz="2400" i="0" dirty="0"/>
              <a:t>были обследованы медработником на </a:t>
            </a:r>
            <a:r>
              <a:rPr lang="ru" sz="2400" b="1" i="0" dirty="0">
                <a:solidFill>
                  <a:schemeClr val="accent5"/>
                </a:solidFill>
              </a:rPr>
              <a:t>рак шейки матки</a:t>
            </a:r>
            <a:r>
              <a:rPr lang="ru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b="1" i="0" dirty="0">
                <a:solidFill>
                  <a:schemeClr val="accent5"/>
                </a:solidFill>
              </a:rPr>
              <a:t>17% </a:t>
            </a:r>
            <a:r>
              <a:rPr lang="ru" sz="2400" i="0" dirty="0"/>
              <a:t>женщин сообщают </a:t>
            </a:r>
            <a:r>
              <a:rPr lang="ru" sz="2400" b="1" i="0" dirty="0">
                <a:solidFill>
                  <a:schemeClr val="accent5"/>
                </a:solidFill>
              </a:rPr>
              <a:t>как минимум об одной проблеме с доступом к медицинской помощи </a:t>
            </a:r>
            <a:r>
              <a:rPr lang="ru" sz="2400" i="0" dirty="0"/>
              <a:t>в случае болезни</a:t>
            </a:r>
            <a:r>
              <a:rPr lang="ru" sz="2400" i="0" dirty="0" smtClean="0"/>
              <a:t>.</a:t>
            </a:r>
            <a:endParaRPr lang="ru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786" y="239705"/>
            <a:ext cx="8515352" cy="642711"/>
          </a:xfrm>
        </p:spPr>
        <p:txBody>
          <a:bodyPr>
            <a:noAutofit/>
          </a:bodyPr>
          <a:lstStyle/>
          <a:p>
            <a:r>
              <a:rPr lang="ru" dirty="0"/>
              <a:t>Тенденции Охвата Дородовым Уходом (ДУ)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757" y="925506"/>
            <a:ext cx="7886700" cy="337457"/>
          </a:xfrm>
        </p:spPr>
        <p:txBody>
          <a:bodyPr>
            <a:noAutofit/>
          </a:bodyPr>
          <a:lstStyle/>
          <a:p>
            <a:pPr algn="l"/>
            <a:r>
              <a:rPr lang="ru" dirty="0">
                <a:latin typeface="+mn-lt"/>
              </a:rPr>
              <a:t>Процент женщин в возрасте 15–49 лет, родивших живого ребенка в течение 2 лет, предшествовавших опросу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815159B-F4DA-C2BF-0A58-7E92391C37B3}"/>
              </a:ext>
            </a:extLst>
          </p:cNvPr>
          <p:cNvGrpSpPr/>
          <p:nvPr/>
        </p:nvGrpSpPr>
        <p:grpSpPr>
          <a:xfrm>
            <a:off x="628650" y="1442465"/>
            <a:ext cx="7886700" cy="4870906"/>
            <a:chOff x="628648" y="1591577"/>
            <a:chExt cx="7886700" cy="4870906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xmlns="" id="{A25666F9-CCA3-9D59-B863-99CA3EC76DE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59970605"/>
                </p:ext>
              </p:extLst>
            </p:nvPr>
          </p:nvGraphicFramePr>
          <p:xfrm>
            <a:off x="628648" y="1621969"/>
            <a:ext cx="7886700" cy="4840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B854967F-8043-B86D-C735-482989D83C1E}"/>
                </a:ext>
              </a:extLst>
            </p:cNvPr>
            <p:cNvSpPr txBox="1"/>
            <p:nvPr/>
          </p:nvSpPr>
          <p:spPr>
            <a:xfrm>
              <a:off x="1648691" y="2880629"/>
              <a:ext cx="3069771" cy="53521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ru" sz="1800" b="1" dirty="0">
                  <a:solidFill>
                    <a:schemeClr val="accent1">
                      <a:lumMod val="7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ДУ в первом триместре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862842A-EAC4-C115-2F36-83D77BEE1E0E}"/>
                </a:ext>
              </a:extLst>
            </p:cNvPr>
            <p:cNvSpPr txBox="1"/>
            <p:nvPr/>
          </p:nvSpPr>
          <p:spPr>
            <a:xfrm>
              <a:off x="1476373" y="1591577"/>
              <a:ext cx="2403890" cy="86541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algn="l"/>
              <a:r>
                <a:rPr lang="ru" sz="1800" b="1" dirty="0">
                  <a:solidFill>
                    <a:schemeClr val="accent3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Получен  ДУ от квалифицированного медработника*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B5138D57-81A7-9062-3037-7FA0E56333ED}"/>
                </a:ext>
              </a:extLst>
            </p:cNvPr>
            <p:cNvSpPr txBox="1"/>
            <p:nvPr/>
          </p:nvSpPr>
          <p:spPr>
            <a:xfrm>
              <a:off x="3316844" y="3715652"/>
              <a:ext cx="2803236" cy="42858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ru" sz="1800" b="1" dirty="0">
                  <a:solidFill>
                    <a:schemeClr val="accent2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Было 4+ визитов ДУ</a:t>
              </a:r>
            </a:p>
          </p:txBody>
        </p: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235531" y="6352709"/>
            <a:ext cx="8312148" cy="642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600" dirty="0"/>
              <a:t>*</a:t>
            </a:r>
            <a:r>
              <a:rPr lang="ru" sz="1600" dirty="0">
                <a:latin typeface="+mn-lt"/>
              </a:rPr>
              <a:t>Квалифицированный медработник включает семейного врача, акушера-гинеколога, другого врача, медсестру, медбрата и акушерку.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Количество Посещений ДУ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22022"/>
            <a:ext cx="7045780" cy="72934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15–49 лет, у которых в течение 2 лет до проведения исследования были живорожденные и/или мертворожденные, по количеству посещений дородового ухода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0010499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62% женщин имели 4 или более визитов по ДУ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Время Первого Визита ДУ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15–49 лет, у которых в течение 2 лет до проведения исследования было живорождение и/или мертворождение, по времени первого посещения дородового ухода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7305561"/>
              </p:ext>
            </p:extLst>
          </p:nvPr>
        </p:nvGraphicFramePr>
        <p:xfrm>
          <a:off x="628649" y="1748450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B53C78-DA00-2BC5-996C-8D5C0A276C42}"/>
              </a:ext>
            </a:extLst>
          </p:cNvPr>
          <p:cNvSpPr txBox="1"/>
          <p:nvPr/>
        </p:nvSpPr>
        <p:spPr>
          <a:xfrm>
            <a:off x="6602186" y="4853836"/>
            <a:ext cx="2209800" cy="187852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ru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62% женщин впервые посетили дородовую консультацию в первом триместре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124256"/>
              </p:ext>
            </p:extLst>
          </p:nvPr>
        </p:nvGraphicFramePr>
        <p:xfrm>
          <a:off x="0" y="1628614"/>
          <a:ext cx="9144000" cy="5229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Компоненты ДУ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02220"/>
            <a:ext cx="7886699" cy="991802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Среди женщин в возрасте 15–49 лет, получавших дородовый для последнего живорождения и/или мертворождения в течение 2 лет до проведения опроса, процент тех, кто получил специальные услуги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Дородовой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Службы </a:t>
            </a:r>
            <a:r>
              <a:rPr lang="ru-RU" sz="3200" b="1" i="0" dirty="0">
                <a:solidFill>
                  <a:schemeClr val="accent5"/>
                </a:solidFill>
              </a:rPr>
              <a:t>Родовспоможения</a:t>
            </a:r>
            <a:endParaRPr lang="ru" sz="3200" b="1" i="0" dirty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Послеродовой уход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Другие проблемы со здоровьем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9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B9CFA8A8-835D-BC0B-50A0-767F3174C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ru" dirty="0"/>
              <a:t>Тенденции по Месту Рождения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991199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2881060" y="2697831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Рождены в медицинском учреждении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ru" dirty="0">
                <a:latin typeface="+mn-lt"/>
              </a:rPr>
              <a:t>Процент живорождений за 2 года до исследования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5138D57-81A7-9062-3037-7FA0E56333ED}"/>
              </a:ext>
            </a:extLst>
          </p:cNvPr>
          <p:cNvSpPr txBox="1"/>
          <p:nvPr/>
        </p:nvSpPr>
        <p:spPr>
          <a:xfrm>
            <a:off x="2881060" y="4423210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Рождены дома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Кесарево Сечение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437666" cy="583107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</a:rPr>
              <a:t>Процент живорождений за 2 года, предшествовавших исследованию, рожденных кесаревым сечением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35264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VMX3MACP777Z-1177381151-48772</_dlc_DocId>
    <_dlc_DocIdUrl xmlns="d16efad5-0601-4cf0-b7c2-89968258c777">
      <Url>https://icfonline.sharepoint.com/sites/ihd-dhs/Dissemination/_layouts/15/DocIdRedir.aspx?ID=VMX3MACP777Z-1177381151-48772</Url>
      <Description>VMX3MACP777Z-1177381151-48772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C63DE3-E86C-4288-9EAA-7E44F7510B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83c4e5ee-5eea-4e8c-8b50-726738bccb6e"/>
    <ds:schemaRef ds:uri="d16efad5-0601-4cf0-b7c2-89968258c777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6004</TotalTime>
  <Words>869</Words>
  <Application>Microsoft Office PowerPoint</Application>
  <PresentationFormat>Экран (4:3)</PresentationFormat>
  <Paragraphs>130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Презентация PowerPoint</vt:lpstr>
      <vt:lpstr>Презентация PowerPoint</vt:lpstr>
      <vt:lpstr>Тенденции Охвата Дородовым Уходом (ДУ)</vt:lpstr>
      <vt:lpstr>Количество Посещений ДУ</vt:lpstr>
      <vt:lpstr>Время Первого Визита ДУ</vt:lpstr>
      <vt:lpstr>Компоненты ДУ</vt:lpstr>
      <vt:lpstr>Презентация PowerPoint</vt:lpstr>
      <vt:lpstr>Тенденции по Месту Рождения</vt:lpstr>
      <vt:lpstr>Кесарево Сечение по Месту Жительства</vt:lpstr>
      <vt:lpstr>Помощь в Родах</vt:lpstr>
      <vt:lpstr>Квалифицированная Помощь в  Родах по Образованию Матери</vt:lpstr>
      <vt:lpstr>Квалифицированная Помощь в Родах по Благосостоянию</vt:lpstr>
      <vt:lpstr>Квалифицированная Помощь в Родах по Региону</vt:lpstr>
      <vt:lpstr>Презентация PowerPoint</vt:lpstr>
      <vt:lpstr>Послеродовой Уход по Месту Родов</vt:lpstr>
      <vt:lpstr>Лицо Проводившее Послеродовый Осмотр</vt:lpstr>
      <vt:lpstr>Компоненты Послеродового Ухода  Матери</vt:lpstr>
      <vt:lpstr>Компоненты Послеродового Ухода  Новорожденного</vt:lpstr>
      <vt:lpstr>Презентация PowerPoint</vt:lpstr>
      <vt:lpstr>Обследования на Рак Груди и Шейки Матки по Возрасту</vt:lpstr>
      <vt:lpstr>Проблемы с Доступом к Медицинской Помощи</vt:lpstr>
      <vt:lpstr>Расстояние от Медицинского Учреждения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4</cp:revision>
  <dcterms:created xsi:type="dcterms:W3CDTF">2022-12-05T19:39:34Z</dcterms:created>
  <dcterms:modified xsi:type="dcterms:W3CDTF">2024-11-21T11:57:32Z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2025222a-325e-4009-8b25-f3a3ef2a4736</vt:lpwstr>
  </property>
  <property fmtid="{D5CDD505-2E9C-101B-9397-08002B2CF9AE}" pid="4" name="MediaServiceImageTags">
    <vt:lpwstr/>
  </property>
</Properties>
</file>