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294" r:id="rId9"/>
    <p:sldId id="263" r:id="rId10"/>
    <p:sldId id="322" r:id="rId11"/>
    <p:sldId id="323" r:id="rId12"/>
    <p:sldId id="324" r:id="rId13"/>
    <p:sldId id="290" r:id="rId14"/>
    <p:sldId id="278" r:id="rId15"/>
    <p:sldId id="262" r:id="rId16"/>
    <p:sldId id="325" r:id="rId17"/>
    <p:sldId id="326" r:id="rId18"/>
    <p:sldId id="288" r:id="rId19"/>
    <p:sldId id="327" r:id="rId20"/>
    <p:sldId id="329" r:id="rId21"/>
    <p:sldId id="296" r:id="rId22"/>
    <p:sldId id="330" r:id="rId23"/>
    <p:sldId id="292" r:id="rId24"/>
    <p:sldId id="331" r:id="rId25"/>
    <p:sldId id="332" r:id="rId26"/>
    <p:sldId id="264" r:id="rId27"/>
    <p:sldId id="283" r:id="rId28"/>
    <p:sldId id="335" r:id="rId29"/>
    <p:sldId id="289" r:id="rId30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85923" autoAdjust="0"/>
  </p:normalViewPr>
  <p:slideViewPr>
    <p:cSldViewPr snapToGrid="0">
      <p:cViewPr varScale="1">
        <p:scale>
          <a:sx n="100" d="100"/>
          <a:sy n="100" d="100"/>
        </p:scale>
        <p:origin x="16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EAA01904-DA16-4851-9129-0FFFACD852F8}"/>
    <pc:docChg chg="undo custSel modSld">
      <pc:chgData name="Semenov, Gulnara" userId="468b2765-e792-45d4-ab5d-12398eac9854" providerId="ADAL" clId="{EAA01904-DA16-4851-9129-0FFFACD852F8}" dt="2024-11-01T21:01:52.652" v="992" actId="20577"/>
      <pc:docMkLst>
        <pc:docMk/>
      </pc:docMkLst>
      <pc:sldChg chg="modSp mod">
        <pc:chgData name="Semenov, Gulnara" userId="468b2765-e792-45d4-ab5d-12398eac9854" providerId="ADAL" clId="{EAA01904-DA16-4851-9129-0FFFACD852F8}" dt="2024-11-01T18:26:44.480" v="127" actId="20577"/>
        <pc:sldMkLst>
          <pc:docMk/>
          <pc:sldMk cId="2163988523" sldId="260"/>
        </pc:sldMkLst>
        <pc:spChg chg="mod">
          <ac:chgData name="Semenov, Gulnara" userId="468b2765-e792-45d4-ab5d-12398eac9854" providerId="ADAL" clId="{EAA01904-DA16-4851-9129-0FFFACD852F8}" dt="2024-11-01T18:26:44.480" v="127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AA01904-DA16-4851-9129-0FFFACD852F8}" dt="2024-11-01T20:16:56.758" v="401" actId="27918"/>
        <pc:sldMkLst>
          <pc:docMk/>
          <pc:sldMk cId="1428788921" sldId="262"/>
        </pc:sldMkLst>
        <pc:spChg chg="mod">
          <ac:chgData name="Semenov, Gulnara" userId="468b2765-e792-45d4-ab5d-12398eac9854" providerId="ADAL" clId="{EAA01904-DA16-4851-9129-0FFFACD852F8}" dt="2024-11-01T20:16:12.184" v="396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20:15:47.552" v="389" actId="20577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EAA01904-DA16-4851-9129-0FFFACD852F8}" dt="2024-11-01T20:15:22.067" v="364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modSp mod">
        <pc:chgData name="Semenov, Gulnara" userId="468b2765-e792-45d4-ab5d-12398eac9854" providerId="ADAL" clId="{EAA01904-DA16-4851-9129-0FFFACD852F8}" dt="2024-11-01T20:58:32.013" v="912" actId="20577"/>
        <pc:sldMkLst>
          <pc:docMk/>
          <pc:sldMk cId="1887431401" sldId="263"/>
        </pc:sldMkLst>
        <pc:spChg chg="mod">
          <ac:chgData name="Semenov, Gulnara" userId="468b2765-e792-45d4-ab5d-12398eac9854" providerId="ADAL" clId="{EAA01904-DA16-4851-9129-0FFFACD852F8}" dt="2024-11-01T20:58:32.013" v="912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1:40.451" v="7" actId="27636"/>
          <ac:spMkLst>
            <pc:docMk/>
            <pc:sldMk cId="1887431401" sldId="263"/>
            <ac:spMk id="3" creationId="{E4FD1E92-5DBC-B105-F246-2355E4FF9A74}"/>
          </ac:spMkLst>
        </pc:spChg>
        <pc:graphicFrameChg chg="add mod">
          <ac:chgData name="Semenov, Gulnara" userId="468b2765-e792-45d4-ab5d-12398eac9854" providerId="ADAL" clId="{EAA01904-DA16-4851-9129-0FFFACD852F8}" dt="2024-11-01T20:01:43.586" v="226"/>
          <ac:graphicFrameMkLst>
            <pc:docMk/>
            <pc:sldMk cId="1887431401" sldId="263"/>
            <ac:graphicFrameMk id="4" creationId="{CEC82DFD-F935-F7D0-4E39-A77F77D94CE8}"/>
          </ac:graphicFrameMkLst>
        </pc:graphicFrameChg>
        <pc:graphicFrameChg chg="mod">
          <ac:chgData name="Semenov, Gulnara" userId="468b2765-e792-45d4-ab5d-12398eac9854" providerId="ADAL" clId="{EAA01904-DA16-4851-9129-0FFFACD852F8}" dt="2024-11-01T20:01:59.608" v="229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Semenov, Gulnara" userId="468b2765-e792-45d4-ab5d-12398eac9854" providerId="ADAL" clId="{EAA01904-DA16-4851-9129-0FFFACD852F8}" dt="2024-11-01T20:50:11.916" v="753" actId="1076"/>
        <pc:sldMkLst>
          <pc:docMk/>
          <pc:sldMk cId="2479953464" sldId="264"/>
        </pc:sldMkLst>
        <pc:spChg chg="mod">
          <ac:chgData name="Semenov, Gulnara" userId="468b2765-e792-45d4-ab5d-12398eac9854" providerId="ADAL" clId="{EAA01904-DA16-4851-9129-0FFFACD852F8}" dt="2024-11-01T20:50:03.947" v="752" actId="14100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Semenov, Gulnara" userId="468b2765-e792-45d4-ab5d-12398eac9854" providerId="ADAL" clId="{EAA01904-DA16-4851-9129-0FFFACD852F8}" dt="2024-11-01T20:50:11.916" v="753" actId="1076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Semenov, Gulnara" userId="468b2765-e792-45d4-ab5d-12398eac9854" providerId="ADAL" clId="{EAA01904-DA16-4851-9129-0FFFACD852F8}" dt="2024-11-01T20:49:38.660" v="748" actId="255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AA01904-DA16-4851-9129-0FFFACD852F8}" dt="2024-11-01T20:14:41.471" v="360" actId="14100"/>
        <pc:sldMkLst>
          <pc:docMk/>
          <pc:sldMk cId="3303905315" sldId="278"/>
        </pc:sldMkLst>
        <pc:spChg chg="mod">
          <ac:chgData name="Semenov, Gulnara" userId="468b2765-e792-45d4-ab5d-12398eac9854" providerId="ADAL" clId="{EAA01904-DA16-4851-9129-0FFFACD852F8}" dt="2024-11-01T18:22:39.661" v="40" actId="27636"/>
          <ac:spMkLst>
            <pc:docMk/>
            <pc:sldMk cId="3303905315" sldId="278"/>
            <ac:spMk id="5" creationId="{630947CD-95CC-11E6-C648-6962C9CAB7BC}"/>
          </ac:spMkLst>
        </pc:spChg>
        <pc:spChg chg="mod">
          <ac:chgData name="Semenov, Gulnara" userId="468b2765-e792-45d4-ab5d-12398eac9854" providerId="ADAL" clId="{EAA01904-DA16-4851-9129-0FFFACD852F8}" dt="2024-11-01T20:14:37.055" v="359" actId="6549"/>
          <ac:spMkLst>
            <pc:docMk/>
            <pc:sldMk cId="3303905315" sldId="278"/>
            <ac:spMk id="6" creationId="{86F57E85-B938-61F3-4E54-227CEB9F7C4E}"/>
          </ac:spMkLst>
        </pc:spChg>
        <pc:spChg chg="mod">
          <ac:chgData name="Semenov, Gulnara" userId="468b2765-e792-45d4-ab5d-12398eac9854" providerId="ADAL" clId="{EAA01904-DA16-4851-9129-0FFFACD852F8}" dt="2024-11-01T20:14:41.471" v="360" actId="14100"/>
          <ac:spMkLst>
            <pc:docMk/>
            <pc:sldMk cId="3303905315" sldId="278"/>
            <ac:spMk id="14" creationId="{23C429E3-7871-9B46-8611-57582586A002}"/>
          </ac:spMkLst>
        </pc:spChg>
        <pc:spChg chg="mod">
          <ac:chgData name="Semenov, Gulnara" userId="468b2765-e792-45d4-ab5d-12398eac9854" providerId="ADAL" clId="{EAA01904-DA16-4851-9129-0FFFACD852F8}" dt="2024-11-01T18:27:57.653" v="184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EAA01904-DA16-4851-9129-0FFFACD852F8}" dt="2024-11-01T18:28:26.575" v="206" actId="20577"/>
          <ac:spMkLst>
            <pc:docMk/>
            <pc:sldMk cId="3303905315" sldId="278"/>
            <ac:spMk id="85" creationId="{A2C41976-A823-F67F-4769-D382354D7DE2}"/>
          </ac:spMkLst>
        </pc:spChg>
      </pc:sldChg>
      <pc:sldChg chg="modSp mod">
        <pc:chgData name="Semenov, Gulnara" userId="468b2765-e792-45d4-ab5d-12398eac9854" providerId="ADAL" clId="{EAA01904-DA16-4851-9129-0FFFACD852F8}" dt="2024-11-01T20:53:30.869" v="804" actId="20577"/>
        <pc:sldMkLst>
          <pc:docMk/>
          <pc:sldMk cId="3502258445" sldId="283"/>
        </pc:sldMkLst>
        <pc:spChg chg="mod">
          <ac:chgData name="Semenov, Gulnara" userId="468b2765-e792-45d4-ab5d-12398eac9854" providerId="ADAL" clId="{EAA01904-DA16-4851-9129-0FFFACD852F8}" dt="2024-11-01T20:53:30.869" v="804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Semenov, Gulnara" userId="468b2765-e792-45d4-ab5d-12398eac9854" providerId="ADAL" clId="{EAA01904-DA16-4851-9129-0FFFACD852F8}" dt="2024-11-01T18:25:48.013" v="109" actId="1076"/>
          <ac:spMkLst>
            <pc:docMk/>
            <pc:sldMk cId="3502258445" sldId="283"/>
            <ac:spMk id="12" creationId="{24FC0F76-3FB7-49BA-E762-C8013CD4ADEA}"/>
          </ac:spMkLst>
        </pc:spChg>
        <pc:graphicFrameChg chg="mod">
          <ac:chgData name="Semenov, Gulnara" userId="468b2765-e792-45d4-ab5d-12398eac9854" providerId="ADAL" clId="{EAA01904-DA16-4851-9129-0FFFACD852F8}" dt="2024-11-01T20:51:40.607" v="771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AA01904-DA16-4851-9129-0FFFACD852F8}" dt="2024-11-01T21:01:21.924" v="980" actId="20577"/>
        <pc:sldMkLst>
          <pc:docMk/>
          <pc:sldMk cId="2004344858" sldId="288"/>
        </pc:sldMkLst>
        <pc:spChg chg="mod">
          <ac:chgData name="Semenov, Gulnara" userId="468b2765-e792-45d4-ab5d-12398eac9854" providerId="ADAL" clId="{EAA01904-DA16-4851-9129-0FFFACD852F8}" dt="2024-11-01T21:01:21.924" v="980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EAA01904-DA16-4851-9129-0FFFACD852F8}" dt="2024-11-01T20:27:04.568" v="522" actId="6549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Semenov, Gulnara" userId="468b2765-e792-45d4-ab5d-12398eac9854" providerId="ADAL" clId="{EAA01904-DA16-4851-9129-0FFFACD852F8}" dt="2024-11-01T20:57:59.714" v="906" actId="6549"/>
        <pc:sldMkLst>
          <pc:docMk/>
          <pc:sldMk cId="3475639167" sldId="289"/>
        </pc:sldMkLst>
        <pc:spChg chg="mod">
          <ac:chgData name="Semenov, Gulnara" userId="468b2765-e792-45d4-ab5d-12398eac9854" providerId="ADAL" clId="{EAA01904-DA16-4851-9129-0FFFACD852F8}" dt="2024-11-01T18:26:16.944" v="114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EAA01904-DA16-4851-9129-0FFFACD852F8}" dt="2024-11-01T20:57:59.714" v="906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emenov, Gulnara" userId="468b2765-e792-45d4-ab5d-12398eac9854" providerId="ADAL" clId="{EAA01904-DA16-4851-9129-0FFFACD852F8}" dt="2024-11-01T20:15:05.359" v="363" actId="20577"/>
        <pc:sldMkLst>
          <pc:docMk/>
          <pc:sldMk cId="61370533" sldId="290"/>
        </pc:sldMkLst>
        <pc:spChg chg="mod">
          <ac:chgData name="Semenov, Gulnara" userId="468b2765-e792-45d4-ab5d-12398eac9854" providerId="ADAL" clId="{EAA01904-DA16-4851-9129-0FFFACD852F8}" dt="2024-11-01T20:15:05.359" v="363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EAA01904-DA16-4851-9129-0FFFACD852F8}" dt="2024-11-01T20:38:19.727" v="592" actId="6549"/>
        <pc:sldMkLst>
          <pc:docMk/>
          <pc:sldMk cId="4205298638" sldId="292"/>
        </pc:sldMkLst>
        <pc:spChg chg="mod">
          <ac:chgData name="Semenov, Gulnara" userId="468b2765-e792-45d4-ab5d-12398eac9854" providerId="ADAL" clId="{EAA01904-DA16-4851-9129-0FFFACD852F8}" dt="2024-11-01T20:38:19.727" v="592" actId="6549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4:29.680" v="71" actId="27636"/>
          <ac:spMkLst>
            <pc:docMk/>
            <pc:sldMk cId="4205298638" sldId="292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AA01904-DA16-4851-9129-0FFFACD852F8}" dt="2024-11-01T20:58:21.934" v="908" actId="20577"/>
        <pc:sldMkLst>
          <pc:docMk/>
          <pc:sldMk cId="1925132525" sldId="294"/>
        </pc:sldMkLst>
        <pc:spChg chg="mod">
          <ac:chgData name="Semenov, Gulnara" userId="468b2765-e792-45d4-ab5d-12398eac9854" providerId="ADAL" clId="{EAA01904-DA16-4851-9129-0FFFACD852F8}" dt="2024-11-01T20:58:21.934" v="908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1:26.710" v="3" actId="27636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EAA01904-DA16-4851-9129-0FFFACD852F8}" dt="2024-11-01T18:30:11.188" v="210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AA01904-DA16-4851-9129-0FFFACD852F8}" dt="2024-11-01T21:01:52.652" v="992" actId="20577"/>
        <pc:sldMkLst>
          <pc:docMk/>
          <pc:sldMk cId="476875324" sldId="296"/>
        </pc:sldMkLst>
        <pc:spChg chg="mod">
          <ac:chgData name="Semenov, Gulnara" userId="468b2765-e792-45d4-ab5d-12398eac9854" providerId="ADAL" clId="{EAA01904-DA16-4851-9129-0FFFACD852F8}" dt="2024-11-01T21:01:52.652" v="992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4:15.476" v="65" actId="27636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">
        <pc:chgData name="Semenov, Gulnara" userId="468b2765-e792-45d4-ab5d-12398eac9854" providerId="ADAL" clId="{EAA01904-DA16-4851-9129-0FFFACD852F8}" dt="2024-11-01T20:05:01.770" v="243"/>
        <pc:sldMkLst>
          <pc:docMk/>
          <pc:sldMk cId="3332005300" sldId="322"/>
        </pc:sldMkLst>
        <pc:spChg chg="mod">
          <ac:chgData name="Semenov, Gulnara" userId="468b2765-e792-45d4-ab5d-12398eac9854" providerId="ADAL" clId="{EAA01904-DA16-4851-9129-0FFFACD852F8}" dt="2024-11-01T20:05:01.770" v="243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2:03.580" v="32" actId="27636"/>
          <ac:spMkLst>
            <pc:docMk/>
            <pc:sldMk cId="3332005300" sldId="322"/>
            <ac:spMk id="3" creationId="{E4FD1E92-5DBC-B105-F246-2355E4FF9A74}"/>
          </ac:spMkLst>
        </pc:spChg>
        <pc:spChg chg="add mod">
          <ac:chgData name="Semenov, Gulnara" userId="468b2765-e792-45d4-ab5d-12398eac9854" providerId="ADAL" clId="{EAA01904-DA16-4851-9129-0FFFACD852F8}" dt="2024-11-01T20:02:43.775" v="234" actId="1076"/>
          <ac:spMkLst>
            <pc:docMk/>
            <pc:sldMk cId="3332005300" sldId="322"/>
            <ac:spMk id="7" creationId="{CE45147C-E2B8-8CC1-A237-4139C871DE31}"/>
          </ac:spMkLst>
        </pc:spChg>
        <pc:picChg chg="del mod">
          <ac:chgData name="Semenov, Gulnara" userId="468b2765-e792-45d4-ab5d-12398eac9854" providerId="ADAL" clId="{EAA01904-DA16-4851-9129-0FFFACD852F8}" dt="2024-11-01T20:02:37.191" v="233" actId="478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">
        <pc:chgData name="Semenov, Gulnara" userId="468b2765-e792-45d4-ab5d-12398eac9854" providerId="ADAL" clId="{EAA01904-DA16-4851-9129-0FFFACD852F8}" dt="2024-11-01T21:00:22.851" v="974" actId="20577"/>
        <pc:sldMkLst>
          <pc:docMk/>
          <pc:sldMk cId="327494629" sldId="323"/>
        </pc:sldMkLst>
        <pc:spChg chg="mod">
          <ac:chgData name="Semenov, Gulnara" userId="468b2765-e792-45d4-ab5d-12398eac9854" providerId="ADAL" clId="{EAA01904-DA16-4851-9129-0FFFACD852F8}" dt="2024-11-01T20:59:52.812" v="933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21:00:22.851" v="974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AA01904-DA16-4851-9129-0FFFACD852F8}" dt="2024-11-01T18:26:58.423" v="137" actId="20577"/>
        <pc:sldMkLst>
          <pc:docMk/>
          <pc:sldMk cId="314515802" sldId="324"/>
        </pc:sldMkLst>
        <pc:spChg chg="mod">
          <ac:chgData name="Semenov, Gulnara" userId="468b2765-e792-45d4-ab5d-12398eac9854" providerId="ADAL" clId="{EAA01904-DA16-4851-9129-0FFFACD852F8}" dt="2024-11-01T18:26:58.423" v="137" actId="20577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AA01904-DA16-4851-9129-0FFFACD852F8}" dt="2024-11-01T20:21:09.874" v="490" actId="1076"/>
        <pc:sldMkLst>
          <pc:docMk/>
          <pc:sldMk cId="661188151" sldId="325"/>
        </pc:sldMkLst>
        <pc:spChg chg="mod">
          <ac:chgData name="Semenov, Gulnara" userId="468b2765-e792-45d4-ab5d-12398eac9854" providerId="ADAL" clId="{EAA01904-DA16-4851-9129-0FFFACD852F8}" dt="2024-11-01T20:18:33.201" v="439" actId="6549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20:21:09.874" v="490" actId="1076"/>
          <ac:spMkLst>
            <pc:docMk/>
            <pc:sldMk cId="661188151" sldId="325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EAA01904-DA16-4851-9129-0FFFACD852F8}" dt="2024-11-01T20:20:59.337" v="489" actId="14100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AA01904-DA16-4851-9129-0FFFACD852F8}" dt="2024-11-01T18:27:11.879" v="147" actId="20577"/>
        <pc:sldMkLst>
          <pc:docMk/>
          <pc:sldMk cId="1504281115" sldId="326"/>
        </pc:sldMkLst>
        <pc:spChg chg="mod">
          <ac:chgData name="Semenov, Gulnara" userId="468b2765-e792-45d4-ab5d-12398eac9854" providerId="ADAL" clId="{EAA01904-DA16-4851-9129-0FFFACD852F8}" dt="2024-11-01T18:27:11.879" v="147" actId="20577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AA01904-DA16-4851-9129-0FFFACD852F8}" dt="2024-11-01T21:01:40.091" v="988" actId="20577"/>
        <pc:sldMkLst>
          <pc:docMk/>
          <pc:sldMk cId="2410084660" sldId="327"/>
        </pc:sldMkLst>
        <pc:spChg chg="mod">
          <ac:chgData name="Semenov, Gulnara" userId="468b2765-e792-45d4-ab5d-12398eac9854" providerId="ADAL" clId="{EAA01904-DA16-4851-9129-0FFFACD852F8}" dt="2024-11-01T21:01:40.091" v="988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20:30:02.326" v="557" actId="6549"/>
          <ac:spMkLst>
            <pc:docMk/>
            <pc:sldMk cId="2410084660" sldId="327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AA01904-DA16-4851-9129-0FFFACD852F8}" dt="2024-11-01T18:27:21.984" v="157" actId="20577"/>
        <pc:sldMkLst>
          <pc:docMk/>
          <pc:sldMk cId="3536622148" sldId="329"/>
        </pc:sldMkLst>
        <pc:spChg chg="mod">
          <ac:chgData name="Semenov, Gulnara" userId="468b2765-e792-45d4-ab5d-12398eac9854" providerId="ADAL" clId="{EAA01904-DA16-4851-9129-0FFFACD852F8}" dt="2024-11-01T18:27:21.984" v="157" actId="20577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AA01904-DA16-4851-9129-0FFFACD852F8}" dt="2024-11-01T18:27:32.216" v="167" actId="20577"/>
        <pc:sldMkLst>
          <pc:docMk/>
          <pc:sldMk cId="2812464284" sldId="330"/>
        </pc:sldMkLst>
        <pc:spChg chg="mod">
          <ac:chgData name="Semenov, Gulnara" userId="468b2765-e792-45d4-ab5d-12398eac9854" providerId="ADAL" clId="{EAA01904-DA16-4851-9129-0FFFACD852F8}" dt="2024-11-01T18:27:32.216" v="167" actId="20577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AA01904-DA16-4851-9129-0FFFACD852F8}" dt="2024-11-01T20:41:26.311" v="612" actId="27918"/>
        <pc:sldMkLst>
          <pc:docMk/>
          <pc:sldMk cId="1612805360" sldId="331"/>
        </pc:sldMkLst>
        <pc:spChg chg="mod">
          <ac:chgData name="Semenov, Gulnara" userId="468b2765-e792-45d4-ab5d-12398eac9854" providerId="ADAL" clId="{EAA01904-DA16-4851-9129-0FFFACD852F8}" dt="2024-11-01T20:40:53.306" v="609" actId="6549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18:24:45.220" v="76" actId="14100"/>
          <ac:spMkLst>
            <pc:docMk/>
            <pc:sldMk cId="1612805360" sldId="331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AA01904-DA16-4851-9129-0FFFACD852F8}" dt="2024-11-01T20:45:03.846" v="668" actId="20577"/>
        <pc:sldMkLst>
          <pc:docMk/>
          <pc:sldMk cId="1825204444" sldId="332"/>
        </pc:sldMkLst>
        <pc:spChg chg="mod">
          <ac:chgData name="Semenov, Gulnara" userId="468b2765-e792-45d4-ab5d-12398eac9854" providerId="ADAL" clId="{EAA01904-DA16-4851-9129-0FFFACD852F8}" dt="2024-11-01T20:45:03.846" v="668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emenov, Gulnara" userId="468b2765-e792-45d4-ab5d-12398eac9854" providerId="ADAL" clId="{EAA01904-DA16-4851-9129-0FFFACD852F8}" dt="2024-11-01T20:43:06.329" v="643" actId="1076"/>
          <ac:spMkLst>
            <pc:docMk/>
            <pc:sldMk cId="1825204444" sldId="332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AA01904-DA16-4851-9129-0FFFACD852F8}" dt="2024-11-01T20:56:00.695" v="850" actId="14100"/>
        <pc:sldMkLst>
          <pc:docMk/>
          <pc:sldMk cId="1533170241" sldId="335"/>
        </pc:sldMkLst>
        <pc:spChg chg="mod">
          <ac:chgData name="Semenov, Gulnara" userId="468b2765-e792-45d4-ab5d-12398eac9854" providerId="ADAL" clId="{EAA01904-DA16-4851-9129-0FFFACD852F8}" dt="2024-11-01T20:56:00.695" v="850" actId="14100"/>
          <ac:spMkLst>
            <pc:docMk/>
            <pc:sldMk cId="1533170241" sldId="335"/>
            <ac:spMk id="10" creationId="{9538101C-F556-59B6-DC74-A3407C2A9AA3}"/>
          </ac:spMkLst>
        </pc:spChg>
        <pc:spChg chg="mod">
          <ac:chgData name="Semenov, Gulnara" userId="468b2765-e792-45d4-ab5d-12398eac9854" providerId="ADAL" clId="{EAA01904-DA16-4851-9129-0FFFACD852F8}" dt="2024-11-01T20:55:46.629" v="849" actId="14100"/>
          <ac:spMkLst>
            <pc:docMk/>
            <pc:sldMk cId="1533170241" sldId="335"/>
            <ac:spMk id="11" creationId="{6B678A84-85AE-DE36-9009-50C49D6E0B8E}"/>
          </ac:spMkLst>
        </pc:spChg>
        <pc:spChg chg="mod">
          <ac:chgData name="Semenov, Gulnara" userId="468b2765-e792-45d4-ab5d-12398eac9854" providerId="ADAL" clId="{EAA01904-DA16-4851-9129-0FFFACD852F8}" dt="2024-11-01T18:26:05.162" v="112" actId="14100"/>
          <ac:spMkLst>
            <pc:docMk/>
            <pc:sldMk cId="1533170241" sldId="335"/>
            <ac:spMk id="14" creationId="{23C429E3-7871-9B46-8611-57582586A002}"/>
          </ac:spMkLst>
        </pc:spChg>
        <pc:spChg chg="mod">
          <ac:chgData name="Semenov, Gulnara" userId="468b2765-e792-45d4-ab5d-12398eac9854" providerId="ADAL" clId="{EAA01904-DA16-4851-9129-0FFFACD852F8}" dt="2024-11-01T18:28:11.360" v="200" actId="20577"/>
          <ac:spMkLst>
            <pc:docMk/>
            <pc:sldMk cId="1533170241" sldId="335"/>
            <ac:spMk id="84" creationId="{4D9E8538-911D-A908-DEFE-7D4899B66C6A}"/>
          </ac:spMkLst>
        </pc:spChg>
        <pc:spChg chg="mod">
          <ac:chgData name="Semenov, Gulnara" userId="468b2765-e792-45d4-ab5d-12398eac9854" providerId="ADAL" clId="{EAA01904-DA16-4851-9129-0FFFACD852F8}" dt="2024-11-01T18:28:17.432" v="203" actId="20577"/>
          <ac:spMkLst>
            <pc:docMk/>
            <pc:sldMk cId="1533170241" sldId="335"/>
            <ac:spMk id="85" creationId="{A2C41976-A823-F67F-4769-D382354D7DE2}"/>
          </ac:spMkLst>
        </pc:spChg>
      </pc:sldChg>
    </pc:docChg>
  </pc:docChgLst>
  <pc:docChgLst>
    <pc:chgData name="Semenov, Gulnara" userId="468b2765-e792-45d4-ab5d-12398eac9854" providerId="ADAL" clId="{9D776173-B566-4E90-8D8D-786A01E630F1}"/>
    <pc:docChg chg="modSld">
      <pc:chgData name="Semenov, Gulnara" userId="468b2765-e792-45d4-ab5d-12398eac9854" providerId="ADAL" clId="{9D776173-B566-4E90-8D8D-786A01E630F1}" dt="2024-11-18T09:38:07.184" v="49" actId="6549"/>
      <pc:docMkLst>
        <pc:docMk/>
      </pc:docMkLst>
      <pc:sldChg chg="modNotesTx">
        <pc:chgData name="Semenov, Gulnara" userId="468b2765-e792-45d4-ab5d-12398eac9854" providerId="ADAL" clId="{9D776173-B566-4E90-8D8D-786A01E630F1}" dt="2024-11-18T09:38:07.184" v="49" actId="6549"/>
        <pc:sldMkLst>
          <pc:docMk/>
          <pc:sldMk cId="3332005300" sldId="32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808954743996567E-2"/>
          <c:y val="0.12769410342596704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CD7-4897-8D18-8D4258D0ED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23</c:v>
                </c:pt>
                <c:pt idx="1">
                  <c:v>5</c:v>
                </c:pt>
                <c:pt idx="2">
                  <c:v>11</c:v>
                </c:pt>
                <c:pt idx="3">
                  <c:v>18</c:v>
                </c:pt>
                <c:pt idx="4">
                  <c:v>26</c:v>
                </c:pt>
                <c:pt idx="5">
                  <c:v>30</c:v>
                </c:pt>
                <c:pt idx="6">
                  <c:v>29</c:v>
                </c:pt>
                <c:pt idx="7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244313680"/>
        <c:axId val="-244304976"/>
      </c:barChart>
      <c:catAx>
        <c:axId val="-24431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244304976"/>
        <c:crosses val="autoZero"/>
        <c:auto val="1"/>
        <c:lblAlgn val="ctr"/>
        <c:lblOffset val="100"/>
        <c:noMultiLvlLbl val="0"/>
      </c:catAx>
      <c:valAx>
        <c:axId val="-244304976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24431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AC0-4F66-A2A0-4587C070442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По крайней мере одна из причин</c:v>
                </c:pt>
                <c:pt idx="1">
                  <c:v>Не следит за детьми</c:v>
                </c:pt>
                <c:pt idx="2">
                  <c:v>Уходит без предупреждения</c:v>
                </c:pt>
                <c:pt idx="3">
                  <c:v>Ругается с мужем</c:v>
                </c:pt>
                <c:pt idx="4">
                  <c:v>Отказывает мужу в половом акте</c:v>
                </c:pt>
                <c:pt idx="5">
                  <c:v>Подгорела еда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48</c:v>
                </c:pt>
                <c:pt idx="1">
                  <c:v>37</c:v>
                </c:pt>
                <c:pt idx="2">
                  <c:v>40</c:v>
                </c:pt>
                <c:pt idx="3">
                  <c:v>40</c:v>
                </c:pt>
                <c:pt idx="4">
                  <c:v>22</c:v>
                </c:pt>
                <c:pt idx="5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73740768"/>
        <c:axId val="-173735872"/>
      </c:barChart>
      <c:catAx>
        <c:axId val="-173740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35872"/>
        <c:crosses val="autoZero"/>
        <c:auto val="1"/>
        <c:lblAlgn val="ctr"/>
        <c:lblOffset val="100"/>
        <c:noMultiLvlLbl val="0"/>
      </c:catAx>
      <c:valAx>
        <c:axId val="-17373587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-17374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  Отказать своему мужу в половом акте, если ей известно, что он занимается сексом с другими женщинами</c:v>
                </c:pt>
                <c:pt idx="1">
                  <c:v>Попросить его использовать презерватив, если ей известно, что у ее мужа есть ИППП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55</c:v>
                </c:pt>
                <c:pt idx="1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73746752"/>
        <c:axId val="-173733152"/>
      </c:barChart>
      <c:catAx>
        <c:axId val="-17374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33152"/>
        <c:crosses val="autoZero"/>
        <c:auto val="1"/>
        <c:lblAlgn val="ctr"/>
        <c:lblOffset val="100"/>
        <c:noMultiLvlLbl val="0"/>
      </c:catAx>
      <c:valAx>
        <c:axId val="-17373315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7374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Сказать нет мужу если они не хотят вступать в половой акт </c:v>
                </c:pt>
                <c:pt idx="1">
                  <c:v>Попросить мужа использовать презерватив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62</c:v>
                </c:pt>
                <c:pt idx="1">
                  <c:v>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3735328"/>
        <c:axId val="-173734784"/>
      </c:barChart>
      <c:catAx>
        <c:axId val="-17373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34784"/>
        <c:crosses val="autoZero"/>
        <c:auto val="1"/>
        <c:lblAlgn val="ctr"/>
        <c:lblOffset val="100"/>
        <c:noMultiLvlLbl val="0"/>
      </c:catAx>
      <c:valAx>
        <c:axId val="-17373478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7373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AD6-49FE-8B00-0994312339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33</c:v>
                </c:pt>
                <c:pt idx="1">
                  <c:v>18</c:v>
                </c:pt>
                <c:pt idx="2">
                  <c:v>24</c:v>
                </c:pt>
                <c:pt idx="3">
                  <c:v>28</c:v>
                </c:pt>
                <c:pt idx="4">
                  <c:v>34</c:v>
                </c:pt>
                <c:pt idx="5">
                  <c:v>37</c:v>
                </c:pt>
                <c:pt idx="6">
                  <c:v>41</c:v>
                </c:pt>
                <c:pt idx="7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3744576"/>
        <c:axId val="-173744032"/>
      </c:barChart>
      <c:catAx>
        <c:axId val="-17374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44032"/>
        <c:crosses val="autoZero"/>
        <c:auto val="1"/>
        <c:lblAlgn val="ctr"/>
        <c:lblOffset val="100"/>
        <c:noMultiLvlLbl val="0"/>
      </c:catAx>
      <c:valAx>
        <c:axId val="-17374403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173744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448250495799169E-2"/>
          <c:y val="1.0377657819700067E-2"/>
          <c:w val="0.98055174950420088"/>
          <c:h val="0.674701220402454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31</c:v>
                </c:pt>
                <c:pt idx="2">
                  <c:v>30</c:v>
                </c:pt>
                <c:pt idx="3">
                  <c:v>42</c:v>
                </c:pt>
                <c:pt idx="4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66802080"/>
        <c:axId val="-166799904"/>
      </c:barChart>
      <c:catAx>
        <c:axId val="-16680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6799904"/>
        <c:crosses val="autoZero"/>
        <c:auto val="1"/>
        <c:lblAlgn val="ctr"/>
        <c:lblOffset val="100"/>
        <c:noMultiLvlLbl val="0"/>
      </c:catAx>
      <c:valAx>
        <c:axId val="-1667999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-16680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7.5711776427095617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27</c:v>
                </c:pt>
                <c:pt idx="1">
                  <c:v>29</c:v>
                </c:pt>
                <c:pt idx="2" formatCode="General">
                  <c:v>31</c:v>
                </c:pt>
                <c:pt idx="3" formatCode="General">
                  <c:v>31</c:v>
                </c:pt>
                <c:pt idx="4" formatCode="General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66797184"/>
        <c:axId val="-166800448"/>
      </c:barChart>
      <c:catAx>
        <c:axId val="-16679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6800448"/>
        <c:crosses val="autoZero"/>
        <c:auto val="1"/>
        <c:lblAlgn val="ctr"/>
        <c:lblOffset val="100"/>
        <c:noMultiLvlLbl val="0"/>
      </c:catAx>
      <c:valAx>
        <c:axId val="-16680044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6679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B9C-467A-BEB3-8961CE37B495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9C-467A-BEB3-8961CE37B495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B9C-467A-BEB3-8961CE37B495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9C-467A-BEB3-8961CE37B495}"/>
              </c:ext>
            </c:extLst>
          </c:dPt>
          <c:dLbls>
            <c:dLbl>
              <c:idx val="0"/>
              <c:layout>
                <c:manualLayout>
                  <c:x val="0.29952489634447865"/>
                  <c:y val="-0.111884507070273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9C-467A-BEB3-8961CE37B49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324609786095693E-2"/>
                  <c:y val="-2.9552944499022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435594101461956"/>
                      <c:h val="0.20663129823444545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1.4885186453142633E-2"/>
                  <c:y val="5.461939927496074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B9C-467A-BEB3-8961CE37B49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644807080274397"/>
                  <c:y val="-3.4220820799618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B9C-467A-BEB3-8961CE37B49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Деньгами только</c:v>
                </c:pt>
                <c:pt idx="1">
                  <c:v>Деньгами и натурой</c:v>
                </c:pt>
                <c:pt idx="2">
                  <c:v>Натурой только</c:v>
                </c:pt>
                <c:pt idx="3">
                  <c:v>Не платили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5</c:v>
                </c:pt>
                <c:pt idx="2">
                  <c:v>2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3519937435530283"/>
                  <c:y val="-0.130320282608057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4077841376118983"/>
                  <c:y val="0.1410544959927977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204344837994694"/>
                  <c:y val="0.22509604564002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9008822139041301E-2"/>
                  <c:y val="-1.732882543472517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В основном жена</c:v>
                </c:pt>
                <c:pt idx="1">
                  <c:v>Жена и муж/ партнер вместе</c:v>
                </c:pt>
                <c:pt idx="2">
                  <c:v>В основном муж/партнер</c:v>
                </c:pt>
                <c:pt idx="3">
                  <c:v>Другое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46</c:v>
                </c:pt>
                <c:pt idx="2">
                  <c:v>21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0611778680569108"/>
                  <c:y val="-9.5522697693534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429429362835053E-2"/>
                  <c:y val="2.36127447622589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8604630172931597E-3"/>
                  <c:y val="3.611032282686335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26506013249699095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Больше</c:v>
                </c:pt>
                <c:pt idx="1">
                  <c:v>Меньше</c:v>
                </c:pt>
                <c:pt idx="2">
                  <c:v>Примерно одинаково</c:v>
                </c:pt>
                <c:pt idx="3">
                  <c:v>Муж/партнер не имеет заработка/ Не знаю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80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Владеет домом 
(одна и/ или совместно)</c:v>
                </c:pt>
                <c:pt idx="1">
                  <c:v>Имеет и пользуется счетом в банке</c:v>
                </c:pt>
                <c:pt idx="2">
                  <c:v>Владеет мобильным телефоном</c:v>
                </c:pt>
                <c:pt idx="3">
                  <c:v>Владеет смарт телефоном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formatCode="0">
                  <c:v>62.499999999999993</c:v>
                </c:pt>
                <c:pt idx="1">
                  <c:v>2</c:v>
                </c:pt>
                <c:pt idx="2">
                  <c:v>65</c:v>
                </c:pt>
                <c:pt idx="3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244318576"/>
        <c:axId val="-244313136"/>
      </c:barChart>
      <c:catAx>
        <c:axId val="-24431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244313136"/>
        <c:crosses val="autoZero"/>
        <c:auto val="1"/>
        <c:lblAlgn val="ctr"/>
        <c:lblOffset val="100"/>
        <c:noMultiLvlLbl val="0"/>
      </c:catAx>
      <c:valAx>
        <c:axId val="-244313136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24431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E7D-4E66-9E84-DFAA5C0CC19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7D-4E66-9E84-DFAA5C0CC19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E7D-4E66-9E84-DFAA5C0CC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244316400"/>
        <c:axId val="-244307152"/>
      </c:barChart>
      <c:catAx>
        <c:axId val="-24431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244307152"/>
        <c:crosses val="autoZero"/>
        <c:auto val="1"/>
        <c:lblAlgn val="ctr"/>
        <c:lblOffset val="100"/>
        <c:noMultiLvlLbl val="0"/>
      </c:catAx>
      <c:valAx>
        <c:axId val="-24430715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24431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625804027768781"/>
          <c:y val="0.1301038062283737"/>
          <c:w val="0.4274837926488636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5416666666666672"/>
          <c:h val="0.541215967797255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</c:v>
                </c:pt>
                <c:pt idx="1">
                  <c:v>11</c:v>
                </c:pt>
                <c:pt idx="2">
                  <c:v>11</c:v>
                </c:pt>
                <c:pt idx="3">
                  <c:v>20</c:v>
                </c:pt>
                <c:pt idx="4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244319664"/>
        <c:axId val="-173743488"/>
      </c:barChart>
      <c:catAx>
        <c:axId val="-24431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43488"/>
        <c:crosses val="autoZero"/>
        <c:auto val="1"/>
        <c:lblAlgn val="ctr"/>
        <c:lblOffset val="100"/>
        <c:noMultiLvlLbl val="0"/>
      </c:catAx>
      <c:valAx>
        <c:axId val="-17374348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24431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Здоровье женщины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Здоровье женщины</c:v>
                </c:pt>
                <c:pt idx="1">
                  <c:v>Крупные покупки для домохозяйства</c:v>
                </c:pt>
                <c:pt idx="2">
                  <c:v>Посещение ее семьи или родственников</c:v>
                </c:pt>
                <c:pt idx="3">
                  <c:v>Все три решения</c:v>
                </c:pt>
                <c:pt idx="4">
                  <c:v>Ни одного из трех решений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41</c:v>
                </c:pt>
                <c:pt idx="2">
                  <c:v>51</c:v>
                </c:pt>
                <c:pt idx="3">
                  <c:v>36</c:v>
                </c:pt>
                <c:pt idx="4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3738048"/>
        <c:axId val="-173741312"/>
      </c:barChart>
      <c:catAx>
        <c:axId val="-17373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41312"/>
        <c:crosses val="autoZero"/>
        <c:auto val="1"/>
        <c:lblAlgn val="ctr"/>
        <c:lblOffset val="100"/>
        <c:noMultiLvlLbl val="0"/>
      </c:catAx>
      <c:valAx>
        <c:axId val="-1737413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7373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3422836364232293E-2"/>
                  <c:y val="-1.48795241304600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6FB-4797-B692-BEFFBB765E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1382764404682641E-3"/>
                  <c:y val="2.4332252987857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6FB-4797-B692-BEFFBB765E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33</c:v>
                </c:pt>
                <c:pt idx="2">
                  <c:v>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5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8544786959194302E-2"/>
                  <c:y val="7.527205651435869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6FB-4797-B692-BEFFBB765E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1382764404682641E-3"/>
                  <c:y val="-3.72862539123561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6FB-4797-B692-BEFFBB765E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</c:v>
                </c:pt>
                <c:pt idx="1">
                  <c:v>49</c:v>
                </c:pt>
                <c:pt idx="2">
                  <c:v>39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73739136"/>
        <c:axId val="-173739680"/>
      </c:lineChart>
      <c:catAx>
        <c:axId val="-17373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3739680"/>
        <c:crosses val="autoZero"/>
        <c:auto val="1"/>
        <c:lblAlgn val="ctr"/>
        <c:lblOffset val="100"/>
        <c:noMultiLvlLbl val="0"/>
      </c:catAx>
      <c:valAx>
        <c:axId val="-17373968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73739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0.02859</cdr:x>
      <cdr:y>0.90724</cdr:y>
    </cdr:from>
    <cdr:to>
      <cdr:x>0.34966</cdr:x>
      <cdr:y>0.9803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097551FE-D128-1832-5AEC-542F15E5E4EE}"/>
            </a:ext>
          </a:extLst>
        </cdr:cNvPr>
        <cdr:cNvSpPr txBox="1"/>
      </cdr:nvSpPr>
      <cdr:spPr>
        <a:xfrm xmlns:a="http://schemas.openxmlformats.org/drawingml/2006/main">
          <a:off x="225462" y="4651550"/>
          <a:ext cx="2532185" cy="374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endParaRPr lang="en-US" sz="1800" i="1" dirty="0"/>
        </a:p>
      </cdr:txBody>
    </cdr:sp>
  </cdr:relSizeAnchor>
  <cdr:relSizeAnchor xmlns:cdr="http://schemas.openxmlformats.org/drawingml/2006/chartDrawing">
    <cdr:from>
      <cdr:x>0.5739</cdr:x>
      <cdr:y>0.87588</cdr:y>
    </cdr:from>
    <cdr:to>
      <cdr:x>1</cdr:x>
      <cdr:y>0.9803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EDA3C56B-B247-7AC8-8E0B-C19DD864C2A2}"/>
            </a:ext>
          </a:extLst>
        </cdr:cNvPr>
        <cdr:cNvSpPr txBox="1"/>
      </cdr:nvSpPr>
      <cdr:spPr>
        <a:xfrm xmlns:a="http://schemas.openxmlformats.org/drawingml/2006/main">
          <a:off x="4526157" y="4490776"/>
          <a:ext cx="3360543" cy="5353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ru-RU" sz="1800" i="1" dirty="0"/>
            <a:t>Сумма </a:t>
          </a:r>
          <a:r>
            <a:rPr lang="en-US" sz="1800" i="1" dirty="0"/>
            <a:t>&gt; </a:t>
          </a:r>
          <a:r>
            <a:rPr lang="ru-RU" sz="1800" i="1" dirty="0"/>
            <a:t>100% из-за округления</a:t>
          </a:r>
          <a:endParaRPr lang="en-US" sz="18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0.26494</cdr:x>
      <cdr:y>0.4073</cdr:y>
    </cdr:from>
    <cdr:to>
      <cdr:x>0.46226</cdr:x>
      <cdr:y>0.54552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2AF897FF-D135-64AB-BDDE-44E34E4E4194}"/>
            </a:ext>
          </a:extLst>
        </cdr:cNvPr>
        <cdr:cNvSpPr txBox="1"/>
      </cdr:nvSpPr>
      <cdr:spPr>
        <a:xfrm xmlns:a="http://schemas.openxmlformats.org/drawingml/2006/main">
          <a:off x="2305784" y="2081099"/>
          <a:ext cx="1717288" cy="706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Меньше</a:t>
          </a:r>
        </a:p>
        <a:p xmlns:a="http://schemas.openxmlformats.org/drawingml/2006/main">
          <a:pPr algn="ctr"/>
          <a:r>
            <a:rPr lang="ru" sz="1800" b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80%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84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термин «муж» включает в себя партнера, с которым женщина проживает, как если бы они были женаты.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респондентам задавался вопрос об использовании мобильного телефона для финансовых транзакций независимо от того, есть ли у них мобильный телефон.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Примечание: респондентам задавался вопрос об использовании мобильного телефона для финансовых транзакций независимо от того, есть ли у них мобильный телефон.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93600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Таджикистана(МДИТ)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8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Расширение прав и возможностей женщин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499" y="365125"/>
            <a:ext cx="8203851" cy="930275"/>
          </a:xfrm>
        </p:spPr>
        <p:txBody>
          <a:bodyPr>
            <a:noAutofit/>
          </a:bodyPr>
          <a:lstStyle/>
          <a:p>
            <a:r>
              <a:rPr lang="ru" dirty="0"/>
              <a:t>Использование Банков или Мобильных Телефонов для Финансовых Операций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930275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имеющих и использующих банковский счет или использовавших мобильный телефон для финансовых опреаций в последние 12 месяцев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3450222"/>
              </p:ext>
            </p:extLst>
          </p:nvPr>
        </p:nvGraphicFramePr>
        <p:xfrm>
          <a:off x="628649" y="199208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7F14B783-617F-B747-C805-D8D4942431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725528" y="66688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 8.10.2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64" y="365125"/>
            <a:ext cx="8294286" cy="930275"/>
          </a:xfrm>
        </p:spPr>
        <p:txBody>
          <a:bodyPr>
            <a:noAutofit/>
          </a:bodyPr>
          <a:lstStyle/>
          <a:p>
            <a:r>
              <a:rPr lang="ru" dirty="0"/>
              <a:t>Использование Банков или Мобильных Телефонов для Финансовых Операций по Образованию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857" y="1706562"/>
            <a:ext cx="7886700" cy="930275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имеющих и использующих банковский счет или использовавших мобильный телефон для финансовых операций в последние 12 месяцев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5856968"/>
              </p:ext>
            </p:extLst>
          </p:nvPr>
        </p:nvGraphicFramePr>
        <p:xfrm>
          <a:off x="0" y="1994812"/>
          <a:ext cx="9144000" cy="4863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09886458-8FDE-A476-7D61-C79A540C10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725528" y="69941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 8.10.2</a:t>
            </a:r>
          </a:p>
        </p:txBody>
      </p:sp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Занятость и заработок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Право собственности на активы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Участие в принятии решений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к избиению жены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 относительно сексуального и репродуктивного здоровья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14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088AD3B0-861B-DF31-31F0-8042DECBB8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Участие Женщин в Принятии Решений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обычно принимают конкретные решения либо </a:t>
            </a:r>
            <a:r>
              <a:rPr lang="ru-RU" dirty="0">
                <a:latin typeface="+mn-lt"/>
                <a:ea typeface="SimSun" panose="02010600030101010101" pitchFamily="2" charset="-122"/>
              </a:rPr>
              <a:t>самостоятельно</a:t>
            </a:r>
            <a:r>
              <a:rPr lang="ru" dirty="0">
                <a:latin typeface="+mn-lt"/>
                <a:ea typeface="SimSun" panose="02010600030101010101" pitchFamily="2" charset="-122"/>
              </a:rPr>
              <a:t>, либо совместно со своим мужем/партнером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8931354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Тенденции Участия Женщин в Принятии Решений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принимают конкретные решения самостоятельно или совместно со своим мужем/партнером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3023094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54967F-8043-B86D-C735-482989D83C1E}"/>
              </a:ext>
            </a:extLst>
          </p:cNvPr>
          <p:cNvSpPr txBox="1"/>
          <p:nvPr/>
        </p:nvSpPr>
        <p:spPr>
          <a:xfrm>
            <a:off x="1646399" y="5123102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solidFill>
                  <a:schemeClr val="accent2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Ни одно из 3 решений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1758041" y="3513734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Все 3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Занятость и заработок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Право собственности на активы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Отношение к избиению жены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 относительно сексуального и репродуктивного здоровья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14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27ABADA7-F950-7EEB-BEE6-C607615DA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Отношение к Избиению Жены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036659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 согласны с тем, что муж/партнер имеет право ударить или избить свою жену/партнершу по определенным причинам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348289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Занятость и заработок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Право собственности на активы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3200" i="0" dirty="0"/>
              <a:t>Отношение к избиению жены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Участие в принятии решений относительно сексуального и репродуктивного здоровья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14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FA28E047-3FDC-4DB6-62B8-66B603B0A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81" y="163286"/>
            <a:ext cx="7886700" cy="1152211"/>
          </a:xfrm>
        </p:spPr>
        <p:txBody>
          <a:bodyPr>
            <a:noAutofit/>
          </a:bodyPr>
          <a:lstStyle/>
          <a:p>
            <a:r>
              <a:rPr lang="ru" dirty="0"/>
              <a:t>Отношение к Переговорам о Более Безопасных Сексуальных Отношениях с Мужем/Партнером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95448"/>
            <a:ext cx="7886700" cy="816639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 считают, что женщина имеет право: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3619482"/>
              </p:ext>
            </p:extLst>
          </p:nvPr>
        </p:nvGraphicFramePr>
        <p:xfrm>
          <a:off x="628649" y="2048256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8153609" cy="930275"/>
          </a:xfrm>
        </p:spPr>
        <p:txBody>
          <a:bodyPr>
            <a:noAutofit/>
          </a:bodyPr>
          <a:lstStyle/>
          <a:p>
            <a:r>
              <a:rPr lang="ru" dirty="0"/>
              <a:t>Умение Договариваться о Сексуальных Отношениях с Мужем/Партнером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789843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могут</a:t>
            </a:r>
            <a:r>
              <a:rPr lang="ru" dirty="0"/>
              <a:t>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6423693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Занятость и заработок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Право собственности на активы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к избиению жены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 относительно сексуального и репродуктивного здоровья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14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DD8F98F2-0D07-1E9D-4B49-D9A091BD9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51" y="492444"/>
            <a:ext cx="7484828" cy="1157292"/>
          </a:xfrm>
        </p:spPr>
        <p:txBody>
          <a:bodyPr>
            <a:noAutofit/>
          </a:bodyPr>
          <a:lstStyle/>
          <a:p>
            <a:r>
              <a:rPr lang="ru" dirty="0"/>
              <a:t>Участие Женщин в Принятии Решений о Сексуальном и Репродуктивном Здоровье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102" y="1960153"/>
            <a:ext cx="7886700" cy="102441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принимают собственные осознанные решения относительно сексуальных отношений, использования контрацептивов и охраны репродуктивного здоровья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9246244"/>
              </p:ext>
            </p:extLst>
          </p:nvPr>
        </p:nvGraphicFramePr>
        <p:xfrm>
          <a:off x="261257" y="2144486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7E0FD17-000E-F917-D7E1-AFF7CACBF13D}"/>
              </a:ext>
            </a:extLst>
          </p:cNvPr>
          <p:cNvSpPr txBox="1"/>
          <p:nvPr/>
        </p:nvSpPr>
        <p:spPr>
          <a:xfrm>
            <a:off x="3042554" y="6335205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42D65115-6F97-CF33-269A-CF00EF6BAD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374715" y="797605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 5.6.1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7733233"/>
              </p:ext>
            </p:extLst>
          </p:nvPr>
        </p:nvGraphicFramePr>
        <p:xfrm>
          <a:off x="90435" y="1872842"/>
          <a:ext cx="9053565" cy="4759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xmlns="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6950855" cy="1302900"/>
          </a:xfrm>
        </p:spPr>
        <p:txBody>
          <a:bodyPr>
            <a:noAutofit/>
          </a:bodyPr>
          <a:lstStyle/>
          <a:p>
            <a:r>
              <a:rPr lang="ru" dirty="0"/>
              <a:t>Участие Женщин в Принятии Решений о Сексуальном и Репродуктивном Здоровье по Образованию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4775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принимают собственные осознанные решения относительно сексуальных отношений, использования контрацептивов и охраны репродуктивного здоровья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8CE705C-733B-9A77-3FE8-4ACF368186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374715" y="760640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 5.6.1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645056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7159619" cy="1333045"/>
          </a:xfrm>
        </p:spPr>
        <p:txBody>
          <a:bodyPr>
            <a:noAutofit/>
          </a:bodyPr>
          <a:lstStyle/>
          <a:p>
            <a:r>
              <a:rPr lang="ru" dirty="0"/>
              <a:t>Участие Женщин в Принятии Решений о Сексуальном и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Репродуктивном Здоровье в Зависимости от Благосостояния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247" y="2160580"/>
            <a:ext cx="7886700" cy="723900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принимают собственные осознанные решения относительно сексуальных отношений, использования контрацептивов и охраны репродуктивного здоровья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2AAD9BC6-2882-C9C8-0B2C-9B9CA71E2A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69460" y="810985"/>
            <a:ext cx="167423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b="1" i="0" dirty="0">
                <a:solidFill>
                  <a:srgbClr val="00A4E4"/>
                </a:solidFill>
              </a:rPr>
              <a:t>Индикатор 5.6.1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122773" y="917942"/>
            <a:ext cx="9021227" cy="6293332"/>
            <a:chOff x="-139677" y="372316"/>
            <a:chExt cx="9447808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38%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32%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58%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23%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-139677" y="4607244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49%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3C429E3-7871-9B46-8611-57582586A002}"/>
              </a:ext>
            </a:extLst>
          </p:cNvPr>
          <p:cNvSpPr txBox="1"/>
          <p:nvPr/>
        </p:nvSpPr>
        <p:spPr>
          <a:xfrm>
            <a:off x="5675480" y="2297552"/>
            <a:ext cx="2221611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33%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9538101C-F556-59B6-DC74-A3407C2A9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63" y="464658"/>
            <a:ext cx="7272656" cy="937209"/>
          </a:xfrm>
        </p:spPr>
        <p:txBody>
          <a:bodyPr>
            <a:noAutofit/>
          </a:bodyPr>
          <a:lstStyle/>
          <a:p>
            <a:r>
              <a:rPr lang="ru" dirty="0"/>
              <a:t>Участие Женщин в Принятии Решений о Сексуальном и Репродуктивном Здоровье по Регионам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6B678A84-85AE-DE36-9009-50C49D6E0B8E}"/>
              </a:ext>
            </a:extLst>
          </p:cNvPr>
          <p:cNvSpPr txBox="1">
            <a:spLocks/>
          </p:cNvSpPr>
          <p:nvPr/>
        </p:nvSpPr>
        <p:spPr>
          <a:xfrm>
            <a:off x="165963" y="1824679"/>
            <a:ext cx="8887857" cy="778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принимают собственные осознанные решения относительно сексуальных отношений, использования контрацептивов и охраны репродуктивного здоровья</a:t>
            </a:r>
            <a:endParaRPr lang="en-US" dirty="0">
              <a:latin typeface="+mn-lt"/>
              <a:ea typeface="SimSun" panose="02010600030101010101" pitchFamily="2" charset="-122"/>
            </a:endParaRP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5AEC777-7B8C-A729-DD44-B8D059969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CF1C8AC6-5F2E-4B28-51A4-B7E3A22E811D}"/>
              </a:ext>
            </a:extLst>
          </p:cNvPr>
          <p:cNvSpPr txBox="1">
            <a:spLocks/>
          </p:cNvSpPr>
          <p:nvPr/>
        </p:nvSpPr>
        <p:spPr>
          <a:xfrm>
            <a:off x="7348439" y="806716"/>
            <a:ext cx="171627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 5.6.1</a:t>
            </a:r>
          </a:p>
        </p:txBody>
      </p:sp>
    </p:spTree>
    <p:extLst>
      <p:ext uri="{BB962C8B-B14F-4D97-AF65-F5344CB8AC3E}">
        <p14:creationId xmlns:p14="http://schemas.microsoft.com/office/powerpoint/2010/main" val="1533170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451" y="894303"/>
            <a:ext cx="8842549" cy="54990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" sz="2200" i="0" dirty="0"/>
              <a:t>Среди женщин в возрасте 15-49 лет: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23% </a:t>
            </a:r>
            <a:r>
              <a:rPr lang="ru" sz="2200" i="0" dirty="0"/>
              <a:t>замужних женщин </a:t>
            </a:r>
            <a:r>
              <a:rPr lang="ru" sz="2200" b="1" i="0" dirty="0">
                <a:solidFill>
                  <a:schemeClr val="accent5"/>
                </a:solidFill>
              </a:rPr>
              <a:t>работали </a:t>
            </a:r>
            <a:r>
              <a:rPr lang="ru" sz="2200" i="0" dirty="0"/>
              <a:t>в течение последних 12 месяцев.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77% </a:t>
            </a:r>
            <a:r>
              <a:rPr lang="ru" sz="2200" i="0" dirty="0"/>
              <a:t>замужних женщин, имеющих денежные доходы, </a:t>
            </a:r>
            <a:r>
              <a:rPr lang="ru" sz="2200" b="1" i="0" dirty="0">
                <a:solidFill>
                  <a:schemeClr val="accent5"/>
                </a:solidFill>
              </a:rPr>
              <a:t>участвуют в принятии решений о том, как использовать свои доходы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65%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имеют мобильный </a:t>
            </a:r>
            <a:r>
              <a:rPr lang="ru" sz="2200" b="1" i="0" dirty="0" smtClean="0">
                <a:solidFill>
                  <a:schemeClr val="accent5"/>
                </a:solidFill>
              </a:rPr>
              <a:t>телефон</a:t>
            </a:r>
            <a:r>
              <a:rPr lang="ru" sz="2200" i="0" dirty="0" smtClean="0"/>
              <a:t>.</a:t>
            </a:r>
            <a:endParaRPr lang="ru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15%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имеют и используют банковский счет или использовали мобильный телефон для финансовых операций </a:t>
            </a:r>
            <a:r>
              <a:rPr lang="ru" sz="2200" i="0" dirty="0"/>
              <a:t>за последние 12 месяцев.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48% </a:t>
            </a:r>
            <a:r>
              <a:rPr lang="ru" sz="2200" i="0" dirty="0"/>
              <a:t>женщин считают, что </a:t>
            </a:r>
            <a:r>
              <a:rPr lang="ru" sz="2200" b="1" i="0" dirty="0">
                <a:solidFill>
                  <a:schemeClr val="accent5"/>
                </a:solidFill>
              </a:rPr>
              <a:t>муж имеет право избивать жену </a:t>
            </a:r>
            <a:r>
              <a:rPr lang="ru" sz="2200" i="0" dirty="0"/>
              <a:t>при определенных обстоятельствах.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33% </a:t>
            </a:r>
            <a:r>
              <a:rPr lang="ru" sz="2200" i="0" dirty="0"/>
              <a:t>замужних женщин </a:t>
            </a:r>
            <a:r>
              <a:rPr lang="ru" sz="2200" b="1" i="0" dirty="0">
                <a:solidFill>
                  <a:schemeClr val="accent5"/>
                </a:solidFill>
              </a:rPr>
              <a:t>принимают собственные осознанные решения относительно сексуальных отношений, использования контрацептивов и охраны репродуктивного здоровья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Статус Занятости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замужних женщин в возрасте 15–49 лет, которые работали в течение 12 месяцев, предшествовавших опросу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394979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Тип Оплаты за Труд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Процентное распределение замужних женщин в возрасте 15–49 лет, которые работали в течение последних 12 месяцев, по типу заработка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0873326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Контроль над Доходами Женщин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796402"/>
            <a:ext cx="7513865" cy="930275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Процентное распределение замужних женщин в возрасте 15–49 лет, получавших денежные заработки за работу в течение 12 месяцев до проведения опроса, по лицам, которые решают, как использовать денежные заработки жены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7639852"/>
              </p:ext>
            </p:extLst>
          </p:nvPr>
        </p:nvGraphicFramePr>
        <p:xfrm>
          <a:off x="1379762" y="130006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B53C78-DA00-2BC5-996C-8D5C0A276C42}"/>
              </a:ext>
            </a:extLst>
          </p:cNvPr>
          <p:cNvSpPr txBox="1"/>
          <p:nvPr/>
        </p:nvSpPr>
        <p:spPr>
          <a:xfrm>
            <a:off x="628648" y="1848633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77% замужних женщин, имеющих денежные доходы, участвуют в принятии решений о том, как использовать свои денежные доходы.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45147C-E2B8-8CC1-A237-4139C871DE31}"/>
              </a:ext>
            </a:extLst>
          </p:cNvPr>
          <p:cNvSpPr txBox="1"/>
          <p:nvPr/>
        </p:nvSpPr>
        <p:spPr>
          <a:xfrm>
            <a:off x="4699488" y="6409612"/>
            <a:ext cx="46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i="1" dirty="0"/>
              <a:t>Сумма </a:t>
            </a:r>
            <a:r>
              <a:rPr lang="en-US" sz="1800" i="1" dirty="0"/>
              <a:t>&gt; </a:t>
            </a:r>
            <a:r>
              <a:rPr lang="ru-RU" sz="1800" i="1" dirty="0"/>
              <a:t>100% из-за округления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6266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Сравнение Доходов Женщин с Доходами их Мужей/Партнеров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12490"/>
            <a:ext cx="7886700" cy="930275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Процентное распределение замужних женщин в возрасте 15–49 лет, получавших оплату за работу в денежной форме в течение 12 месяцев до проведения опроса, в зависимости от того, зарабатывали ли они больше или меньше своего мужа/партнера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7303290"/>
              </p:ext>
            </p:extLst>
          </p:nvPr>
        </p:nvGraphicFramePr>
        <p:xfrm>
          <a:off x="125182" y="1748450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Занятость и заработок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Право собственности на активы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к избиению жены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Участие в принятии решений относительно сексуального и репродуктивного здоровья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14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1F4F382C-629D-476F-DA1E-EEB6A1D82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" sz="4000" kern="1200" dirty="0">
                <a:solidFill>
                  <a:schemeClr val="tx1"/>
                </a:solidFill>
              </a:rPr>
              <a:t>Право Собственности на Активы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35725"/>
            <a:ext cx="7886699" cy="6781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2460654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2E619DD-43E9-A4C3-C529-F19787A4E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16756" y="785216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4E4"/>
                </a:solidFill>
              </a:rPr>
              <a:t>Индикаторы 5.б.1, 8.10.2</a:t>
            </a:r>
          </a:p>
        </p:txBody>
      </p:sp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37966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71%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57%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83%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58%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87%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630947CD-95CC-11E6-C648-6962C9CAB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156290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у которых есть мобильный телефон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6F57E85-B938-61F3-4E54-227CEB9F7C4E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-RU" dirty="0"/>
              <a:t>Владение</a:t>
            </a:r>
            <a:r>
              <a:rPr lang="ru" dirty="0"/>
              <a:t> Мобильным Телефоном по Регионам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4F02131-A46E-87FD-E939-1DE8D637A7CE}"/>
              </a:ext>
            </a:extLst>
          </p:cNvPr>
          <p:cNvGrpSpPr/>
          <p:nvPr/>
        </p:nvGrpSpPr>
        <p:grpSpPr>
          <a:xfrm>
            <a:off x="7312925" y="69146"/>
            <a:ext cx="1726784" cy="1118757"/>
            <a:chOff x="7343184" y="67537"/>
            <a:chExt cx="1726784" cy="1118757"/>
          </a:xfrm>
        </p:grpSpPr>
        <p:pic>
          <p:nvPicPr>
            <p:cNvPr id="8" name="Picture 7" descr="A picture containing text&#10;&#10;Description automatically generated">
              <a:extLst>
                <a:ext uri="{FF2B5EF4-FFF2-40B4-BE49-F238E27FC236}">
                  <a16:creationId xmlns:a16="http://schemas.microsoft.com/office/drawing/2014/main" xmlns="" id="{43266721-D33B-CC29-9FA1-E468BFBBC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xmlns="" id="{E53A3011-8674-C58F-0747-07A15F3D8704}"/>
                </a:ext>
              </a:extLst>
            </p:cNvPr>
            <p:cNvSpPr txBox="1">
              <a:spLocks/>
            </p:cNvSpPr>
            <p:nvPr/>
          </p:nvSpPr>
          <p:spPr>
            <a:xfrm>
              <a:off x="7343184" y="767194"/>
              <a:ext cx="1726784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" b="1" i="0" dirty="0">
                  <a:solidFill>
                    <a:srgbClr val="00A4E4"/>
                  </a:solidFill>
                </a:rPr>
                <a:t>Индикатор 5.б.1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3C429E3-7871-9B46-8611-57582586A002}"/>
              </a:ext>
            </a:extLst>
          </p:cNvPr>
          <p:cNvSpPr txBox="1"/>
          <p:nvPr/>
        </p:nvSpPr>
        <p:spPr>
          <a:xfrm>
            <a:off x="5324844" y="1741155"/>
            <a:ext cx="2228376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VMX3MACP777Z-1177381151-48783</_dlc_DocId>
    <_dlc_DocIdUrl xmlns="d16efad5-0601-4cf0-b7c2-89968258c777">
      <Url>https://icfonline.sharepoint.com/sites/ihd-dhs/Dissemination/_layouts/15/DocIdRedir.aspx?ID=VMX3MACP777Z-1177381151-48783</Url>
      <Description>VMX3MACP777Z-1177381151-48783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fa6a9aea-fb0f-4ddd-aff8-712634b7d5fe"/>
    <ds:schemaRef ds:uri="83c4e5ee-5eea-4e8c-8b50-726738bccb6e"/>
    <ds:schemaRef ds:uri="http://schemas.openxmlformats.org/package/2006/metadata/core-properties"/>
    <ds:schemaRef ds:uri="d16efad5-0601-4cf0-b7c2-89968258c777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D34E3A3-D260-4C2C-B711-E5E1FCB6D6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13552</TotalTime>
  <Words>960</Words>
  <Application>Microsoft Office PowerPoint</Application>
  <PresentationFormat>Экран (4:3)</PresentationFormat>
  <Paragraphs>139</Paragraphs>
  <Slides>24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SimSun</vt:lpstr>
      <vt:lpstr>Arial</vt:lpstr>
      <vt:lpstr>Calibri</vt:lpstr>
      <vt:lpstr>Source Sans Pro</vt:lpstr>
      <vt:lpstr>Source Sans Pro SemiBold</vt:lpstr>
      <vt:lpstr>4_Custom Design</vt:lpstr>
      <vt:lpstr>2_Custom Design</vt:lpstr>
      <vt:lpstr>Презентация PowerPoint</vt:lpstr>
      <vt:lpstr>Презентация PowerPoint</vt:lpstr>
      <vt:lpstr>Статус Занятости по Возрасту</vt:lpstr>
      <vt:lpstr>Тип Оплаты за Труд</vt:lpstr>
      <vt:lpstr>Контроль над Доходами Женщин</vt:lpstr>
      <vt:lpstr>Сравнение Доходов Женщин с Доходами их Мужей/Партнеров</vt:lpstr>
      <vt:lpstr>Презентация PowerPoint</vt:lpstr>
      <vt:lpstr>Право Собственности на Активы</vt:lpstr>
      <vt:lpstr>Презентация PowerPoint</vt:lpstr>
      <vt:lpstr>Использование Банков или Мобильных Телефонов для Финансовых Операций по Месту Жительства</vt:lpstr>
      <vt:lpstr>Использование Банков или Мобильных Телефонов для Финансовых Операций по Образованию</vt:lpstr>
      <vt:lpstr>Презентация PowerPoint</vt:lpstr>
      <vt:lpstr>Участие Женщин в Принятии Решений</vt:lpstr>
      <vt:lpstr>Тенденции Участия Женщин в Принятии Решений</vt:lpstr>
      <vt:lpstr>Презентация PowerPoint</vt:lpstr>
      <vt:lpstr>Отношение к Избиению Жены</vt:lpstr>
      <vt:lpstr>Презентация PowerPoint</vt:lpstr>
      <vt:lpstr>Отношение к Переговорам о Более Безопасных Сексуальных Отношениях с Мужем/Партнером</vt:lpstr>
      <vt:lpstr>Умение Договариваться о Сексуальных Отношениях с Мужем/Партнером</vt:lpstr>
      <vt:lpstr>Участие Женщин в Принятии Решений о Сексуальном и Репродуктивном Здоровье по Возрасту</vt:lpstr>
      <vt:lpstr>Участие Женщин в Принятии Решений о Сексуальном и Репродуктивном Здоровье по Образованию</vt:lpstr>
      <vt:lpstr>Участие Женщин в Принятии Решений о Сексуальном и  Репродуктивном Здоровье в Зависимости от Благосостояния</vt:lpstr>
      <vt:lpstr>Участие Женщин в Принятии Решений о Сексуальном и Репродуктивном Здоровье по Регионам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6</cp:revision>
  <dcterms:created xsi:type="dcterms:W3CDTF">2022-12-05T19:39:34Z</dcterms:created>
  <dcterms:modified xsi:type="dcterms:W3CDTF">2024-11-22T07:22:29Z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17414bf1-ccc7-41c7-9f9c-7cd6e7451701</vt:lpwstr>
  </property>
  <property fmtid="{D5CDD505-2E9C-101B-9397-08002B2CF9AE}" pid="4" name="MediaServiceImageTags">
    <vt:lpwstr/>
  </property>
</Properties>
</file>