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1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4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</p:sldMasterIdLst>
  <p:notesMasterIdLst>
    <p:notesMasterId r:id="rId24"/>
  </p:notesMasterIdLst>
  <p:handoutMasterIdLst>
    <p:handoutMasterId r:id="rId25"/>
  </p:handoutMasterIdLst>
  <p:sldIdLst>
    <p:sldId id="256" r:id="rId8"/>
    <p:sldId id="260" r:id="rId9"/>
    <p:sldId id="326" r:id="rId10"/>
    <p:sldId id="288" r:id="rId11"/>
    <p:sldId id="262" r:id="rId12"/>
    <p:sldId id="334" r:id="rId13"/>
    <p:sldId id="327" r:id="rId14"/>
    <p:sldId id="328" r:id="rId15"/>
    <p:sldId id="329" r:id="rId16"/>
    <p:sldId id="278" r:id="rId17"/>
    <p:sldId id="330" r:id="rId18"/>
    <p:sldId id="331" r:id="rId19"/>
    <p:sldId id="332" r:id="rId20"/>
    <p:sldId id="335" r:id="rId21"/>
    <p:sldId id="336" r:id="rId22"/>
    <p:sldId id="289" r:id="rId23"/>
  </p:sldIdLst>
  <p:sldSz cx="9144000" cy="6858000" type="screen4x3"/>
  <p:notesSz cx="6858000" cy="9144000"/>
  <p:defaultTextStyle>
    <a:defPPr>
      <a:defRPr lang="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F3DC"/>
    <a:srgbClr val="CFF1D3"/>
    <a:srgbClr val="164A1C"/>
    <a:srgbClr val="009DDA"/>
    <a:srgbClr val="A366FF"/>
    <a:srgbClr val="CFAF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57B04A-1170-4214-BEB8-B4233705623C}" v="57" dt="2024-11-01T23:49:53.1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844" autoAdjust="0"/>
  </p:normalViewPr>
  <p:slideViewPr>
    <p:cSldViewPr snapToGrid="0">
      <p:cViewPr varScale="1">
        <p:scale>
          <a:sx n="82" d="100"/>
          <a:sy n="82" d="100"/>
        </p:scale>
        <p:origin x="24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32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menov, Gulnara" userId="468b2765-e792-45d4-ab5d-12398eac9854" providerId="ADAL" clId="{5D57B04A-1170-4214-BEB8-B4233705623C}"/>
    <pc:docChg chg="undo custSel modSld">
      <pc:chgData name="Semenov, Gulnara" userId="468b2765-e792-45d4-ab5d-12398eac9854" providerId="ADAL" clId="{5D57B04A-1170-4214-BEB8-B4233705623C}" dt="2024-11-01T23:50:34.169" v="792" actId="20577"/>
      <pc:docMkLst>
        <pc:docMk/>
      </pc:docMkLst>
      <pc:sldChg chg="modSp mod">
        <pc:chgData name="Semenov, Gulnara" userId="468b2765-e792-45d4-ab5d-12398eac9854" providerId="ADAL" clId="{5D57B04A-1170-4214-BEB8-B4233705623C}" dt="2024-10-31T23:13:42.990" v="678" actId="6549"/>
        <pc:sldMkLst>
          <pc:docMk/>
          <pc:sldMk cId="2163988523" sldId="260"/>
        </pc:sldMkLst>
        <pc:spChg chg="mod">
          <ac:chgData name="Semenov, Gulnara" userId="468b2765-e792-45d4-ab5d-12398eac9854" providerId="ADAL" clId="{5D57B04A-1170-4214-BEB8-B4233705623C}" dt="2024-10-31T23:13:42.990" v="678" actId="6549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Semenov, Gulnara" userId="468b2765-e792-45d4-ab5d-12398eac9854" providerId="ADAL" clId="{5D57B04A-1170-4214-BEB8-B4233705623C}" dt="2024-10-31T20:07:26.868" v="0" actId="313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5D57B04A-1170-4214-BEB8-B4233705623C}" dt="2024-11-01T23:49:53.130" v="788"/>
        <pc:sldMkLst>
          <pc:docMk/>
          <pc:sldMk cId="1428788921" sldId="262"/>
        </pc:sldMkLst>
        <pc:spChg chg="mod">
          <ac:chgData name="Semenov, Gulnara" userId="468b2765-e792-45d4-ab5d-12398eac9854" providerId="ADAL" clId="{5D57B04A-1170-4214-BEB8-B4233705623C}" dt="2024-11-01T23:49:53.130" v="788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Semenov, Gulnara" userId="468b2765-e792-45d4-ab5d-12398eac9854" providerId="ADAL" clId="{5D57B04A-1170-4214-BEB8-B4233705623C}" dt="2024-10-31T20:16:14.911" v="232" actId="27636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Semenov, Gulnara" userId="468b2765-e792-45d4-ab5d-12398eac9854" providerId="ADAL" clId="{5D57B04A-1170-4214-BEB8-B4233705623C}" dt="2024-10-31T20:11:30.456" v="116" actId="27636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Semenov, Gulnara" userId="468b2765-e792-45d4-ab5d-12398eac9854" providerId="ADAL" clId="{5D57B04A-1170-4214-BEB8-B4233705623C}" dt="2024-10-31T22:50:02.614" v="379" actId="20577"/>
          <ac:spMkLst>
            <pc:docMk/>
            <pc:sldMk cId="1428788921" sldId="262"/>
            <ac:spMk id="16" creationId="{7EF9F444-652D-626D-94F0-686DE3F451C0}"/>
          </ac:spMkLst>
        </pc:spChg>
        <pc:spChg chg="mod">
          <ac:chgData name="Semenov, Gulnara" userId="468b2765-e792-45d4-ab5d-12398eac9854" providerId="ADAL" clId="{5D57B04A-1170-4214-BEB8-B4233705623C}" dt="2024-10-31T20:16:34.493" v="237" actId="14100"/>
          <ac:spMkLst>
            <pc:docMk/>
            <pc:sldMk cId="1428788921" sldId="262"/>
            <ac:spMk id="17" creationId="{B5138D57-81A7-9062-3037-7FA0E56333ED}"/>
          </ac:spMkLst>
        </pc:spChg>
      </pc:sldChg>
      <pc:sldChg chg="modSp mod">
        <pc:chgData name="Semenov, Gulnara" userId="468b2765-e792-45d4-ab5d-12398eac9854" providerId="ADAL" clId="{5D57B04A-1170-4214-BEB8-B4233705623C}" dt="2024-11-01T23:50:34.169" v="792" actId="20577"/>
        <pc:sldMkLst>
          <pc:docMk/>
          <pc:sldMk cId="3303905315" sldId="278"/>
        </pc:sldMkLst>
        <pc:spChg chg="mod">
          <ac:chgData name="Semenov, Gulnara" userId="468b2765-e792-45d4-ab5d-12398eac9854" providerId="ADAL" clId="{5D57B04A-1170-4214-BEB8-B4233705623C}" dt="2024-11-01T23:50:34.169" v="792" actId="20577"/>
          <ac:spMkLst>
            <pc:docMk/>
            <pc:sldMk cId="3303905315" sldId="278"/>
            <ac:spMk id="10" creationId="{C21C96D4-876A-2103-4CE3-0E49D6033FC9}"/>
          </ac:spMkLst>
        </pc:spChg>
        <pc:spChg chg="mod">
          <ac:chgData name="Semenov, Gulnara" userId="468b2765-e792-45d4-ab5d-12398eac9854" providerId="ADAL" clId="{5D57B04A-1170-4214-BEB8-B4233705623C}" dt="2024-10-31T22:56:40.242" v="473" actId="20577"/>
          <ac:spMkLst>
            <pc:docMk/>
            <pc:sldMk cId="3303905315" sldId="278"/>
            <ac:spMk id="11" creationId="{60AA9284-A971-01D6-423C-77ED7821C770}"/>
          </ac:spMkLst>
        </pc:spChg>
        <pc:spChg chg="mod">
          <ac:chgData name="Semenov, Gulnara" userId="468b2765-e792-45d4-ab5d-12398eac9854" providerId="ADAL" clId="{5D57B04A-1170-4214-BEB8-B4233705623C}" dt="2024-10-31T22:56:23.674" v="460" actId="20577"/>
          <ac:spMkLst>
            <pc:docMk/>
            <pc:sldMk cId="3303905315" sldId="278"/>
            <ac:spMk id="84" creationId="{4D9E8538-911D-A908-DEFE-7D4899B66C6A}"/>
          </ac:spMkLst>
        </pc:spChg>
        <pc:spChg chg="mod">
          <ac:chgData name="Semenov, Gulnara" userId="468b2765-e792-45d4-ab5d-12398eac9854" providerId="ADAL" clId="{5D57B04A-1170-4214-BEB8-B4233705623C}" dt="2024-10-31T22:56:28.432" v="463" actId="20577"/>
          <ac:spMkLst>
            <pc:docMk/>
            <pc:sldMk cId="3303905315" sldId="278"/>
            <ac:spMk id="85" creationId="{A2C41976-A823-F67F-4769-D382354D7DE2}"/>
          </ac:spMkLst>
        </pc:spChg>
        <pc:spChg chg="mod">
          <ac:chgData name="Semenov, Gulnara" userId="468b2765-e792-45d4-ab5d-12398eac9854" providerId="ADAL" clId="{5D57B04A-1170-4214-BEB8-B4233705623C}" dt="2024-10-31T20:11:30.508" v="121" actId="27636"/>
          <ac:spMkLst>
            <pc:docMk/>
            <pc:sldMk cId="3303905315" sldId="278"/>
            <ac:spMk id="87" creationId="{010F4F82-D8EF-4C4B-44E0-25D9EE52E551}"/>
          </ac:spMkLst>
        </pc:spChg>
      </pc:sldChg>
      <pc:sldChg chg="modSp mod">
        <pc:chgData name="Semenov, Gulnara" userId="468b2765-e792-45d4-ab5d-12398eac9854" providerId="ADAL" clId="{5D57B04A-1170-4214-BEB8-B4233705623C}" dt="2024-11-01T23:49:45.048" v="787" actId="255"/>
        <pc:sldMkLst>
          <pc:docMk/>
          <pc:sldMk cId="2004344858" sldId="288"/>
        </pc:sldMkLst>
        <pc:spChg chg="mod">
          <ac:chgData name="Semenov, Gulnara" userId="468b2765-e792-45d4-ab5d-12398eac9854" providerId="ADAL" clId="{5D57B04A-1170-4214-BEB8-B4233705623C}" dt="2024-10-31T23:12:58.840" v="658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Semenov, Gulnara" userId="468b2765-e792-45d4-ab5d-12398eac9854" providerId="ADAL" clId="{5D57B04A-1170-4214-BEB8-B4233705623C}" dt="2024-10-31T22:50:10.608" v="387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Semenov, Gulnara" userId="468b2765-e792-45d4-ab5d-12398eac9854" providerId="ADAL" clId="{5D57B04A-1170-4214-BEB8-B4233705623C}" dt="2024-11-01T23:49:45.048" v="787" actId="255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Semenov, Gulnara" userId="468b2765-e792-45d4-ab5d-12398eac9854" providerId="ADAL" clId="{5D57B04A-1170-4214-BEB8-B4233705623C}" dt="2024-10-31T23:11:48.889" v="645"/>
        <pc:sldMkLst>
          <pc:docMk/>
          <pc:sldMk cId="3475639167" sldId="289"/>
        </pc:sldMkLst>
        <pc:spChg chg="mod">
          <ac:chgData name="Semenov, Gulnara" userId="468b2765-e792-45d4-ab5d-12398eac9854" providerId="ADAL" clId="{5D57B04A-1170-4214-BEB8-B4233705623C}" dt="2024-10-31T23:11:48.889" v="645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emenov, Gulnara" userId="468b2765-e792-45d4-ab5d-12398eac9854" providerId="ADAL" clId="{5D57B04A-1170-4214-BEB8-B4233705623C}" dt="2024-10-31T23:10:56.270" v="642" actId="6549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Semenov, Gulnara" userId="468b2765-e792-45d4-ab5d-12398eac9854" providerId="ADAL" clId="{5D57B04A-1170-4214-BEB8-B4233705623C}" dt="2024-10-31T23:12:17.283" v="652" actId="6549"/>
        <pc:sldMkLst>
          <pc:docMk/>
          <pc:sldMk cId="1457795696" sldId="326"/>
        </pc:sldMkLst>
        <pc:spChg chg="mod">
          <ac:chgData name="Semenov, Gulnara" userId="468b2765-e792-45d4-ab5d-12398eac9854" providerId="ADAL" clId="{5D57B04A-1170-4214-BEB8-B4233705623C}" dt="2024-10-31T23:12:17.283" v="652" actId="6549"/>
          <ac:spMkLst>
            <pc:docMk/>
            <pc:sldMk cId="1457795696" sldId="326"/>
            <ac:spMk id="2" creationId="{F050121B-D4A7-C426-32A4-BF0987433026}"/>
          </ac:spMkLst>
        </pc:spChg>
        <pc:spChg chg="mod">
          <ac:chgData name="Semenov, Gulnara" userId="468b2765-e792-45d4-ab5d-12398eac9854" providerId="ADAL" clId="{5D57B04A-1170-4214-BEB8-B4233705623C}" dt="2024-10-31T20:11:46.102" v="142" actId="20577"/>
          <ac:spMkLst>
            <pc:docMk/>
            <pc:sldMk cId="1457795696" sldId="326"/>
            <ac:spMk id="3" creationId="{B6340F88-FDE5-D8FA-4CB8-7065B97BFE6B}"/>
          </ac:spMkLst>
        </pc:spChg>
      </pc:sldChg>
      <pc:sldChg chg="modSp mod">
        <pc:chgData name="Semenov, Gulnara" userId="468b2765-e792-45d4-ab5d-12398eac9854" providerId="ADAL" clId="{5D57B04A-1170-4214-BEB8-B4233705623C}" dt="2024-10-31T23:14:33.313" v="691" actId="20577"/>
        <pc:sldMkLst>
          <pc:docMk/>
          <pc:sldMk cId="2900471433" sldId="327"/>
        </pc:sldMkLst>
        <pc:spChg chg="mod">
          <ac:chgData name="Semenov, Gulnara" userId="468b2765-e792-45d4-ab5d-12398eac9854" providerId="ADAL" clId="{5D57B04A-1170-4214-BEB8-B4233705623C}" dt="2024-10-31T23:14:33.313" v="691" actId="20577"/>
          <ac:spMkLst>
            <pc:docMk/>
            <pc:sldMk cId="2900471433" sldId="327"/>
            <ac:spMk id="2" creationId="{F6245169-1799-41CD-B28E-D2D20D16AD73}"/>
          </ac:spMkLst>
        </pc:spChg>
        <pc:spChg chg="mod">
          <ac:chgData name="Semenov, Gulnara" userId="468b2765-e792-45d4-ab5d-12398eac9854" providerId="ADAL" clId="{5D57B04A-1170-4214-BEB8-B4233705623C}" dt="2024-10-31T22:49:47.055" v="359" actId="6549"/>
          <ac:spMkLst>
            <pc:docMk/>
            <pc:sldMk cId="2900471433" sldId="327"/>
            <ac:spMk id="6" creationId="{7025D00B-60EA-BCA6-2BAB-C345C0E8E0AD}"/>
          </ac:spMkLst>
        </pc:spChg>
      </pc:sldChg>
      <pc:sldChg chg="modSp mod">
        <pc:chgData name="Semenov, Gulnara" userId="468b2765-e792-45d4-ab5d-12398eac9854" providerId="ADAL" clId="{5D57B04A-1170-4214-BEB8-B4233705623C}" dt="2024-10-31T23:14:45.566" v="696"/>
        <pc:sldMkLst>
          <pc:docMk/>
          <pc:sldMk cId="2158953782" sldId="328"/>
        </pc:sldMkLst>
        <pc:spChg chg="mod">
          <ac:chgData name="Semenov, Gulnara" userId="468b2765-e792-45d4-ab5d-12398eac9854" providerId="ADAL" clId="{5D57B04A-1170-4214-BEB8-B4233705623C}" dt="2024-10-31T23:14:43.597" v="695" actId="20577"/>
          <ac:spMkLst>
            <pc:docMk/>
            <pc:sldMk cId="2158953782" sldId="328"/>
            <ac:spMk id="2" creationId="{F6245169-1799-41CD-B28E-D2D20D16AD73}"/>
          </ac:spMkLst>
        </pc:spChg>
        <pc:spChg chg="mod">
          <ac:chgData name="Semenov, Gulnara" userId="468b2765-e792-45d4-ab5d-12398eac9854" providerId="ADAL" clId="{5D57B04A-1170-4214-BEB8-B4233705623C}" dt="2024-10-31T22:49:33.064" v="351" actId="6549"/>
          <ac:spMkLst>
            <pc:docMk/>
            <pc:sldMk cId="2158953782" sldId="328"/>
            <ac:spMk id="6" creationId="{7025D00B-60EA-BCA6-2BAB-C345C0E8E0AD}"/>
          </ac:spMkLst>
        </pc:spChg>
        <pc:graphicFrameChg chg="mod">
          <ac:chgData name="Semenov, Gulnara" userId="468b2765-e792-45d4-ab5d-12398eac9854" providerId="ADAL" clId="{5D57B04A-1170-4214-BEB8-B4233705623C}" dt="2024-10-31T23:14:45.566" v="696"/>
          <ac:graphicFrameMkLst>
            <pc:docMk/>
            <pc:sldMk cId="2158953782" sldId="328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5D57B04A-1170-4214-BEB8-B4233705623C}" dt="2024-10-31T23:14:57.262" v="700" actId="20577"/>
        <pc:sldMkLst>
          <pc:docMk/>
          <pc:sldMk cId="1397072476" sldId="329"/>
        </pc:sldMkLst>
        <pc:spChg chg="mod">
          <ac:chgData name="Semenov, Gulnara" userId="468b2765-e792-45d4-ab5d-12398eac9854" providerId="ADAL" clId="{5D57B04A-1170-4214-BEB8-B4233705623C}" dt="2024-10-31T23:14:57.262" v="700" actId="20577"/>
          <ac:spMkLst>
            <pc:docMk/>
            <pc:sldMk cId="1397072476" sldId="329"/>
            <ac:spMk id="2" creationId="{F6245169-1799-41CD-B28E-D2D20D16AD73}"/>
          </ac:spMkLst>
        </pc:spChg>
        <pc:spChg chg="mod">
          <ac:chgData name="Semenov, Gulnara" userId="468b2765-e792-45d4-ab5d-12398eac9854" providerId="ADAL" clId="{5D57B04A-1170-4214-BEB8-B4233705623C}" dt="2024-10-31T22:53:29.790" v="404" actId="27636"/>
          <ac:spMkLst>
            <pc:docMk/>
            <pc:sldMk cId="1397072476" sldId="329"/>
            <ac:spMk id="6" creationId="{7025D00B-60EA-BCA6-2BAB-C345C0E8E0AD}"/>
          </ac:spMkLst>
        </pc:spChg>
      </pc:sldChg>
      <pc:sldChg chg="modSp mod">
        <pc:chgData name="Semenov, Gulnara" userId="468b2765-e792-45d4-ab5d-12398eac9854" providerId="ADAL" clId="{5D57B04A-1170-4214-BEB8-B4233705623C}" dt="2024-10-31T23:16:06.194" v="742" actId="20577"/>
        <pc:sldMkLst>
          <pc:docMk/>
          <pc:sldMk cId="35566594" sldId="330"/>
        </pc:sldMkLst>
        <pc:spChg chg="mod">
          <ac:chgData name="Semenov, Gulnara" userId="468b2765-e792-45d4-ab5d-12398eac9854" providerId="ADAL" clId="{5D57B04A-1170-4214-BEB8-B4233705623C}" dt="2024-10-31T23:16:06.194" v="742" actId="20577"/>
          <ac:spMkLst>
            <pc:docMk/>
            <pc:sldMk cId="35566594" sldId="330"/>
            <ac:spMk id="2" creationId="{F6245169-1799-41CD-B28E-D2D20D16AD73}"/>
          </ac:spMkLst>
        </pc:spChg>
        <pc:spChg chg="mod">
          <ac:chgData name="Semenov, Gulnara" userId="468b2765-e792-45d4-ab5d-12398eac9854" providerId="ADAL" clId="{5D57B04A-1170-4214-BEB8-B4233705623C}" dt="2024-10-31T23:00:03.300" v="531" actId="20577"/>
          <ac:spMkLst>
            <pc:docMk/>
            <pc:sldMk cId="35566594" sldId="330"/>
            <ac:spMk id="6" creationId="{7025D00B-60EA-BCA6-2BAB-C345C0E8E0AD}"/>
          </ac:spMkLst>
        </pc:spChg>
        <pc:spChg chg="mod">
          <ac:chgData name="Semenov, Gulnara" userId="468b2765-e792-45d4-ab5d-12398eac9854" providerId="ADAL" clId="{5D57B04A-1170-4214-BEB8-B4233705623C}" dt="2024-10-31T22:57:42.828" v="488" actId="20577"/>
          <ac:spMkLst>
            <pc:docMk/>
            <pc:sldMk cId="35566594" sldId="330"/>
            <ac:spMk id="13" creationId="{4E2A267C-1713-E2C1-1C2E-B7E5380FC8E2}"/>
          </ac:spMkLst>
        </pc:spChg>
        <pc:graphicFrameChg chg="mod">
          <ac:chgData name="Semenov, Gulnara" userId="468b2765-e792-45d4-ab5d-12398eac9854" providerId="ADAL" clId="{5D57B04A-1170-4214-BEB8-B4233705623C}" dt="2024-10-31T22:58:36.975" v="493"/>
          <ac:graphicFrameMkLst>
            <pc:docMk/>
            <pc:sldMk cId="35566594" sldId="330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5D57B04A-1170-4214-BEB8-B4233705623C}" dt="2024-10-31T23:16:25.545" v="754" actId="20577"/>
        <pc:sldMkLst>
          <pc:docMk/>
          <pc:sldMk cId="3322161009" sldId="331"/>
        </pc:sldMkLst>
        <pc:spChg chg="mod">
          <ac:chgData name="Semenov, Gulnara" userId="468b2765-e792-45d4-ab5d-12398eac9854" providerId="ADAL" clId="{5D57B04A-1170-4214-BEB8-B4233705623C}" dt="2024-10-31T23:16:19.346" v="746" actId="20577"/>
          <ac:spMkLst>
            <pc:docMk/>
            <pc:sldMk cId="3322161009" sldId="331"/>
            <ac:spMk id="2" creationId="{F6245169-1799-41CD-B28E-D2D20D16AD73}"/>
          </ac:spMkLst>
        </pc:spChg>
        <pc:spChg chg="mod">
          <ac:chgData name="Semenov, Gulnara" userId="468b2765-e792-45d4-ab5d-12398eac9854" providerId="ADAL" clId="{5D57B04A-1170-4214-BEB8-B4233705623C}" dt="2024-10-31T23:16:25.545" v="754" actId="20577"/>
          <ac:spMkLst>
            <pc:docMk/>
            <pc:sldMk cId="3322161009" sldId="331"/>
            <ac:spMk id="6" creationId="{7025D00B-60EA-BCA6-2BAB-C345C0E8E0AD}"/>
          </ac:spMkLst>
        </pc:spChg>
        <pc:spChg chg="mod">
          <ac:chgData name="Semenov, Gulnara" userId="468b2765-e792-45d4-ab5d-12398eac9854" providerId="ADAL" clId="{5D57B04A-1170-4214-BEB8-B4233705623C}" dt="2024-10-31T23:00:50.372" v="536" actId="6549"/>
          <ac:spMkLst>
            <pc:docMk/>
            <pc:sldMk cId="3322161009" sldId="331"/>
            <ac:spMk id="8" creationId="{A49DA919-2912-F5D1-D4A4-5180D49C6748}"/>
          </ac:spMkLst>
        </pc:spChg>
      </pc:sldChg>
      <pc:sldChg chg="modSp mod">
        <pc:chgData name="Semenov, Gulnara" userId="468b2765-e792-45d4-ab5d-12398eac9854" providerId="ADAL" clId="{5D57B04A-1170-4214-BEB8-B4233705623C}" dt="2024-10-31T23:18:15.731" v="780" actId="6549"/>
        <pc:sldMkLst>
          <pc:docMk/>
          <pc:sldMk cId="3553155407" sldId="332"/>
        </pc:sldMkLst>
        <pc:spChg chg="mod">
          <ac:chgData name="Semenov, Gulnara" userId="468b2765-e792-45d4-ab5d-12398eac9854" providerId="ADAL" clId="{5D57B04A-1170-4214-BEB8-B4233705623C}" dt="2024-10-31T23:18:15.731" v="780" actId="6549"/>
          <ac:spMkLst>
            <pc:docMk/>
            <pc:sldMk cId="3553155407" sldId="332"/>
            <ac:spMk id="2" creationId="{F6245169-1799-41CD-B28E-D2D20D16AD73}"/>
          </ac:spMkLst>
        </pc:spChg>
        <pc:spChg chg="mod">
          <ac:chgData name="Semenov, Gulnara" userId="468b2765-e792-45d4-ab5d-12398eac9854" providerId="ADAL" clId="{5D57B04A-1170-4214-BEB8-B4233705623C}" dt="2024-10-31T23:01:41.305" v="545" actId="14100"/>
          <ac:spMkLst>
            <pc:docMk/>
            <pc:sldMk cId="3553155407" sldId="332"/>
            <ac:spMk id="6" creationId="{7025D00B-60EA-BCA6-2BAB-C345C0E8E0AD}"/>
          </ac:spMkLst>
        </pc:spChg>
      </pc:sldChg>
      <pc:sldChg chg="modSp mod">
        <pc:chgData name="Semenov, Gulnara" userId="468b2765-e792-45d4-ab5d-12398eac9854" providerId="ADAL" clId="{5D57B04A-1170-4214-BEB8-B4233705623C}" dt="2024-10-31T23:14:21.188" v="685" actId="20577"/>
        <pc:sldMkLst>
          <pc:docMk/>
          <pc:sldMk cId="2672004803" sldId="334"/>
        </pc:sldMkLst>
        <pc:spChg chg="mod">
          <ac:chgData name="Semenov, Gulnara" userId="468b2765-e792-45d4-ab5d-12398eac9854" providerId="ADAL" clId="{5D57B04A-1170-4214-BEB8-B4233705623C}" dt="2024-10-31T23:14:21.188" v="685" actId="20577"/>
          <ac:spMkLst>
            <pc:docMk/>
            <pc:sldMk cId="2672004803" sldId="334"/>
            <ac:spMk id="2" creationId="{F6245169-1799-41CD-B28E-D2D20D16AD73}"/>
          </ac:spMkLst>
        </pc:spChg>
        <pc:spChg chg="mod">
          <ac:chgData name="Semenov, Gulnara" userId="468b2765-e792-45d4-ab5d-12398eac9854" providerId="ADAL" clId="{5D57B04A-1170-4214-BEB8-B4233705623C}" dt="2024-10-31T22:49:56.526" v="371" actId="27636"/>
          <ac:spMkLst>
            <pc:docMk/>
            <pc:sldMk cId="2672004803" sldId="334"/>
            <ac:spMk id="6" creationId="{7025D00B-60EA-BCA6-2BAB-C345C0E8E0AD}"/>
          </ac:spMkLst>
        </pc:spChg>
        <pc:graphicFrameChg chg="mod">
          <ac:chgData name="Semenov, Gulnara" userId="468b2765-e792-45d4-ab5d-12398eac9854" providerId="ADAL" clId="{5D57B04A-1170-4214-BEB8-B4233705623C}" dt="2024-10-31T20:52:19.064" v="268"/>
          <ac:graphicFrameMkLst>
            <pc:docMk/>
            <pc:sldMk cId="2672004803" sldId="334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5D57B04A-1170-4214-BEB8-B4233705623C}" dt="2024-10-31T23:11:40.996" v="644"/>
        <pc:sldMkLst>
          <pc:docMk/>
          <pc:sldMk cId="3086977997" sldId="335"/>
        </pc:sldMkLst>
        <pc:spChg chg="mod">
          <ac:chgData name="Semenov, Gulnara" userId="468b2765-e792-45d4-ab5d-12398eac9854" providerId="ADAL" clId="{5D57B04A-1170-4214-BEB8-B4233705623C}" dt="2024-10-31T23:11:40.996" v="644"/>
          <ac:spMkLst>
            <pc:docMk/>
            <pc:sldMk cId="3086977997" sldId="335"/>
            <ac:spMk id="2" creationId="{F050121B-D4A7-C426-32A4-BF0987433026}"/>
          </ac:spMkLst>
        </pc:spChg>
        <pc:spChg chg="mod">
          <ac:chgData name="Semenov, Gulnara" userId="468b2765-e792-45d4-ab5d-12398eac9854" providerId="ADAL" clId="{5D57B04A-1170-4214-BEB8-B4233705623C}" dt="2024-10-31T20:11:34.866" v="126" actId="27636"/>
          <ac:spMkLst>
            <pc:docMk/>
            <pc:sldMk cId="3086977997" sldId="335"/>
            <ac:spMk id="3" creationId="{B6340F88-FDE5-D8FA-4CB8-7065B97BFE6B}"/>
          </ac:spMkLst>
        </pc:spChg>
      </pc:sldChg>
      <pc:sldChg chg="modSp mod">
        <pc:chgData name="Semenov, Gulnara" userId="468b2765-e792-45d4-ab5d-12398eac9854" providerId="ADAL" clId="{5D57B04A-1170-4214-BEB8-B4233705623C}" dt="2024-10-31T23:18:29.523" v="781" actId="20577"/>
        <pc:sldMkLst>
          <pc:docMk/>
          <pc:sldMk cId="1683805951" sldId="336"/>
        </pc:sldMkLst>
        <pc:spChg chg="mod">
          <ac:chgData name="Semenov, Gulnara" userId="468b2765-e792-45d4-ab5d-12398eac9854" providerId="ADAL" clId="{5D57B04A-1170-4214-BEB8-B4233705623C}" dt="2024-10-31T23:05:52.243" v="567" actId="20577"/>
          <ac:spMkLst>
            <pc:docMk/>
            <pc:sldMk cId="1683805951" sldId="336"/>
            <ac:spMk id="6" creationId="{ED3EB88E-B61A-20D4-38C8-97E73458DC84}"/>
          </ac:spMkLst>
        </pc:spChg>
        <pc:spChg chg="mod">
          <ac:chgData name="Semenov, Gulnara" userId="468b2765-e792-45d4-ab5d-12398eac9854" providerId="ADAL" clId="{5D57B04A-1170-4214-BEB8-B4233705623C}" dt="2024-10-31T23:05:40.961" v="559" actId="14100"/>
          <ac:spMkLst>
            <pc:docMk/>
            <pc:sldMk cId="1683805951" sldId="336"/>
            <ac:spMk id="7" creationId="{726788B2-9280-DC84-F8CE-1D2FF4CC3DCA}"/>
          </ac:spMkLst>
        </pc:spChg>
        <pc:spChg chg="mod">
          <ac:chgData name="Semenov, Gulnara" userId="468b2765-e792-45d4-ab5d-12398eac9854" providerId="ADAL" clId="{5D57B04A-1170-4214-BEB8-B4233705623C}" dt="2024-10-31T23:18:29.523" v="781" actId="20577"/>
          <ac:spMkLst>
            <pc:docMk/>
            <pc:sldMk cId="1683805951" sldId="336"/>
            <ac:spMk id="10" creationId="{2D953FA9-CD59-752E-4FDA-CC41FF4B8DF2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1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309184869360427E-3"/>
          <c:y val="4.7549528111458074E-3"/>
          <c:w val="0.99392242559276067"/>
          <c:h val="0.778925886648748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Неонатальная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Неонатальная</c:v>
                </c:pt>
                <c:pt idx="1">
                  <c:v>Постнеонатальная</c:v>
                </c:pt>
                <c:pt idx="2">
                  <c:v>Младенческая </c:v>
                </c:pt>
                <c:pt idx="3">
                  <c:v>Детская</c:v>
                </c:pt>
                <c:pt idx="4">
                  <c:v>До 5 лет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11</c:v>
                </c:pt>
                <c:pt idx="2">
                  <c:v>20</c:v>
                </c:pt>
                <c:pt idx="3">
                  <c:v>4</c:v>
                </c:pt>
                <c:pt idx="4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810682896"/>
        <c:axId val="810689968"/>
      </c:barChart>
      <c:catAx>
        <c:axId val="810682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810689968"/>
        <c:crosses val="autoZero"/>
        <c:auto val="1"/>
        <c:lblAlgn val="ctr"/>
        <c:lblOffset val="100"/>
        <c:noMultiLvlLbl val="0"/>
      </c:catAx>
      <c:valAx>
        <c:axId val="810689968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810682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2262374772256847"/>
          <c:w val="0.99392242559276067"/>
          <c:h val="0.7104762820503145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Коэффициент 
мертворождений</c:v>
                </c:pt>
                <c:pt idx="1">
                  <c:v>Ранняя неонатальная смертность*</c:v>
                </c:pt>
                <c:pt idx="2">
                  <c:v>Перинатальная смертность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7</c:v>
                </c:pt>
                <c:pt idx="2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82637504"/>
        <c:axId val="882640224"/>
      </c:barChart>
      <c:catAx>
        <c:axId val="882637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882640224"/>
        <c:crosses val="autoZero"/>
        <c:auto val="1"/>
        <c:lblAlgn val="ctr"/>
        <c:lblOffset val="100"/>
        <c:noMultiLvlLbl val="0"/>
      </c:catAx>
      <c:valAx>
        <c:axId val="88264022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882637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Неонатальная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19</c:v>
                </c:pt>
                <c:pt idx="1">
                  <c:v>13</c:v>
                </c:pt>
                <c:pt idx="2" formatCode="0">
                  <c:v>10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Младенческая</c:v>
                </c:pt>
              </c:strCache>
            </c:strRef>
          </c:tx>
          <c:spPr>
            <a:ln w="381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34</c:v>
                </c:pt>
                <c:pt idx="1">
                  <c:v>27</c:v>
                </c:pt>
                <c:pt idx="2">
                  <c:v>20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До 5 лет</c:v>
                </c:pt>
              </c:strCache>
            </c:strRef>
          </c:tx>
          <c:spPr>
            <a:ln w="38100" cap="rnd">
              <a:solidFill>
                <a:schemeClr val="tx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2"/>
              </a:solidFill>
              <a:ln w="38100">
                <a:solidFill>
                  <a:schemeClr val="tx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 formatCode="0">
                  <c:v>43</c:v>
                </c:pt>
                <c:pt idx="1">
                  <c:v>33</c:v>
                </c:pt>
                <c:pt idx="2">
                  <c:v>24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10683440"/>
        <c:axId val="810688336"/>
      </c:lineChart>
      <c:catAx>
        <c:axId val="810683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810688336"/>
        <c:crosses val="autoZero"/>
        <c:auto val="1"/>
        <c:lblAlgn val="ctr"/>
        <c:lblOffset val="100"/>
        <c:noMultiLvlLbl val="0"/>
      </c:catAx>
      <c:valAx>
        <c:axId val="81068833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810683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9.2733999945508544E-2"/>
          <c:w val="0.95416666666666672"/>
          <c:h val="0.775739530828542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Женский пол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11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Мужской пол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</c:v>
                </c:pt>
                <c:pt idx="1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810684528"/>
        <c:axId val="810681264"/>
      </c:barChart>
      <c:catAx>
        <c:axId val="810684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810681264"/>
        <c:crosses val="autoZero"/>
        <c:auto val="1"/>
        <c:lblAlgn val="ctr"/>
        <c:lblOffset val="100"/>
        <c:noMultiLvlLbl val="0"/>
      </c:catAx>
      <c:valAx>
        <c:axId val="810681264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810684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0.1148793286652317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Город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Село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10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810688880"/>
        <c:axId val="810681808"/>
      </c:barChart>
      <c:catAx>
        <c:axId val="810688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810681808"/>
        <c:crosses val="autoZero"/>
        <c:auto val="1"/>
        <c:lblAlgn val="ctr"/>
        <c:lblOffset val="100"/>
        <c:noMultiLvlLbl val="0"/>
      </c:catAx>
      <c:valAx>
        <c:axId val="810681808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810688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717111007155478E-2"/>
          <c:y val="0.11191088180875269"/>
          <c:w val="0.95416666666666672"/>
          <c:h val="0.715769387622693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Нет/начальное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Общее основное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13</c:v>
                </c:pt>
                <c:pt idx="1">
                  <c:v>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Общее среднее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</c:v>
                </c:pt>
                <c:pt idx="1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DDD-4417-B872-D5789108D68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Профессиональное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8</c:v>
                </c:pt>
                <c:pt idx="1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DDD-4417-B872-D5789108D68C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Высшее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7</c:v>
                </c:pt>
                <c:pt idx="1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5F7-4B13-A7E2-60FFFCBB33F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810686704"/>
        <c:axId val="810687248"/>
      </c:barChart>
      <c:catAx>
        <c:axId val="810686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810687248"/>
        <c:crosses val="autoZero"/>
        <c:auto val="1"/>
        <c:lblAlgn val="ctr"/>
        <c:lblOffset val="100"/>
        <c:noMultiLvlLbl val="0"/>
      </c:catAx>
      <c:valAx>
        <c:axId val="810687248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810686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 b="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602529404676943"/>
          <c:w val="0.95416666666666672"/>
          <c:h val="0.76798458629542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Низший</c:v>
                </c:pt>
              </c:strCache>
            </c:strRef>
          </c:tx>
          <c:spPr>
            <a:solidFill>
              <a:srgbClr val="D9F3D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2й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</c:v>
                </c:pt>
                <c:pt idx="1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11</c:v>
                </c:pt>
                <c:pt idx="1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380-49B3-8193-24F95815F04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4й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</c:v>
                </c:pt>
                <c:pt idx="1">
                  <c:v>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380-49B3-8193-24F95815F049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Высший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12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380-49B3-8193-24F95815F04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810691056"/>
        <c:axId val="810692144"/>
      </c:barChart>
      <c:catAx>
        <c:axId val="810691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810692144"/>
        <c:crosses val="autoZero"/>
        <c:auto val="1"/>
        <c:lblAlgn val="ctr"/>
        <c:lblOffset val="100"/>
        <c:noMultiLvlLbl val="0"/>
      </c:catAx>
      <c:valAx>
        <c:axId val="810692144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810691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602529404676943"/>
          <c:w val="0.95416666666666672"/>
          <c:h val="0.76798458629542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11</c:v>
                </c:pt>
                <c:pt idx="1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20-29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</c:v>
                </c:pt>
                <c:pt idx="1">
                  <c:v>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30-39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</c:v>
                </c:pt>
                <c:pt idx="1">
                  <c:v>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C2-4952-91A4-79AD724F663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40-49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5C2-4952-91A4-79AD724F66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882641856"/>
        <c:axId val="882638592"/>
      </c:barChart>
      <c:catAx>
        <c:axId val="882641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882638592"/>
        <c:crosses val="autoZero"/>
        <c:auto val="1"/>
        <c:lblAlgn val="ctr"/>
        <c:lblOffset val="100"/>
        <c:noMultiLvlLbl val="0"/>
      </c:catAx>
      <c:valAx>
        <c:axId val="882638592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882641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7543412015597402"/>
          <c:y val="0.10594025451613202"/>
          <c:w val="0.44913175968805202"/>
          <c:h val="8.35713822283601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896807889443975"/>
          <c:w val="0.95416666666666672"/>
          <c:h val="0.765041801447757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Смертность до 5 лет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2-3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Смертность до 5 лет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</c:v>
                </c:pt>
                <c:pt idx="1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4-6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Смертность до 5 лет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9</c:v>
                </c:pt>
                <c:pt idx="1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64C-49EA-A284-7AE81343979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7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Смертность до 5 лет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49D-4F5A-8B49-C078ABA78C3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882640768"/>
        <c:axId val="882641312"/>
      </c:barChart>
      <c:catAx>
        <c:axId val="882640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882641312"/>
        <c:crosses val="autoZero"/>
        <c:auto val="1"/>
        <c:lblAlgn val="ctr"/>
        <c:lblOffset val="100"/>
        <c:noMultiLvlLbl val="0"/>
      </c:catAx>
      <c:valAx>
        <c:axId val="882641312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882640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 лет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 лет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</c:v>
                </c:pt>
                <c:pt idx="1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 лет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11</c:v>
                </c:pt>
                <c:pt idx="1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94C-43B9-B7C1-F645C05CE47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4+ лет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Неонатальная смертность</c:v>
                </c:pt>
                <c:pt idx="1">
                  <c:v>До 5 лет смертность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10</c:v>
                </c:pt>
                <c:pt idx="1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94C-43B9-B7C1-F645C05CE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882643488"/>
        <c:axId val="882644576"/>
      </c:barChart>
      <c:catAx>
        <c:axId val="882643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882644576"/>
        <c:crosses val="autoZero"/>
        <c:auto val="1"/>
        <c:lblAlgn val="ctr"/>
        <c:lblOffset val="100"/>
        <c:noMultiLvlLbl val="0"/>
      </c:catAx>
      <c:valAx>
        <c:axId val="882644576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882643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0.38064</cdr:x>
      <cdr:y>0.81429</cdr:y>
    </cdr:from>
    <cdr:to>
      <cdr:x>0.44137</cdr:x>
      <cdr:y>0.91014</cdr:y>
    </cdr:to>
    <cdr:sp macro="" textlink="">
      <cdr:nvSpPr>
        <cdr:cNvPr id="2" name="TextBox 3">
          <a:extLst xmlns:a="http://schemas.openxmlformats.org/drawingml/2006/main">
            <a:ext uri="{FF2B5EF4-FFF2-40B4-BE49-F238E27FC236}">
              <a16:creationId xmlns:a16="http://schemas.microsoft.com/office/drawing/2014/main" xmlns="" id="{7296446F-9B52-45D8-BB9D-677B1480363A}"/>
            </a:ext>
          </a:extLst>
        </cdr:cNvPr>
        <cdr:cNvSpPr txBox="1"/>
      </cdr:nvSpPr>
      <cdr:spPr>
        <a:xfrm xmlns:a="http://schemas.openxmlformats.org/drawingml/2006/main">
          <a:off x="3001983" y="3514197"/>
          <a:ext cx="478971" cy="4136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ru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*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20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560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843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401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Показатель мертворождаемости: число мертворождений, деленное на число беременностей продолжительностью 28 недель и более, в расчете на 1000 беременностей.</a:t>
            </a:r>
            <a:endParaRPr lang="fr-FR" sz="1800" kern="1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sz="1800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sz="1800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Показатель ранней неонатальной смертности: число случаев ранней неонатальной смертности, деленное на число живорождений, в расчете на 1000.</a:t>
            </a:r>
            <a:endParaRPr lang="fr-FR" sz="1800" kern="1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fr-FR" sz="1800" kern="1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Коэффициент перинатальной смертности: сумма числа мертворождений и ранних неонатальных смертей, деленная на число беременностей продолжительностью 28 недель и более, в расчете на 1000 </a:t>
            </a:r>
            <a:r>
              <a:rPr lang="ru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беременностей.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513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xmlns="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593580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 </a:t>
            </a:r>
            <a:r>
              <a:rPr kumimoji="0" lang="ru-RU" sz="36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Медико-Демографическое Исследование Таджикистана (МДИТ)</a:t>
            </a:r>
            <a:endParaRPr kumimoji="0" lang="en-US" sz="3600" b="1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pic>
        <p:nvPicPr>
          <p:cNvPr id="3" name="Picture 2" descr="A colorful ceiling with many designs&#10;&#10;Description automatically generated with medium confidence">
            <a:extLst>
              <a:ext uri="{FF2B5EF4-FFF2-40B4-BE49-F238E27FC236}">
                <a16:creationId xmlns:a16="http://schemas.microsoft.com/office/drawing/2014/main" xmlns="" id="{22C4D31E-7660-2E7E-A793-B24C875061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59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811212"/>
          </a:xfrm>
          <a:prstGeom prst="rect">
            <a:avLst/>
          </a:prstGeom>
        </p:spPr>
        <p:txBody>
          <a:bodyPr/>
          <a:lstStyle/>
          <a:p>
            <a:r>
              <a:rPr lang="ru" dirty="0"/>
              <a:t>Младенческая и </a:t>
            </a:r>
            <a:r>
              <a:rPr lang="ru" dirty="0" err="1"/>
              <a:t>детская </a:t>
            </a:r>
            <a:r>
              <a:rPr lang="ru" dirty="0"/>
              <a:t>смертность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xmlns="" id="{90D53E62-090D-77E8-73FE-70C3F9C7BD7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31FD45D1-4BA3-60C9-E81F-4E807A707B63}"/>
              </a:ext>
            </a:extLst>
          </p:cNvPr>
          <p:cNvGrpSpPr/>
          <p:nvPr/>
        </p:nvGrpSpPr>
        <p:grpSpPr>
          <a:xfrm>
            <a:off x="-7356" y="133539"/>
            <a:ext cx="9308131" cy="6590921"/>
            <a:chOff x="0" y="372316"/>
            <a:chExt cx="9308131" cy="6590921"/>
          </a:xfrm>
        </p:grpSpPr>
        <p:grpSp>
          <p:nvGrpSpPr>
            <p:cNvPr id="83" name="Graphic 2">
              <a:extLst>
                <a:ext uri="{FF2B5EF4-FFF2-40B4-BE49-F238E27FC236}">
                  <a16:creationId xmlns:a16="http://schemas.microsoft.com/office/drawing/2014/main" xmlns="" id="{77E3E40D-C81C-0AA1-E89F-D2BE5FE4198C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xmlns="" id="{1D272B4C-8A57-BDDB-C426-098841ABC702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xmlns="" id="{00441B21-2603-C068-3ABB-EC8F4F95E722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xmlns="" id="{E6C0AF53-241E-323F-80B9-7893CED43759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xmlns="" id="{181988A7-1366-C5E4-E9DE-F4B4A581EBAE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xmlns="" id="{53AF73D9-F6DB-AA3C-9161-7DE6E374677B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95" name="Graphic 2">
                <a:extLst>
                  <a:ext uri="{FF2B5EF4-FFF2-40B4-BE49-F238E27FC236}">
                    <a16:creationId xmlns:a16="http://schemas.microsoft.com/office/drawing/2014/main" xmlns="" id="{55B28695-0059-7221-401F-56CADA37128E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xmlns="" id="{3935F5FD-8FB0-E166-A5F5-D8DC24F64F9C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3499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xmlns="" id="{D361884F-146D-BE53-0727-E3DD63EA3843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xmlns="" id="{6CB387F9-A576-1D31-EC4F-9BED8021D238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xmlns="" id="{4D9E8538-911D-A908-DEFE-7D4899B66C6A}"/>
                </a:ext>
              </a:extLst>
            </p:cNvPr>
            <p:cNvSpPr txBox="1"/>
            <p:nvPr/>
          </p:nvSpPr>
          <p:spPr>
            <a:xfrm>
              <a:off x="1184385" y="3062086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Согдийская область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23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xmlns="" id="{A2C41976-A823-F67F-4769-D382354D7DE2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РРП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29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xmlns="" id="{765F265F-8398-2978-495A-F93663360931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ГБАО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20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xmlns="" id="{010F4F82-D8EF-4C4B-44E0-25D9EE52E551}"/>
                </a:ext>
              </a:extLst>
            </p:cNvPr>
            <p:cNvSpPr txBox="1"/>
            <p:nvPr/>
          </p:nvSpPr>
          <p:spPr>
            <a:xfrm>
              <a:off x="1578675" y="4847860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Хатлонская область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19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xmlns="" id="{EC61A5B2-D1CC-3FB8-F0CA-0FE357E0D90D}"/>
                </a:ext>
              </a:extLst>
            </p:cNvPr>
            <p:cNvSpPr txBox="1"/>
            <p:nvPr/>
          </p:nvSpPr>
          <p:spPr>
            <a:xfrm>
              <a:off x="75503" y="4563329"/>
              <a:ext cx="1154887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Душанбе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21</a:t>
              </a: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xmlns="" id="{F5090B09-02F1-0B63-9572-0A02CDB654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C21C96D4-876A-2103-4CE3-0E49D6033FC9}"/>
              </a:ext>
            </a:extLst>
          </p:cNvPr>
          <p:cNvSpPr txBox="1">
            <a:spLocks/>
          </p:cNvSpPr>
          <p:nvPr/>
        </p:nvSpPr>
        <p:spPr>
          <a:xfrm>
            <a:off x="367769" y="77186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ru" dirty="0"/>
              <a:t>Смертность Детей до 5 </a:t>
            </a:r>
            <a:r>
              <a:rPr lang="ru"/>
              <a:t>лет </a:t>
            </a:r>
          </a:p>
          <a:p>
            <a:pPr algn="l"/>
            <a:r>
              <a:rPr lang="ru"/>
              <a:t>по Региону</a:t>
            </a:r>
            <a:endParaRPr lang="ru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60AA9284-A971-01D6-423C-77ED7821C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200" y="948480"/>
            <a:ext cx="7886700" cy="790816"/>
          </a:xfrm>
        </p:spPr>
        <p:txBody>
          <a:bodyPr>
            <a:normAutofit/>
          </a:bodyPr>
          <a:lstStyle/>
          <a:p>
            <a:pPr algn="l"/>
            <a:r>
              <a:rPr lang="ru" dirty="0">
                <a:latin typeface="+mn-lt"/>
              </a:rPr>
              <a:t>Смертей на 1000 живорождений за 10-летний период до проведения исследования</a:t>
            </a:r>
          </a:p>
        </p:txBody>
      </p: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21045DDB-C81E-357E-E93F-A31D55F649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DB9C3709-7FAE-152C-AD1F-7D4A9F85D9BF}"/>
              </a:ext>
            </a:extLst>
          </p:cNvPr>
          <p:cNvSpPr txBox="1">
            <a:spLocks/>
          </p:cNvSpPr>
          <p:nvPr/>
        </p:nvSpPr>
        <p:spPr>
          <a:xfrm>
            <a:off x="7345049" y="792354"/>
            <a:ext cx="172305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9DDA"/>
                </a:solidFill>
              </a:rPr>
              <a:t>Индикатор 3.2.1</a:t>
            </a:r>
          </a:p>
        </p:txBody>
      </p:sp>
    </p:spTree>
    <p:extLst>
      <p:ext uri="{BB962C8B-B14F-4D97-AF65-F5344CB8AC3E}">
        <p14:creationId xmlns:p14="http://schemas.microsoft.com/office/powerpoint/2010/main" val="3303905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81908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Смертность Детей по Возрасту</a:t>
            </a:r>
            <a:r>
              <a:rPr lang="en-US" dirty="0"/>
              <a:t/>
            </a:r>
            <a:br>
              <a:rPr lang="en-US" dirty="0"/>
            </a:br>
            <a:r>
              <a:rPr lang="ru" dirty="0"/>
              <a:t>Матери на Момент Рождения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0858939"/>
              </p:ext>
            </p:extLst>
          </p:nvPr>
        </p:nvGraphicFramePr>
        <p:xfrm>
          <a:off x="628649" y="1565793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30087"/>
            <a:ext cx="7886700" cy="762998"/>
          </a:xfrm>
        </p:spPr>
        <p:txBody>
          <a:bodyPr>
            <a:normAutofit/>
          </a:bodyPr>
          <a:lstStyle/>
          <a:p>
            <a:pPr algn="l"/>
            <a:r>
              <a:rPr lang="ru" dirty="0">
                <a:latin typeface="+mn-lt"/>
              </a:rPr>
              <a:t>Смертей на 1000 живорождений за 10-летний период до проведения исследования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296446F-9B52-45D8-BB9D-677B1480363A}"/>
              </a:ext>
            </a:extLst>
          </p:cNvPr>
          <p:cNvSpPr txBox="1"/>
          <p:nvPr/>
        </p:nvSpPr>
        <p:spPr>
          <a:xfrm>
            <a:off x="7436033" y="5079990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ru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*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4E2A267C-1713-E2C1-1C2E-B7E5380FC8E2}"/>
              </a:ext>
            </a:extLst>
          </p:cNvPr>
          <p:cNvSpPr txBox="1">
            <a:spLocks/>
          </p:cNvSpPr>
          <p:nvPr/>
        </p:nvSpPr>
        <p:spPr>
          <a:xfrm>
            <a:off x="628648" y="6097403"/>
            <a:ext cx="7886700" cy="762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" sz="1600" dirty="0">
                <a:latin typeface="+mn-lt"/>
              </a:rPr>
              <a:t>Звездочка указывает на то, что показатель основан на менее чем 250 невзвешенных человеко-лет подверженности риску смерти и был скрыт.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8FCD4E05-CCDD-A325-2B01-14335D21C2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2C83CAAA-2934-E117-F07E-CA47E84F62FD}"/>
              </a:ext>
            </a:extLst>
          </p:cNvPr>
          <p:cNvSpPr txBox="1">
            <a:spLocks/>
          </p:cNvSpPr>
          <p:nvPr/>
        </p:nvSpPr>
        <p:spPr>
          <a:xfrm>
            <a:off x="7416756" y="81092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9DDA"/>
                </a:solidFill>
              </a:rPr>
              <a:t>Индикаторы 3.2.1, 3.2.2</a:t>
            </a:r>
          </a:p>
        </p:txBody>
      </p:sp>
    </p:spTree>
    <p:extLst>
      <p:ext uri="{BB962C8B-B14F-4D97-AF65-F5344CB8AC3E}">
        <p14:creationId xmlns:p14="http://schemas.microsoft.com/office/powerpoint/2010/main" val="35566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04792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Смертность Детей</a:t>
            </a:r>
            <a:r>
              <a:rPr lang="en-US" dirty="0"/>
              <a:t/>
            </a:r>
            <a:br>
              <a:rPr lang="en-US" dirty="0"/>
            </a:br>
            <a:r>
              <a:rPr lang="ru" dirty="0"/>
              <a:t>по Очередности Рождения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0925491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516719"/>
            <a:ext cx="7886700" cy="555989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" dirty="0">
                <a:latin typeface="+mn-lt"/>
              </a:rPr>
              <a:t>Смертей на 1000 живорождений за 10-летний период до проведения исследования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4569334E-F00D-DFF6-30AB-8215BEB2CC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83A00417-6395-3122-0DF5-9D6879C71C3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9DDA"/>
                </a:solidFill>
              </a:rPr>
              <a:t>Индикаторы 3.2.1, 3.2.2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F2BED07-C26E-4430-8DD8-6334ADC2103F}"/>
              </a:ext>
            </a:extLst>
          </p:cNvPr>
          <p:cNvSpPr txBox="1"/>
          <p:nvPr/>
        </p:nvSpPr>
        <p:spPr>
          <a:xfrm>
            <a:off x="7343993" y="5430972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ru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*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A043A2E-0874-271A-6CAA-B91FA3DD3455}"/>
              </a:ext>
            </a:extLst>
          </p:cNvPr>
          <p:cNvSpPr txBox="1"/>
          <p:nvPr/>
        </p:nvSpPr>
        <p:spPr>
          <a:xfrm>
            <a:off x="3507349" y="5430972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ru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*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A49DA919-2912-F5D1-D4A4-5180D49C6748}"/>
              </a:ext>
            </a:extLst>
          </p:cNvPr>
          <p:cNvSpPr txBox="1">
            <a:spLocks/>
          </p:cNvSpPr>
          <p:nvPr/>
        </p:nvSpPr>
        <p:spPr>
          <a:xfrm>
            <a:off x="628647" y="6149590"/>
            <a:ext cx="7886700" cy="1375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" sz="1600" dirty="0">
                <a:latin typeface="+mn-lt"/>
              </a:rPr>
              <a:t>Звездочка указывает на то, что показатель основан на менее чем 250 невзвешенных человеко-лет подверженности риску смерти и был скрыт.</a:t>
            </a:r>
          </a:p>
        </p:txBody>
      </p:sp>
    </p:spTree>
    <p:extLst>
      <p:ext uri="{BB962C8B-B14F-4D97-AF65-F5344CB8AC3E}">
        <p14:creationId xmlns:p14="http://schemas.microsoft.com/office/powerpoint/2010/main" val="3322161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04792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Смертность Детей по Интервалу После Предыдущего Рождения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1964503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516719"/>
            <a:ext cx="7886700" cy="6210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" dirty="0">
                <a:latin typeface="+mn-lt"/>
              </a:rPr>
              <a:t>Смертей на 1000 живорождений за 10-летний период до проведения исследования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A0869D8F-81A2-69CB-3C4E-CE744500C6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C3AD93FF-3E1E-081A-C62D-1E568DFEA415}"/>
              </a:ext>
            </a:extLst>
          </p:cNvPr>
          <p:cNvSpPr txBox="1">
            <a:spLocks/>
          </p:cNvSpPr>
          <p:nvPr/>
        </p:nvSpPr>
        <p:spPr>
          <a:xfrm>
            <a:off x="7416756" y="80839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9DDA"/>
                </a:solidFill>
              </a:rPr>
              <a:t>Индикаторы 3.2.1, 3.2.2</a:t>
            </a:r>
          </a:p>
        </p:txBody>
      </p:sp>
    </p:spTree>
    <p:extLst>
      <p:ext uri="{BB962C8B-B14F-4D97-AF65-F5344CB8AC3E}">
        <p14:creationId xmlns:p14="http://schemas.microsoft.com/office/powerpoint/2010/main" val="3553155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" dirty="0"/>
              <a:t>Перинатальная Смертность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08314"/>
            <a:ext cx="7886700" cy="5018315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</a:pPr>
            <a:r>
              <a:rPr lang="ru" sz="2800" b="1" i="0"/>
              <a:t>Мертворождения: </a:t>
            </a:r>
            <a:r>
              <a:rPr lang="ru" sz="2800" i="0"/>
              <a:t>гибель плода при беременности продолжительностью 28 и более недель.</a:t>
            </a:r>
          </a:p>
          <a:p>
            <a:pPr>
              <a:lnSpc>
                <a:spcPct val="110000"/>
              </a:lnSpc>
            </a:pPr>
            <a:r>
              <a:rPr lang="ru" sz="2800" b="1" i="0"/>
              <a:t>Ранняя неонатальная смертность: </a:t>
            </a:r>
            <a:r>
              <a:rPr lang="ru" sz="2800" i="0"/>
              <a:t>смертность в возрасте 0-6 дней среди живорожденных детей</a:t>
            </a:r>
          </a:p>
          <a:p>
            <a:pPr>
              <a:lnSpc>
                <a:spcPct val="110000"/>
              </a:lnSpc>
            </a:pPr>
            <a:r>
              <a:rPr lang="ru" sz="2800" b="1" i="0"/>
              <a:t>Показатель мертворождаемости: </a:t>
            </a:r>
            <a:r>
              <a:rPr lang="ru" sz="2800" i="0"/>
              <a:t>количество мертворождений на 1000 беременностей продолжительностью 28 и более недель.</a:t>
            </a:r>
          </a:p>
          <a:p>
            <a:pPr>
              <a:lnSpc>
                <a:spcPct val="110000"/>
              </a:lnSpc>
            </a:pPr>
            <a:r>
              <a:rPr lang="ru" sz="2800" b="1" i="0"/>
              <a:t>Коэффициент ранней неонатальной смертности: </a:t>
            </a:r>
            <a:r>
              <a:rPr lang="ru" sz="2800" i="0"/>
              <a:t>количество ранних неонатальных смертей на 1000 живорождений</a:t>
            </a:r>
          </a:p>
          <a:p>
            <a:pPr>
              <a:lnSpc>
                <a:spcPct val="110000"/>
              </a:lnSpc>
            </a:pPr>
            <a:r>
              <a:rPr lang="ru" sz="2800" b="1" i="0"/>
              <a:t>Коэффициент перинатальной смертности: </a:t>
            </a:r>
            <a:r>
              <a:rPr lang="ru" sz="2800" i="0"/>
              <a:t>число мертворождений и ранних неонатальных смертей на 1000 беременностей продолжительностью 28 и более недель.</a:t>
            </a:r>
            <a:endParaRPr lang="en-US" sz="2800" b="1" i="0"/>
          </a:p>
          <a:p>
            <a:pPr>
              <a:lnSpc>
                <a:spcPct val="110000"/>
              </a:lnSpc>
            </a:pPr>
            <a:endParaRPr lang="en-US" sz="2800" b="1" i="0"/>
          </a:p>
        </p:txBody>
      </p:sp>
    </p:spTree>
    <p:extLst>
      <p:ext uri="{BB962C8B-B14F-4D97-AF65-F5344CB8AC3E}">
        <p14:creationId xmlns:p14="http://schemas.microsoft.com/office/powerpoint/2010/main" val="3086977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Перинатальная Смертность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xmlns="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4512045"/>
              </p:ext>
            </p:extLst>
          </p:nvPr>
        </p:nvGraphicFramePr>
        <p:xfrm>
          <a:off x="628648" y="1458954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ED3EB88E-B61A-20D4-38C8-97E73458D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12372"/>
            <a:ext cx="7886700" cy="596445"/>
          </a:xfrm>
        </p:spPr>
        <p:txBody>
          <a:bodyPr>
            <a:normAutofit/>
          </a:bodyPr>
          <a:lstStyle/>
          <a:p>
            <a:pPr algn="l"/>
            <a:r>
              <a:rPr lang="ru" dirty="0">
                <a:latin typeface="+mn-lt"/>
              </a:rPr>
              <a:t>Смертей на 1000 беременностей продолжительностью 28 и более недель за 5-летний период до проведения исследования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726788B2-9280-DC84-F8CE-1D2FF4CC3DCA}"/>
              </a:ext>
            </a:extLst>
          </p:cNvPr>
          <p:cNvSpPr txBox="1">
            <a:spLocks/>
          </p:cNvSpPr>
          <p:nvPr/>
        </p:nvSpPr>
        <p:spPr>
          <a:xfrm>
            <a:off x="628648" y="6203093"/>
            <a:ext cx="7886700" cy="491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" sz="1600" dirty="0"/>
              <a:t>*</a:t>
            </a:r>
            <a:r>
              <a:rPr lang="ru" sz="1600" dirty="0">
                <a:latin typeface="+mn-lt"/>
              </a:rPr>
              <a:t>На 1000 живорождений</a:t>
            </a:r>
          </a:p>
        </p:txBody>
      </p:sp>
    </p:spTree>
    <p:extLst>
      <p:ext uri="{BB962C8B-B14F-4D97-AF65-F5344CB8AC3E}">
        <p14:creationId xmlns:p14="http://schemas.microsoft.com/office/powerpoint/2010/main" val="1683805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" dirty="0"/>
              <a:t>Ключевые Результаты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15143"/>
            <a:ext cx="8101693" cy="497035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400" i="0" dirty="0"/>
              <a:t>Смертность в детском возрасте снизилась. </a:t>
            </a:r>
            <a:r>
              <a:rPr lang="ru" sz="2400" b="1" i="0" dirty="0">
                <a:solidFill>
                  <a:schemeClr val="accent5"/>
                </a:solidFill>
              </a:rPr>
              <a:t>Неонатальная смертность </a:t>
            </a:r>
            <a:r>
              <a:rPr lang="ru" sz="2400" i="0" dirty="0"/>
              <a:t>составляет </a:t>
            </a:r>
            <a:r>
              <a:rPr lang="ru" sz="2400" b="1" i="0" dirty="0">
                <a:solidFill>
                  <a:schemeClr val="accent5"/>
                </a:solidFill>
              </a:rPr>
              <a:t>10 </a:t>
            </a:r>
            <a:r>
              <a:rPr lang="ru" sz="2400" i="0" dirty="0"/>
              <a:t>смертей на 1000 живорождений, а </a:t>
            </a:r>
            <a:r>
              <a:rPr lang="ru" sz="2400" b="1" i="0" dirty="0">
                <a:solidFill>
                  <a:schemeClr val="accent5"/>
                </a:solidFill>
              </a:rPr>
              <a:t>смертность детей до 5 лет </a:t>
            </a:r>
            <a:r>
              <a:rPr lang="ru" sz="2400" i="0" dirty="0"/>
              <a:t>составляет </a:t>
            </a:r>
            <a:r>
              <a:rPr lang="ru" sz="2400" b="1" i="0" dirty="0">
                <a:solidFill>
                  <a:schemeClr val="accent5"/>
                </a:solidFill>
              </a:rPr>
              <a:t>24 </a:t>
            </a:r>
            <a:r>
              <a:rPr lang="ru" sz="2400" i="0" dirty="0"/>
              <a:t>смерти на 1000 живорождений.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400" i="0" dirty="0"/>
              <a:t>Смертность в детском возрасте самая высокая среди детей, </a:t>
            </a:r>
            <a:r>
              <a:rPr lang="ru" sz="2400" b="1" i="0" dirty="0">
                <a:solidFill>
                  <a:schemeClr val="accent5"/>
                </a:solidFill>
              </a:rPr>
              <a:t>родившихся менее чем через 2 года после предыдущего рождения</a:t>
            </a:r>
            <a:r>
              <a:rPr lang="ru" sz="2400" i="0" dirty="0"/>
              <a:t>.</a:t>
            </a:r>
            <a:endParaRPr lang="en-US" sz="2400" b="1" i="0" dirty="0">
              <a:solidFill>
                <a:schemeClr val="accent5"/>
              </a:solidFill>
            </a:endParaRPr>
          </a:p>
          <a:p>
            <a:pPr>
              <a:lnSpc>
                <a:spcPct val="100000"/>
              </a:lnSpc>
            </a:pPr>
            <a:endParaRPr lang="en-US" sz="24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5691" y="3082110"/>
            <a:ext cx="4811486" cy="693780"/>
          </a:xfrm>
        </p:spPr>
        <p:txBody>
          <a:bodyPr>
            <a:normAutofit fontScale="850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Смертность в детском возрасте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574916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8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A043F9AA-8657-917A-338B-5816A57E17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30" y="1381125"/>
            <a:ext cx="2259638" cy="30479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" dirty="0"/>
              <a:t>Оценки </a:t>
            </a:r>
            <a:r>
              <a:rPr lang="ru" sz="3600" i="0" dirty="0"/>
              <a:t>Смертности в Детском Возрасте </a:t>
            </a:r>
            <a:endParaRPr lang="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91912"/>
            <a:ext cx="7886700" cy="5347091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ru" sz="2600" b="1" i="0" dirty="0"/>
              <a:t>Неонатальная смертность: </a:t>
            </a:r>
            <a:r>
              <a:rPr lang="ru" sz="2600" i="0" dirty="0"/>
              <a:t>вероятность смерти в первый месяц жизни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ru" sz="2600" b="1" i="0" dirty="0" err="1"/>
              <a:t>Постнеонатальная </a:t>
            </a:r>
            <a:r>
              <a:rPr lang="ru" sz="2600" b="1" i="0" dirty="0"/>
              <a:t>смертность: </a:t>
            </a:r>
            <a:r>
              <a:rPr lang="ru" sz="2600" i="0" dirty="0"/>
              <a:t>вероятность смерти в возрасте от одного месяца до первого дня рождения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ru" sz="2600" b="1" i="0" dirty="0"/>
              <a:t>Младенческая смертность: </a:t>
            </a:r>
            <a:r>
              <a:rPr lang="ru" sz="2600" i="0" dirty="0"/>
              <a:t>вероятность смерти до достижения первого дня рождения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ru" sz="2600" b="1" i="0" dirty="0"/>
              <a:t>Детская смертность: </a:t>
            </a:r>
            <a:r>
              <a:rPr lang="ru" sz="2600" i="0" dirty="0"/>
              <a:t>вероятность смерти в возрасте от одного до пяти лет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ru" sz="2600" b="1" i="0" dirty="0"/>
              <a:t>Смертность детей до 5 лет: </a:t>
            </a:r>
            <a:r>
              <a:rPr lang="ru" sz="2600" i="0" dirty="0"/>
              <a:t>вероятность смерти до достижения ими пятилетнего возраста</a:t>
            </a:r>
            <a:endParaRPr lang="en-US" sz="2600" b="1" i="0" dirty="0"/>
          </a:p>
          <a:p>
            <a:pPr>
              <a:lnSpc>
                <a:spcPct val="110000"/>
              </a:lnSpc>
            </a:pPr>
            <a:endParaRPr lang="en-US" sz="2800" b="1" i="0" dirty="0"/>
          </a:p>
        </p:txBody>
      </p:sp>
    </p:spTree>
    <p:extLst>
      <p:ext uri="{BB962C8B-B14F-4D97-AF65-F5344CB8AC3E}">
        <p14:creationId xmlns:p14="http://schemas.microsoft.com/office/powerpoint/2010/main" val="1457795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46524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Показатели </a:t>
            </a:r>
            <a:r>
              <a:rPr lang="ru" sz="3600" i="0" dirty="0"/>
              <a:t>Смертности в Детском Возрасте </a:t>
            </a:r>
            <a:endParaRPr lang="ru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93447"/>
            <a:ext cx="6587699" cy="722996"/>
          </a:xfrm>
        </p:spPr>
        <p:txBody>
          <a:bodyPr>
            <a:normAutofit/>
          </a:bodyPr>
          <a:lstStyle/>
          <a:p>
            <a:pPr algn="l"/>
            <a:r>
              <a:rPr lang="ru" dirty="0">
                <a:latin typeface="+mn-lt"/>
              </a:rPr>
              <a:t>Смертей на 1000 живорождений за 5-летний период до проведения исследования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xmlns="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0252199"/>
              </p:ext>
            </p:extLst>
          </p:nvPr>
        </p:nvGraphicFramePr>
        <p:xfrm>
          <a:off x="234778" y="1631722"/>
          <a:ext cx="8761617" cy="48797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9B6E8662-C68D-8FEE-362B-0684FDDB0F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F6218C7A-D0A5-44A4-B089-4A3E6452488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9DDA"/>
                </a:solidFill>
              </a:rPr>
              <a:t>Индикаторы 3.2.1, 3.2.2</a:t>
            </a:r>
          </a:p>
        </p:txBody>
      </p: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Тенденции Смертности Детей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5141766"/>
              </p:ext>
            </p:extLst>
          </p:nvPr>
        </p:nvGraphicFramePr>
        <p:xfrm>
          <a:off x="628650" y="1621969"/>
          <a:ext cx="7992836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854967F-8043-B86D-C735-482989D83C1E}"/>
              </a:ext>
            </a:extLst>
          </p:cNvPr>
          <p:cNvSpPr txBox="1"/>
          <p:nvPr/>
        </p:nvSpPr>
        <p:spPr>
          <a:xfrm>
            <a:off x="0" y="3657609"/>
            <a:ext cx="1729946" cy="70938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ru" sz="1800" b="1" dirty="0">
                <a:solidFill>
                  <a:schemeClr val="tx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Смертность детей до 5 лет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862842A-EAC4-C115-2F36-83D77BEE1E0E}"/>
              </a:ext>
            </a:extLst>
          </p:cNvPr>
          <p:cNvSpPr txBox="1"/>
          <p:nvPr/>
        </p:nvSpPr>
        <p:spPr>
          <a:xfrm>
            <a:off x="522514" y="5446487"/>
            <a:ext cx="277585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l"/>
            <a:r>
              <a:rPr lang="ru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Неонатальная смертность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xmlns="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21012"/>
            <a:ext cx="7886700" cy="709383"/>
          </a:xfrm>
        </p:spPr>
        <p:txBody>
          <a:bodyPr>
            <a:normAutofit/>
          </a:bodyPr>
          <a:lstStyle/>
          <a:p>
            <a:pPr algn="l"/>
            <a:r>
              <a:rPr lang="ru" dirty="0">
                <a:latin typeface="+mn-lt"/>
              </a:rPr>
              <a:t>Смертей на 1000 живорождений за 5-летний период до проведения исследования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5138D57-81A7-9062-3037-7FA0E56333ED}"/>
              </a:ext>
            </a:extLst>
          </p:cNvPr>
          <p:cNvSpPr txBox="1"/>
          <p:nvPr/>
        </p:nvSpPr>
        <p:spPr>
          <a:xfrm>
            <a:off x="65978" y="4366992"/>
            <a:ext cx="1824605" cy="77288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l"/>
            <a:r>
              <a:rPr lang="ru" sz="16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Младенческая смертность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F54130F3-DE37-5185-2B28-7B1052DDAE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D50AFE45-B444-5D0F-EBED-95939A2D486D}"/>
              </a:ext>
            </a:extLst>
          </p:cNvPr>
          <p:cNvSpPr txBox="1">
            <a:spLocks/>
          </p:cNvSpPr>
          <p:nvPr/>
        </p:nvSpPr>
        <p:spPr>
          <a:xfrm>
            <a:off x="7416756" y="830035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9DDA"/>
                </a:solidFill>
              </a:rPr>
              <a:t>Индикаторы 3.2.1, 3.2.2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Смертность Детей по Полу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6399963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95400"/>
            <a:ext cx="7886700" cy="538477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" dirty="0">
                <a:latin typeface="+mn-lt"/>
              </a:rPr>
              <a:t>Смертей на 1000 живорождений за 5-летний период до проведения исследования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61170066-FB51-9A9F-B895-C25125C1BF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D2AB4EB9-4B53-09E4-875D-332427043F2A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9DDA"/>
                </a:solidFill>
              </a:rPr>
              <a:t>Индикаторы 3.2.1, 3.2.2</a:t>
            </a:r>
          </a:p>
        </p:txBody>
      </p:sp>
    </p:spTree>
    <p:extLst>
      <p:ext uri="{BB962C8B-B14F-4D97-AF65-F5344CB8AC3E}">
        <p14:creationId xmlns:p14="http://schemas.microsoft.com/office/powerpoint/2010/main" val="2672004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Смертность Детей по Месту Жительства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3578894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95400"/>
            <a:ext cx="7886700" cy="609599"/>
          </a:xfrm>
        </p:spPr>
        <p:txBody>
          <a:bodyPr>
            <a:normAutofit/>
          </a:bodyPr>
          <a:lstStyle/>
          <a:p>
            <a:pPr algn="l"/>
            <a:r>
              <a:rPr lang="ru" dirty="0">
                <a:latin typeface="+mn-lt"/>
              </a:rPr>
              <a:t>Смертей на 1000 живорождений за 5-летний период до проведения исследования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13A84AEE-966C-7496-2339-7466BA1330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CBA8D4B5-4DB4-0D25-C4C3-18387223B531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9DDA"/>
                </a:solidFill>
              </a:rPr>
              <a:t>Индикаторы 3.2.1, 3.2.2</a:t>
            </a:r>
          </a:p>
        </p:txBody>
      </p:sp>
    </p:spTree>
    <p:extLst>
      <p:ext uri="{BB962C8B-B14F-4D97-AF65-F5344CB8AC3E}">
        <p14:creationId xmlns:p14="http://schemas.microsoft.com/office/powerpoint/2010/main" val="2900471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72996"/>
            <a:ext cx="7886700" cy="1254872"/>
          </a:xfrm>
        </p:spPr>
        <p:txBody>
          <a:bodyPr>
            <a:noAutofit/>
          </a:bodyPr>
          <a:lstStyle/>
          <a:p>
            <a:r>
              <a:rPr lang="ru" dirty="0"/>
              <a:t>Смертность Детей </a:t>
            </a:r>
            <a:r>
              <a:rPr lang="en-US" dirty="0"/>
              <a:t/>
            </a:r>
            <a:br>
              <a:rPr lang="en-US" dirty="0"/>
            </a:br>
            <a:r>
              <a:rPr lang="ru" dirty="0"/>
              <a:t>по Образованию Матери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4205137"/>
              </p:ext>
            </p:extLst>
          </p:nvPr>
        </p:nvGraphicFramePr>
        <p:xfrm>
          <a:off x="0" y="2001132"/>
          <a:ext cx="9070109" cy="4304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545771"/>
            <a:ext cx="7886700" cy="619738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latin typeface="+mn-lt"/>
              </a:rPr>
              <a:t>C</a:t>
            </a:r>
            <a:r>
              <a:rPr lang="ru" dirty="0">
                <a:latin typeface="+mn-lt"/>
              </a:rPr>
              <a:t>мертей на 1000 живорождений за 10-летний период до проведения исследования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95ABCA1A-ED10-A4EB-2E51-48FD386E2A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23F02814-C03D-2DDE-02BC-E93A96D833ED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9DDA"/>
                </a:solidFill>
              </a:rPr>
              <a:t>Индикаторы 3.2.1, 3.2.2</a:t>
            </a:r>
          </a:p>
        </p:txBody>
      </p:sp>
    </p:spTree>
    <p:extLst>
      <p:ext uri="{BB962C8B-B14F-4D97-AF65-F5344CB8AC3E}">
        <p14:creationId xmlns:p14="http://schemas.microsoft.com/office/powerpoint/2010/main" val="2158953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97592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Смертность Детей по Уровню Благосостояния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8675183"/>
              </p:ext>
            </p:extLst>
          </p:nvPr>
        </p:nvGraphicFramePr>
        <p:xfrm>
          <a:off x="628649" y="199033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545770"/>
            <a:ext cx="7886700" cy="619737"/>
          </a:xfrm>
        </p:spPr>
        <p:txBody>
          <a:bodyPr>
            <a:normAutofit/>
          </a:bodyPr>
          <a:lstStyle/>
          <a:p>
            <a:pPr algn="l"/>
            <a:r>
              <a:rPr lang="ru" dirty="0">
                <a:latin typeface="+mn-lt"/>
              </a:rPr>
              <a:t>Число смертей на 1000 живорождений за 10-летний период до проведения исследования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16B32A62-C277-D3E8-4777-D8940A6606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C6F1C81C-E386-FFD1-F0FA-0F5FAB6993EF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9DDA"/>
                </a:solidFill>
              </a:rPr>
              <a:t>Индикаторы 3.2.1, 3.2.2</a:t>
            </a:r>
          </a:p>
        </p:txBody>
      </p:sp>
    </p:spTree>
    <p:extLst>
      <p:ext uri="{BB962C8B-B14F-4D97-AF65-F5344CB8AC3E}">
        <p14:creationId xmlns:p14="http://schemas.microsoft.com/office/powerpoint/2010/main" val="1397072476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VMX3MACP777Z-1177381151-48773</_dlc_DocId>
    <_dlc_DocIdUrl xmlns="d16efad5-0601-4cf0-b7c2-89968258c777">
      <Url>https://icfonline.sharepoint.com/sites/ihd-dhs/Dissemination/_layouts/15/DocIdRedir.aspx?ID=VMX3MACP777Z-1177381151-48773</Url>
      <Description>VMX3MACP777Z-1177381151-48773</Description>
    </_dlc_DocIdUrl>
    <TaxCatchAll xmlns="fa6a9aea-fb0f-4ddd-aff8-712634b7d5fe" xsi:nil="true"/>
    <SharedWithUsers xmlns="d16efad5-0601-4cf0-b7c2-89968258c777">
      <UserInfo>
        <DisplayName>Allnutt, Annie</DisplayName>
        <AccountId>9767</AccountId>
        <AccountType/>
      </UserInfo>
      <UserInfo>
        <DisplayName>Fishel, Joy</DisplayName>
        <AccountId>66</AccountId>
        <AccountType/>
      </UserInfo>
    </SharedWithUsers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981E3BE-0910-4E81-BE17-3B9CCC885C4D}">
  <ds:schemaRefs>
    <ds:schemaRef ds:uri="4050c418-ec1a-4a63-84af-e27a3374b796"/>
    <ds:schemaRef ds:uri="http://purl.org/dc/dcmitype/"/>
    <ds:schemaRef ds:uri="fa6a9aea-fb0f-4ddd-aff8-712634b7d5fe"/>
    <ds:schemaRef ds:uri="http://www.w3.org/XML/1998/namespace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d16efad5-0601-4cf0-b7c2-89968258c777"/>
    <ds:schemaRef ds:uri="http://purl.org/dc/terms/"/>
    <ds:schemaRef ds:uri="83c4e5ee-5eea-4e8c-8b50-726738bccb6e"/>
  </ds:schemaRefs>
</ds:datastoreItem>
</file>

<file path=customXml/itemProps2.xml><?xml version="1.0" encoding="utf-8"?>
<ds:datastoreItem xmlns:ds="http://schemas.openxmlformats.org/officeDocument/2006/customXml" ds:itemID="{259BB5AA-8A65-4D2F-99B9-3343B4A2A8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1063</TotalTime>
  <Words>549</Words>
  <Application>Microsoft Office PowerPoint</Application>
  <PresentationFormat>Экран (4:3)</PresentationFormat>
  <Paragraphs>82</Paragraphs>
  <Slides>16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Aptos</vt:lpstr>
      <vt:lpstr>Arial</vt:lpstr>
      <vt:lpstr>Calibri</vt:lpstr>
      <vt:lpstr>Source Sans Pro</vt:lpstr>
      <vt:lpstr>Source Sans Pro SemiBold</vt:lpstr>
      <vt:lpstr>Times New Roman</vt:lpstr>
      <vt:lpstr>4_Custom Design</vt:lpstr>
      <vt:lpstr>2_Custom Design</vt:lpstr>
      <vt:lpstr>3_Custom Design</vt:lpstr>
      <vt:lpstr>Презентация PowerPoint</vt:lpstr>
      <vt:lpstr>Презентация PowerPoint</vt:lpstr>
      <vt:lpstr>Оценки Смертности в Детском Возрасте </vt:lpstr>
      <vt:lpstr>Показатели Смертности в Детском Возрасте </vt:lpstr>
      <vt:lpstr>Тенденции Смертности Детей</vt:lpstr>
      <vt:lpstr>Смертность Детей по Полу</vt:lpstr>
      <vt:lpstr>Смертность Детей по Месту Жительства</vt:lpstr>
      <vt:lpstr>Смертность Детей  по Образованию Матери</vt:lpstr>
      <vt:lpstr>Смертность Детей по Уровню Благосостояния</vt:lpstr>
      <vt:lpstr>Презентация PowerPoint</vt:lpstr>
      <vt:lpstr>Смертность Детей по Возрасту Матери на Момент Рождения</vt:lpstr>
      <vt:lpstr>Смертность Детей по Очередности Рождения</vt:lpstr>
      <vt:lpstr>Смертность Детей по Интервалу После Предыдущего Рождения</vt:lpstr>
      <vt:lpstr>Перинатальная Смертность</vt:lpstr>
      <vt:lpstr>Перинатальная Смертность</vt:lpstr>
      <vt:lpstr>Ключевые Результаты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Абдували Набизода</cp:lastModifiedBy>
  <cp:revision>3</cp:revision>
  <dcterms:created xsi:type="dcterms:W3CDTF">2022-12-05T19:39:34Z</dcterms:created>
  <dcterms:modified xsi:type="dcterms:W3CDTF">2024-11-21T11:39:12Z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9027f7b8-7e3c-40cd-bffa-19365db44899</vt:lpwstr>
  </property>
</Properties>
</file>