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5"/>
    <p:sldMasterId id="2147483697" r:id="rId6"/>
    <p:sldMasterId id="2147483707" r:id="rId7"/>
  </p:sldMasterIdLst>
  <p:notesMasterIdLst>
    <p:notesMasterId r:id="rId21"/>
  </p:notesMasterIdLst>
  <p:handoutMasterIdLst>
    <p:handoutMasterId r:id="rId22"/>
  </p:handoutMasterIdLst>
  <p:sldIdLst>
    <p:sldId id="320" r:id="rId8"/>
    <p:sldId id="260" r:id="rId9"/>
    <p:sldId id="262" r:id="rId10"/>
    <p:sldId id="324" r:id="rId11"/>
    <p:sldId id="351" r:id="rId12"/>
    <p:sldId id="264" r:id="rId13"/>
    <p:sldId id="283" r:id="rId14"/>
    <p:sldId id="354" r:id="rId15"/>
    <p:sldId id="352" r:id="rId16"/>
    <p:sldId id="272" r:id="rId17"/>
    <p:sldId id="286" r:id="rId18"/>
    <p:sldId id="353" r:id="rId19"/>
    <p:sldId id="28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BFB41A-F560-1C0E-8DCC-1B540512FB0B}" name="Winner, Michelle" initials="MW" userId="S::24791@icf.com::82c3bf1d-552d-4017-95e7-cbb005f63076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EDB"/>
    <a:srgbClr val="45B8E4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214266-BDB2-4C46-BF9E-9D16597E40E6}" v="1" dt="2025-09-15T14:04:42.409"/>
    <p1510:client id="{DD7C1748-1770-4F41-955A-B67D48630139}" v="19" dt="2025-09-16T12:50:54.6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24" autoAdjust="0"/>
  </p:normalViewPr>
  <p:slideViewPr>
    <p:cSldViewPr snapToGrid="0">
      <p:cViewPr varScale="1">
        <p:scale>
          <a:sx n="105" d="100"/>
          <a:sy n="105" d="100"/>
        </p:scale>
        <p:origin x="972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rere, Monique" userId="3ffa66e1-c56c-4cf3-9bc9-a49fa2e45136" providerId="ADAL" clId="{2A214266-BDB2-4C46-BF9E-9D16597E40E6}"/>
    <pc:docChg chg="custSel modSld">
      <pc:chgData name="Barrere, Monique" userId="3ffa66e1-c56c-4cf3-9bc9-a49fa2e45136" providerId="ADAL" clId="{2A214266-BDB2-4C46-BF9E-9D16597E40E6}" dt="2025-09-15T16:46:04.658" v="67" actId="790"/>
      <pc:docMkLst>
        <pc:docMk/>
      </pc:docMkLst>
      <pc:sldChg chg="modSp mod">
        <pc:chgData name="Barrere, Monique" userId="3ffa66e1-c56c-4cf3-9bc9-a49fa2e45136" providerId="ADAL" clId="{2A214266-BDB2-4C46-BF9E-9D16597E40E6}" dt="2025-09-15T13:56:07.570" v="17" actId="20577"/>
        <pc:sldMkLst>
          <pc:docMk/>
          <pc:sldMk cId="2163988523" sldId="260"/>
        </pc:sldMkLst>
        <pc:spChg chg="mod">
          <ac:chgData name="Barrere, Monique" userId="3ffa66e1-c56c-4cf3-9bc9-a49fa2e45136" providerId="ADAL" clId="{2A214266-BDB2-4C46-BF9E-9D16597E40E6}" dt="2025-09-15T13:56:07.570" v="17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2A214266-BDB2-4C46-BF9E-9D16597E40E6}" dt="2025-09-15T16:46:04.658" v="67" actId="790"/>
        <pc:sldMkLst>
          <pc:docMk/>
          <pc:sldMk cId="1506493807" sldId="272"/>
        </pc:sldMkLst>
        <pc:spChg chg="mod">
          <ac:chgData name="Barrere, Monique" userId="3ffa66e1-c56c-4cf3-9bc9-a49fa2e45136" providerId="ADAL" clId="{2A214266-BDB2-4C46-BF9E-9D16597E40E6}" dt="2025-09-15T16:46:04.658" v="67" actId="790"/>
          <ac:spMkLst>
            <pc:docMk/>
            <pc:sldMk cId="1506493807" sldId="272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2A214266-BDB2-4C46-BF9E-9D16597E40E6}" dt="2025-09-15T14:02:15.813" v="29" actId="20577"/>
        <pc:sldMkLst>
          <pc:docMk/>
          <pc:sldMk cId="3502258445" sldId="283"/>
        </pc:sldMkLst>
        <pc:spChg chg="mod">
          <ac:chgData name="Barrere, Monique" userId="3ffa66e1-c56c-4cf3-9bc9-a49fa2e45136" providerId="ADAL" clId="{2A214266-BDB2-4C46-BF9E-9D16597E40E6}" dt="2025-09-15T14:02:15.813" v="29" actId="20577"/>
          <ac:spMkLst>
            <pc:docMk/>
            <pc:sldMk cId="3502258445" sldId="283"/>
            <ac:spMk id="11" creationId="{AA7DA90E-F1B1-6A3A-8771-E43E613C537E}"/>
          </ac:spMkLst>
        </pc:spChg>
      </pc:sldChg>
      <pc:sldChg chg="modSp mod">
        <pc:chgData name="Barrere, Monique" userId="3ffa66e1-c56c-4cf3-9bc9-a49fa2e45136" providerId="ADAL" clId="{2A214266-BDB2-4C46-BF9E-9D16597E40E6}" dt="2025-09-15T14:05:30.616" v="66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2A214266-BDB2-4C46-BF9E-9D16597E40E6}" dt="2025-09-15T14:04:17.875" v="49" actId="6549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rrere, Monique" userId="3ffa66e1-c56c-4cf3-9bc9-a49fa2e45136" providerId="ADAL" clId="{2A214266-BDB2-4C46-BF9E-9D16597E40E6}" dt="2025-09-15T14:05:30.616" v="66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Barrere, Monique" userId="3ffa66e1-c56c-4cf3-9bc9-a49fa2e45136" providerId="ADAL" clId="{2A214266-BDB2-4C46-BF9E-9D16597E40E6}" dt="2025-09-15T14:02:49.348" v="47" actId="20577"/>
        <pc:sldMkLst>
          <pc:docMk/>
          <pc:sldMk cId="2848752032" sldId="352"/>
        </pc:sldMkLst>
        <pc:spChg chg="mod">
          <ac:chgData name="Barrere, Monique" userId="3ffa66e1-c56c-4cf3-9bc9-a49fa2e45136" providerId="ADAL" clId="{2A214266-BDB2-4C46-BF9E-9D16597E40E6}" dt="2025-09-15T14:02:49.348" v="47" actId="20577"/>
          <ac:spMkLst>
            <pc:docMk/>
            <pc:sldMk cId="2848752032" sldId="352"/>
            <ac:spMk id="9" creationId="{E690F70B-E368-D7F5-795E-B5139345EF71}"/>
          </ac:spMkLst>
        </pc:spChg>
      </pc:sldChg>
    </pc:docChg>
  </pc:docChgLst>
  <pc:docChgLst>
    <pc:chgData name="Behague, Sabina" userId="9788a9a5-b9f9-4f09-9b88-668e95cc4242" providerId="ADAL" clId="{DD7C1748-1770-4F41-955A-B67D48630139}"/>
    <pc:docChg chg="undo custSel modSld">
      <pc:chgData name="Behague, Sabina" userId="9788a9a5-b9f9-4f09-9b88-668e95cc4242" providerId="ADAL" clId="{DD7C1748-1770-4F41-955A-B67D48630139}" dt="2025-09-16T12:54:04.536" v="1088" actId="113"/>
      <pc:docMkLst>
        <pc:docMk/>
      </pc:docMkLst>
      <pc:sldChg chg="modSp mod">
        <pc:chgData name="Behague, Sabina" userId="9788a9a5-b9f9-4f09-9b88-668e95cc4242" providerId="ADAL" clId="{DD7C1748-1770-4F41-955A-B67D48630139}" dt="2025-08-11T20:20:20.254" v="26" actId="20577"/>
        <pc:sldMkLst>
          <pc:docMk/>
          <pc:sldMk cId="1428788921" sldId="262"/>
        </pc:sldMkLst>
        <pc:spChg chg="mod">
          <ac:chgData name="Behague, Sabina" userId="9788a9a5-b9f9-4f09-9b88-668e95cc4242" providerId="ADAL" clId="{DD7C1748-1770-4F41-955A-B67D48630139}" dt="2025-08-11T20:20:20.254" v="26" actId="20577"/>
          <ac:spMkLst>
            <pc:docMk/>
            <pc:sldMk cId="1428788921" sldId="262"/>
            <ac:spMk id="12" creationId="{3862842A-EAC4-C115-2F36-83D77BEE1E0E}"/>
          </ac:spMkLst>
        </pc:spChg>
      </pc:sldChg>
      <pc:sldChg chg="modSp">
        <pc:chgData name="Behague, Sabina" userId="9788a9a5-b9f9-4f09-9b88-668e95cc4242" providerId="ADAL" clId="{DD7C1748-1770-4F41-955A-B67D48630139}" dt="2025-08-25T13:40:37.864" v="30" actId="207"/>
        <pc:sldMkLst>
          <pc:docMk/>
          <pc:sldMk cId="1506493807" sldId="272"/>
        </pc:sldMkLst>
        <pc:graphicFrameChg chg="mod">
          <ac:chgData name="Behague, Sabina" userId="9788a9a5-b9f9-4f09-9b88-668e95cc4242" providerId="ADAL" clId="{DD7C1748-1770-4F41-955A-B67D48630139}" dt="2025-08-25T13:40:37.864" v="30" actId="207"/>
          <ac:graphicFrameMkLst>
            <pc:docMk/>
            <pc:sldMk cId="1506493807" sldId="272"/>
            <ac:graphicFrameMk id="9" creationId="{16BB2B36-D329-083C-5198-BEEC5AC12CFA}"/>
          </ac:graphicFrameMkLst>
        </pc:graphicFrameChg>
      </pc:sldChg>
      <pc:sldChg chg="modSp mod">
        <pc:chgData name="Behague, Sabina" userId="9788a9a5-b9f9-4f09-9b88-668e95cc4242" providerId="ADAL" clId="{DD7C1748-1770-4F41-955A-B67D48630139}" dt="2025-09-16T12:54:04.536" v="1088" actId="113"/>
        <pc:sldMkLst>
          <pc:docMk/>
          <pc:sldMk cId="3502258445" sldId="283"/>
        </pc:sldMkLst>
        <pc:spChg chg="mod">
          <ac:chgData name="Behague, Sabina" userId="9788a9a5-b9f9-4f09-9b88-668e95cc4242" providerId="ADAL" clId="{DD7C1748-1770-4F41-955A-B67D48630139}" dt="2025-09-16T12:53:58.731" v="1086" actId="113"/>
          <ac:spMkLst>
            <pc:docMk/>
            <pc:sldMk cId="3502258445" sldId="283"/>
            <ac:spMk id="13" creationId="{0BADB8BA-ADF9-5713-FD96-5F5923768DB9}"/>
          </ac:spMkLst>
        </pc:spChg>
        <pc:spChg chg="mod">
          <ac:chgData name="Behague, Sabina" userId="9788a9a5-b9f9-4f09-9b88-668e95cc4242" providerId="ADAL" clId="{DD7C1748-1770-4F41-955A-B67D48630139}" dt="2025-09-16T12:54:04.536" v="1088" actId="113"/>
          <ac:spMkLst>
            <pc:docMk/>
            <pc:sldMk cId="3502258445" sldId="283"/>
            <ac:spMk id="14" creationId="{680FEFEA-5530-6398-45E0-2D7DDCF04BE0}"/>
          </ac:spMkLst>
        </pc:spChg>
      </pc:sldChg>
      <pc:sldChg chg="addSp delSp modSp mod">
        <pc:chgData name="Behague, Sabina" userId="9788a9a5-b9f9-4f09-9b88-668e95cc4242" providerId="ADAL" clId="{DD7C1748-1770-4F41-955A-B67D48630139}" dt="2025-09-16T12:53:38.090" v="1084" actId="1036"/>
        <pc:sldMkLst>
          <pc:docMk/>
          <pc:sldMk cId="1702557876" sldId="324"/>
        </pc:sldMkLst>
        <pc:spChg chg="mod">
          <ac:chgData name="Behague, Sabina" userId="9788a9a5-b9f9-4f09-9b88-668e95cc4242" providerId="ADAL" clId="{DD7C1748-1770-4F41-955A-B67D48630139}" dt="2025-09-16T12:49:58.922" v="988" actId="1076"/>
          <ac:spMkLst>
            <pc:docMk/>
            <pc:sldMk cId="1702557876" sldId="324"/>
            <ac:spMk id="2" creationId="{F6245169-1799-41CD-B28E-D2D20D16AD73}"/>
          </ac:spMkLst>
        </pc:spChg>
        <pc:spChg chg="mod">
          <ac:chgData name="Behague, Sabina" userId="9788a9a5-b9f9-4f09-9b88-668e95cc4242" providerId="ADAL" clId="{DD7C1748-1770-4F41-955A-B67D48630139}" dt="2025-09-16T12:50:41.941" v="1003" actId="164"/>
          <ac:spMkLst>
            <pc:docMk/>
            <pc:sldMk cId="1702557876" sldId="324"/>
            <ac:spMk id="3" creationId="{59D0A844-6E45-ED6E-7812-88221697F232}"/>
          </ac:spMkLst>
        </pc:spChg>
        <pc:spChg chg="mod">
          <ac:chgData name="Behague, Sabina" userId="9788a9a5-b9f9-4f09-9b88-668e95cc4242" providerId="ADAL" clId="{DD7C1748-1770-4F41-955A-B67D48630139}" dt="2025-09-16T12:50:41.941" v="1003" actId="164"/>
          <ac:spMkLst>
            <pc:docMk/>
            <pc:sldMk cId="1702557876" sldId="324"/>
            <ac:spMk id="6" creationId="{E69F6444-02B1-6E11-7D91-81DBF4FE25F5}"/>
          </ac:spMkLst>
        </pc:spChg>
        <pc:spChg chg="mod">
          <ac:chgData name="Behague, Sabina" userId="9788a9a5-b9f9-4f09-9b88-668e95cc4242" providerId="ADAL" clId="{DD7C1748-1770-4F41-955A-B67D48630139}" dt="2025-09-16T12:50:41.941" v="1003" actId="164"/>
          <ac:spMkLst>
            <pc:docMk/>
            <pc:sldMk cId="1702557876" sldId="324"/>
            <ac:spMk id="7" creationId="{E7E5A4A3-6C00-01DB-1EF9-5D299BE2B8E2}"/>
          </ac:spMkLst>
        </pc:spChg>
        <pc:spChg chg="mod">
          <ac:chgData name="Behague, Sabina" userId="9788a9a5-b9f9-4f09-9b88-668e95cc4242" providerId="ADAL" clId="{DD7C1748-1770-4F41-955A-B67D48630139}" dt="2025-09-16T12:50:20.793" v="990" actId="1076"/>
          <ac:spMkLst>
            <pc:docMk/>
            <pc:sldMk cId="1702557876" sldId="324"/>
            <ac:spMk id="8" creationId="{3EFE8A50-771E-49B9-ECC6-CDA29387FFE8}"/>
          </ac:spMkLst>
        </pc:spChg>
        <pc:spChg chg="mod">
          <ac:chgData name="Behague, Sabina" userId="9788a9a5-b9f9-4f09-9b88-668e95cc4242" providerId="ADAL" clId="{DD7C1748-1770-4F41-955A-B67D48630139}" dt="2025-09-16T12:40:56.923" v="673" actId="255"/>
          <ac:spMkLst>
            <pc:docMk/>
            <pc:sldMk cId="1702557876" sldId="324"/>
            <ac:spMk id="9" creationId="{D1437EAC-E95E-5665-40A1-24395CA4FB1F}"/>
          </ac:spMkLst>
        </pc:spChg>
        <pc:spChg chg="mod">
          <ac:chgData name="Behague, Sabina" userId="9788a9a5-b9f9-4f09-9b88-668e95cc4242" providerId="ADAL" clId="{DD7C1748-1770-4F41-955A-B67D48630139}" dt="2025-09-16T12:46:03.341" v="826" actId="1038"/>
          <ac:spMkLst>
            <pc:docMk/>
            <pc:sldMk cId="1702557876" sldId="324"/>
            <ac:spMk id="10" creationId="{E9F1CD92-7FCB-AE6B-2952-82DEF2C9C52B}"/>
          </ac:spMkLst>
        </pc:spChg>
        <pc:spChg chg="mod">
          <ac:chgData name="Behague, Sabina" userId="9788a9a5-b9f9-4f09-9b88-668e95cc4242" providerId="ADAL" clId="{DD7C1748-1770-4F41-955A-B67D48630139}" dt="2025-09-16T12:41:01.739" v="674" actId="255"/>
          <ac:spMkLst>
            <pc:docMk/>
            <pc:sldMk cId="1702557876" sldId="324"/>
            <ac:spMk id="14" creationId="{BEA228E9-B605-42F4-8ADA-7D9E4A787E89}"/>
          </ac:spMkLst>
        </pc:spChg>
        <pc:spChg chg="mod">
          <ac:chgData name="Behague, Sabina" userId="9788a9a5-b9f9-4f09-9b88-668e95cc4242" providerId="ADAL" clId="{DD7C1748-1770-4F41-955A-B67D48630139}" dt="2025-09-16T12:41:08.528" v="675" actId="255"/>
          <ac:spMkLst>
            <pc:docMk/>
            <pc:sldMk cId="1702557876" sldId="324"/>
            <ac:spMk id="15" creationId="{28A40BB2-8873-5BA3-67C3-67618A319FFC}"/>
          </ac:spMkLst>
        </pc:spChg>
        <pc:spChg chg="mod">
          <ac:chgData name="Behague, Sabina" userId="9788a9a5-b9f9-4f09-9b88-668e95cc4242" providerId="ADAL" clId="{DD7C1748-1770-4F41-955A-B67D48630139}" dt="2025-09-16T12:44:32.936" v="690" actId="1038"/>
          <ac:spMkLst>
            <pc:docMk/>
            <pc:sldMk cId="1702557876" sldId="324"/>
            <ac:spMk id="19" creationId="{919AB245-761C-B6B8-51E2-142048FB285E}"/>
          </ac:spMkLst>
        </pc:spChg>
        <pc:spChg chg="mod">
          <ac:chgData name="Behague, Sabina" userId="9788a9a5-b9f9-4f09-9b88-668e95cc4242" providerId="ADAL" clId="{DD7C1748-1770-4F41-955A-B67D48630139}" dt="2025-09-16T12:50:41.941" v="1003" actId="164"/>
          <ac:spMkLst>
            <pc:docMk/>
            <pc:sldMk cId="1702557876" sldId="324"/>
            <ac:spMk id="20" creationId="{A941D5CF-FA31-7C0E-E587-B35900DC9493}"/>
          </ac:spMkLst>
        </pc:spChg>
        <pc:spChg chg="mod">
          <ac:chgData name="Behague, Sabina" userId="9788a9a5-b9f9-4f09-9b88-668e95cc4242" providerId="ADAL" clId="{DD7C1748-1770-4F41-955A-B67D48630139}" dt="2025-09-16T12:44:53.755" v="708" actId="1035"/>
          <ac:spMkLst>
            <pc:docMk/>
            <pc:sldMk cId="1702557876" sldId="324"/>
            <ac:spMk id="22" creationId="{A23FC125-6A2D-2C23-E0B8-BABEDC126DA7}"/>
          </ac:spMkLst>
        </pc:spChg>
        <pc:spChg chg="mod">
          <ac:chgData name="Behague, Sabina" userId="9788a9a5-b9f9-4f09-9b88-668e95cc4242" providerId="ADAL" clId="{DD7C1748-1770-4F41-955A-B67D48630139}" dt="2025-09-16T12:44:57.027" v="710" actId="1035"/>
          <ac:spMkLst>
            <pc:docMk/>
            <pc:sldMk cId="1702557876" sldId="324"/>
            <ac:spMk id="23" creationId="{FF929909-2D14-9BD3-A377-0079E1252530}"/>
          </ac:spMkLst>
        </pc:spChg>
        <pc:spChg chg="mod">
          <ac:chgData name="Behague, Sabina" userId="9788a9a5-b9f9-4f09-9b88-668e95cc4242" providerId="ADAL" clId="{DD7C1748-1770-4F41-955A-B67D48630139}" dt="2025-09-16T12:50:41.941" v="1003" actId="164"/>
          <ac:spMkLst>
            <pc:docMk/>
            <pc:sldMk cId="1702557876" sldId="324"/>
            <ac:spMk id="24" creationId="{9664DB10-4447-8D6E-AC03-C669CB0D092E}"/>
          </ac:spMkLst>
        </pc:spChg>
        <pc:spChg chg="mod">
          <ac:chgData name="Behague, Sabina" userId="9788a9a5-b9f9-4f09-9b88-668e95cc4242" providerId="ADAL" clId="{DD7C1748-1770-4F41-955A-B67D48630139}" dt="2025-09-16T12:50:41.941" v="1003" actId="164"/>
          <ac:spMkLst>
            <pc:docMk/>
            <pc:sldMk cId="1702557876" sldId="324"/>
            <ac:spMk id="25" creationId="{0D36E1B2-4AA5-A62F-F5F8-DD72A4DA547A}"/>
          </ac:spMkLst>
        </pc:spChg>
        <pc:spChg chg="mod">
          <ac:chgData name="Behague, Sabina" userId="9788a9a5-b9f9-4f09-9b88-668e95cc4242" providerId="ADAL" clId="{DD7C1748-1770-4F41-955A-B67D48630139}" dt="2025-09-16T12:45:48.928" v="796" actId="1038"/>
          <ac:spMkLst>
            <pc:docMk/>
            <pc:sldMk cId="1702557876" sldId="324"/>
            <ac:spMk id="26" creationId="{F7AC834A-B082-EF25-2CAF-14EE527CAF64}"/>
          </ac:spMkLst>
        </pc:spChg>
        <pc:spChg chg="mod">
          <ac:chgData name="Behague, Sabina" userId="9788a9a5-b9f9-4f09-9b88-668e95cc4242" providerId="ADAL" clId="{DD7C1748-1770-4F41-955A-B67D48630139}" dt="2025-09-16T12:48:11.054" v="979" actId="1035"/>
          <ac:spMkLst>
            <pc:docMk/>
            <pc:sldMk cId="1702557876" sldId="324"/>
            <ac:spMk id="27" creationId="{C253CD9D-52E7-A631-AD25-F17F48B50202}"/>
          </ac:spMkLst>
        </pc:spChg>
        <pc:spChg chg="mod">
          <ac:chgData name="Behague, Sabina" userId="9788a9a5-b9f9-4f09-9b88-668e95cc4242" providerId="ADAL" clId="{DD7C1748-1770-4F41-955A-B67D48630139}" dt="2025-09-16T12:40:04.404" v="661" actId="1036"/>
          <ac:spMkLst>
            <pc:docMk/>
            <pc:sldMk cId="1702557876" sldId="324"/>
            <ac:spMk id="29" creationId="{5803C762-1900-B13A-65D4-ED0C8CE59462}"/>
          </ac:spMkLst>
        </pc:spChg>
        <pc:spChg chg="add mod">
          <ac:chgData name="Behague, Sabina" userId="9788a9a5-b9f9-4f09-9b88-668e95cc4242" providerId="ADAL" clId="{DD7C1748-1770-4F41-955A-B67D48630139}" dt="2025-09-16T12:46:21.766" v="875" actId="1035"/>
          <ac:spMkLst>
            <pc:docMk/>
            <pc:sldMk cId="1702557876" sldId="324"/>
            <ac:spMk id="31" creationId="{9DA2E515-63AC-B660-ED7E-BB47F6CD4101}"/>
          </ac:spMkLst>
        </pc:spChg>
        <pc:spChg chg="add mod">
          <ac:chgData name="Behague, Sabina" userId="9788a9a5-b9f9-4f09-9b88-668e95cc4242" providerId="ADAL" clId="{DD7C1748-1770-4F41-955A-B67D48630139}" dt="2025-09-16T12:44:59.330" v="712" actId="1035"/>
          <ac:spMkLst>
            <pc:docMk/>
            <pc:sldMk cId="1702557876" sldId="324"/>
            <ac:spMk id="33" creationId="{AA9D8C78-7B83-3C3A-FEF7-350A7EB624FD}"/>
          </ac:spMkLst>
        </pc:spChg>
        <pc:spChg chg="add mod">
          <ac:chgData name="Behague, Sabina" userId="9788a9a5-b9f9-4f09-9b88-668e95cc4242" providerId="ADAL" clId="{DD7C1748-1770-4F41-955A-B67D48630139}" dt="2025-09-16T12:45:04.962" v="721" actId="1038"/>
          <ac:spMkLst>
            <pc:docMk/>
            <pc:sldMk cId="1702557876" sldId="324"/>
            <ac:spMk id="34" creationId="{337474EA-5B1B-20AC-6E3A-2C440E19EDCD}"/>
          </ac:spMkLst>
        </pc:spChg>
        <pc:spChg chg="add mod">
          <ac:chgData name="Behague, Sabina" userId="9788a9a5-b9f9-4f09-9b88-668e95cc4242" providerId="ADAL" clId="{DD7C1748-1770-4F41-955A-B67D48630139}" dt="2025-09-16T12:47:12.969" v="960" actId="1038"/>
          <ac:spMkLst>
            <pc:docMk/>
            <pc:sldMk cId="1702557876" sldId="324"/>
            <ac:spMk id="35" creationId="{A1DA4157-BF97-F3B5-D444-8539F064CA0D}"/>
          </ac:spMkLst>
        </pc:spChg>
        <pc:spChg chg="add mod">
          <ac:chgData name="Behague, Sabina" userId="9788a9a5-b9f9-4f09-9b88-668e95cc4242" providerId="ADAL" clId="{DD7C1748-1770-4F41-955A-B67D48630139}" dt="2025-09-16T12:50:41.941" v="1003" actId="164"/>
          <ac:spMkLst>
            <pc:docMk/>
            <pc:sldMk cId="1702557876" sldId="324"/>
            <ac:spMk id="36" creationId="{4A9AAF08-632E-7B04-B717-22617471E200}"/>
          </ac:spMkLst>
        </pc:spChg>
        <pc:spChg chg="mod">
          <ac:chgData name="Behague, Sabina" userId="9788a9a5-b9f9-4f09-9b88-668e95cc4242" providerId="ADAL" clId="{DD7C1748-1770-4F41-955A-B67D48630139}" dt="2025-09-16T12:39:55.994" v="651" actId="1036"/>
          <ac:spMkLst>
            <pc:docMk/>
            <pc:sldMk cId="1702557876" sldId="324"/>
            <ac:spMk id="42" creationId="{3AB60551-8824-3DF3-E2AC-9AF2FE8EEEBC}"/>
          </ac:spMkLst>
        </pc:spChg>
        <pc:spChg chg="mod">
          <ac:chgData name="Behague, Sabina" userId="9788a9a5-b9f9-4f09-9b88-668e95cc4242" providerId="ADAL" clId="{DD7C1748-1770-4F41-955A-B67D48630139}" dt="2025-09-16T12:50:41.941" v="1003" actId="164"/>
          <ac:spMkLst>
            <pc:docMk/>
            <pc:sldMk cId="1702557876" sldId="324"/>
            <ac:spMk id="43" creationId="{0D7DB453-E198-648C-467B-67E289D77F95}"/>
          </ac:spMkLst>
        </pc:spChg>
        <pc:spChg chg="mod">
          <ac:chgData name="Behague, Sabina" userId="9788a9a5-b9f9-4f09-9b88-668e95cc4242" providerId="ADAL" clId="{DD7C1748-1770-4F41-955A-B67D48630139}" dt="2025-09-16T12:45:39.781" v="781" actId="1038"/>
          <ac:spMkLst>
            <pc:docMk/>
            <pc:sldMk cId="1702557876" sldId="324"/>
            <ac:spMk id="44" creationId="{E064C10D-244C-396A-24E0-9BF6FA390A7B}"/>
          </ac:spMkLst>
        </pc:spChg>
        <pc:spChg chg="mod">
          <ac:chgData name="Behague, Sabina" userId="9788a9a5-b9f9-4f09-9b88-668e95cc4242" providerId="ADAL" clId="{DD7C1748-1770-4F41-955A-B67D48630139}" dt="2025-09-16T12:45:33.651" v="761" actId="1038"/>
          <ac:spMkLst>
            <pc:docMk/>
            <pc:sldMk cId="1702557876" sldId="324"/>
            <ac:spMk id="45" creationId="{BDC05AA0-DC33-24BD-24CD-F3868CCD730D}"/>
          </ac:spMkLst>
        </pc:spChg>
        <pc:spChg chg="mod">
          <ac:chgData name="Behague, Sabina" userId="9788a9a5-b9f9-4f09-9b88-668e95cc4242" providerId="ADAL" clId="{DD7C1748-1770-4F41-955A-B67D48630139}" dt="2025-09-16T12:45:25.781" v="741" actId="1038"/>
          <ac:spMkLst>
            <pc:docMk/>
            <pc:sldMk cId="1702557876" sldId="324"/>
            <ac:spMk id="46" creationId="{7142617D-98BD-2914-D1CB-AF9A13EBF2B6}"/>
          </ac:spMkLst>
        </pc:spChg>
        <pc:spChg chg="mod">
          <ac:chgData name="Behague, Sabina" userId="9788a9a5-b9f9-4f09-9b88-668e95cc4242" providerId="ADAL" clId="{DD7C1748-1770-4F41-955A-B67D48630139}" dt="2025-09-16T12:50:41.941" v="1003" actId="164"/>
          <ac:spMkLst>
            <pc:docMk/>
            <pc:sldMk cId="1702557876" sldId="324"/>
            <ac:spMk id="47" creationId="{B875C987-4BFB-E083-6540-1038A060C21A}"/>
          </ac:spMkLst>
        </pc:spChg>
        <pc:spChg chg="mod">
          <ac:chgData name="Behague, Sabina" userId="9788a9a5-b9f9-4f09-9b88-668e95cc4242" providerId="ADAL" clId="{DD7C1748-1770-4F41-955A-B67D48630139}" dt="2025-09-16T12:44:54.888" v="709" actId="1035"/>
          <ac:spMkLst>
            <pc:docMk/>
            <pc:sldMk cId="1702557876" sldId="324"/>
            <ac:spMk id="48" creationId="{B89FE077-FC3E-B72F-C94A-8B7917555D34}"/>
          </ac:spMkLst>
        </pc:spChg>
        <pc:spChg chg="mod">
          <ac:chgData name="Behague, Sabina" userId="9788a9a5-b9f9-4f09-9b88-668e95cc4242" providerId="ADAL" clId="{DD7C1748-1770-4F41-955A-B67D48630139}" dt="2025-09-16T12:50:41.941" v="1003" actId="164"/>
          <ac:spMkLst>
            <pc:docMk/>
            <pc:sldMk cId="1702557876" sldId="324"/>
            <ac:spMk id="49" creationId="{588DEE4A-3AF9-0618-04B4-EED817CED5ED}"/>
          </ac:spMkLst>
        </pc:spChg>
        <pc:spChg chg="mod">
          <ac:chgData name="Behague, Sabina" userId="9788a9a5-b9f9-4f09-9b88-668e95cc4242" providerId="ADAL" clId="{DD7C1748-1770-4F41-955A-B67D48630139}" dt="2025-09-16T12:44:30.779" v="688" actId="1038"/>
          <ac:spMkLst>
            <pc:docMk/>
            <pc:sldMk cId="1702557876" sldId="324"/>
            <ac:spMk id="50" creationId="{25FEC06B-032F-41DA-654B-E593D4BC8B5C}"/>
          </ac:spMkLst>
        </pc:spChg>
        <pc:spChg chg="mod">
          <ac:chgData name="Behague, Sabina" userId="9788a9a5-b9f9-4f09-9b88-668e95cc4242" providerId="ADAL" clId="{DD7C1748-1770-4F41-955A-B67D48630139}" dt="2025-09-16T12:44:25.952" v="684" actId="1038"/>
          <ac:spMkLst>
            <pc:docMk/>
            <pc:sldMk cId="1702557876" sldId="324"/>
            <ac:spMk id="51" creationId="{764E5AD0-62AA-A618-4A24-47EC01C8FD21}"/>
          </ac:spMkLst>
        </pc:spChg>
        <pc:spChg chg="add del mod">
          <ac:chgData name="Behague, Sabina" userId="9788a9a5-b9f9-4f09-9b88-668e95cc4242" providerId="ADAL" clId="{DD7C1748-1770-4F41-955A-B67D48630139}" dt="2025-09-16T12:51:34.988" v="1037" actId="478"/>
          <ac:spMkLst>
            <pc:docMk/>
            <pc:sldMk cId="1702557876" sldId="324"/>
            <ac:spMk id="53" creationId="{5EEFE7A2-8FC3-3AEE-EB83-25F21D89B9C8}"/>
          </ac:spMkLst>
        </pc:spChg>
        <pc:grpChg chg="mod">
          <ac:chgData name="Behague, Sabina" userId="9788a9a5-b9f9-4f09-9b88-668e95cc4242" providerId="ADAL" clId="{DD7C1748-1770-4F41-955A-B67D48630139}" dt="2025-09-16T12:45:54.141" v="802" actId="1035"/>
          <ac:grpSpMkLst>
            <pc:docMk/>
            <pc:sldMk cId="1702557876" sldId="324"/>
            <ac:grpSpMk id="16" creationId="{821094AF-08D6-8E93-C6FF-7C2A590F4E9E}"/>
          </ac:grpSpMkLst>
        </pc:grpChg>
        <pc:grpChg chg="mod">
          <ac:chgData name="Behague, Sabina" userId="9788a9a5-b9f9-4f09-9b88-668e95cc4242" providerId="ADAL" clId="{DD7C1748-1770-4F41-955A-B67D48630139}" dt="2025-09-16T12:45:22.656" v="736" actId="1035"/>
          <ac:grpSpMkLst>
            <pc:docMk/>
            <pc:sldMk cId="1702557876" sldId="324"/>
            <ac:grpSpMk id="17" creationId="{44C8F741-3928-AA9C-7FC2-7C7F2EB90CBE}"/>
          </ac:grpSpMkLst>
        </pc:grpChg>
        <pc:grpChg chg="mod">
          <ac:chgData name="Behague, Sabina" userId="9788a9a5-b9f9-4f09-9b88-668e95cc4242" providerId="ADAL" clId="{DD7C1748-1770-4F41-955A-B67D48630139}" dt="2025-09-16T12:45:18.233" v="731" actId="1035"/>
          <ac:grpSpMkLst>
            <pc:docMk/>
            <pc:sldMk cId="1702557876" sldId="324"/>
            <ac:grpSpMk id="18" creationId="{3F11DEB1-37A0-7B0C-84D9-51CFDA380FC0}"/>
          </ac:grpSpMkLst>
        </pc:grpChg>
        <pc:grpChg chg="mod">
          <ac:chgData name="Behague, Sabina" userId="9788a9a5-b9f9-4f09-9b88-668e95cc4242" providerId="ADAL" clId="{DD7C1748-1770-4F41-955A-B67D48630139}" dt="2025-09-16T12:53:38.090" v="1084" actId="1036"/>
          <ac:grpSpMkLst>
            <pc:docMk/>
            <pc:sldMk cId="1702557876" sldId="324"/>
            <ac:grpSpMk id="52" creationId="{EB5A0A30-3CEC-8731-8716-16BF51C43AB6}"/>
          </ac:grpSpMkLst>
        </pc:grpChg>
        <pc:graphicFrameChg chg="mod">
          <ac:chgData name="Behague, Sabina" userId="9788a9a5-b9f9-4f09-9b88-668e95cc4242" providerId="ADAL" clId="{DD7C1748-1770-4F41-955A-B67D48630139}" dt="2025-09-16T12:53:28.775" v="1060" actId="1035"/>
          <ac:graphicFrameMkLst>
            <pc:docMk/>
            <pc:sldMk cId="1702557876" sldId="324"/>
            <ac:graphicFrameMk id="21" creationId="{9673CC04-08CC-5578-D046-2CD1CE6E0EBA}"/>
          </ac:graphicFrameMkLst>
        </pc:graphicFrameChg>
        <pc:cxnChg chg="mod">
          <ac:chgData name="Behague, Sabina" userId="9788a9a5-b9f9-4f09-9b88-668e95cc4242" providerId="ADAL" clId="{DD7C1748-1770-4F41-955A-B67D48630139}" dt="2025-09-16T12:37:52.018" v="625" actId="14100"/>
          <ac:cxnSpMkLst>
            <pc:docMk/>
            <pc:sldMk cId="1702557876" sldId="324"/>
            <ac:cxnSpMk id="11" creationId="{4041B96C-B953-99F3-B391-374D72DDFC34}"/>
          </ac:cxnSpMkLst>
        </pc:cxnChg>
        <pc:cxnChg chg="add mod">
          <ac:chgData name="Behague, Sabina" userId="9788a9a5-b9f9-4f09-9b88-668e95cc4242" providerId="ADAL" clId="{DD7C1748-1770-4F41-955A-B67D48630139}" dt="2025-09-16T12:46:30.956" v="888" actId="14100"/>
          <ac:cxnSpMkLst>
            <pc:docMk/>
            <pc:sldMk cId="1702557876" sldId="324"/>
            <ac:cxnSpMk id="37" creationId="{30C3814F-91EB-DF4C-062F-7AFB84453A38}"/>
          </ac:cxnSpMkLst>
        </pc:cxnChg>
      </pc:sldChg>
    </pc:docChg>
  </pc:docChgLst>
  <pc:docChgLst>
    <pc:chgData name="Barrere, Monique" userId="3ffa66e1-c56c-4cf3-9bc9-a49fa2e45136" providerId="ADAL" clId="{D60A8782-72C6-42A8-8428-D2B32DCA9374}"/>
    <pc:docChg chg="custSel modSld">
      <pc:chgData name="Barrere, Monique" userId="3ffa66e1-c56c-4cf3-9bc9-a49fa2e45136" providerId="ADAL" clId="{D60A8782-72C6-42A8-8428-D2B32DCA9374}" dt="2025-08-13T18:51:59.419" v="138" actId="6549"/>
      <pc:docMkLst>
        <pc:docMk/>
      </pc:docMkLst>
      <pc:sldChg chg="modSp mod">
        <pc:chgData name="Barrere, Monique" userId="3ffa66e1-c56c-4cf3-9bc9-a49fa2e45136" providerId="ADAL" clId="{D60A8782-72C6-42A8-8428-D2B32DCA9374}" dt="2025-08-13T18:44:35.711" v="20" actId="6549"/>
        <pc:sldMkLst>
          <pc:docMk/>
          <pc:sldMk cId="1506493807" sldId="272"/>
        </pc:sldMkLst>
        <pc:spChg chg="mod">
          <ac:chgData name="Barrere, Monique" userId="3ffa66e1-c56c-4cf3-9bc9-a49fa2e45136" providerId="ADAL" clId="{D60A8782-72C6-42A8-8428-D2B32DCA9374}" dt="2025-08-13T18:44:35.711" v="20" actId="6549"/>
          <ac:spMkLst>
            <pc:docMk/>
            <pc:sldMk cId="1506493807" sldId="272"/>
            <ac:spMk id="4" creationId="{8FAD7DD4-57A9-FF38-B893-963B1B5781FE}"/>
          </ac:spMkLst>
        </pc:spChg>
      </pc:sldChg>
      <pc:sldChg chg="modSp mod">
        <pc:chgData name="Barrere, Monique" userId="3ffa66e1-c56c-4cf3-9bc9-a49fa2e45136" providerId="ADAL" clId="{D60A8782-72C6-42A8-8428-D2B32DCA9374}" dt="2025-08-13T18:51:59.419" v="138" actId="6549"/>
        <pc:sldMkLst>
          <pc:docMk/>
          <pc:sldMk cId="3475639167" sldId="289"/>
        </pc:sldMkLst>
        <pc:spChg chg="mod">
          <ac:chgData name="Barrere, Monique" userId="3ffa66e1-c56c-4cf3-9bc9-a49fa2e45136" providerId="ADAL" clId="{D60A8782-72C6-42A8-8428-D2B32DCA9374}" dt="2025-08-13T18:51:59.419" v="138" actId="6549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Barrere, Monique" userId="3ffa66e1-c56c-4cf3-9bc9-a49fa2e45136" providerId="ADAL" clId="{D60A8782-72C6-42A8-8428-D2B32DCA9374}" dt="2025-08-13T18:37:40.200" v="18" actId="20577"/>
        <pc:sldMkLst>
          <pc:docMk/>
          <pc:sldMk cId="1702557876" sldId="324"/>
        </pc:sldMkLst>
        <pc:spChg chg="mod">
          <ac:chgData name="Barrere, Monique" userId="3ffa66e1-c56c-4cf3-9bc9-a49fa2e45136" providerId="ADAL" clId="{D60A8782-72C6-42A8-8428-D2B32DCA9374}" dt="2025-08-13T18:37:40.200" v="18" actId="20577"/>
          <ac:spMkLst>
            <pc:docMk/>
            <pc:sldMk cId="1702557876" sldId="324"/>
            <ac:spMk id="2" creationId="{F6245169-1799-41CD-B28E-D2D20D16AD73}"/>
          </ac:spMkLst>
        </pc:spChg>
      </pc:sldChg>
      <pc:sldChg chg="modSp">
        <pc:chgData name="Barrere, Monique" userId="3ffa66e1-c56c-4cf3-9bc9-a49fa2e45136" providerId="ADAL" clId="{D60A8782-72C6-42A8-8428-D2B32DCA9374}" dt="2025-08-13T18:40:42.389" v="19"/>
        <pc:sldMkLst>
          <pc:docMk/>
          <pc:sldMk cId="587045458" sldId="351"/>
        </pc:sldMkLst>
        <pc:graphicFrameChg chg="mod">
          <ac:chgData name="Barrere, Monique" userId="3ffa66e1-c56c-4cf3-9bc9-a49fa2e45136" providerId="ADAL" clId="{D60A8782-72C6-42A8-8428-D2B32DCA9374}" dt="2025-08-13T18:40:42.389" v="19"/>
          <ac:graphicFrameMkLst>
            <pc:docMk/>
            <pc:sldMk cId="587045458" sldId="351"/>
            <ac:graphicFrameMk id="9" creationId="{16BB2B36-D329-083C-5198-BEEC5AC12CFA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743057865342399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basic antigens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8100">
                <a:solidFill>
                  <a:schemeClr val="accent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EDSM-II
1995–1996</c:v>
                </c:pt>
                <c:pt idx="1">
                  <c:v>EDSM-III
2001</c:v>
                </c:pt>
                <c:pt idx="2">
                  <c:v>EDSM-IV
2006</c:v>
                </c:pt>
                <c:pt idx="3">
                  <c:v>EDSM-V
2012–2013</c:v>
                </c:pt>
                <c:pt idx="4">
                  <c:v>EDSM-VI
2018</c:v>
                </c:pt>
                <c:pt idx="5">
                  <c:v>EDSM-VII
2023–2024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29</c:v>
                </c:pt>
                <c:pt idx="2" formatCode="0">
                  <c:v>48</c:v>
                </c:pt>
                <c:pt idx="3">
                  <c:v>39</c:v>
                </c:pt>
                <c:pt idx="4">
                  <c:v>45</c:v>
                </c:pt>
                <c:pt idx="5">
                  <c:v>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 vaccinations</c:v>
                </c:pt>
              </c:strCache>
            </c:strRef>
          </c:tx>
          <c:spPr>
            <a:ln w="38100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8993622174039856E-2"/>
                  <c:y val="3.85353704172738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71-4814-86AD-6159728F3763}"/>
                </c:ext>
              </c:extLst>
            </c:dLbl>
            <c:dLbl>
              <c:idx val="1"/>
              <c:layout>
                <c:manualLayout>
                  <c:x val="-2.8993622174039869E-2"/>
                  <c:y val="5.16538119712080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71-4814-86AD-6159728F37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EDSM-II
1995–1996</c:v>
                </c:pt>
                <c:pt idx="1">
                  <c:v>EDSM-III
2001</c:v>
                </c:pt>
                <c:pt idx="2">
                  <c:v>EDSM-IV
2006</c:v>
                </c:pt>
                <c:pt idx="3">
                  <c:v>EDSM-V
2012–2013</c:v>
                </c:pt>
                <c:pt idx="4">
                  <c:v>EDSM-VI
2018</c:v>
                </c:pt>
                <c:pt idx="5">
                  <c:v>EDSM-VII
2023–2024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23</c:v>
                </c:pt>
                <c:pt idx="1">
                  <c:v>22</c:v>
                </c:pt>
                <c:pt idx="2">
                  <c:v>13</c:v>
                </c:pt>
                <c:pt idx="3">
                  <c:v>12</c:v>
                </c:pt>
                <c:pt idx="4">
                  <c:v>14</c:v>
                </c:pt>
                <c:pt idx="5">
                  <c:v>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1285721319531585"/>
          <c:y val="2.2280258019014804E-2"/>
          <c:w val="0.46712100347573615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Pt>
            <c:idx val="17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18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E-3A2A-49CA-9DC0-706AF4801C8E}"/>
              </c:ext>
            </c:extLst>
          </c:dPt>
          <c:dPt>
            <c:idx val="19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Sheet1!$A$2:$A$22</c:f>
              <c:strCache>
                <c:ptCount val="21"/>
                <c:pt idx="0">
                  <c:v>Aucun vaccin</c:v>
                </c:pt>
                <c:pt idx="1">
                  <c:v>Complètement vacciné (calendrier national)</c:v>
                </c:pt>
                <c:pt idx="2">
                  <c:v>Complètement vacciné (antigènes de base)</c:v>
                </c:pt>
                <c:pt idx="4">
                  <c:v>Fièvre jaune                  </c:v>
                </c:pt>
                <c:pt idx="5">
                  <c:v>Rougeole                 </c:v>
                </c:pt>
                <c:pt idx="6">
                  <c:v>3</c:v>
                </c:pt>
                <c:pt idx="7">
                  <c:v>2</c:v>
                </c:pt>
                <c:pt idx="8">
                  <c:v>1</c:v>
                </c:pt>
                <c:pt idx="9">
                  <c:v>3</c:v>
                </c:pt>
                <c:pt idx="10">
                  <c:v>2</c:v>
                </c:pt>
                <c:pt idx="11">
                  <c:v>1</c:v>
                </c:pt>
                <c:pt idx="12">
                  <c:v>3</c:v>
                </c:pt>
                <c:pt idx="13">
                  <c:v>2</c:v>
                </c:pt>
                <c:pt idx="14">
                  <c:v>1</c:v>
                </c:pt>
                <c:pt idx="15">
                  <c:v>VPI 1 (inactivé)               </c:v>
                </c:pt>
                <c:pt idx="16">
                  <c:v>3</c:v>
                </c:pt>
                <c:pt idx="17">
                  <c:v>2</c:v>
                </c:pt>
                <c:pt idx="18">
                  <c:v>1</c:v>
                </c:pt>
                <c:pt idx="19">
                  <c:v>0</c:v>
                </c:pt>
                <c:pt idx="20">
                  <c:v>BCG                    </c:v>
                </c:pt>
              </c:strCache>
            </c:strRef>
          </c:cat>
          <c:val>
            <c:numRef>
              <c:f>Sheet1!$B$2:$B$22</c:f>
              <c:numCache>
                <c:formatCode>0</c:formatCode>
                <c:ptCount val="21"/>
                <c:pt idx="0">
                  <c:v>13</c:v>
                </c:pt>
                <c:pt idx="1">
                  <c:v>33</c:v>
                </c:pt>
                <c:pt idx="2">
                  <c:v>52</c:v>
                </c:pt>
                <c:pt idx="4">
                  <c:v>65</c:v>
                </c:pt>
                <c:pt idx="5">
                  <c:v>69</c:v>
                </c:pt>
                <c:pt idx="6">
                  <c:v>71</c:v>
                </c:pt>
                <c:pt idx="7">
                  <c:v>78</c:v>
                </c:pt>
                <c:pt idx="8">
                  <c:v>83</c:v>
                </c:pt>
                <c:pt idx="9" formatCode="General">
                  <c:v>71</c:v>
                </c:pt>
                <c:pt idx="10" formatCode="General">
                  <c:v>79</c:v>
                </c:pt>
                <c:pt idx="11" formatCode="General">
                  <c:v>83</c:v>
                </c:pt>
                <c:pt idx="12" formatCode="General">
                  <c:v>73</c:v>
                </c:pt>
                <c:pt idx="13" formatCode="General">
                  <c:v>80</c:v>
                </c:pt>
                <c:pt idx="14" formatCode="General">
                  <c:v>84</c:v>
                </c:pt>
                <c:pt idx="15" formatCode="General">
                  <c:v>73</c:v>
                </c:pt>
                <c:pt idx="16" formatCode="General">
                  <c:v>63</c:v>
                </c:pt>
                <c:pt idx="17" formatCode="General">
                  <c:v>72</c:v>
                </c:pt>
                <c:pt idx="18" formatCode="General">
                  <c:v>78</c:v>
                </c:pt>
                <c:pt idx="19" formatCode="General">
                  <c:v>68</c:v>
                </c:pt>
                <c:pt idx="20" formatCode="General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6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8890054603321653E-2"/>
          <c:w val="0.99925520170099058"/>
          <c:h val="0.683931743888959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Feminin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3eme dose du vaccin  
contenant DTC </c:v>
                </c:pt>
                <c:pt idx="1">
                  <c:v>Dernière dose du vaccin contre pneumocoque (conformément au calendrier national)</c:v>
                </c:pt>
                <c:pt idx="2">
                  <c:v>Une dose du vaccin contenant un antigène contre la rougeole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73</c:v>
                </c:pt>
                <c:pt idx="1">
                  <c:v>71</c:v>
                </c:pt>
                <c:pt idx="2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Masculin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3eme dose du vaccin  
contenant DTC </c:v>
                </c:pt>
                <c:pt idx="1">
                  <c:v>Dernière dose du vaccin contre pneumocoque (conformément au calendrier national)</c:v>
                </c:pt>
                <c:pt idx="2">
                  <c:v>Une dose du vaccin contenant un antigène contre la rougeole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73</c:v>
                </c:pt>
                <c:pt idx="1">
                  <c:v>72</c:v>
                </c:pt>
                <c:pt idx="2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79935155164428E-2"/>
          <c:w val="0.95416666666666672"/>
          <c:h val="0.81991183282020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29</c:v>
                </c:pt>
                <c:pt idx="1">
                  <c:v>37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1617344702464058E-2"/>
          <c:w val="0.95416666666666672"/>
          <c:h val="0.842392262122629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29</c:v>
                </c:pt>
                <c:pt idx="1">
                  <c:v>32</c:v>
                </c:pt>
                <c:pt idx="2" formatCode="General">
                  <c:v>26</c:v>
                </c:pt>
                <c:pt idx="3" formatCode="General">
                  <c:v>34</c:v>
                </c:pt>
                <c:pt idx="4" formatCode="General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Infection respiratoire aiguë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A91-4900-ADB9-41214B50E52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91-4900-ADB9-41214B50E529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Infection respiratoire aiguë</c:v>
                </c:pt>
                <c:pt idx="1">
                  <c:v>Fièvre</c:v>
                </c:pt>
                <c:pt idx="2">
                  <c:v>Diarrhée</c:v>
                </c:pt>
                <c:pt idx="4">
                  <c:v>Infection respiratoire aiguë</c:v>
                </c:pt>
                <c:pt idx="5">
                  <c:v>Fièvre</c:v>
                </c:pt>
                <c:pt idx="6">
                  <c:v>Diarrhée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</c:v>
                </c:pt>
                <c:pt idx="1">
                  <c:v>15</c:v>
                </c:pt>
                <c:pt idx="2">
                  <c:v>17</c:v>
                </c:pt>
                <c:pt idx="4">
                  <c:v>47</c:v>
                </c:pt>
                <c:pt idx="5">
                  <c:v>51</c:v>
                </c:pt>
                <c:pt idx="6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615474267297283"/>
          <c:y val="0.13033158061257993"/>
          <c:w val="0.76633568451616318"/>
          <c:h val="0.8680547842646274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Davantage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Quantité de liquide donnée</c:v>
                </c:pt>
                <c:pt idx="1">
                  <c:v>Quantité de nourriture donnée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76-40E3-983B-23864F9DDB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Même que d'habitude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Quantité de liquide donnée</c:v>
                </c:pt>
                <c:pt idx="1">
                  <c:v>Quantité de nourriture donnée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39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76-40E3-983B-23864F9DDB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Moins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Quantité de liquide donnée</c:v>
                </c:pt>
                <c:pt idx="1">
                  <c:v>Quantité de nourriture donnée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36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676-40E3-983B-23864F9DDBF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Aucune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Quantité de liquide donnée</c:v>
                </c:pt>
                <c:pt idx="1">
                  <c:v>Quantité de nourriture donnée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676-40E3-983B-23864F9DDBF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Jamais donné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03-4CAE-B5CE-5E82BC04B86D}"/>
                </c:ext>
              </c:extLst>
            </c:dLbl>
            <c:dLbl>
              <c:idx val="1"/>
              <c:layout>
                <c:manualLayout>
                  <c:x val="3.0651337297330486E-3"/>
                  <c:y val="-2.4648257246991702E-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803-4CAE-B5CE-5E82BC04B8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Quantité de liquide donnée</c:v>
                </c:pt>
                <c:pt idx="1">
                  <c:v>Quantité de nourriture donnée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0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03-4CAE-B5CE-5E82BC04B86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1613023"/>
        <c:axId val="211614271"/>
      </c:barChart>
      <c:catAx>
        <c:axId val="211613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614271"/>
        <c:crosses val="autoZero"/>
        <c:auto val="1"/>
        <c:lblAlgn val="ctr"/>
        <c:lblOffset val="100"/>
        <c:noMultiLvlLbl val="0"/>
      </c:catAx>
      <c:valAx>
        <c:axId val="21161427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116130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87097778128044E-3"/>
          <c:y val="1.5665322916373285E-2"/>
          <c:w val="0.99150245976981799"/>
          <c:h val="0.116696787807033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7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943493000874889"/>
          <c:y val="4.8148265667701433E-3"/>
          <c:w val="0.48588484251968506"/>
          <c:h val="0.9929870242623731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A7-40E9-830A-39DF184E10B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FA7-40E9-830A-39DF184E10B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Aucun traitement</c:v>
                </c:pt>
                <c:pt idx="1">
                  <c:v>Remède maison/ autre</c:v>
                </c:pt>
                <c:pt idx="2">
                  <c:v>Antibiotiques</c:v>
                </c:pt>
                <c:pt idx="3">
                  <c:v>SRO et zinc</c:v>
                </c:pt>
                <c:pt idx="4">
                  <c:v>Zinc</c:v>
                </c:pt>
                <c:pt idx="5">
                  <c:v>Poursuite de l'alimentation et TRO</c:v>
                </c:pt>
                <c:pt idx="6">
                  <c:v>Thérapie de réhydratation par voie orale (TRO)</c:v>
                </c:pt>
                <c:pt idx="7">
                  <c:v>Solutions maison recommandées (SMR)</c:v>
                </c:pt>
                <c:pt idx="8">
                  <c:v>Une solution d'un sachet SRO ou des liquides SRO préconditionnés 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29</c:v>
                </c:pt>
                <c:pt idx="1">
                  <c:v>40</c:v>
                </c:pt>
                <c:pt idx="2">
                  <c:v>16</c:v>
                </c:pt>
                <c:pt idx="3">
                  <c:v>3</c:v>
                </c:pt>
                <c:pt idx="4">
                  <c:v>7</c:v>
                </c:pt>
                <c:pt idx="5">
                  <c:v>24</c:v>
                </c:pt>
                <c:pt idx="6">
                  <c:v>30</c:v>
                </c:pt>
                <c:pt idx="7">
                  <c:v>4</c:v>
                </c:pt>
                <c:pt idx="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0.47412</cdr:x>
      <cdr:y>0.75385</cdr:y>
    </cdr:from>
    <cdr:to>
      <cdr:x>0.49114</cdr:x>
      <cdr:y>0.78451</cdr:y>
    </cdr:to>
    <cdr:sp macro="" textlink="">
      <cdr:nvSpPr>
        <cdr:cNvPr id="2" name="Oval 1">
          <a:extLst xmlns:a="http://schemas.openxmlformats.org/drawingml/2006/main">
            <a:ext uri="{FF2B5EF4-FFF2-40B4-BE49-F238E27FC236}">
              <a16:creationId xmlns:a16="http://schemas.microsoft.com/office/drawing/2014/main" id="{A1DA4157-BF97-F3B5-D444-8539F064CA0D}"/>
            </a:ext>
          </a:extLst>
        </cdr:cNvPr>
        <cdr:cNvSpPr/>
      </cdr:nvSpPr>
      <cdr:spPr>
        <a:xfrm xmlns:a="http://schemas.openxmlformats.org/drawingml/2006/main">
          <a:off x="4535476" y="4001874"/>
          <a:ext cx="162799" cy="162799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5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10.4 &amp; </a:t>
            </a:r>
            <a:r>
              <a:rPr lang="en-US" dirty="0" err="1"/>
              <a:t>STATcompiler</a:t>
            </a:r>
            <a:endParaRPr lang="en-US" dirty="0"/>
          </a:p>
          <a:p>
            <a:endParaRPr lang="en-US" dirty="0"/>
          </a:p>
          <a:p>
            <a:r>
              <a:rPr lang="en-US" dirty="0"/>
              <a:t>Basic antigens include BCG, three doses of DPT-containing vaccine, three doses of polio vaccine, and one dose of measles-rubella.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15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10.4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66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10.4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47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10.4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44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10.4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56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10.4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462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10.6, 10.8, 10.9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515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10.10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77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10.11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52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subtitle</a:t>
            </a:r>
            <a:r>
              <a:rPr lang="fr-FR" noProof="0" dirty="0"/>
              <a:t>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DD2EBA-A1A8-6AFA-2157-C607BDDD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</p:spTree>
    <p:extLst>
      <p:ext uri="{BB962C8B-B14F-4D97-AF65-F5344CB8AC3E}">
        <p14:creationId xmlns:p14="http://schemas.microsoft.com/office/powerpoint/2010/main" val="729333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2023-2024 Enquête Démographique et de Santé au Mali (EDSM-VII)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137D9B6-8219-36A1-BE2C-C06EC81A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 userDrawn="1"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 userDrawn="1"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 userDrawn="1"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 userDrawn="1"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 userDrawn="1"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2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Santé infantile</a:t>
            </a:r>
          </a:p>
        </p:txBody>
      </p:sp>
    </p:spTree>
    <p:extLst>
      <p:ext uri="{BB962C8B-B14F-4D97-AF65-F5344CB8AC3E}">
        <p14:creationId xmlns:p14="http://schemas.microsoft.com/office/powerpoint/2010/main" val="3957626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077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Symptômes des maladies infantiles et recours aux soins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657" y="1409432"/>
            <a:ext cx="3722914" cy="1018082"/>
          </a:xfrm>
        </p:spPr>
        <p:txBody>
          <a:bodyPr>
            <a:normAutofit/>
          </a:bodyPr>
          <a:lstStyle/>
          <a:p>
            <a:pPr algn="ctr"/>
            <a:r>
              <a:rPr lang="fr-FR" noProof="0" dirty="0" err="1"/>
              <a:t>Pource</a:t>
            </a:r>
            <a:r>
              <a:rPr lang="fr-FR" dirty="0" err="1"/>
              <a:t>ntage</a:t>
            </a:r>
            <a:r>
              <a:rPr lang="fr-FR" dirty="0"/>
              <a:t> d’enfants de moins de 5 ans ayant présenté les symptômes au cours des 2 dernières semaines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5900255"/>
              </p:ext>
            </p:extLst>
          </p:nvPr>
        </p:nvGraphicFramePr>
        <p:xfrm>
          <a:off x="628649" y="203562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FAD7DD4-57A9-FF38-B893-963B1B5781FE}"/>
              </a:ext>
            </a:extLst>
          </p:cNvPr>
          <p:cNvSpPr txBox="1">
            <a:spLocks/>
          </p:cNvSpPr>
          <p:nvPr/>
        </p:nvSpPr>
        <p:spPr>
          <a:xfrm>
            <a:off x="5154970" y="1127032"/>
            <a:ext cx="3351630" cy="11909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Parmi ceux ayant présenté des symptômes, pourcentage pour lesquels on a recherché des conseils ou un traitement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910700-1BDF-1AC8-805B-EA7CB736B340}"/>
              </a:ext>
            </a:extLst>
          </p:cNvPr>
          <p:cNvCxnSpPr>
            <a:cxnSpLocks/>
          </p:cNvCxnSpPr>
          <p:nvPr/>
        </p:nvCxnSpPr>
        <p:spPr>
          <a:xfrm>
            <a:off x="715926" y="2216149"/>
            <a:ext cx="29771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2766DD9-4256-2E5C-ACD4-93D0083B7CD7}"/>
              </a:ext>
            </a:extLst>
          </p:cNvPr>
          <p:cNvCxnSpPr>
            <a:cxnSpLocks/>
          </p:cNvCxnSpPr>
          <p:nvPr/>
        </p:nvCxnSpPr>
        <p:spPr>
          <a:xfrm>
            <a:off x="5250995" y="2216149"/>
            <a:ext cx="31595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Pratiques alimentaires durant la diarrhée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52448"/>
            <a:ext cx="7807780" cy="930275"/>
          </a:xfrm>
        </p:spPr>
        <p:txBody>
          <a:bodyPr>
            <a:noAutofit/>
          </a:bodyPr>
          <a:lstStyle/>
          <a:p>
            <a:r>
              <a:rPr lang="fr-FR" noProof="0" dirty="0"/>
              <a:t>Répartition (en %) des enfants de moins de 5 ans ayant eu la diarrhée au cours des 2 semaines ayant précédé l'interview par quantité de liquides et d'aliments donnée par rapport aux quantités habituelles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E9A6772-C53F-EAE5-A902-BA86493CF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2234275"/>
              </p:ext>
            </p:extLst>
          </p:nvPr>
        </p:nvGraphicFramePr>
        <p:xfrm>
          <a:off x="428624" y="1782724"/>
          <a:ext cx="8286751" cy="4949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2695593"/>
              </p:ext>
            </p:extLst>
          </p:nvPr>
        </p:nvGraphicFramePr>
        <p:xfrm>
          <a:off x="0" y="1534886"/>
          <a:ext cx="9144000" cy="5137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6065"/>
            <a:ext cx="7886700" cy="660987"/>
          </a:xfrm>
        </p:spPr>
        <p:txBody>
          <a:bodyPr>
            <a:noAutofit/>
          </a:bodyPr>
          <a:lstStyle/>
          <a:p>
            <a:r>
              <a:rPr lang="fr-FR" noProof="0" dirty="0"/>
              <a:t>Traitements contre la diarrhée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991" y="873899"/>
            <a:ext cx="7886700" cy="660987"/>
          </a:xfrm>
        </p:spPr>
        <p:txBody>
          <a:bodyPr>
            <a:normAutofit/>
          </a:bodyPr>
          <a:lstStyle/>
          <a:p>
            <a:r>
              <a:rPr lang="fr-FR" noProof="0" dirty="0"/>
              <a:t>Parmi les enfants de moins de 5 ans ayant eu la diarrhée au cours des 2 semaines ayant précédé l'interview, pourcentage à qui on a donné</a:t>
            </a:r>
          </a:p>
        </p:txBody>
      </p:sp>
    </p:spTree>
    <p:extLst>
      <p:ext uri="{BB962C8B-B14F-4D97-AF65-F5344CB8AC3E}">
        <p14:creationId xmlns:p14="http://schemas.microsoft.com/office/powerpoint/2010/main" val="3383364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fr-FR" noProof="0" dirty="0"/>
              <a:t>Résultats-Clés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75659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52 %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enfants de 12-23 moins sont </a:t>
            </a:r>
            <a:r>
              <a:rPr lang="fr-FR" sz="2400" b="1" i="0" noProof="0" dirty="0">
                <a:solidFill>
                  <a:schemeClr val="accent1"/>
                </a:solidFill>
              </a:rPr>
              <a:t>complètement vaccinés (antigènes de base).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33 %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enfants de 12-23 moins sont </a:t>
            </a:r>
            <a:r>
              <a:rPr lang="fr-FR" sz="2400" b="1" i="0" noProof="0" dirty="0">
                <a:solidFill>
                  <a:schemeClr val="accent1"/>
                </a:solidFill>
              </a:rPr>
              <a:t>complètement vaccinés (conformément au calendrier national).</a:t>
            </a:r>
            <a:endParaRPr lang="fr-FR" sz="2400" i="0" noProof="0" dirty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</a:pPr>
            <a:r>
              <a:rPr lang="fr-FR" sz="2400" i="0" noProof="0" dirty="0"/>
              <a:t>Parmi les enfants de moins de 5  ans ayant eu des symptômes, des conseils ou un traitement ont été recherc</a:t>
            </a:r>
            <a:r>
              <a:rPr lang="fr-FR" sz="2400" i="0" dirty="0" err="1"/>
              <a:t>hés</a:t>
            </a:r>
            <a:r>
              <a:rPr lang="fr-FR" sz="2400" i="0" dirty="0"/>
              <a:t> pour </a:t>
            </a:r>
            <a:r>
              <a:rPr lang="fr-FR" sz="2400" i="0" noProof="0" dirty="0"/>
              <a:t>: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b="1" i="0" noProof="0" dirty="0">
                <a:solidFill>
                  <a:schemeClr val="accent1"/>
                </a:solidFill>
              </a:rPr>
              <a:t>47 %</a:t>
            </a:r>
            <a:r>
              <a:rPr lang="fr-FR" b="1" i="0" noProof="0" dirty="0">
                <a:solidFill>
                  <a:schemeClr val="accent5"/>
                </a:solidFill>
              </a:rPr>
              <a:t> </a:t>
            </a:r>
            <a:r>
              <a:rPr lang="fr-FR" i="0" noProof="0" dirty="0"/>
              <a:t>des enfants ayant eu des symptômes d’infection respiratoire aiguë.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b="1" i="0" noProof="0" dirty="0">
                <a:solidFill>
                  <a:schemeClr val="accent1"/>
                </a:solidFill>
              </a:rPr>
              <a:t>51 %</a:t>
            </a:r>
            <a:r>
              <a:rPr lang="fr-FR" b="1" i="0" noProof="0" dirty="0">
                <a:solidFill>
                  <a:schemeClr val="accent5"/>
                </a:solidFill>
              </a:rPr>
              <a:t> </a:t>
            </a:r>
            <a:r>
              <a:rPr lang="fr-FR" i="0" noProof="0" dirty="0"/>
              <a:t>des enfants fébriles.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b="1" i="0" noProof="0" dirty="0">
                <a:solidFill>
                  <a:schemeClr val="accent1"/>
                </a:solidFill>
              </a:rPr>
              <a:t>37 %</a:t>
            </a:r>
            <a:r>
              <a:rPr lang="fr-FR" b="1" i="0" noProof="0" dirty="0">
                <a:solidFill>
                  <a:schemeClr val="accent5"/>
                </a:solidFill>
              </a:rPr>
              <a:t> </a:t>
            </a:r>
            <a:r>
              <a:rPr lang="fr-FR" i="0" noProof="0" dirty="0"/>
              <a:t>des enfants diarrhéiques.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24 %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enfants diarrhéiques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b="1" i="0" noProof="0" dirty="0">
                <a:solidFill>
                  <a:schemeClr val="accent1"/>
                </a:solidFill>
              </a:rPr>
              <a:t>ont reçu une thérapie de réhydratation par voie orale et ont continué à être alimentés.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Vaccination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Maladies infantiles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10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DCD4FA-7FE8-5169-F05A-AF9C6FC3F4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5517"/>
            <a:ext cx="7886700" cy="642711"/>
          </a:xfrm>
        </p:spPr>
        <p:txBody>
          <a:bodyPr>
            <a:noAutofit/>
          </a:bodyPr>
          <a:lstStyle/>
          <a:p>
            <a:r>
              <a:rPr lang="fr-FR" sz="3200" noProof="0" dirty="0"/>
              <a:t>Tendances de la couverture vaccinale des enfants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606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fr-FR" noProof="0" dirty="0"/>
              <a:t>Pourcentage d’enfants de 12–23 mois ayant reçu :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4076088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3237846" y="2937957"/>
            <a:ext cx="3766457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noProof="0" dirty="0">
                <a:solidFill>
                  <a:schemeClr val="accent6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Tous les antigènes</a:t>
            </a:r>
            <a:r>
              <a:rPr lang="en-US" sz="1800" b="1" noProof="0" dirty="0">
                <a:solidFill>
                  <a:schemeClr val="accent6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fr-FR" sz="1800" b="1" noProof="0" dirty="0">
                <a:solidFill>
                  <a:schemeClr val="accent6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 base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3401784" y="5159272"/>
            <a:ext cx="3145971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Aucun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vaccin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34" y="53848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Vaccinations infantiles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073" y="634849"/>
            <a:ext cx="6486929" cy="555725"/>
          </a:xfrm>
        </p:spPr>
        <p:txBody>
          <a:bodyPr>
            <a:noAutofit/>
          </a:bodyPr>
          <a:lstStyle/>
          <a:p>
            <a:r>
              <a:rPr lang="fr-FR" noProof="0" dirty="0"/>
              <a:t>Pourcentage d’enfants de 12-23 mois ayant reçu certains vaccins à n’importe quel moment avant l’enquête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24566EC-AA6C-5C1F-F36E-3587B631FECC}"/>
              </a:ext>
            </a:extLst>
          </p:cNvPr>
          <p:cNvSpPr txBox="1">
            <a:spLocks/>
          </p:cNvSpPr>
          <p:nvPr/>
        </p:nvSpPr>
        <p:spPr>
          <a:xfrm>
            <a:off x="7115578" y="794870"/>
            <a:ext cx="1936126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EDB"/>
                </a:solidFill>
              </a:rPr>
              <a:t>Indicateur</a:t>
            </a:r>
            <a:r>
              <a:rPr lang="en-US" b="1" i="0" dirty="0">
                <a:solidFill>
                  <a:srgbClr val="009EDB"/>
                </a:solidFill>
              </a:rPr>
              <a:t> 3.b.1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C3083161-BAAE-A04C-7073-22DC57A328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EB5A0A30-3CEC-8731-8716-16BF51C43AB6}"/>
              </a:ext>
            </a:extLst>
          </p:cNvPr>
          <p:cNvGrpSpPr/>
          <p:nvPr/>
        </p:nvGrpSpPr>
        <p:grpSpPr>
          <a:xfrm>
            <a:off x="-422031" y="1303400"/>
            <a:ext cx="9566031" cy="5308601"/>
            <a:chOff x="-422031" y="1367408"/>
            <a:chExt cx="9566031" cy="5308601"/>
          </a:xfrm>
        </p:grpSpPr>
        <p:graphicFrame>
          <p:nvGraphicFramePr>
            <p:cNvPr id="21" name="Chart 20">
              <a:extLst>
                <a:ext uri="{FF2B5EF4-FFF2-40B4-BE49-F238E27FC236}">
                  <a16:creationId xmlns:a16="http://schemas.microsoft.com/office/drawing/2014/main" id="{9673CC04-08CC-5578-D046-2CD1CE6E0EB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67837879"/>
                </p:ext>
              </p:extLst>
            </p:nvPr>
          </p:nvGraphicFramePr>
          <p:xfrm>
            <a:off x="-422031" y="1367408"/>
            <a:ext cx="9566031" cy="53086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F11DEB1-37A0-7B0C-84D9-51CFDA380FC0}"/>
                </a:ext>
              </a:extLst>
            </p:cNvPr>
            <p:cNvGrpSpPr/>
            <p:nvPr/>
          </p:nvGrpSpPr>
          <p:grpSpPr>
            <a:xfrm>
              <a:off x="804671" y="1716927"/>
              <a:ext cx="2944367" cy="893415"/>
              <a:chOff x="1187638" y="1747668"/>
              <a:chExt cx="2404648" cy="893415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1437EAC-E95E-5665-40A1-24395CA4FB1F}"/>
                  </a:ext>
                </a:extLst>
              </p:cNvPr>
              <p:cNvSpPr txBox="1"/>
              <p:nvPr/>
            </p:nvSpPr>
            <p:spPr>
              <a:xfrm>
                <a:off x="1187638" y="1980684"/>
                <a:ext cx="2404648" cy="378739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r"/>
                <a:r>
                  <a:rPr lang="en-US" sz="1400" dirty="0" err="1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Vaccin</a:t>
                </a:r>
                <a:r>
                  <a:rPr lang="en-US" sz="1400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 </a:t>
                </a:r>
                <a:r>
                  <a:rPr lang="en-US" sz="1400" dirty="0" err="1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contre</a:t>
                </a:r>
                <a:r>
                  <a:rPr lang="en-US" sz="1400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 la polio oral (VPO)</a:t>
                </a:r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4041B96C-B953-99F3-B391-374D72DDFC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2286" y="1747668"/>
                <a:ext cx="0" cy="89341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4C8F741-3928-AA9C-7FC2-7C7F2EB90CBE}"/>
                </a:ext>
              </a:extLst>
            </p:cNvPr>
            <p:cNvGrpSpPr/>
            <p:nvPr/>
          </p:nvGrpSpPr>
          <p:grpSpPr>
            <a:xfrm>
              <a:off x="2246810" y="2994442"/>
              <a:ext cx="1502228" cy="631372"/>
              <a:chOff x="2057401" y="3429000"/>
              <a:chExt cx="1502228" cy="631372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78219F41-C7DD-7E78-198A-78F252F0BB65}"/>
                  </a:ext>
                </a:extLst>
              </p:cNvPr>
              <p:cNvCxnSpPr/>
              <p:nvPr/>
            </p:nvCxnSpPr>
            <p:spPr>
              <a:xfrm>
                <a:off x="3559629" y="3429000"/>
                <a:ext cx="0" cy="63137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EA228E9-B605-42F4-8ADA-7D9E4A787E89}"/>
                  </a:ext>
                </a:extLst>
              </p:cNvPr>
              <p:cNvSpPr txBox="1"/>
              <p:nvPr/>
            </p:nvSpPr>
            <p:spPr>
              <a:xfrm>
                <a:off x="2057401" y="3536529"/>
                <a:ext cx="1502228" cy="378739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r"/>
                <a:r>
                  <a:rPr lang="en-US" sz="1400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DTC-</a:t>
                </a:r>
                <a:r>
                  <a:rPr lang="en-US" sz="1400" dirty="0" err="1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HepB</a:t>
                </a:r>
                <a:r>
                  <a:rPr lang="en-US" sz="1400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-Hib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21094AF-08D6-8E93-C6FF-7C2A590F4E9E}"/>
                </a:ext>
              </a:extLst>
            </p:cNvPr>
            <p:cNvGrpSpPr/>
            <p:nvPr/>
          </p:nvGrpSpPr>
          <p:grpSpPr>
            <a:xfrm>
              <a:off x="2246810" y="3739661"/>
              <a:ext cx="1502228" cy="631372"/>
              <a:chOff x="2057401" y="4332514"/>
              <a:chExt cx="1502228" cy="631372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45221EA8-89BC-9B1F-4B3A-6CA33DEE14E2}"/>
                  </a:ext>
                </a:extLst>
              </p:cNvPr>
              <p:cNvCxnSpPr/>
              <p:nvPr/>
            </p:nvCxnSpPr>
            <p:spPr>
              <a:xfrm>
                <a:off x="3559629" y="4332514"/>
                <a:ext cx="0" cy="63137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8A40BB2-8873-5BA3-67C3-67618A319FFC}"/>
                  </a:ext>
                </a:extLst>
              </p:cNvPr>
              <p:cNvSpPr txBox="1"/>
              <p:nvPr/>
            </p:nvSpPr>
            <p:spPr>
              <a:xfrm>
                <a:off x="2057401" y="4458830"/>
                <a:ext cx="1502228" cy="378739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r"/>
                <a:r>
                  <a:rPr lang="en-US" sz="1400" dirty="0" err="1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Pneumocoque</a:t>
                </a:r>
                <a:endPara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</a:endParaRPr>
              </a:p>
            </p:txBody>
          </p:sp>
        </p:grp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19AB245-761C-B6B8-51E2-142048FB285E}"/>
                </a:ext>
              </a:extLst>
            </p:cNvPr>
            <p:cNvSpPr/>
            <p:nvPr/>
          </p:nvSpPr>
          <p:spPr>
            <a:xfrm>
              <a:off x="4276996" y="1732317"/>
              <a:ext cx="186264" cy="15466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A941D5CF-FA31-7C0E-E587-B35900DC9493}"/>
                </a:ext>
              </a:extLst>
            </p:cNvPr>
            <p:cNvSpPr/>
            <p:nvPr/>
          </p:nvSpPr>
          <p:spPr>
            <a:xfrm>
              <a:off x="4276996" y="1487634"/>
              <a:ext cx="186264" cy="15466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A23FC125-6A2D-2C23-E0B8-BABEDC126DA7}"/>
                </a:ext>
              </a:extLst>
            </p:cNvPr>
            <p:cNvSpPr/>
            <p:nvPr/>
          </p:nvSpPr>
          <p:spPr>
            <a:xfrm>
              <a:off x="4279682" y="1973665"/>
              <a:ext cx="186264" cy="15466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FF929909-2D14-9BD3-A377-0079E1252530}"/>
                </a:ext>
              </a:extLst>
            </p:cNvPr>
            <p:cNvSpPr/>
            <p:nvPr/>
          </p:nvSpPr>
          <p:spPr>
            <a:xfrm>
              <a:off x="4288826" y="2220985"/>
              <a:ext cx="186264" cy="15466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9664DB10-4447-8D6E-AC03-C669CB0D092E}"/>
                </a:ext>
              </a:extLst>
            </p:cNvPr>
            <p:cNvSpPr/>
            <p:nvPr/>
          </p:nvSpPr>
          <p:spPr>
            <a:xfrm>
              <a:off x="4279682" y="2904863"/>
              <a:ext cx="186264" cy="15466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0D36E1B2-4AA5-A62F-F5F8-DD72A4DA547A}"/>
                </a:ext>
              </a:extLst>
            </p:cNvPr>
            <p:cNvSpPr/>
            <p:nvPr/>
          </p:nvSpPr>
          <p:spPr>
            <a:xfrm>
              <a:off x="4279682" y="3170177"/>
              <a:ext cx="186264" cy="15466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F7AC834A-B082-EF25-2CAF-14EE527CAF64}"/>
                </a:ext>
              </a:extLst>
            </p:cNvPr>
            <p:cNvSpPr/>
            <p:nvPr/>
          </p:nvSpPr>
          <p:spPr>
            <a:xfrm>
              <a:off x="4279682" y="3395233"/>
              <a:ext cx="186264" cy="15466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C253CD9D-52E7-A631-AD25-F17F48B50202}"/>
                </a:ext>
              </a:extLst>
            </p:cNvPr>
            <p:cNvSpPr/>
            <p:nvPr/>
          </p:nvSpPr>
          <p:spPr>
            <a:xfrm>
              <a:off x="4278400" y="5084309"/>
              <a:ext cx="186264" cy="15466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5803C762-1900-B13A-65D4-ED0C8CE59462}"/>
                </a:ext>
              </a:extLst>
            </p:cNvPr>
            <p:cNvSpPr/>
            <p:nvPr/>
          </p:nvSpPr>
          <p:spPr>
            <a:xfrm>
              <a:off x="4284858" y="5776874"/>
              <a:ext cx="186264" cy="15466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3AB60551-8824-3DF3-E2AC-9AF2FE8EEEBC}"/>
                </a:ext>
              </a:extLst>
            </p:cNvPr>
            <p:cNvSpPr/>
            <p:nvPr/>
          </p:nvSpPr>
          <p:spPr>
            <a:xfrm>
              <a:off x="4107739" y="6026733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59D0A844-6E45-ED6E-7812-88221697F232}"/>
                </a:ext>
              </a:extLst>
            </p:cNvPr>
            <p:cNvSpPr/>
            <p:nvPr/>
          </p:nvSpPr>
          <p:spPr>
            <a:xfrm>
              <a:off x="4111042" y="4838055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69F6444-02B1-6E11-7D91-81DBF4FE25F5}"/>
                </a:ext>
              </a:extLst>
            </p:cNvPr>
            <p:cNvSpPr/>
            <p:nvPr/>
          </p:nvSpPr>
          <p:spPr>
            <a:xfrm>
              <a:off x="4104302" y="4363968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7E5A4A3-6C00-01DB-1EF9-5D299BE2B8E2}"/>
                </a:ext>
              </a:extLst>
            </p:cNvPr>
            <p:cNvSpPr/>
            <p:nvPr/>
          </p:nvSpPr>
          <p:spPr>
            <a:xfrm>
              <a:off x="4116882" y="4119683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9F1CD92-7FCB-AE6B-2952-82DEF2C9C52B}"/>
                </a:ext>
              </a:extLst>
            </p:cNvPr>
            <p:cNvSpPr/>
            <p:nvPr/>
          </p:nvSpPr>
          <p:spPr>
            <a:xfrm>
              <a:off x="4116882" y="3878667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D7DB453-E198-648C-467B-67E289D77F95}"/>
                </a:ext>
              </a:extLst>
            </p:cNvPr>
            <p:cNvSpPr/>
            <p:nvPr/>
          </p:nvSpPr>
          <p:spPr>
            <a:xfrm>
              <a:off x="4116882" y="3648819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064C10D-244C-396A-24E0-9BF6FA390A7B}"/>
                </a:ext>
              </a:extLst>
            </p:cNvPr>
            <p:cNvSpPr/>
            <p:nvPr/>
          </p:nvSpPr>
          <p:spPr>
            <a:xfrm>
              <a:off x="4116882" y="3398479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DC05AA0-DC33-24BD-24CD-F3868CCD730D}"/>
                </a:ext>
              </a:extLst>
            </p:cNvPr>
            <p:cNvSpPr/>
            <p:nvPr/>
          </p:nvSpPr>
          <p:spPr>
            <a:xfrm>
              <a:off x="4116882" y="3166607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142617D-98BD-2914-D1CB-AF9A13EBF2B6}"/>
                </a:ext>
              </a:extLst>
            </p:cNvPr>
            <p:cNvSpPr/>
            <p:nvPr/>
          </p:nvSpPr>
          <p:spPr>
            <a:xfrm>
              <a:off x="4116882" y="2919296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B875C987-4BFB-E083-6540-1038A060C21A}"/>
                </a:ext>
              </a:extLst>
            </p:cNvPr>
            <p:cNvSpPr/>
            <p:nvPr/>
          </p:nvSpPr>
          <p:spPr>
            <a:xfrm>
              <a:off x="4116882" y="2449680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B89FE077-FC3E-B72F-C94A-8B7917555D34}"/>
                </a:ext>
              </a:extLst>
            </p:cNvPr>
            <p:cNvSpPr/>
            <p:nvPr/>
          </p:nvSpPr>
          <p:spPr>
            <a:xfrm>
              <a:off x="4113447" y="2215484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88DEE4A-3AF9-0618-04B4-EED817CED5ED}"/>
                </a:ext>
              </a:extLst>
            </p:cNvPr>
            <p:cNvSpPr/>
            <p:nvPr/>
          </p:nvSpPr>
          <p:spPr>
            <a:xfrm>
              <a:off x="4113447" y="1974468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25FEC06B-032F-41DA-654B-E593D4BC8B5C}"/>
                </a:ext>
              </a:extLst>
            </p:cNvPr>
            <p:cNvSpPr/>
            <p:nvPr/>
          </p:nvSpPr>
          <p:spPr>
            <a:xfrm>
              <a:off x="4122590" y="1726071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764E5AD0-62AA-A618-4A24-47EC01C8FD21}"/>
                </a:ext>
              </a:extLst>
            </p:cNvPr>
            <p:cNvSpPr/>
            <p:nvPr/>
          </p:nvSpPr>
          <p:spPr>
            <a:xfrm>
              <a:off x="4104302" y="1495660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DA2E515-63AC-B660-ED7E-BB47F6CD4101}"/>
                </a:ext>
              </a:extLst>
            </p:cNvPr>
            <p:cNvSpPr txBox="1"/>
            <p:nvPr/>
          </p:nvSpPr>
          <p:spPr>
            <a:xfrm>
              <a:off x="2478078" y="4520255"/>
              <a:ext cx="1194760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Rotavirus</a:t>
              </a: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AA9D8C78-7B83-3C3A-FEF7-350A7EB624FD}"/>
                </a:ext>
              </a:extLst>
            </p:cNvPr>
            <p:cNvSpPr/>
            <p:nvPr/>
          </p:nvSpPr>
          <p:spPr>
            <a:xfrm>
              <a:off x="4276634" y="2455681"/>
              <a:ext cx="186264" cy="15466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337474EA-5B1B-20AC-6E3A-2C440E19EDCD}"/>
                </a:ext>
              </a:extLst>
            </p:cNvPr>
            <p:cNvSpPr/>
            <p:nvPr/>
          </p:nvSpPr>
          <p:spPr>
            <a:xfrm>
              <a:off x="4104690" y="2678504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A1DA4157-BF97-F3B5-D444-8539F064CA0D}"/>
                </a:ext>
              </a:extLst>
            </p:cNvPr>
            <p:cNvSpPr/>
            <p:nvPr/>
          </p:nvSpPr>
          <p:spPr>
            <a:xfrm>
              <a:off x="4112380" y="5080418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A9AAF08-632E-7B04-B717-22617471E200}"/>
                </a:ext>
              </a:extLst>
            </p:cNvPr>
            <p:cNvSpPr/>
            <p:nvPr/>
          </p:nvSpPr>
          <p:spPr>
            <a:xfrm>
              <a:off x="4122589" y="4611346"/>
              <a:ext cx="162799" cy="162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0C3814F-91EB-DF4C-062F-7AFB84453A38}"/>
                </a:ext>
              </a:extLst>
            </p:cNvPr>
            <p:cNvCxnSpPr>
              <a:cxnSpLocks/>
            </p:cNvCxnSpPr>
            <p:nvPr/>
          </p:nvCxnSpPr>
          <p:spPr>
            <a:xfrm>
              <a:off x="3749038" y="4432958"/>
              <a:ext cx="0" cy="58797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1897675"/>
              </p:ext>
            </p:extLst>
          </p:nvPr>
        </p:nvGraphicFramePr>
        <p:xfrm>
          <a:off x="628649" y="2120899"/>
          <a:ext cx="7886699" cy="459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Vaccinations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5076825" cy="419100"/>
          </a:xfrm>
        </p:spPr>
        <p:txBody>
          <a:bodyPr/>
          <a:lstStyle/>
          <a:p>
            <a:r>
              <a:rPr lang="fr-FR" noProof="0" dirty="0"/>
              <a:t>Pourcentage d’ enfants de 12-23 mois ayant reçu :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DDC94A3-4B12-AAE8-FE11-93C230A8B2E0}"/>
              </a:ext>
            </a:extLst>
          </p:cNvPr>
          <p:cNvSpPr txBox="1">
            <a:spLocks/>
          </p:cNvSpPr>
          <p:nvPr/>
        </p:nvSpPr>
        <p:spPr>
          <a:xfrm>
            <a:off x="7263686" y="776755"/>
            <a:ext cx="1843826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EDB"/>
                </a:solidFill>
              </a:rPr>
              <a:t>Indicateur</a:t>
            </a:r>
            <a:r>
              <a:rPr lang="en-US" b="1" i="0" dirty="0">
                <a:solidFill>
                  <a:srgbClr val="009EDB"/>
                </a:solidFill>
              </a:rPr>
              <a:t> 3.b.1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782E39F-E9C7-4800-EAB6-A5B90ED069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4650738"/>
              </p:ext>
            </p:extLst>
          </p:nvPr>
        </p:nvGraphicFramePr>
        <p:xfrm>
          <a:off x="628650" y="200274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67378"/>
            <a:ext cx="7886700" cy="1039132"/>
          </a:xfrm>
        </p:spPr>
        <p:txBody>
          <a:bodyPr>
            <a:noAutofit/>
          </a:bodyPr>
          <a:lstStyle/>
          <a:p>
            <a:r>
              <a:rPr lang="fr-FR" noProof="0" dirty="0"/>
              <a:t>Couverture vaccinale selon le niveau d’instruction de la mère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82718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d’enfants de 12-23 mois complètement vaccinés (conformément au calendrier national) à un moment quelconque avant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7330459"/>
              </p:ext>
            </p:extLst>
          </p:nvPr>
        </p:nvGraphicFramePr>
        <p:xfrm>
          <a:off x="628649" y="1772941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44868"/>
            <a:ext cx="7886700" cy="744700"/>
          </a:xfrm>
        </p:spPr>
        <p:txBody>
          <a:bodyPr>
            <a:noAutofit/>
          </a:bodyPr>
          <a:lstStyle/>
          <a:p>
            <a:r>
              <a:rPr lang="fr-FR" sz="3200" noProof="0" dirty="0"/>
              <a:t>Couverture vaccinale selon le quintile de bien-être économique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28AE49-2492-6E4D-20BA-553BDC2503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52912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d’enfants de 12-23 mois complètement vaccinés (conformément au calendrier national) à un moment quelconque avant l’enquête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8F0F984-CF43-5CC8-A850-AA858BB76D48}"/>
              </a:ext>
            </a:extLst>
          </p:cNvPr>
          <p:cNvGrpSpPr/>
          <p:nvPr/>
        </p:nvGrpSpPr>
        <p:grpSpPr>
          <a:xfrm>
            <a:off x="341843" y="6198961"/>
            <a:ext cx="8460310" cy="558457"/>
            <a:chOff x="315990" y="6092826"/>
            <a:chExt cx="8460310" cy="558457"/>
          </a:xfrm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7D6CF629-9771-5A52-3B1D-6A8E890D9D18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BADB8BA-ADF9-5713-FD96-5F5923768DB9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1" i="0" u="none" strike="noStrike" kern="1200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1" i="0" u="none" strike="noStrike" kern="1200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80FEFEA-5530-6398-45E0-2D7DDCF04BE0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1" i="0" u="none" strike="noStrike" kern="1200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08699E-134B-5354-ACC3-5F3CA4E1495A}"/>
              </a:ext>
            </a:extLst>
          </p:cNvPr>
          <p:cNvSpPr txBox="1"/>
          <p:nvPr/>
        </p:nvSpPr>
        <p:spPr>
          <a:xfrm>
            <a:off x="2220596" y="3900403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Bamako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52 %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1FE3DF5-83D1-ACA2-D4DA-3725D22960C6}"/>
              </a:ext>
            </a:extLst>
          </p:cNvPr>
          <p:cNvSpPr/>
          <p:nvPr/>
        </p:nvSpPr>
        <p:spPr>
          <a:xfrm>
            <a:off x="2335747" y="4635089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08E708D-0941-3377-CCC3-CDA7C64E771F}"/>
              </a:ext>
            </a:extLst>
          </p:cNvPr>
          <p:cNvSpPr/>
          <p:nvPr/>
        </p:nvSpPr>
        <p:spPr>
          <a:xfrm>
            <a:off x="3559369" y="4713137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C884159-E7A9-4B47-FF12-A0FC59589F34}"/>
              </a:ext>
            </a:extLst>
          </p:cNvPr>
          <p:cNvSpPr/>
          <p:nvPr/>
        </p:nvSpPr>
        <p:spPr>
          <a:xfrm>
            <a:off x="3741260" y="5774050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23BFED1-712C-0EE8-2601-A55AA03898ED}"/>
              </a:ext>
            </a:extLst>
          </p:cNvPr>
          <p:cNvSpPr/>
          <p:nvPr/>
        </p:nvSpPr>
        <p:spPr>
          <a:xfrm>
            <a:off x="4373575" y="4695279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AD6697D-AEEA-7A53-901C-5A77D756FFFE}"/>
              </a:ext>
            </a:extLst>
          </p:cNvPr>
          <p:cNvSpPr/>
          <p:nvPr/>
        </p:nvSpPr>
        <p:spPr>
          <a:xfrm>
            <a:off x="4932472" y="4572916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5238429-323A-45F6-05E0-856242167069}"/>
              </a:ext>
            </a:extLst>
          </p:cNvPr>
          <p:cNvSpPr/>
          <p:nvPr/>
        </p:nvSpPr>
        <p:spPr>
          <a:xfrm>
            <a:off x="4572000" y="966869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603BBAA-0724-0500-3385-7D860256F728}"/>
              </a:ext>
            </a:extLst>
          </p:cNvPr>
          <p:cNvSpPr/>
          <p:nvPr/>
        </p:nvSpPr>
        <p:spPr>
          <a:xfrm>
            <a:off x="6494079" y="3319530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B11CB41-2E92-BDEB-1C93-C495288C2C05}"/>
              </a:ext>
            </a:extLst>
          </p:cNvPr>
          <p:cNvSpPr/>
          <p:nvPr/>
        </p:nvSpPr>
        <p:spPr>
          <a:xfrm>
            <a:off x="6356503" y="2199089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996AD4A-BFC8-D826-EB15-DB6BBE694922}"/>
              </a:ext>
            </a:extLst>
          </p:cNvPr>
          <p:cNvSpPr/>
          <p:nvPr/>
        </p:nvSpPr>
        <p:spPr>
          <a:xfrm>
            <a:off x="3981353" y="5819026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E66B86-FD25-479B-66B2-1C66C889D0F0}"/>
              </a:ext>
            </a:extLst>
          </p:cNvPr>
          <p:cNvSpPr txBox="1"/>
          <p:nvPr/>
        </p:nvSpPr>
        <p:spPr>
          <a:xfrm>
            <a:off x="6716895" y="2929322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Kidal*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22D75CE-63A9-9435-B314-CD6964DD5868}"/>
              </a:ext>
            </a:extLst>
          </p:cNvPr>
          <p:cNvSpPr txBox="1"/>
          <p:nvPr/>
        </p:nvSpPr>
        <p:spPr>
          <a:xfrm>
            <a:off x="4830614" y="3244286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T</a:t>
            </a: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ombouctou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11 %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A1722E-E9F2-B646-62BF-902B324E5139}"/>
              </a:ext>
            </a:extLst>
          </p:cNvPr>
          <p:cNvSpPr txBox="1"/>
          <p:nvPr/>
        </p:nvSpPr>
        <p:spPr>
          <a:xfrm>
            <a:off x="6951303" y="4114953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Gao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17 %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1FDDEF-7135-B1C0-EC4D-E77721E5890D}"/>
              </a:ext>
            </a:extLst>
          </p:cNvPr>
          <p:cNvSpPr txBox="1"/>
          <p:nvPr/>
        </p:nvSpPr>
        <p:spPr>
          <a:xfrm>
            <a:off x="4867711" y="4741419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Mopti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21 %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E00AB8-5A68-2C49-13E4-F6BFF57BBD45}"/>
              </a:ext>
            </a:extLst>
          </p:cNvPr>
          <p:cNvSpPr txBox="1"/>
          <p:nvPr/>
        </p:nvSpPr>
        <p:spPr>
          <a:xfrm>
            <a:off x="2486094" y="5017457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Kayes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23 %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5B70D70-A102-2493-4D89-C496D951BAA8}"/>
              </a:ext>
            </a:extLst>
          </p:cNvPr>
          <p:cNvSpPr txBox="1"/>
          <p:nvPr/>
        </p:nvSpPr>
        <p:spPr>
          <a:xfrm>
            <a:off x="3846960" y="6146709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Sikasso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31 %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838FF8-DCE6-A0F7-1C32-59883982687F}"/>
              </a:ext>
            </a:extLst>
          </p:cNvPr>
          <p:cNvSpPr txBox="1"/>
          <p:nvPr/>
        </p:nvSpPr>
        <p:spPr>
          <a:xfrm>
            <a:off x="4463732" y="5227188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Ségou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32 %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095EA37-A6D7-140A-4B22-720E074786F2}"/>
              </a:ext>
            </a:extLst>
          </p:cNvPr>
          <p:cNvCxnSpPr>
            <a:cxnSpLocks/>
          </p:cNvCxnSpPr>
          <p:nvPr/>
        </p:nvCxnSpPr>
        <p:spPr>
          <a:xfrm>
            <a:off x="3258582" y="4484285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B041EC0-16A5-B9DD-F142-AAF3E5835495}"/>
              </a:ext>
            </a:extLst>
          </p:cNvPr>
          <p:cNvSpPr txBox="1"/>
          <p:nvPr/>
        </p:nvSpPr>
        <p:spPr>
          <a:xfrm>
            <a:off x="3618565" y="4687533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Koulikoro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41 %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24F5F2D-2233-B5E5-A797-0C30C6234E57}"/>
              </a:ext>
            </a:extLst>
          </p:cNvPr>
          <p:cNvSpPr txBox="1"/>
          <p:nvPr/>
        </p:nvSpPr>
        <p:spPr>
          <a:xfrm>
            <a:off x="470144" y="4261153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Mali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33 %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B81B24-9C2F-BF95-41AD-D4B2EC832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68" y="100043"/>
            <a:ext cx="8503920" cy="845950"/>
          </a:xfrm>
        </p:spPr>
        <p:txBody>
          <a:bodyPr>
            <a:noAutofit/>
          </a:bodyPr>
          <a:lstStyle/>
          <a:p>
            <a:r>
              <a:rPr lang="fr-FR" sz="3200" noProof="0" dirty="0"/>
              <a:t>Couverture vaccinale selon selon la région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A006F73A-9AC6-245C-403C-0552EE759117}"/>
              </a:ext>
            </a:extLst>
          </p:cNvPr>
          <p:cNvSpPr txBox="1">
            <a:spLocks/>
          </p:cNvSpPr>
          <p:nvPr/>
        </p:nvSpPr>
        <p:spPr>
          <a:xfrm>
            <a:off x="224783" y="903403"/>
            <a:ext cx="4172407" cy="149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Pourcentage d’enfants de 12-23 mois complètement vaccinés (conformément au calendrier national) à un moment quelconque avant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1613431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Vaccination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Maladies infantiles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es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10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C9246B-5C45-A07F-8813-00884928BA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420516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752032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VMX3MACP777Z-1177381151-48740</_dlc_DocId>
    <_dlc_DocIdUrl xmlns="d16efad5-0601-4cf0-b7c2-89968258c777">
      <Url>https://icfonline.sharepoint.com/sites/ihd-dhs/Dissemination/_layouts/15/DocIdRedir.aspx?ID=VMX3MACP777Z-1177381151-48740</Url>
      <Description>VMX3MACP777Z-1177381151-48740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F593F35-B7A1-4255-96F6-0451719665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fa6a9aea-fb0f-4ddd-aff8-712634b7d5fe"/>
    <ds:schemaRef ds:uri="http://www.w3.org/XML/1998/namespace"/>
    <ds:schemaRef ds:uri="http://purl.org/dc/terms/"/>
    <ds:schemaRef ds:uri="d16efad5-0601-4cf0-b7c2-89968258c777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83c4e5ee-5eea-4e8c-8b50-726738bccb6e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2006</TotalTime>
  <Words>494</Words>
  <Application>Microsoft Office PowerPoint</Application>
  <PresentationFormat>On-screen Show (4:3)</PresentationFormat>
  <Paragraphs>88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Source Sans Pro</vt:lpstr>
      <vt:lpstr>Source Sans Pro SemiBold</vt:lpstr>
      <vt:lpstr>2_Custom Design</vt:lpstr>
      <vt:lpstr>3_Custom Design</vt:lpstr>
      <vt:lpstr>1_Custom Design</vt:lpstr>
      <vt:lpstr>PowerPoint Presentation</vt:lpstr>
      <vt:lpstr>PowerPoint Presentation</vt:lpstr>
      <vt:lpstr>Tendances de la couverture vaccinale des enfants</vt:lpstr>
      <vt:lpstr>Vaccinations infantiles</vt:lpstr>
      <vt:lpstr>Vaccinations selon le sexe</vt:lpstr>
      <vt:lpstr>Couverture vaccinale selon le niveau d’instruction de la mère</vt:lpstr>
      <vt:lpstr>Couverture vaccinale selon le quintile de bien-être économique</vt:lpstr>
      <vt:lpstr>Couverture vaccinale selon selon la région</vt:lpstr>
      <vt:lpstr>PowerPoint Presentation</vt:lpstr>
      <vt:lpstr>Symptômes des maladies infantiles et recours aux soins</vt:lpstr>
      <vt:lpstr>Pratiques alimentaires durant la diarrhée</vt:lpstr>
      <vt:lpstr>Traitements contre la diarrhée</vt:lpstr>
      <vt:lpstr>Résultats-Clés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1</cp:revision>
  <dcterms:created xsi:type="dcterms:W3CDTF">2022-12-05T19:39:34Z</dcterms:created>
  <dcterms:modified xsi:type="dcterms:W3CDTF">2025-09-16T12:54:06Z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bccc5105-bd8d-4ca7-913e-ccd9b8886419</vt:lpwstr>
  </property>
  <property fmtid="{D5CDD505-2E9C-101B-9397-08002B2CF9AE}" pid="4" name="MediaServiceImageTags">
    <vt:lpwstr/>
  </property>
</Properties>
</file>