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707" r:id="rId7"/>
  </p:sldMasterIdLst>
  <p:notesMasterIdLst>
    <p:notesMasterId r:id="rId24"/>
  </p:notesMasterIdLst>
  <p:handoutMasterIdLst>
    <p:handoutMasterId r:id="rId25"/>
  </p:handoutMasterIdLst>
  <p:sldIdLst>
    <p:sldId id="340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299" r:id="rId17"/>
    <p:sldId id="330" r:id="rId18"/>
    <p:sldId id="331" r:id="rId19"/>
    <p:sldId id="332" r:id="rId20"/>
    <p:sldId id="335" r:id="rId21"/>
    <p:sldId id="336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9366939B-F503-1072-E30F-15BD305C9009}" name="Erica Nybro" initials="EN" userId="S::enybro1@jh.edu::a6f6856f-9295-42af-a172-70e17caeaca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4" autoAdjust="0"/>
  </p:normalViewPr>
  <p:slideViewPr>
    <p:cSldViewPr snapToGrid="0">
      <p:cViewPr varScale="1">
        <p:scale>
          <a:sx n="96" d="100"/>
          <a:sy n="96" d="100"/>
        </p:scale>
        <p:origin x="176" y="60"/>
      </p:cViewPr>
      <p:guideLst/>
    </p:cSldViewPr>
  </p:slideViewPr>
  <p:outlineViewPr>
    <p:cViewPr>
      <p:scale>
        <a:sx n="33" d="100"/>
        <a:sy n="33" d="100"/>
      </p:scale>
      <p:origin x="0" y="-59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B8C65A74-EF5B-43CF-85ED-7EB29E4E202B}"/>
    <pc:docChg chg="undo redo custSel addSld delSld modSld sldOrd modMainMaster">
      <pc:chgData name="Balian, Sarah" userId="b3b060d9-4d34-479b-ad68-688eaebf93c5" providerId="ADAL" clId="{B8C65A74-EF5B-43CF-85ED-7EB29E4E202B}" dt="2022-12-13T14:31:10.820" v="3575" actId="6549"/>
      <pc:docMkLst>
        <pc:docMk/>
      </pc:docMkLst>
      <pc:sldChg chg="modSp mod">
        <pc:chgData name="Balian, Sarah" userId="b3b060d9-4d34-479b-ad68-688eaebf93c5" providerId="ADAL" clId="{B8C65A74-EF5B-43CF-85ED-7EB29E4E202B}" dt="2022-12-11T15:39:21.260" v="8" actId="20577"/>
        <pc:sldMkLst>
          <pc:docMk/>
          <pc:sldMk cId="109857222" sldId="256"/>
        </pc:sldMkLst>
      </pc:sldChg>
      <pc:sldChg chg="modSp mod">
        <pc:chgData name="Balian, Sarah" userId="b3b060d9-4d34-479b-ad68-688eaebf93c5" providerId="ADAL" clId="{B8C65A74-EF5B-43CF-85ED-7EB29E4E202B}" dt="2022-12-11T15:40:38.976" v="100" actId="20577"/>
        <pc:sldMkLst>
          <pc:docMk/>
          <pc:sldMk cId="2163988523" sldId="260"/>
        </pc:sldMkLst>
      </pc:sldChg>
      <pc:sldChg chg="addSp delSp modSp mod">
        <pc:chgData name="Balian, Sarah" userId="b3b060d9-4d34-479b-ad68-688eaebf93c5" providerId="ADAL" clId="{B8C65A74-EF5B-43CF-85ED-7EB29E4E202B}" dt="2022-12-11T21:39:53.544" v="3184"/>
        <pc:sldMkLst>
          <pc:docMk/>
          <pc:sldMk cId="1428788921" sldId="262"/>
        </pc:sldMkLst>
      </pc:sldChg>
      <pc:sldChg chg="del">
        <pc:chgData name="Balian, Sarah" userId="b3b060d9-4d34-479b-ad68-688eaebf93c5" providerId="ADAL" clId="{B8C65A74-EF5B-43CF-85ED-7EB29E4E202B}" dt="2022-12-11T20:50:51.841" v="2309" actId="47"/>
        <pc:sldMkLst>
          <pc:docMk/>
          <pc:sldMk cId="1887431401" sldId="263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502258445" sldId="283"/>
        </pc:sldMkLst>
      </pc:sldChg>
      <pc:sldChg chg="add del">
        <pc:chgData name="Balian, Sarah" userId="b3b060d9-4d34-479b-ad68-688eaebf93c5" providerId="ADAL" clId="{B8C65A74-EF5B-43CF-85ED-7EB29E4E202B}" dt="2022-12-11T21:39:20.232" v="3183" actId="47"/>
        <pc:sldMkLst>
          <pc:docMk/>
          <pc:sldMk cId="1821595124" sldId="286"/>
        </pc:sldMkLst>
      </pc:sldChg>
      <pc:sldChg chg="addSp modSp mod ord">
        <pc:chgData name="Balian, Sarah" userId="b3b060d9-4d34-479b-ad68-688eaebf93c5" providerId="ADAL" clId="{B8C65A74-EF5B-43CF-85ED-7EB29E4E202B}" dt="2022-12-11T17:10:22.596" v="897"/>
        <pc:sldMkLst>
          <pc:docMk/>
          <pc:sldMk cId="2004344858" sldId="288"/>
        </pc:sldMkLst>
      </pc:sldChg>
      <pc:sldChg chg="modSp mod">
        <pc:chgData name="Balian, Sarah" userId="b3b060d9-4d34-479b-ad68-688eaebf93c5" providerId="ADAL" clId="{B8C65A74-EF5B-43CF-85ED-7EB29E4E202B}" dt="2022-12-11T21:45:23.166" v="3573" actId="14100"/>
        <pc:sldMkLst>
          <pc:docMk/>
          <pc:sldMk cId="3475639167" sldId="289"/>
        </pc:sldMkLst>
      </pc:sldChg>
      <pc:sldChg chg="addSp delSp modSp add del mod">
        <pc:chgData name="Balian, Sarah" userId="b3b060d9-4d34-479b-ad68-688eaebf93c5" providerId="ADAL" clId="{B8C65A74-EF5B-43CF-85ED-7EB29E4E202B}" dt="2022-12-11T21:39:15.528" v="3182" actId="47"/>
        <pc:sldMkLst>
          <pc:docMk/>
          <pc:sldMk cId="1182146475" sldId="298"/>
        </pc:sldMkLst>
      </pc:sldChg>
      <pc:sldChg chg="addSp delSp modSp mod ord">
        <pc:chgData name="Balian, Sarah" userId="b3b060d9-4d34-479b-ad68-688eaebf93c5" providerId="ADAL" clId="{B8C65A74-EF5B-43CF-85ED-7EB29E4E202B}" dt="2022-12-11T17:37:32.760" v="1181" actId="14100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076330452" sldId="300"/>
        </pc:sldMkLst>
      </pc:sldChg>
      <pc:sldChg chg="addSp delSp modSp del mod">
        <pc:chgData name="Balian, Sarah" userId="b3b060d9-4d34-479b-ad68-688eaebf93c5" providerId="ADAL" clId="{B8C65A74-EF5B-43CF-85ED-7EB29E4E202B}" dt="2022-12-11T17:12:30.771" v="908" actId="47"/>
        <pc:sldMkLst>
          <pc:docMk/>
          <pc:sldMk cId="545205739" sldId="301"/>
        </pc:sldMkLst>
      </pc:sldChg>
      <pc:sldChg chg="addSp delSp modSp add del mod ord">
        <pc:chgData name="Balian, Sarah" userId="b3b060d9-4d34-479b-ad68-688eaebf93c5" providerId="ADAL" clId="{B8C65A74-EF5B-43CF-85ED-7EB29E4E202B}" dt="2022-12-11T20:50:34.491" v="2308" actId="403"/>
        <pc:sldMkLst>
          <pc:docMk/>
          <pc:sldMk cId="999049329" sldId="305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1653516997" sldId="307"/>
        </pc:sldMkLst>
      </pc:sldChg>
      <pc:sldChg chg="del">
        <pc:chgData name="Balian, Sarah" userId="b3b060d9-4d34-479b-ad68-688eaebf93c5" providerId="ADAL" clId="{B8C65A74-EF5B-43CF-85ED-7EB29E4E202B}" dt="2022-12-11T20:51:18.759" v="2312" actId="47"/>
        <pc:sldMkLst>
          <pc:docMk/>
          <pc:sldMk cId="1931778444" sldId="318"/>
        </pc:sldMkLst>
      </pc:sldChg>
      <pc:sldChg chg="del">
        <pc:chgData name="Balian, Sarah" userId="b3b060d9-4d34-479b-ad68-688eaebf93c5" providerId="ADAL" clId="{B8C65A74-EF5B-43CF-85ED-7EB29E4E202B}" dt="2022-12-11T20:51:20.342" v="2313" actId="47"/>
        <pc:sldMkLst>
          <pc:docMk/>
          <pc:sldMk cId="734295458" sldId="319"/>
        </pc:sldMkLst>
      </pc:sldChg>
      <pc:sldChg chg="del">
        <pc:chgData name="Balian, Sarah" userId="b3b060d9-4d34-479b-ad68-688eaebf93c5" providerId="ADAL" clId="{B8C65A74-EF5B-43CF-85ED-7EB29E4E202B}" dt="2022-12-11T20:51:22.880" v="2314" actId="47"/>
        <pc:sldMkLst>
          <pc:docMk/>
          <pc:sldMk cId="204169627" sldId="320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199844134" sldId="321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332005300" sldId="322"/>
        </pc:sldMkLst>
      </pc:sldChg>
      <pc:sldChg chg="del">
        <pc:chgData name="Balian, Sarah" userId="b3b060d9-4d34-479b-ad68-688eaebf93c5" providerId="ADAL" clId="{B8C65A74-EF5B-43CF-85ED-7EB29E4E202B}" dt="2022-12-11T20:51:25.251" v="2315" actId="47"/>
        <pc:sldMkLst>
          <pc:docMk/>
          <pc:sldMk cId="2491221319" sldId="323"/>
        </pc:sldMkLst>
      </pc:sldChg>
      <pc:sldChg chg="del">
        <pc:chgData name="Balian, Sarah" userId="b3b060d9-4d34-479b-ad68-688eaebf93c5" providerId="ADAL" clId="{B8C65A74-EF5B-43CF-85ED-7EB29E4E202B}" dt="2022-12-11T20:51:28.622" v="2316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4269612064" sldId="325"/>
        </pc:sldMkLst>
      </pc:sldChg>
      <pc:sldChg chg="modSp new mod ord">
        <pc:chgData name="Balian, Sarah" userId="b3b060d9-4d34-479b-ad68-688eaebf93c5" providerId="ADAL" clId="{B8C65A74-EF5B-43CF-85ED-7EB29E4E202B}" dt="2022-12-11T15:46:04.878" v="637"/>
        <pc:sldMkLst>
          <pc:docMk/>
          <pc:sldMk cId="1457795696" sldId="326"/>
        </pc:sldMkLst>
      </pc:sldChg>
      <pc:sldChg chg="modSp add mod">
        <pc:chgData name="Balian, Sarah" userId="b3b060d9-4d34-479b-ad68-688eaebf93c5" providerId="ADAL" clId="{B8C65A74-EF5B-43CF-85ED-7EB29E4E202B}" dt="2022-12-11T17:12:10.525" v="907" actId="207"/>
        <pc:sldMkLst>
          <pc:docMk/>
          <pc:sldMk cId="2900471433" sldId="327"/>
        </pc:sldMkLst>
      </pc:sldChg>
      <pc:sldChg chg="addSp modSp add mod">
        <pc:chgData name="Balian, Sarah" userId="b3b060d9-4d34-479b-ad68-688eaebf93c5" providerId="ADAL" clId="{B8C65A74-EF5B-43CF-85ED-7EB29E4E202B}" dt="2022-12-11T17:25:29.302" v="1032" actId="20577"/>
        <pc:sldMkLst>
          <pc:docMk/>
          <pc:sldMk cId="2158953782" sldId="328"/>
        </pc:sldMkLst>
      </pc:sldChg>
      <pc:sldChg chg="addSp delSp modSp add mod">
        <pc:chgData name="Balian, Sarah" userId="b3b060d9-4d34-479b-ad68-688eaebf93c5" providerId="ADAL" clId="{B8C65A74-EF5B-43CF-85ED-7EB29E4E202B}" dt="2022-12-11T17:25:42.936" v="1051" actId="6549"/>
        <pc:sldMkLst>
          <pc:docMk/>
          <pc:sldMk cId="1397072476" sldId="329"/>
        </pc:sldMkLst>
      </pc:sldChg>
      <pc:sldChg chg="addSp delSp modSp add mod">
        <pc:chgData name="Balian, Sarah" userId="b3b060d9-4d34-479b-ad68-688eaebf93c5" providerId="ADAL" clId="{B8C65A74-EF5B-43CF-85ED-7EB29E4E202B}" dt="2022-12-11T17:41:36.442" v="1308" actId="1035"/>
        <pc:sldMkLst>
          <pc:docMk/>
          <pc:sldMk cId="35566594" sldId="330"/>
        </pc:sldMkLst>
      </pc:sldChg>
      <pc:sldChg chg="delSp modSp add mod">
        <pc:chgData name="Balian, Sarah" userId="b3b060d9-4d34-479b-ad68-688eaebf93c5" providerId="ADAL" clId="{B8C65A74-EF5B-43CF-85ED-7EB29E4E202B}" dt="2022-12-11T17:43:29.106" v="1344" actId="1076"/>
        <pc:sldMkLst>
          <pc:docMk/>
          <pc:sldMk cId="3322161009" sldId="331"/>
        </pc:sldMkLst>
      </pc:sldChg>
      <pc:sldChg chg="modSp add mod">
        <pc:chgData name="Balian, Sarah" userId="b3b060d9-4d34-479b-ad68-688eaebf93c5" providerId="ADAL" clId="{B8C65A74-EF5B-43CF-85ED-7EB29E4E202B}" dt="2022-12-11T17:44:33.065" v="1384" actId="27918"/>
        <pc:sldMkLst>
          <pc:docMk/>
          <pc:sldMk cId="3553155407" sldId="332"/>
        </pc:sldMkLst>
      </pc:sldChg>
      <pc:sldChg chg="modSp add mod">
        <pc:chgData name="Balian, Sarah" userId="b3b060d9-4d34-479b-ad68-688eaebf93c5" providerId="ADAL" clId="{B8C65A74-EF5B-43CF-85ED-7EB29E4E202B}" dt="2022-12-11T20:34:20.593" v="2060" actId="20577"/>
        <pc:sldMkLst>
          <pc:docMk/>
          <pc:sldMk cId="470752188" sldId="333"/>
        </pc:sldMkLst>
      </pc:sldChg>
      <pc:sldChg chg="add del">
        <pc:chgData name="Balian, Sarah" userId="b3b060d9-4d34-479b-ad68-688eaebf93c5" providerId="ADAL" clId="{B8C65A74-EF5B-43CF-85ED-7EB29E4E202B}" dt="2022-12-11T20:12:08.908" v="1387"/>
        <pc:sldMkLst>
          <pc:docMk/>
          <pc:sldMk cId="957174436" sldId="334"/>
        </pc:sldMkLst>
      </pc:sldChg>
      <pc:sldChg chg="modSp add mod">
        <pc:chgData name="Balian, Sarah" userId="b3b060d9-4d34-479b-ad68-688eaebf93c5" providerId="ADAL" clId="{B8C65A74-EF5B-43CF-85ED-7EB29E4E202B}" dt="2022-12-11T20:12:52.810" v="1397" actId="27918"/>
        <pc:sldMkLst>
          <pc:docMk/>
          <pc:sldMk cId="2672004803" sldId="334"/>
        </pc:sldMkLst>
      </pc:sldChg>
      <pc:sldChg chg="modSp add mod">
        <pc:chgData name="Balian, Sarah" userId="b3b060d9-4d34-479b-ad68-688eaebf93c5" providerId="ADAL" clId="{B8C65A74-EF5B-43CF-85ED-7EB29E4E202B}" dt="2022-12-11T20:31:27.951" v="1966" actId="20577"/>
        <pc:sldMkLst>
          <pc:docMk/>
          <pc:sldMk cId="3086977997" sldId="335"/>
        </pc:sldMkLst>
      </pc:sldChg>
      <pc:sldChg chg="addSp delSp modSp add mod">
        <pc:chgData name="Balian, Sarah" userId="b3b060d9-4d34-479b-ad68-688eaebf93c5" providerId="ADAL" clId="{B8C65A74-EF5B-43CF-85ED-7EB29E4E202B}" dt="2022-12-11T20:33:49.773" v="2057" actId="20577"/>
        <pc:sldMkLst>
          <pc:docMk/>
          <pc:sldMk cId="1683805951" sldId="336"/>
        </pc:sldMkLst>
      </pc:sldChg>
      <pc:sldChg chg="modSp mod">
        <pc:chgData name="Balian, Sarah" userId="b3b060d9-4d34-479b-ad68-688eaebf93c5" providerId="ADAL" clId="{B8C65A74-EF5B-43CF-85ED-7EB29E4E202B}" dt="2022-12-11T20:51:09.461" v="2311" actId="108"/>
        <pc:sldMkLst>
          <pc:docMk/>
          <pc:sldMk cId="1114461700" sldId="337"/>
        </pc:sldMkLst>
      </pc:sldChg>
      <pc:sldChg chg="add del">
        <pc:chgData name="Balian, Sarah" userId="b3b060d9-4d34-479b-ad68-688eaebf93c5" providerId="ADAL" clId="{B8C65A74-EF5B-43CF-85ED-7EB29E4E202B}" dt="2022-12-11T20:51:53.087" v="2318"/>
        <pc:sldMkLst>
          <pc:docMk/>
          <pc:sldMk cId="1412364416" sldId="338"/>
        </pc:sldMkLst>
      </pc:sldChg>
      <pc:sldChg chg="addSp delSp modSp add mod">
        <pc:chgData name="Balian, Sarah" userId="b3b060d9-4d34-479b-ad68-688eaebf93c5" providerId="ADAL" clId="{B8C65A74-EF5B-43CF-85ED-7EB29E4E202B}" dt="2022-12-11T20:58:52.243" v="2773" actId="1076"/>
        <pc:sldMkLst>
          <pc:docMk/>
          <pc:sldMk cId="2252892287" sldId="338"/>
        </pc:sldMkLst>
      </pc:sldChg>
      <pc:sldChg chg="addSp modSp add mod">
        <pc:chgData name="Balian, Sarah" userId="b3b060d9-4d34-479b-ad68-688eaebf93c5" providerId="ADAL" clId="{B8C65A74-EF5B-43CF-85ED-7EB29E4E202B}" dt="2022-12-11T21:31:14.044" v="2978" actId="207"/>
        <pc:sldMkLst>
          <pc:docMk/>
          <pc:sldMk cId="3364805724" sldId="339"/>
        </pc:sldMkLst>
      </pc:sldChg>
      <pc:sldMasterChg chg="modSp mod modSldLayout">
        <pc:chgData name="Balian, Sarah" userId="b3b060d9-4d34-479b-ad68-688eaebf93c5" providerId="ADAL" clId="{B8C65A74-EF5B-43CF-85ED-7EB29E4E202B}" dt="2022-12-13T14:31:10.820" v="3575" actId="6549"/>
        <pc:sldMasterMkLst>
          <pc:docMk/>
          <pc:sldMasterMk cId="3850865728" sldId="2147483662"/>
        </pc:sldMasterMkLst>
        <pc:sldLayoutChg chg="modSp mod">
          <pc:chgData name="Balian, Sarah" userId="b3b060d9-4d34-479b-ad68-688eaebf93c5" providerId="ADAL" clId="{B8C65A74-EF5B-43CF-85ED-7EB29E4E202B}" dt="2022-12-13T14:31:10.820" v="3575" actId="6549"/>
          <pc:sldLayoutMkLst>
            <pc:docMk/>
            <pc:sldMasterMk cId="3850865728" sldId="2147483662"/>
            <pc:sldLayoutMk cId="3824787925" sldId="2147483686"/>
          </pc:sldLayoutMkLst>
        </pc:sldLayoutChg>
      </pc:sldMasterChg>
    </pc:docChg>
  </pc:docChgLst>
  <pc:docChgLst>
    <pc:chgData name="Twesigye, Gloria" userId="6464a502-8a44-4d67-8fab-8f3aa9495827" providerId="ADAL" clId="{A4F3A9B7-88C6-48D7-AF15-1A5D1E8BEC3B}"/>
    <pc:docChg chg="custSel modSld">
      <pc:chgData name="Twesigye, Gloria" userId="6464a502-8a44-4d67-8fab-8f3aa9495827" providerId="ADAL" clId="{A4F3A9B7-88C6-48D7-AF15-1A5D1E8BEC3B}" dt="2023-01-26T17:04:57.984" v="38" actId="27918"/>
      <pc:docMkLst>
        <pc:docMk/>
      </pc:docMkLst>
      <pc:sldChg chg="mod modCm">
        <pc:chgData name="Twesigye, Gloria" userId="6464a502-8a44-4d67-8fab-8f3aa9495827" providerId="ADAL" clId="{A4F3A9B7-88C6-48D7-AF15-1A5D1E8BEC3B}" dt="2023-01-26T17:04:57.984" v="38" actId="27918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A4F3A9B7-88C6-48D7-AF15-1A5D1E8BEC3B}" dt="2023-01-26T17:04:44.522" v="36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Twesigye, Gloria" userId="6464a502-8a44-4d67-8fab-8f3aa9495827" providerId="ADAL" clId="{A4F3A9B7-88C6-48D7-AF15-1A5D1E8BEC3B}" dt="2023-01-26T17:04:44.522" v="36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B17D9869-05B2-4ABE-A27A-18EB57A128BE}"/>
                </pc2:cmRplyMkLst>
              </pc226:cmRplyChg>
            </pc226:cmChg>
          </p:ext>
        </pc:extLst>
      </pc:sldChg>
      <pc:sldChg chg="modSp mod addCm modCm modNotesTx">
        <pc:chgData name="Twesigye, Gloria" userId="6464a502-8a44-4d67-8fab-8f3aa9495827" providerId="ADAL" clId="{A4F3A9B7-88C6-48D7-AF15-1A5D1E8BEC3B}" dt="2023-01-26T17:00:41.873" v="33"/>
        <pc:sldMkLst>
          <pc:docMk/>
          <pc:sldMk cId="2252892287" sldId="3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48.323" v="3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19.493" v="2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40:45.519" v="31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add mod">
              <pc226:chgData name="Twesigye, Gloria" userId="6464a502-8a44-4d67-8fab-8f3aa9495827" providerId="ADAL" clId="{A4F3A9B7-88C6-48D7-AF15-1A5D1E8BEC3B}" dt="2023-01-26T17:00:41.873" v="33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  <pc:sldChg chg="modSp mod addCm">
        <pc:chgData name="Twesigye, Gloria" userId="6464a502-8a44-4d67-8fab-8f3aa9495827" providerId="ADAL" clId="{A4F3A9B7-88C6-48D7-AF15-1A5D1E8BEC3B}" dt="2023-01-26T17:01:26.463" v="35"/>
        <pc:sldMkLst>
          <pc:docMk/>
          <pc:sldMk cId="3364805724" sldId="3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7:01:26.463" v="35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Balian, Sarah" userId="b3b060d9-4d34-479b-ad68-688eaebf93c5" providerId="ADAL" clId="{855E5184-9ACC-460E-B26E-CE9A4C052DE4}"/>
    <pc:docChg chg="">
      <pc:chgData name="Balian, Sarah" userId="b3b060d9-4d34-479b-ad68-688eaebf93c5" providerId="ADAL" clId="{855E5184-9ACC-460E-B26E-CE9A4C052DE4}" dt="2023-01-19T16:37:34.137" v="0"/>
      <pc:docMkLst>
        <pc:docMk/>
      </pc:docMkLst>
      <pc:sldChg chg="delCm">
        <pc:chgData name="Balian, Sarah" userId="b3b060d9-4d34-479b-ad68-688eaebf93c5" providerId="ADAL" clId="{855E5184-9ACC-460E-B26E-CE9A4C052DE4}" dt="2023-01-19T16:37:34.137" v="0"/>
        <pc:sldMkLst>
          <pc:docMk/>
          <pc:sldMk cId="999049329" sldId="305"/>
        </pc:sldMkLst>
      </pc:sldChg>
    </pc:docChg>
  </pc:docChgLst>
  <pc:docChgLst>
    <pc:chgData name="Barrere, Monique" userId="3ffa66e1-c56c-4cf3-9bc9-a49fa2e45136" providerId="ADAL" clId="{CFB702C0-7432-474F-ACAE-564B4BCBFC0F}"/>
    <pc:docChg chg="custSel modSld">
      <pc:chgData name="Barrere, Monique" userId="3ffa66e1-c56c-4cf3-9bc9-a49fa2e45136" providerId="ADAL" clId="{CFB702C0-7432-474F-ACAE-564B4BCBFC0F}" dt="2025-09-12T21:18:08.375" v="157" actId="20577"/>
      <pc:docMkLst>
        <pc:docMk/>
      </pc:docMkLst>
      <pc:sldChg chg="modSp mod">
        <pc:chgData name="Barrere, Monique" userId="3ffa66e1-c56c-4cf3-9bc9-a49fa2e45136" providerId="ADAL" clId="{CFB702C0-7432-474F-ACAE-564B4BCBFC0F}" dt="2025-09-12T21:10:59.497" v="15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CFB702C0-7432-474F-ACAE-564B4BCBFC0F}" dt="2025-09-12T21:10:59.497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CFB702C0-7432-474F-ACAE-564B4BCBFC0F}" dt="2025-09-12T21:12:32.432" v="44" actId="20577"/>
        <pc:sldMkLst>
          <pc:docMk/>
          <pc:sldMk cId="1428788921" sldId="262"/>
        </pc:sldMkLst>
        <pc:spChg chg="mod">
          <ac:chgData name="Barrere, Monique" userId="3ffa66e1-c56c-4cf3-9bc9-a49fa2e45136" providerId="ADAL" clId="{CFB702C0-7432-474F-ACAE-564B4BCBFC0F}" dt="2025-09-12T21:12:32.432" v="44" actId="20577"/>
          <ac:spMkLst>
            <pc:docMk/>
            <pc:sldMk cId="1428788921" sldId="262"/>
            <ac:spMk id="7" creationId="{CB6C4E39-DFF9-815D-8967-4F098AC54108}"/>
          </ac:spMkLst>
        </pc:spChg>
      </pc:sldChg>
      <pc:sldChg chg="modSp mod">
        <pc:chgData name="Barrere, Monique" userId="3ffa66e1-c56c-4cf3-9bc9-a49fa2e45136" providerId="ADAL" clId="{CFB702C0-7432-474F-ACAE-564B4BCBFC0F}" dt="2025-09-12T21:12:11.991" v="40" actId="20577"/>
        <pc:sldMkLst>
          <pc:docMk/>
          <pc:sldMk cId="2004344858" sldId="288"/>
        </pc:sldMkLst>
        <pc:spChg chg="mod">
          <ac:chgData name="Barrere, Monique" userId="3ffa66e1-c56c-4cf3-9bc9-a49fa2e45136" providerId="ADAL" clId="{CFB702C0-7432-474F-ACAE-564B4BCBFC0F}" dt="2025-09-12T21:12:11.991" v="40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Barrere, Monique" userId="3ffa66e1-c56c-4cf3-9bc9-a49fa2e45136" providerId="ADAL" clId="{CFB702C0-7432-474F-ACAE-564B4BCBFC0F}" dt="2025-09-12T21:18:08.375" v="157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CFB702C0-7432-474F-ACAE-564B4BCBFC0F}" dt="2025-09-12T21:17:19.370" v="116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CFB702C0-7432-474F-ACAE-564B4BCBFC0F}" dt="2025-09-12T21:18:08.375" v="157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arrere, Monique" userId="3ffa66e1-c56c-4cf3-9bc9-a49fa2e45136" providerId="ADAL" clId="{CFB702C0-7432-474F-ACAE-564B4BCBFC0F}" dt="2025-09-12T21:14:37.586" v="93" actId="20577"/>
        <pc:sldMkLst>
          <pc:docMk/>
          <pc:sldMk cId="317324267" sldId="299"/>
        </pc:sldMkLst>
        <pc:spChg chg="mod">
          <ac:chgData name="Barrere, Monique" userId="3ffa66e1-c56c-4cf3-9bc9-a49fa2e45136" providerId="ADAL" clId="{CFB702C0-7432-474F-ACAE-564B4BCBFC0F}" dt="2025-09-12T21:14:37.586" v="93" actId="20577"/>
          <ac:spMkLst>
            <pc:docMk/>
            <pc:sldMk cId="317324267" sldId="299"/>
            <ac:spMk id="6" creationId="{B0E8246A-DF2C-D174-EA18-CD2CC6603D9B}"/>
          </ac:spMkLst>
        </pc:spChg>
      </pc:sldChg>
      <pc:sldChg chg="modSp mod">
        <pc:chgData name="Barrere, Monique" userId="3ffa66e1-c56c-4cf3-9bc9-a49fa2e45136" providerId="ADAL" clId="{CFB702C0-7432-474F-ACAE-564B4BCBFC0F}" dt="2025-09-12T21:11:58.326" v="36" actId="27636"/>
        <pc:sldMkLst>
          <pc:docMk/>
          <pc:sldMk cId="1457795696" sldId="326"/>
        </pc:sldMkLst>
        <pc:spChg chg="mod">
          <ac:chgData name="Barrere, Monique" userId="3ffa66e1-c56c-4cf3-9bc9-a49fa2e45136" providerId="ADAL" clId="{CFB702C0-7432-474F-ACAE-564B4BCBFC0F}" dt="2025-09-12T21:11:58.326" v="36" actId="27636"/>
          <ac:spMkLst>
            <pc:docMk/>
            <pc:sldMk cId="1457795696" sldId="326"/>
            <ac:spMk id="2" creationId="{F050121B-D4A7-C426-32A4-BF0987433026}"/>
          </ac:spMkLst>
        </pc:spChg>
      </pc:sldChg>
      <pc:sldChg chg="modSp mod">
        <pc:chgData name="Barrere, Monique" userId="3ffa66e1-c56c-4cf3-9bc9-a49fa2e45136" providerId="ADAL" clId="{CFB702C0-7432-474F-ACAE-564B4BCBFC0F}" dt="2025-09-12T21:13:08.802" v="53" actId="20577"/>
        <pc:sldMkLst>
          <pc:docMk/>
          <pc:sldMk cId="2900471433" sldId="327"/>
        </pc:sldMkLst>
        <pc:spChg chg="mod">
          <ac:chgData name="Barrere, Monique" userId="3ffa66e1-c56c-4cf3-9bc9-a49fa2e45136" providerId="ADAL" clId="{CFB702C0-7432-474F-ACAE-564B4BCBFC0F}" dt="2025-09-12T21:13:08.802" v="53" actId="20577"/>
          <ac:spMkLst>
            <pc:docMk/>
            <pc:sldMk cId="2900471433" sldId="327"/>
            <ac:spMk id="8" creationId="{6EBA73E5-497F-C188-F057-18034557E4FB}"/>
          </ac:spMkLst>
        </pc:spChg>
      </pc:sldChg>
      <pc:sldChg chg="modSp mod">
        <pc:chgData name="Barrere, Monique" userId="3ffa66e1-c56c-4cf3-9bc9-a49fa2e45136" providerId="ADAL" clId="{CFB702C0-7432-474F-ACAE-564B4BCBFC0F}" dt="2025-09-12T21:13:22.671" v="58" actId="20577"/>
        <pc:sldMkLst>
          <pc:docMk/>
          <pc:sldMk cId="2158953782" sldId="328"/>
        </pc:sldMkLst>
        <pc:spChg chg="mod">
          <ac:chgData name="Barrere, Monique" userId="3ffa66e1-c56c-4cf3-9bc9-a49fa2e45136" providerId="ADAL" clId="{CFB702C0-7432-474F-ACAE-564B4BCBFC0F}" dt="2025-09-12T21:13:22.671" v="58" actId="20577"/>
          <ac:spMkLst>
            <pc:docMk/>
            <pc:sldMk cId="2158953782" sldId="328"/>
            <ac:spMk id="11" creationId="{34ECAF81-64E5-3308-9716-C9A3C0894B85}"/>
          </ac:spMkLst>
        </pc:spChg>
      </pc:sldChg>
      <pc:sldChg chg="modSp mod">
        <pc:chgData name="Barrere, Monique" userId="3ffa66e1-c56c-4cf3-9bc9-a49fa2e45136" providerId="ADAL" clId="{CFB702C0-7432-474F-ACAE-564B4BCBFC0F}" dt="2025-09-12T21:14:21.146" v="89" actId="6549"/>
        <pc:sldMkLst>
          <pc:docMk/>
          <pc:sldMk cId="1397072476" sldId="329"/>
        </pc:sldMkLst>
        <pc:spChg chg="mod">
          <ac:chgData name="Barrere, Monique" userId="3ffa66e1-c56c-4cf3-9bc9-a49fa2e45136" providerId="ADAL" clId="{CFB702C0-7432-474F-ACAE-564B4BCBFC0F}" dt="2025-09-12T21:13:47.156" v="70" actId="20577"/>
          <ac:spMkLst>
            <pc:docMk/>
            <pc:sldMk cId="1397072476" sldId="329"/>
            <ac:spMk id="2" creationId="{F6245169-1799-41CD-B28E-D2D20D16AD73}"/>
          </ac:spMkLst>
        </pc:spChg>
        <pc:spChg chg="mod">
          <ac:chgData name="Barrere, Monique" userId="3ffa66e1-c56c-4cf3-9bc9-a49fa2e45136" providerId="ADAL" clId="{CFB702C0-7432-474F-ACAE-564B4BCBFC0F}" dt="2025-09-12T21:14:21.146" v="89" actId="6549"/>
          <ac:spMkLst>
            <pc:docMk/>
            <pc:sldMk cId="1397072476" sldId="329"/>
            <ac:spMk id="13" creationId="{E722B481-D552-B2AA-5418-E1BEF6B75E5A}"/>
          </ac:spMkLst>
        </pc:spChg>
        <pc:graphicFrameChg chg="mod">
          <ac:chgData name="Barrere, Monique" userId="3ffa66e1-c56c-4cf3-9bc9-a49fa2e45136" providerId="ADAL" clId="{CFB702C0-7432-474F-ACAE-564B4BCBFC0F}" dt="2025-09-12T21:14:00.127" v="71" actId="14100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modSp mod">
        <pc:chgData name="Barrere, Monique" userId="3ffa66e1-c56c-4cf3-9bc9-a49fa2e45136" providerId="ADAL" clId="{CFB702C0-7432-474F-ACAE-564B4BCBFC0F}" dt="2025-09-12T21:14:55.986" v="97" actId="20577"/>
        <pc:sldMkLst>
          <pc:docMk/>
          <pc:sldMk cId="35566594" sldId="330"/>
        </pc:sldMkLst>
        <pc:spChg chg="mod">
          <ac:chgData name="Barrere, Monique" userId="3ffa66e1-c56c-4cf3-9bc9-a49fa2e45136" providerId="ADAL" clId="{CFB702C0-7432-474F-ACAE-564B4BCBFC0F}" dt="2025-09-12T21:14:55.986" v="97" actId="20577"/>
          <ac:spMkLst>
            <pc:docMk/>
            <pc:sldMk cId="35566594" sldId="330"/>
            <ac:spMk id="12" creationId="{E32C16EC-B063-9FCC-8082-CA5275B12E28}"/>
          </ac:spMkLst>
        </pc:spChg>
      </pc:sldChg>
      <pc:sldChg chg="modSp mod">
        <pc:chgData name="Barrere, Monique" userId="3ffa66e1-c56c-4cf3-9bc9-a49fa2e45136" providerId="ADAL" clId="{CFB702C0-7432-474F-ACAE-564B4BCBFC0F}" dt="2025-09-12T21:15:38.710" v="102" actId="20577"/>
        <pc:sldMkLst>
          <pc:docMk/>
          <pc:sldMk cId="3322161009" sldId="331"/>
        </pc:sldMkLst>
        <pc:spChg chg="mod">
          <ac:chgData name="Barrere, Monique" userId="3ffa66e1-c56c-4cf3-9bc9-a49fa2e45136" providerId="ADAL" clId="{CFB702C0-7432-474F-ACAE-564B4BCBFC0F}" dt="2025-09-12T21:15:38.710" v="102" actId="20577"/>
          <ac:spMkLst>
            <pc:docMk/>
            <pc:sldMk cId="3322161009" sldId="331"/>
            <ac:spMk id="8" creationId="{5B4623B5-D946-93C0-753C-4DB0CE9C166E}"/>
          </ac:spMkLst>
        </pc:spChg>
      </pc:sldChg>
      <pc:sldChg chg="modSp mod">
        <pc:chgData name="Barrere, Monique" userId="3ffa66e1-c56c-4cf3-9bc9-a49fa2e45136" providerId="ADAL" clId="{CFB702C0-7432-474F-ACAE-564B4BCBFC0F}" dt="2025-09-12T21:16:03.746" v="107" actId="20577"/>
        <pc:sldMkLst>
          <pc:docMk/>
          <pc:sldMk cId="3553155407" sldId="332"/>
        </pc:sldMkLst>
        <pc:spChg chg="mod">
          <ac:chgData name="Barrere, Monique" userId="3ffa66e1-c56c-4cf3-9bc9-a49fa2e45136" providerId="ADAL" clId="{CFB702C0-7432-474F-ACAE-564B4BCBFC0F}" dt="2025-09-12T21:16:03.746" v="107" actId="20577"/>
          <ac:spMkLst>
            <pc:docMk/>
            <pc:sldMk cId="3553155407" sldId="332"/>
            <ac:spMk id="8" creationId="{47D3B9DA-1CAA-C4D2-1536-EDCE862BF069}"/>
          </ac:spMkLst>
        </pc:spChg>
      </pc:sldChg>
      <pc:sldChg chg="modSp mod">
        <pc:chgData name="Barrere, Monique" userId="3ffa66e1-c56c-4cf3-9bc9-a49fa2e45136" providerId="ADAL" clId="{CFB702C0-7432-474F-ACAE-564B4BCBFC0F}" dt="2025-09-12T21:12:54.086" v="48" actId="20577"/>
        <pc:sldMkLst>
          <pc:docMk/>
          <pc:sldMk cId="2672004803" sldId="334"/>
        </pc:sldMkLst>
        <pc:spChg chg="mod">
          <ac:chgData name="Barrere, Monique" userId="3ffa66e1-c56c-4cf3-9bc9-a49fa2e45136" providerId="ADAL" clId="{CFB702C0-7432-474F-ACAE-564B4BCBFC0F}" dt="2025-09-12T21:12:54.086" v="48" actId="20577"/>
          <ac:spMkLst>
            <pc:docMk/>
            <pc:sldMk cId="2672004803" sldId="334"/>
            <ac:spMk id="8" creationId="{3C3B09C2-9D5A-00DA-5201-BB778DEBC9B7}"/>
          </ac:spMkLst>
        </pc:spChg>
      </pc:sldChg>
      <pc:sldChg chg="modSp mod">
        <pc:chgData name="Barrere, Monique" userId="3ffa66e1-c56c-4cf3-9bc9-a49fa2e45136" providerId="ADAL" clId="{CFB702C0-7432-474F-ACAE-564B4BCBFC0F}" dt="2025-09-12T21:16:55.848" v="110" actId="20577"/>
        <pc:sldMkLst>
          <pc:docMk/>
          <pc:sldMk cId="3086977997" sldId="335"/>
        </pc:sldMkLst>
        <pc:spChg chg="mod">
          <ac:chgData name="Barrere, Monique" userId="3ffa66e1-c56c-4cf3-9bc9-a49fa2e45136" providerId="ADAL" clId="{CFB702C0-7432-474F-ACAE-564B4BCBFC0F}" dt="2025-09-12T21:16:55.848" v="110" actId="20577"/>
          <ac:spMkLst>
            <pc:docMk/>
            <pc:sldMk cId="3086977997" sldId="335"/>
            <ac:spMk id="3" creationId="{B6340F88-FDE5-D8FA-4CB8-7065B97BFE6B}"/>
          </ac:spMkLst>
        </pc:spChg>
      </pc:sldChg>
      <pc:sldChg chg="modSp mod">
        <pc:chgData name="Barrere, Monique" userId="3ffa66e1-c56c-4cf3-9bc9-a49fa2e45136" providerId="ADAL" clId="{CFB702C0-7432-474F-ACAE-564B4BCBFC0F}" dt="2025-09-12T21:17:07.832" v="114" actId="20577"/>
        <pc:sldMkLst>
          <pc:docMk/>
          <pc:sldMk cId="1683805951" sldId="336"/>
        </pc:sldMkLst>
        <pc:spChg chg="mod">
          <ac:chgData name="Barrere, Monique" userId="3ffa66e1-c56c-4cf3-9bc9-a49fa2e45136" providerId="ADAL" clId="{CFB702C0-7432-474F-ACAE-564B4BCBFC0F}" dt="2025-09-12T21:17:07.832" v="114" actId="20577"/>
          <ac:spMkLst>
            <pc:docMk/>
            <pc:sldMk cId="1683805951" sldId="336"/>
            <ac:spMk id="3" creationId="{DB002280-E051-3642-A5F2-5621E1AB752A}"/>
          </ac:spMkLst>
        </pc:spChg>
      </pc:sldChg>
    </pc:docChg>
  </pc:docChgLst>
  <pc:docChgLst>
    <pc:chgData name="Behague, Sabina" userId="2f9f8379-56ce-455c-81be-d1dc66b28ae7" providerId="ADAL" clId="{C176C863-5867-47A5-8377-9D3DC9DA6CAD}"/>
    <pc:docChg chg="custSel modSld">
      <pc:chgData name="Behague, Sabina" userId="2f9f8379-56ce-455c-81be-d1dc66b28ae7" providerId="ADAL" clId="{C176C863-5867-47A5-8377-9D3DC9DA6CAD}" dt="2023-02-09T03:22:12.556" v="58" actId="14100"/>
      <pc:docMkLst>
        <pc:docMk/>
      </pc:docMkLst>
      <pc:sldChg chg="modSp mod">
        <pc:chgData name="Behague, Sabina" userId="2f9f8379-56ce-455c-81be-d1dc66b28ae7" providerId="ADAL" clId="{C176C863-5867-47A5-8377-9D3DC9DA6CAD}" dt="2023-02-08T21:00:41.620" v="1" actId="20577"/>
        <pc:sldMkLst>
          <pc:docMk/>
          <pc:sldMk cId="109857222" sldId="256"/>
        </pc:sldMkLst>
      </pc:sldChg>
      <pc:sldChg chg="modSp mod">
        <pc:chgData name="Behague, Sabina" userId="2f9f8379-56ce-455c-81be-d1dc66b28ae7" providerId="ADAL" clId="{C176C863-5867-47A5-8377-9D3DC9DA6CAD}" dt="2023-02-09T03:12:45.454" v="4" actId="20577"/>
        <pc:sldMkLst>
          <pc:docMk/>
          <pc:sldMk cId="2163988523" sldId="260"/>
        </pc:sldMkLst>
      </pc:sldChg>
      <pc:sldChg chg="addSp delSp modSp mod">
        <pc:chgData name="Behague, Sabina" userId="2f9f8379-56ce-455c-81be-d1dc66b28ae7" providerId="ADAL" clId="{C176C863-5867-47A5-8377-9D3DC9DA6CAD}" dt="2023-02-09T03:20:28.667" v="20" actId="20577"/>
        <pc:sldMkLst>
          <pc:docMk/>
          <pc:sldMk cId="1428788921" sldId="262"/>
        </pc:sldMkLst>
      </pc:sldChg>
      <pc:sldChg chg="addSp delSp modSp mod">
        <pc:chgData name="Behague, Sabina" userId="2f9f8379-56ce-455c-81be-d1dc66b28ae7" providerId="ADAL" clId="{C176C863-5867-47A5-8377-9D3DC9DA6CAD}" dt="2023-02-09T03:20:19.996" v="16" actId="20577"/>
        <pc:sldMkLst>
          <pc:docMk/>
          <pc:sldMk cId="2004344858" sldId="288"/>
        </pc:sldMkLst>
      </pc:sldChg>
      <pc:sldChg chg="addSp delSp modSp mod">
        <pc:chgData name="Behague, Sabina" userId="2f9f8379-56ce-455c-81be-d1dc66b28ae7" providerId="ADAL" clId="{C176C863-5867-47A5-8377-9D3DC9DA6CAD}" dt="2023-02-09T03:21:26.444" v="41" actId="14100"/>
        <pc:sldMkLst>
          <pc:docMk/>
          <pc:sldMk cId="317324267" sldId="299"/>
        </pc:sldMkLst>
      </pc:sldChg>
      <pc:sldChg chg="addSp delSp modSp mod">
        <pc:chgData name="Behague, Sabina" userId="2f9f8379-56ce-455c-81be-d1dc66b28ae7" providerId="ADAL" clId="{C176C863-5867-47A5-8377-9D3DC9DA6CAD}" dt="2023-02-09T03:20:51.782" v="28" actId="20577"/>
        <pc:sldMkLst>
          <pc:docMk/>
          <pc:sldMk cId="2900471433" sldId="327"/>
        </pc:sldMkLst>
      </pc:sldChg>
      <pc:sldChg chg="addSp delSp modSp mod">
        <pc:chgData name="Behague, Sabina" userId="2f9f8379-56ce-455c-81be-d1dc66b28ae7" providerId="ADAL" clId="{C176C863-5867-47A5-8377-9D3DC9DA6CAD}" dt="2023-02-09T03:21:03.813" v="32" actId="20577"/>
        <pc:sldMkLst>
          <pc:docMk/>
          <pc:sldMk cId="2158953782" sldId="328"/>
        </pc:sldMkLst>
      </pc:sldChg>
      <pc:sldChg chg="addSp delSp modSp mod">
        <pc:chgData name="Behague, Sabina" userId="2f9f8379-56ce-455c-81be-d1dc66b28ae7" providerId="ADAL" clId="{C176C863-5867-47A5-8377-9D3DC9DA6CAD}" dt="2023-02-09T03:21:12.889" v="36" actId="20577"/>
        <pc:sldMkLst>
          <pc:docMk/>
          <pc:sldMk cId="1397072476" sldId="329"/>
        </pc:sldMkLst>
      </pc:sldChg>
      <pc:sldChg chg="addSp delSp modSp mod">
        <pc:chgData name="Behague, Sabina" userId="2f9f8379-56ce-455c-81be-d1dc66b28ae7" providerId="ADAL" clId="{C176C863-5867-47A5-8377-9D3DC9DA6CAD}" dt="2023-02-09T03:21:34.263" v="45" actId="20577"/>
        <pc:sldMkLst>
          <pc:docMk/>
          <pc:sldMk cId="35566594" sldId="330"/>
        </pc:sldMkLst>
      </pc:sldChg>
      <pc:sldChg chg="addSp delSp modSp mod">
        <pc:chgData name="Behague, Sabina" userId="2f9f8379-56ce-455c-81be-d1dc66b28ae7" providerId="ADAL" clId="{C176C863-5867-47A5-8377-9D3DC9DA6CAD}" dt="2023-02-09T03:21:44.355" v="49" actId="20577"/>
        <pc:sldMkLst>
          <pc:docMk/>
          <pc:sldMk cId="3322161009" sldId="331"/>
        </pc:sldMkLst>
      </pc:sldChg>
      <pc:sldChg chg="addSp delSp modSp mod">
        <pc:chgData name="Behague, Sabina" userId="2f9f8379-56ce-455c-81be-d1dc66b28ae7" providerId="ADAL" clId="{C176C863-5867-47A5-8377-9D3DC9DA6CAD}" dt="2023-02-09T03:21:54.363" v="53" actId="20577"/>
        <pc:sldMkLst>
          <pc:docMk/>
          <pc:sldMk cId="3553155407" sldId="332"/>
        </pc:sldMkLst>
      </pc:sldChg>
      <pc:sldChg chg="modSp mod">
        <pc:chgData name="Behague, Sabina" userId="2f9f8379-56ce-455c-81be-d1dc66b28ae7" providerId="ADAL" clId="{C176C863-5867-47A5-8377-9D3DC9DA6CAD}" dt="2023-02-09T03:12:59.172" v="8" actId="20577"/>
        <pc:sldMkLst>
          <pc:docMk/>
          <pc:sldMk cId="470752188" sldId="333"/>
        </pc:sldMkLst>
      </pc:sldChg>
      <pc:sldChg chg="addSp delSp modSp mod">
        <pc:chgData name="Behague, Sabina" userId="2f9f8379-56ce-455c-81be-d1dc66b28ae7" providerId="ADAL" clId="{C176C863-5867-47A5-8377-9D3DC9DA6CAD}" dt="2023-02-09T03:20:41.147" v="24" actId="20577"/>
        <pc:sldMkLst>
          <pc:docMk/>
          <pc:sldMk cId="2672004803" sldId="334"/>
        </pc:sldMkLst>
      </pc:sldChg>
      <pc:sldChg chg="modSp mod">
        <pc:chgData name="Behague, Sabina" userId="2f9f8379-56ce-455c-81be-d1dc66b28ae7" providerId="ADAL" clId="{C176C863-5867-47A5-8377-9D3DC9DA6CAD}" dt="2023-02-09T03:13:09.882" v="12" actId="20577"/>
        <pc:sldMkLst>
          <pc:docMk/>
          <pc:sldMk cId="1114461700" sldId="337"/>
        </pc:sldMkLst>
      </pc:sldChg>
      <pc:sldChg chg="addSp delSp modSp mod">
        <pc:chgData name="Behague, Sabina" userId="2f9f8379-56ce-455c-81be-d1dc66b28ae7" providerId="ADAL" clId="{C176C863-5867-47A5-8377-9D3DC9DA6CAD}" dt="2023-02-09T03:22:12.556" v="58" actId="14100"/>
        <pc:sldMkLst>
          <pc:docMk/>
          <pc:sldMk cId="3364805724" sldId="339"/>
        </pc:sldMkLst>
      </pc:sldChg>
    </pc:docChg>
  </pc:docChgLst>
  <pc:docChgLst>
    <pc:chgData name="Behague, Sabina" userId="9788a9a5-b9f9-4f09-9b88-668e95cc4242" providerId="ADAL" clId="{B1B2579F-4584-483F-877C-689D82E8CC1F}"/>
    <pc:docChg chg="modSld">
      <pc:chgData name="Behague, Sabina" userId="9788a9a5-b9f9-4f09-9b88-668e95cc4242" providerId="ADAL" clId="{B1B2579F-4584-483F-877C-689D82E8CC1F}" dt="2025-09-15T19:52:30.525" v="2" actId="20577"/>
      <pc:docMkLst>
        <pc:docMk/>
      </pc:docMkLst>
      <pc:sldChg chg="modSp mod">
        <pc:chgData name="Behague, Sabina" userId="9788a9a5-b9f9-4f09-9b88-668e95cc4242" providerId="ADAL" clId="{B1B2579F-4584-483F-877C-689D82E8CC1F}" dt="2025-09-15T19:52:30.525" v="2" actId="20577"/>
        <pc:sldMkLst>
          <pc:docMk/>
          <pc:sldMk cId="2163988523" sldId="260"/>
        </pc:sldMkLst>
        <pc:spChg chg="mod">
          <ac:chgData name="Behague, Sabina" userId="9788a9a5-b9f9-4f09-9b88-668e95cc4242" providerId="ADAL" clId="{B1B2579F-4584-483F-877C-689D82E8CC1F}" dt="2025-09-15T19:52:30.525" v="2" actId="20577"/>
          <ac:spMkLst>
            <pc:docMk/>
            <pc:sldMk cId="2163988523" sldId="260"/>
            <ac:spMk id="3" creationId="{7F10B6DC-6AF4-BFD9-E1D5-B98AA266289F}"/>
          </ac:spMkLst>
        </pc:spChg>
      </pc:sldChg>
    </pc:docChg>
  </pc:docChgLst>
  <pc:docChgLst>
    <pc:chgData name="Behague, Sabina" userId="9788a9a5-b9f9-4f09-9b88-668e95cc4242" providerId="ADAL" clId="{625D13E9-ED87-44E2-A543-9C535635115F}"/>
    <pc:docChg chg="undo custSel modSld">
      <pc:chgData name="Behague, Sabina" userId="9788a9a5-b9f9-4f09-9b88-668e95cc4242" providerId="ADAL" clId="{625D13E9-ED87-44E2-A543-9C535635115F}" dt="2025-08-25T13:38:25.167" v="191" actId="1076"/>
      <pc:docMkLst>
        <pc:docMk/>
      </pc:docMkLst>
      <pc:sldChg chg="modSp mod modNotesTx">
        <pc:chgData name="Behague, Sabina" userId="9788a9a5-b9f9-4f09-9b88-668e95cc4242" providerId="ADAL" clId="{625D13E9-ED87-44E2-A543-9C535635115F}" dt="2025-08-11T12:49:29.754" v="187" actId="20577"/>
        <pc:sldMkLst>
          <pc:docMk/>
          <pc:sldMk cId="1428788921" sldId="262"/>
        </pc:sldMkLst>
        <pc:graphicFrameChg chg="mod">
          <ac:chgData name="Behague, Sabina" userId="9788a9a5-b9f9-4f09-9b88-668e95cc4242" providerId="ADAL" clId="{625D13E9-ED87-44E2-A543-9C535635115F}" dt="2025-08-04T17:15:55.030" v="19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NotesTx">
        <pc:chgData name="Behague, Sabina" userId="9788a9a5-b9f9-4f09-9b88-668e95cc4242" providerId="ADAL" clId="{625D13E9-ED87-44E2-A543-9C535635115F}" dt="2025-08-04T17:12:40.765" v="10" actId="20577"/>
        <pc:sldMkLst>
          <pc:docMk/>
          <pc:sldMk cId="2004344858" sldId="288"/>
        </pc:sldMkLst>
      </pc:sldChg>
      <pc:sldChg chg="addSp delSp modSp mod">
        <pc:chgData name="Behague, Sabina" userId="9788a9a5-b9f9-4f09-9b88-668e95cc4242" providerId="ADAL" clId="{625D13E9-ED87-44E2-A543-9C535635115F}" dt="2025-08-04T17:26:28.212" v="186" actId="20577"/>
        <pc:sldMkLst>
          <pc:docMk/>
          <pc:sldMk cId="3475639167" sldId="289"/>
        </pc:sldMkLst>
        <pc:spChg chg="add del mod">
          <ac:chgData name="Behague, Sabina" userId="9788a9a5-b9f9-4f09-9b88-668e95cc4242" providerId="ADAL" clId="{625D13E9-ED87-44E2-A543-9C535635115F}" dt="2025-08-04T17:26:28.212" v="186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delSp modSp mod modNotesTx">
        <pc:chgData name="Behague, Sabina" userId="9788a9a5-b9f9-4f09-9b88-668e95cc4242" providerId="ADAL" clId="{625D13E9-ED87-44E2-A543-9C535635115F}" dt="2025-08-25T13:38:25.167" v="191" actId="1076"/>
        <pc:sldMkLst>
          <pc:docMk/>
          <pc:sldMk cId="317324267" sldId="299"/>
        </pc:sldMkLst>
        <pc:spChg chg="mod">
          <ac:chgData name="Behague, Sabina" userId="9788a9a5-b9f9-4f09-9b88-668e95cc4242" providerId="ADAL" clId="{625D13E9-ED87-44E2-A543-9C535635115F}" dt="2025-08-04T17:19:09.718" v="112" actId="14100"/>
          <ac:spMkLst>
            <pc:docMk/>
            <pc:sldMk cId="317324267" sldId="299"/>
            <ac:spMk id="6" creationId="{B0E8246A-DF2C-D174-EA18-CD2CC6603D9B}"/>
          </ac:spMkLst>
        </pc:spChg>
        <pc:spChg chg="mod">
          <ac:chgData name="Behague, Sabina" userId="9788a9a5-b9f9-4f09-9b88-668e95cc4242" providerId="ADAL" clId="{625D13E9-ED87-44E2-A543-9C535635115F}" dt="2025-08-25T13:38:13.551" v="189" actId="207"/>
          <ac:spMkLst>
            <pc:docMk/>
            <pc:sldMk cId="317324267" sldId="299"/>
            <ac:spMk id="22" creationId="{54E9F1F3-3929-75DF-016C-008AF10D6197}"/>
          </ac:spMkLst>
        </pc:spChg>
        <pc:spChg chg="mod">
          <ac:chgData name="Behague, Sabina" userId="9788a9a5-b9f9-4f09-9b88-668e95cc4242" providerId="ADAL" clId="{625D13E9-ED87-44E2-A543-9C535635115F}" dt="2025-08-04T17:19:45.143" v="113" actId="1076"/>
          <ac:spMkLst>
            <pc:docMk/>
            <pc:sldMk cId="317324267" sldId="299"/>
            <ac:spMk id="23" creationId="{D7F49E57-8413-8509-0785-3D7B87EA951F}"/>
          </ac:spMkLst>
        </pc:spChg>
        <pc:spChg chg="mod">
          <ac:chgData name="Behague, Sabina" userId="9788a9a5-b9f9-4f09-9b88-668e95cc4242" providerId="ADAL" clId="{625D13E9-ED87-44E2-A543-9C535635115F}" dt="2025-08-25T13:38:25.167" v="191" actId="1076"/>
          <ac:spMkLst>
            <pc:docMk/>
            <pc:sldMk cId="317324267" sldId="299"/>
            <ac:spMk id="26" creationId="{CD3BA688-0059-26C9-F80E-441209620690}"/>
          </ac:spMkLst>
        </pc:spChg>
      </pc:sldChg>
      <pc:sldChg chg="mod modNotesTx">
        <pc:chgData name="Behague, Sabina" userId="9788a9a5-b9f9-4f09-9b88-668e95cc4242" providerId="ADAL" clId="{625D13E9-ED87-44E2-A543-9C535635115F}" dt="2025-08-04T17:17:51.053" v="89" actId="20577"/>
        <pc:sldMkLst>
          <pc:docMk/>
          <pc:sldMk cId="2900471433" sldId="327"/>
        </pc:sldMkLst>
      </pc:sldChg>
      <pc:sldChg chg="modNotesTx">
        <pc:chgData name="Behague, Sabina" userId="9788a9a5-b9f9-4f09-9b88-668e95cc4242" providerId="ADAL" clId="{625D13E9-ED87-44E2-A543-9C535635115F}" dt="2025-08-04T17:18:30.044" v="100" actId="20577"/>
        <pc:sldMkLst>
          <pc:docMk/>
          <pc:sldMk cId="2158953782" sldId="328"/>
        </pc:sldMkLst>
      </pc:sldChg>
      <pc:sldChg chg="modNotesTx">
        <pc:chgData name="Behague, Sabina" userId="9788a9a5-b9f9-4f09-9b88-668e95cc4242" providerId="ADAL" clId="{625D13E9-ED87-44E2-A543-9C535635115F}" dt="2025-08-04T17:19:00.863" v="111" actId="20577"/>
        <pc:sldMkLst>
          <pc:docMk/>
          <pc:sldMk cId="1397072476" sldId="329"/>
        </pc:sldMkLst>
      </pc:sldChg>
      <pc:sldChg chg="delSp modSp mod modNotesTx">
        <pc:chgData name="Behague, Sabina" userId="9788a9a5-b9f9-4f09-9b88-668e95cc4242" providerId="ADAL" clId="{625D13E9-ED87-44E2-A543-9C535635115F}" dt="2025-08-04T17:22:23.193" v="146" actId="20577"/>
        <pc:sldMkLst>
          <pc:docMk/>
          <pc:sldMk cId="35566594" sldId="330"/>
        </pc:sldMkLst>
        <pc:spChg chg="mod">
          <ac:chgData name="Behague, Sabina" userId="9788a9a5-b9f9-4f09-9b88-668e95cc4242" providerId="ADAL" clId="{625D13E9-ED87-44E2-A543-9C535635115F}" dt="2025-08-04T17:20:42.627" v="126" actId="1076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Behague, Sabina" userId="9788a9a5-b9f9-4f09-9b88-668e95cc4242" providerId="ADAL" clId="{625D13E9-ED87-44E2-A543-9C535635115F}" dt="2025-08-04T17:22:15.273" v="135" actId="1076"/>
          <ac:spMkLst>
            <pc:docMk/>
            <pc:sldMk cId="35566594" sldId="330"/>
            <ac:spMk id="13" creationId="{4E2A267C-1713-E2C1-1C2E-B7E5380FC8E2}"/>
          </ac:spMkLst>
        </pc:spChg>
      </pc:sldChg>
      <pc:sldChg chg="modNotesTx">
        <pc:chgData name="Behague, Sabina" userId="9788a9a5-b9f9-4f09-9b88-668e95cc4242" providerId="ADAL" clId="{625D13E9-ED87-44E2-A543-9C535635115F}" dt="2025-08-04T17:22:41.025" v="157" actId="20577"/>
        <pc:sldMkLst>
          <pc:docMk/>
          <pc:sldMk cId="3322161009" sldId="331"/>
        </pc:sldMkLst>
      </pc:sldChg>
      <pc:sldChg chg="modNotesTx">
        <pc:chgData name="Behague, Sabina" userId="9788a9a5-b9f9-4f09-9b88-668e95cc4242" providerId="ADAL" clId="{625D13E9-ED87-44E2-A543-9C535635115F}" dt="2025-08-04T17:23:09.432" v="168" actId="20577"/>
        <pc:sldMkLst>
          <pc:docMk/>
          <pc:sldMk cId="3553155407" sldId="332"/>
        </pc:sldMkLst>
      </pc:sldChg>
      <pc:sldChg chg="modNotesTx">
        <pc:chgData name="Behague, Sabina" userId="9788a9a5-b9f9-4f09-9b88-668e95cc4242" providerId="ADAL" clId="{625D13E9-ED87-44E2-A543-9C535635115F}" dt="2025-08-04T17:16:46.307" v="61" actId="20577"/>
        <pc:sldMkLst>
          <pc:docMk/>
          <pc:sldMk cId="2672004803" sldId="334"/>
        </pc:sldMkLst>
      </pc:sldChg>
      <pc:sldChg chg="modNotesTx">
        <pc:chgData name="Behague, Sabina" userId="9788a9a5-b9f9-4f09-9b88-668e95cc4242" providerId="ADAL" clId="{625D13E9-ED87-44E2-A543-9C535635115F}" dt="2025-08-04T17:25:00.592" v="179" actId="20577"/>
        <pc:sldMkLst>
          <pc:docMk/>
          <pc:sldMk cId="1683805951" sldId="336"/>
        </pc:sldMkLst>
      </pc:sldChg>
    </pc:docChg>
  </pc:docChgLst>
  <pc:docChgLst>
    <pc:chgData name="Sarah Balian" userId="b9b6ec2c-f67a-4485-ae9a-27dddf9569d2" providerId="ADAL" clId="{855E5184-9ACC-460E-B26E-CE9A4C052DE4}"/>
    <pc:docChg chg="modSld">
      <pc:chgData name="Sarah Balian" userId="b9b6ec2c-f67a-4485-ae9a-27dddf9569d2" providerId="ADAL" clId="{855E5184-9ACC-460E-B26E-CE9A4C052DE4}" dt="2023-02-02T18:00:18.940" v="114"/>
      <pc:docMkLst>
        <pc:docMk/>
      </pc:docMkLst>
      <pc:sldChg chg="delCm">
        <pc:chgData name="Sarah Balian" userId="b9b6ec2c-f67a-4485-ae9a-27dddf9569d2" providerId="ADAL" clId="{855E5184-9ACC-460E-B26E-CE9A4C052DE4}" dt="2023-02-02T17:42:29.103" v="3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2:29.103" v="3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22.944" v="6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22.944" v="6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8:00:18.940" v="1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8:00:18.940" v="114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modCm">
        <pc:chgData name="Sarah Balian" userId="b9b6ec2c-f67a-4485-ae9a-27dddf9569d2" providerId="ADAL" clId="{855E5184-9ACC-460E-B26E-CE9A4C052DE4}" dt="2023-02-02T18:00:11.528" v="113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8:00:11.528" v="113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Sarah Balian" userId="b9b6ec2c-f67a-4485-ae9a-27dddf9569d2" providerId="ADAL" clId="{855E5184-9ACC-460E-B26E-CE9A4C052DE4}" dt="2023-02-02T18:00:05.614" v="112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A84E2159-0E29-4F4F-95E8-3B69EF2B871B}"/>
                </pc2:cmRplyMkLst>
              </pc226:cmRplyChg>
            </pc226:cmChg>
          </p:ext>
        </pc:extLst>
      </pc:sldChg>
      <pc:sldChg chg="modSp mod modCm">
        <pc:chgData name="Sarah Balian" userId="b9b6ec2c-f67a-4485-ae9a-27dddf9569d2" providerId="ADAL" clId="{855E5184-9ACC-460E-B26E-CE9A4C052DE4}" dt="2023-02-02T17:43:00.150" v="5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855E5184-9ACC-460E-B26E-CE9A4C052DE4}" dt="2023-02-02T17:43:00.150" v="5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  <pc226:cmRplyChg chg="add">
                <pc226:chgData name="Sarah Balian" userId="b9b6ec2c-f67a-4485-ae9a-27dddf9569d2" providerId="ADAL" clId="{855E5184-9ACC-460E-B26E-CE9A4C052DE4}" dt="2023-02-02T17:43:00.150" v="5"/>
                <pc2:cmRplyMkLst xmlns:pc2="http://schemas.microsoft.com/office/powerpoint/2019/9/main/command">
                  <pc:docMk/>
                  <pc:sldMk cId="1457795696" sldId="326"/>
                  <pc2:cmMk id="{83E01599-E8D6-4C50-A0F6-27297890161D}"/>
                  <pc2:cmRplyMk id="{06371E58-F406-442B-821C-DAB591384B23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3.662" v="9"/>
        <pc:sldMkLst>
          <pc:docMk/>
          <pc:sldMk cId="2900471433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3.662" v="9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1.339" v="11"/>
        <pc:sldMkLst>
          <pc:docMk/>
          <pc:sldMk cId="2158953782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1.339" v="11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7.397" v="10"/>
        <pc:sldMkLst>
          <pc:docMk/>
          <pc:sldMk cId="1397072476" sldId="3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7.397" v="10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9.927" v="12"/>
        <pc:sldMkLst>
          <pc:docMk/>
          <pc:sldMk cId="35566594" sldId="3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9.927" v="12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7.375" v="14"/>
        <pc:sldMkLst>
          <pc:docMk/>
          <pc:sldMk cId="3322161009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7.375" v="14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4.008" v="13"/>
        <pc:sldMkLst>
          <pc:docMk/>
          <pc:sldMk cId="3553155407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4.008" v="13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49.742" v="8"/>
        <pc:sldMkLst>
          <pc:docMk/>
          <pc:sldMk cId="2672004803" sldId="33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4.659" v="7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9.742" v="8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 delCm modCm">
        <pc:chgData name="Sarah Balian" userId="b9b6ec2c-f67a-4485-ae9a-27dddf9569d2" providerId="ADAL" clId="{855E5184-9ACC-460E-B26E-CE9A4C052DE4}" dt="2023-02-02T17:57:10.047" v="110" actId="20577"/>
        <pc:sldMkLst>
          <pc:docMk/>
          <pc:sldMk cId="2252892287" sldId="3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40.861" v="16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37.471" v="15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del mod">
              <pc226:chgData name="Sarah Balian" userId="b9b6ec2c-f67a-4485-ae9a-27dddf9569d2" providerId="ADAL" clId="{855E5184-9ACC-460E-B26E-CE9A4C052DE4}" dt="2023-02-02T17:45:17.666" v="52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7:57:10.047" v="110" actId="20577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  <pc226:cmRplyChg chg="add">
                <pc226:chgData name="Sarah Balian" userId="b9b6ec2c-f67a-4485-ae9a-27dddf9569d2" providerId="ADAL" clId="{855E5184-9ACC-460E-B26E-CE9A4C052DE4}" dt="2023-02-02T17:47:51.739" v="53"/>
                <pc2:cmRplyMkLst xmlns:pc2="http://schemas.microsoft.com/office/powerpoint/2019/9/main/command">
                  <pc:docMk/>
                  <pc:sldMk cId="2252892287" sldId="338"/>
                  <pc2:cmMk id="{FD62F5CA-A197-4BA3-91B2-1E38327F566D}"/>
                  <pc2:cmRplyMk id="{19224D89-8C72-4DF5-A484-C634273A9501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57:22.726" v="111"/>
        <pc:sldMkLst>
          <pc:docMk/>
          <pc:sldMk cId="3364805724" sldId="3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57:22.726" v="111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Balian, Sarah (CNTR)" userId="b3b060d9-4d34-479b-ad68-688eaebf93c5" providerId="ADAL" clId="{DE76FC05-8323-47FC-B8DD-39E2F124A5A2}"/>
    <pc:docChg chg="modSld modMainMaster">
      <pc:chgData name="Balian, Sarah (CNTR)" userId="b3b060d9-4d34-479b-ad68-688eaebf93c5" providerId="ADAL" clId="{DE76FC05-8323-47FC-B8DD-39E2F124A5A2}" dt="2023-02-03T19:30:14.607" v="26" actId="790"/>
      <pc:docMkLst>
        <pc:docMk/>
      </pc:docMkLst>
      <pc:sldChg chg="delCm">
        <pc:chgData name="Balian, Sarah (CNTR)" userId="b3b060d9-4d34-479b-ad68-688eaebf93c5" providerId="ADAL" clId="{DE76FC05-8323-47FC-B8DD-39E2F124A5A2}" dt="2023-02-03T19:29:41.743" v="22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E76FC05-8323-47FC-B8DD-39E2F124A5A2}" dt="2023-02-03T19:29:41.743" v="22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</pc226:cmChg>
          </p:ext>
        </pc:extLst>
      </pc:sldChg>
      <pc:sldChg chg="modSp mod">
        <pc:chgData name="Balian, Sarah (CNTR)" userId="b3b060d9-4d34-479b-ad68-688eaebf93c5" providerId="ADAL" clId="{DE76FC05-8323-47FC-B8DD-39E2F124A5A2}" dt="2023-02-03T19:30:14.607" v="26" actId="790"/>
        <pc:sldMkLst>
          <pc:docMk/>
          <pc:sldMk cId="999049329" sldId="305"/>
        </pc:sldMkLst>
      </pc:sldChg>
      <pc:sldChg chg="modSp mod">
        <pc:chgData name="Balian, Sarah (CNTR)" userId="b3b060d9-4d34-479b-ad68-688eaebf93c5" providerId="ADAL" clId="{DE76FC05-8323-47FC-B8DD-39E2F124A5A2}" dt="2023-02-03T19:30:07.143" v="25" actId="790"/>
        <pc:sldMkLst>
          <pc:docMk/>
          <pc:sldMk cId="1114461700" sldId="337"/>
        </pc:sldMkLst>
      </pc:sldChg>
      <pc:sldChg chg="modSp mod delCm">
        <pc:chgData name="Balian, Sarah (CNTR)" userId="b3b060d9-4d34-479b-ad68-688eaebf93c5" providerId="ADAL" clId="{DE76FC05-8323-47FC-B8DD-39E2F124A5A2}" dt="2023-02-03T19:29:56.669" v="24"/>
        <pc:sldMkLst>
          <pc:docMk/>
          <pc:sldMk cId="2252892287" sldId="3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E76FC05-8323-47FC-B8DD-39E2F124A5A2}" dt="2023-02-03T19:29:56.669" v="24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  <pc:sldMasterChg chg="modSp mod modSldLayout">
        <pc:chgData name="Balian, Sarah (CNTR)" userId="b3b060d9-4d34-479b-ad68-688eaebf93c5" providerId="ADAL" clId="{DE76FC05-8323-47FC-B8DD-39E2F124A5A2}" dt="2023-02-03T19:27:29.565" v="1" actId="790"/>
        <pc:sldMasterMkLst>
          <pc:docMk/>
          <pc:sldMasterMk cId="3850865728" sldId="2147483662"/>
        </pc:sldMasterMkLst>
        <pc:sldLayoutChg chg="modSp mod">
          <pc:chgData name="Balian, Sarah (CNTR)" userId="b3b060d9-4d34-479b-ad68-688eaebf93c5" providerId="ADAL" clId="{DE76FC05-8323-47FC-B8DD-39E2F124A5A2}" dt="2023-02-03T19:27:29.565" v="1" actId="790"/>
          <pc:sldLayoutMkLst>
            <pc:docMk/>
            <pc:sldMasterMk cId="3850865728" sldId="2147483662"/>
            <pc:sldLayoutMk cId="3824787925" sldId="2147483686"/>
          </pc:sldLayoutMkLst>
        </pc:sldLayoutChg>
      </pc:sldMasterChg>
      <pc:sldMasterChg chg="modSp mod modSldLayout">
        <pc:chgData name="Balian, Sarah (CNTR)" userId="b3b060d9-4d34-479b-ad68-688eaebf93c5" providerId="ADAL" clId="{DE76FC05-8323-47FC-B8DD-39E2F124A5A2}" dt="2023-02-03T19:28:32.985" v="11" actId="790"/>
        <pc:sldMasterMkLst>
          <pc:docMk/>
          <pc:sldMasterMk cId="3984714580" sldId="2147483687"/>
        </pc:sldMasterMkLst>
        <pc:sldLayoutChg chg="modSp mod">
          <pc:chgData name="Balian, Sarah (CNTR)" userId="b3b060d9-4d34-479b-ad68-688eaebf93c5" providerId="ADAL" clId="{DE76FC05-8323-47FC-B8DD-39E2F124A5A2}" dt="2023-02-03T19:27:50.935" v="3" actId="790"/>
          <pc:sldLayoutMkLst>
            <pc:docMk/>
            <pc:sldMasterMk cId="3984714580" sldId="2147483687"/>
            <pc:sldLayoutMk cId="2029731006" sldId="2147483688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7:54.937" v="4" actId="790"/>
          <pc:sldLayoutMkLst>
            <pc:docMk/>
            <pc:sldMasterMk cId="3984714580" sldId="2147483687"/>
            <pc:sldLayoutMk cId="746083278" sldId="2147483689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00.696" v="5" actId="790"/>
          <pc:sldLayoutMkLst>
            <pc:docMk/>
            <pc:sldMasterMk cId="3984714580" sldId="2147483687"/>
            <pc:sldLayoutMk cId="1129321109" sldId="2147483690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05.900" v="6" actId="790"/>
          <pc:sldLayoutMkLst>
            <pc:docMk/>
            <pc:sldMasterMk cId="3984714580" sldId="2147483687"/>
            <pc:sldLayoutMk cId="1622710034" sldId="2147483691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10.479" v="7" actId="790"/>
          <pc:sldLayoutMkLst>
            <pc:docMk/>
            <pc:sldMasterMk cId="3984714580" sldId="2147483687"/>
            <pc:sldLayoutMk cId="159174091" sldId="2147483692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15.941" v="8" actId="790"/>
          <pc:sldLayoutMkLst>
            <pc:docMk/>
            <pc:sldMasterMk cId="3984714580" sldId="2147483687"/>
            <pc:sldLayoutMk cId="2208407366" sldId="2147483693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23.406" v="9" actId="790"/>
          <pc:sldLayoutMkLst>
            <pc:docMk/>
            <pc:sldMasterMk cId="3984714580" sldId="2147483687"/>
            <pc:sldLayoutMk cId="1400920545" sldId="2147483694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28.916" v="10" actId="790"/>
          <pc:sldLayoutMkLst>
            <pc:docMk/>
            <pc:sldMasterMk cId="3984714580" sldId="2147483687"/>
            <pc:sldLayoutMk cId="2613048141" sldId="2147483695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32.985" v="11" actId="790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modSp mod modSldLayout">
        <pc:chgData name="Balian, Sarah (CNTR)" userId="b3b060d9-4d34-479b-ad68-688eaebf93c5" providerId="ADAL" clId="{DE76FC05-8323-47FC-B8DD-39E2F124A5A2}" dt="2023-02-03T19:29:23.521" v="21" actId="790"/>
        <pc:sldMasterMkLst>
          <pc:docMk/>
          <pc:sldMasterMk cId="3554223567" sldId="2147483697"/>
        </pc:sldMasterMkLst>
        <pc:sldLayoutChg chg="modSp mod">
          <pc:chgData name="Balian, Sarah (CNTR)" userId="b3b060d9-4d34-479b-ad68-688eaebf93c5" providerId="ADAL" clId="{DE76FC05-8323-47FC-B8DD-39E2F124A5A2}" dt="2023-02-03T19:28:41.879" v="13" actId="790"/>
          <pc:sldLayoutMkLst>
            <pc:docMk/>
            <pc:sldMasterMk cId="3554223567" sldId="2147483697"/>
            <pc:sldLayoutMk cId="4184503259" sldId="2147483698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46.994" v="14" actId="790"/>
          <pc:sldLayoutMkLst>
            <pc:docMk/>
            <pc:sldMasterMk cId="3554223567" sldId="2147483697"/>
            <pc:sldLayoutMk cId="1114824025" sldId="2147483699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51.536" v="15" actId="790"/>
          <pc:sldLayoutMkLst>
            <pc:docMk/>
            <pc:sldMasterMk cId="3554223567" sldId="2147483697"/>
            <pc:sldLayoutMk cId="4222223493" sldId="2147483700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8:58.316" v="16" actId="790"/>
          <pc:sldLayoutMkLst>
            <pc:docMk/>
            <pc:sldMasterMk cId="3554223567" sldId="2147483697"/>
            <pc:sldLayoutMk cId="262435433" sldId="2147483701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9:02.850" v="17" actId="790"/>
          <pc:sldLayoutMkLst>
            <pc:docMk/>
            <pc:sldMasterMk cId="3554223567" sldId="2147483697"/>
            <pc:sldLayoutMk cId="2610558398" sldId="2147483702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9:07.448" v="18" actId="790"/>
          <pc:sldLayoutMkLst>
            <pc:docMk/>
            <pc:sldMasterMk cId="3554223567" sldId="2147483697"/>
            <pc:sldLayoutMk cId="3907081693" sldId="2147483703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9:12.006" v="19" actId="790"/>
          <pc:sldLayoutMkLst>
            <pc:docMk/>
            <pc:sldMasterMk cId="3554223567" sldId="2147483697"/>
            <pc:sldLayoutMk cId="223727579" sldId="2147483704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9:18.714" v="20" actId="790"/>
          <pc:sldLayoutMkLst>
            <pc:docMk/>
            <pc:sldMasterMk cId="3554223567" sldId="2147483697"/>
            <pc:sldLayoutMk cId="3426638235" sldId="2147483705"/>
          </pc:sldLayoutMkLst>
        </pc:sldLayoutChg>
        <pc:sldLayoutChg chg="modSp mod">
          <pc:chgData name="Balian, Sarah (CNTR)" userId="b3b060d9-4d34-479b-ad68-688eaebf93c5" providerId="ADAL" clId="{DE76FC05-8323-47FC-B8DD-39E2F124A5A2}" dt="2023-02-03T19:29:23.521" v="21" actId="790"/>
          <pc:sldLayoutMkLst>
            <pc:docMk/>
            <pc:sldMasterMk cId="3554223567" sldId="2147483697"/>
            <pc:sldLayoutMk cId="2713366515" sldId="2147483706"/>
          </pc:sldLayoutMkLst>
        </pc:sldLayoutChg>
      </pc:sldMasterChg>
    </pc:docChg>
  </pc:docChgLst>
  <pc:docChgLst>
    <pc:chgData name="McFarland, Annette" userId="e93d1f50-85ab-41a8-a34a-185a53159573" providerId="ADAL" clId="{E0631FD1-127C-4E19-86EE-5109F4493EE9}"/>
    <pc:docChg chg="undo redo custSel modSld">
      <pc:chgData name="McFarland, Annette" userId="e93d1f50-85ab-41a8-a34a-185a53159573" providerId="ADAL" clId="{E0631FD1-127C-4E19-86EE-5109F4493EE9}" dt="2023-01-09T20:32:47.904" v="348" actId="20577"/>
      <pc:docMkLst>
        <pc:docMk/>
      </pc:docMkLst>
      <pc:sldChg chg="addSp delSp modSp mod">
        <pc:chgData name="McFarland, Annette" userId="e93d1f50-85ab-41a8-a34a-185a53159573" providerId="ADAL" clId="{E0631FD1-127C-4E19-86EE-5109F4493EE9}" dt="2023-01-09T19:28:18.869" v="79" actId="14100"/>
        <pc:sldMkLst>
          <pc:docMk/>
          <pc:sldMk cId="1428788921" sldId="262"/>
        </pc:sldMkLst>
      </pc:sldChg>
      <pc:sldChg chg="addSp delSp modSp mod">
        <pc:chgData name="McFarland, Annette" userId="e93d1f50-85ab-41a8-a34a-185a53159573" providerId="ADAL" clId="{E0631FD1-127C-4E19-86EE-5109F4493EE9}" dt="2023-01-09T19:28:42.617" v="85"/>
        <pc:sldMkLst>
          <pc:docMk/>
          <pc:sldMk cId="2004344858" sldId="288"/>
        </pc:sldMkLst>
      </pc:sldChg>
      <pc:sldChg chg="modSp mod">
        <pc:chgData name="McFarland, Annette" userId="e93d1f50-85ab-41a8-a34a-185a53159573" providerId="ADAL" clId="{E0631FD1-127C-4E19-86EE-5109F4493EE9}" dt="2023-01-09T20:32:47.904" v="348" actId="20577"/>
        <pc:sldMkLst>
          <pc:docMk/>
          <pc:sldMk cId="3475639167" sldId="289"/>
        </pc:sldMkLst>
      </pc:sldChg>
      <pc:sldChg chg="modSp mod">
        <pc:chgData name="McFarland, Annette" userId="e93d1f50-85ab-41a8-a34a-185a53159573" providerId="ADAL" clId="{E0631FD1-127C-4E19-86EE-5109F4493EE9}" dt="2023-01-09T19:58:41.129" v="314" actId="20577"/>
        <pc:sldMkLst>
          <pc:docMk/>
          <pc:sldMk cId="1182146475" sldId="298"/>
        </pc:sldMkLst>
      </pc:sldChg>
      <pc:sldChg chg="addSp delSp modSp mod">
        <pc:chgData name="McFarland, Annette" userId="e93d1f50-85ab-41a8-a34a-185a53159573" providerId="ADAL" clId="{E0631FD1-127C-4E19-86EE-5109F4493EE9}" dt="2023-01-09T19:31:52.387" v="144" actId="20577"/>
        <pc:sldMkLst>
          <pc:docMk/>
          <pc:sldMk cId="317324267" sldId="299"/>
        </pc:sldMkLst>
      </pc:sldChg>
      <pc:sldChg chg="modSp mod addCm">
        <pc:chgData name="McFarland, Annette" userId="e93d1f50-85ab-41a8-a34a-185a53159573" providerId="ADAL" clId="{E0631FD1-127C-4E19-86EE-5109F4493EE9}" dt="2023-01-09T19:45:22.327" v="247"/>
        <pc:sldMkLst>
          <pc:docMk/>
          <pc:sldMk cId="999049329" sldId="305"/>
        </pc:sldMkLst>
      </pc:sldChg>
      <pc:sldChg chg="modSp mod">
        <pc:chgData name="McFarland, Annette" userId="e93d1f50-85ab-41a8-a34a-185a53159573" providerId="ADAL" clId="{E0631FD1-127C-4E19-86EE-5109F4493EE9}" dt="2023-01-09T19:19:45.126" v="29" actId="27636"/>
        <pc:sldMkLst>
          <pc:docMk/>
          <pc:sldMk cId="1457795696" sldId="326"/>
        </pc:sldMkLst>
      </pc:sldChg>
      <pc:sldChg chg="addSp delSp modSp mod">
        <pc:chgData name="McFarland, Annette" userId="e93d1f50-85ab-41a8-a34a-185a53159573" providerId="ADAL" clId="{E0631FD1-127C-4E19-86EE-5109F4493EE9}" dt="2023-01-09T19:29:07.175" v="91"/>
        <pc:sldMkLst>
          <pc:docMk/>
          <pc:sldMk cId="2900471433" sldId="327"/>
        </pc:sldMkLst>
      </pc:sldChg>
      <pc:sldChg chg="addSp delSp modSp mod">
        <pc:chgData name="McFarland, Annette" userId="e93d1f50-85ab-41a8-a34a-185a53159573" providerId="ADAL" clId="{E0631FD1-127C-4E19-86EE-5109F4493EE9}" dt="2023-01-09T19:31:29.080" v="132" actId="14100"/>
        <pc:sldMkLst>
          <pc:docMk/>
          <pc:sldMk cId="2158953782" sldId="328"/>
        </pc:sldMkLst>
      </pc:sldChg>
      <pc:sldChg chg="addSp delSp modSp mod">
        <pc:chgData name="McFarland, Annette" userId="e93d1f50-85ab-41a8-a34a-185a53159573" providerId="ADAL" clId="{E0631FD1-127C-4E19-86EE-5109F4493EE9}" dt="2023-01-09T19:29:40.933" v="107"/>
        <pc:sldMkLst>
          <pc:docMk/>
          <pc:sldMk cId="1397072476" sldId="329"/>
        </pc:sldMkLst>
      </pc:sldChg>
      <pc:sldChg chg="addSp delSp modSp mod">
        <pc:chgData name="McFarland, Annette" userId="e93d1f50-85ab-41a8-a34a-185a53159573" providerId="ADAL" clId="{E0631FD1-127C-4E19-86EE-5109F4493EE9}" dt="2023-01-09T19:32:50.523" v="152"/>
        <pc:sldMkLst>
          <pc:docMk/>
          <pc:sldMk cId="35566594" sldId="330"/>
        </pc:sldMkLst>
      </pc:sldChg>
      <pc:sldChg chg="addSp delSp modSp mod">
        <pc:chgData name="McFarland, Annette" userId="e93d1f50-85ab-41a8-a34a-185a53159573" providerId="ADAL" clId="{E0631FD1-127C-4E19-86EE-5109F4493EE9}" dt="2023-01-09T19:33:09.319" v="161"/>
        <pc:sldMkLst>
          <pc:docMk/>
          <pc:sldMk cId="3322161009" sldId="331"/>
        </pc:sldMkLst>
      </pc:sldChg>
      <pc:sldChg chg="addSp delSp modSp mod">
        <pc:chgData name="McFarland, Annette" userId="e93d1f50-85ab-41a8-a34a-185a53159573" providerId="ADAL" clId="{E0631FD1-127C-4E19-86EE-5109F4493EE9}" dt="2023-01-09T19:33:41.384" v="169" actId="20577"/>
        <pc:sldMkLst>
          <pc:docMk/>
          <pc:sldMk cId="3553155407" sldId="332"/>
        </pc:sldMkLst>
      </pc:sldChg>
      <pc:sldChg chg="addSp delSp modSp mod">
        <pc:chgData name="McFarland, Annette" userId="e93d1f50-85ab-41a8-a34a-185a53159573" providerId="ADAL" clId="{E0631FD1-127C-4E19-86EE-5109F4493EE9}" dt="2023-01-09T19:28:33.792" v="84"/>
        <pc:sldMkLst>
          <pc:docMk/>
          <pc:sldMk cId="2672004803" sldId="334"/>
        </pc:sldMkLst>
      </pc:sldChg>
      <pc:sldChg chg="modSp mod">
        <pc:chgData name="McFarland, Annette" userId="e93d1f50-85ab-41a8-a34a-185a53159573" providerId="ADAL" clId="{E0631FD1-127C-4E19-86EE-5109F4493EE9}" dt="2023-01-09T19:34:09.238" v="173" actId="20577"/>
        <pc:sldMkLst>
          <pc:docMk/>
          <pc:sldMk cId="3086977997" sldId="335"/>
        </pc:sldMkLst>
      </pc:sldChg>
      <pc:sldChg chg="modSp mod">
        <pc:chgData name="McFarland, Annette" userId="e93d1f50-85ab-41a8-a34a-185a53159573" providerId="ADAL" clId="{E0631FD1-127C-4E19-86EE-5109F4493EE9}" dt="2023-01-09T19:34:15.738" v="174" actId="20577"/>
        <pc:sldMkLst>
          <pc:docMk/>
          <pc:sldMk cId="1683805951" sldId="336"/>
        </pc:sldMkLst>
      </pc:sldChg>
      <pc:sldChg chg="modSp mod">
        <pc:chgData name="McFarland, Annette" userId="e93d1f50-85ab-41a8-a34a-185a53159573" providerId="ADAL" clId="{E0631FD1-127C-4E19-86EE-5109F4493EE9}" dt="2023-01-09T19:56:25.605" v="297" actId="1076"/>
        <pc:sldMkLst>
          <pc:docMk/>
          <pc:sldMk cId="2252892287" sldId="338"/>
        </pc:sldMkLst>
      </pc:sldChg>
      <pc:sldChg chg="addSp delSp modSp mod">
        <pc:chgData name="McFarland, Annette" userId="e93d1f50-85ab-41a8-a34a-185a53159573" providerId="ADAL" clId="{E0631FD1-127C-4E19-86EE-5109F4493EE9}" dt="2023-01-09T19:57:39.870" v="305" actId="20577"/>
        <pc:sldMkLst>
          <pc:docMk/>
          <pc:sldMk cId="3364805724" sldId="339"/>
        </pc:sldMkLst>
      </pc:sldChg>
    </pc:docChg>
  </pc:docChgLst>
  <pc:docChgLst>
    <pc:chgData name="Sarah Balian" userId="b3b060d9-4d34-479b-ad68-688eaebf93c5" providerId="ADAL" clId="{DE76FC05-8323-47FC-B8DD-39E2F124A5A2}"/>
    <pc:docChg chg="undo custSel modSld">
      <pc:chgData name="Sarah Balian" userId="b3b060d9-4d34-479b-ad68-688eaebf93c5" providerId="ADAL" clId="{DE76FC05-8323-47FC-B8DD-39E2F124A5A2}" dt="2023-02-16T16:40:20.534" v="3421" actId="20577"/>
      <pc:docMkLst>
        <pc:docMk/>
      </pc:docMkLst>
      <pc:sldChg chg="modSp mod">
        <pc:chgData name="Sarah Balian" userId="b3b060d9-4d34-479b-ad68-688eaebf93c5" providerId="ADAL" clId="{DE76FC05-8323-47FC-B8DD-39E2F124A5A2}" dt="2023-02-16T01:30:14.476" v="121" actId="1076"/>
        <pc:sldMkLst>
          <pc:docMk/>
          <pc:sldMk cId="2163988523" sldId="260"/>
        </pc:sldMkLst>
      </pc:sldChg>
      <pc:sldChg chg="addSp delSp modSp mod">
        <pc:chgData name="Sarah Balian" userId="b3b060d9-4d34-479b-ad68-688eaebf93c5" providerId="ADAL" clId="{DE76FC05-8323-47FC-B8DD-39E2F124A5A2}" dt="2023-02-16T01:39:13.623" v="980" actId="790"/>
        <pc:sldMkLst>
          <pc:docMk/>
          <pc:sldMk cId="1428788921" sldId="262"/>
        </pc:sldMkLst>
      </pc:sldChg>
      <pc:sldChg chg="modSp mod">
        <pc:chgData name="Sarah Balian" userId="b3b060d9-4d34-479b-ad68-688eaebf93c5" providerId="ADAL" clId="{DE76FC05-8323-47FC-B8DD-39E2F124A5A2}" dt="2023-02-16T01:37:15.802" v="806" actId="27918"/>
        <pc:sldMkLst>
          <pc:docMk/>
          <pc:sldMk cId="2004344858" sldId="288"/>
        </pc:sldMkLst>
      </pc:sldChg>
      <pc:sldChg chg="modSp mod">
        <pc:chgData name="Sarah Balian" userId="b3b060d9-4d34-479b-ad68-688eaebf93c5" providerId="ADAL" clId="{DE76FC05-8323-47FC-B8DD-39E2F124A5A2}" dt="2023-02-16T16:40:20.534" v="3421" actId="20577"/>
        <pc:sldMkLst>
          <pc:docMk/>
          <pc:sldMk cId="3475639167" sldId="289"/>
        </pc:sldMkLst>
      </pc:sldChg>
      <pc:sldChg chg="modSp mod">
        <pc:chgData name="Sarah Balian" userId="b3b060d9-4d34-479b-ad68-688eaebf93c5" providerId="ADAL" clId="{DE76FC05-8323-47FC-B8DD-39E2F124A5A2}" dt="2023-02-16T16:33:37.216" v="2967" actId="1076"/>
        <pc:sldMkLst>
          <pc:docMk/>
          <pc:sldMk cId="1182146475" sldId="298"/>
        </pc:sldMkLst>
      </pc:sldChg>
      <pc:sldChg chg="addSp delSp modSp mod">
        <pc:chgData name="Sarah Balian" userId="b3b060d9-4d34-479b-ad68-688eaebf93c5" providerId="ADAL" clId="{DE76FC05-8323-47FC-B8DD-39E2F124A5A2}" dt="2023-02-16T01:46:47.674" v="1320" actId="14100"/>
        <pc:sldMkLst>
          <pc:docMk/>
          <pc:sldMk cId="317324267" sldId="299"/>
        </pc:sldMkLst>
      </pc:sldChg>
      <pc:sldChg chg="modSp mod">
        <pc:chgData name="Sarah Balian" userId="b3b060d9-4d34-479b-ad68-688eaebf93c5" providerId="ADAL" clId="{DE76FC05-8323-47FC-B8DD-39E2F124A5A2}" dt="2023-02-16T16:19:52.726" v="2042" actId="20577"/>
        <pc:sldMkLst>
          <pc:docMk/>
          <pc:sldMk cId="999049329" sldId="305"/>
        </pc:sldMkLst>
      </pc:sldChg>
      <pc:sldChg chg="modSp mod">
        <pc:chgData name="Sarah Balian" userId="b3b060d9-4d34-479b-ad68-688eaebf93c5" providerId="ADAL" clId="{DE76FC05-8323-47FC-B8DD-39E2F124A5A2}" dt="2023-02-16T01:35:27.949" v="633"/>
        <pc:sldMkLst>
          <pc:docMk/>
          <pc:sldMk cId="1457795696" sldId="326"/>
        </pc:sldMkLst>
      </pc:sldChg>
      <pc:sldChg chg="addSp delSp modSp mod">
        <pc:chgData name="Sarah Balian" userId="b3b060d9-4d34-479b-ad68-688eaebf93c5" providerId="ADAL" clId="{DE76FC05-8323-47FC-B8DD-39E2F124A5A2}" dt="2023-02-16T14:58:01.701" v="1412" actId="207"/>
        <pc:sldMkLst>
          <pc:docMk/>
          <pc:sldMk cId="2900471433" sldId="327"/>
        </pc:sldMkLst>
      </pc:sldChg>
      <pc:sldChg chg="addSp delSp modSp mod">
        <pc:chgData name="Sarah Balian" userId="b3b060d9-4d34-479b-ad68-688eaebf93c5" providerId="ADAL" clId="{DE76FC05-8323-47FC-B8DD-39E2F124A5A2}" dt="2023-02-16T15:01:05.285" v="1433" actId="1036"/>
        <pc:sldMkLst>
          <pc:docMk/>
          <pc:sldMk cId="2158953782" sldId="328"/>
        </pc:sldMkLst>
      </pc:sldChg>
      <pc:sldChg chg="addSp delSp modSp mod">
        <pc:chgData name="Sarah Balian" userId="b3b060d9-4d34-479b-ad68-688eaebf93c5" providerId="ADAL" clId="{DE76FC05-8323-47FC-B8DD-39E2F124A5A2}" dt="2023-02-16T15:17:34.015" v="1446" actId="207"/>
        <pc:sldMkLst>
          <pc:docMk/>
          <pc:sldMk cId="1397072476" sldId="329"/>
        </pc:sldMkLst>
      </pc:sldChg>
      <pc:sldChg chg="addSp delSp modSp mod">
        <pc:chgData name="Sarah Balian" userId="b3b060d9-4d34-479b-ad68-688eaebf93c5" providerId="ADAL" clId="{DE76FC05-8323-47FC-B8DD-39E2F124A5A2}" dt="2023-02-16T15:19:06.817" v="1469" actId="207"/>
        <pc:sldMkLst>
          <pc:docMk/>
          <pc:sldMk cId="35566594" sldId="330"/>
        </pc:sldMkLst>
      </pc:sldChg>
      <pc:sldChg chg="addSp delSp modSp mod">
        <pc:chgData name="Sarah Balian" userId="b3b060d9-4d34-479b-ad68-688eaebf93c5" providerId="ADAL" clId="{DE76FC05-8323-47FC-B8DD-39E2F124A5A2}" dt="2023-02-16T15:22:07.266" v="1579" actId="27918"/>
        <pc:sldMkLst>
          <pc:docMk/>
          <pc:sldMk cId="3322161009" sldId="331"/>
        </pc:sldMkLst>
      </pc:sldChg>
      <pc:sldChg chg="addSp delSp modSp mod">
        <pc:chgData name="Sarah Balian" userId="b3b060d9-4d34-479b-ad68-688eaebf93c5" providerId="ADAL" clId="{DE76FC05-8323-47FC-B8DD-39E2F124A5A2}" dt="2023-02-16T15:23:40.117" v="1690" actId="27918"/>
        <pc:sldMkLst>
          <pc:docMk/>
          <pc:sldMk cId="3553155407" sldId="332"/>
        </pc:sldMkLst>
      </pc:sldChg>
      <pc:sldChg chg="addSp delSp modSp mod">
        <pc:chgData name="Sarah Balian" userId="b3b060d9-4d34-479b-ad68-688eaebf93c5" providerId="ADAL" clId="{DE76FC05-8323-47FC-B8DD-39E2F124A5A2}" dt="2023-02-16T01:31:08.949" v="135" actId="207"/>
        <pc:sldMkLst>
          <pc:docMk/>
          <pc:sldMk cId="470752188" sldId="333"/>
        </pc:sldMkLst>
      </pc:sldChg>
      <pc:sldChg chg="addSp delSp modSp mod">
        <pc:chgData name="Sarah Balian" userId="b3b060d9-4d34-479b-ad68-688eaebf93c5" providerId="ADAL" clId="{DE76FC05-8323-47FC-B8DD-39E2F124A5A2}" dt="2023-02-16T14:35:56.201" v="1407" actId="27918"/>
        <pc:sldMkLst>
          <pc:docMk/>
          <pc:sldMk cId="2672004803" sldId="334"/>
        </pc:sldMkLst>
      </pc:sldChg>
      <pc:sldChg chg="modSp mod">
        <pc:chgData name="Sarah Balian" userId="b3b060d9-4d34-479b-ad68-688eaebf93c5" providerId="ADAL" clId="{DE76FC05-8323-47FC-B8DD-39E2F124A5A2}" dt="2023-02-16T16:13:28.455" v="1895" actId="20577"/>
        <pc:sldMkLst>
          <pc:docMk/>
          <pc:sldMk cId="3086977997" sldId="335"/>
        </pc:sldMkLst>
      </pc:sldChg>
      <pc:sldChg chg="addSp delSp modSp mod">
        <pc:chgData name="Sarah Balian" userId="b3b060d9-4d34-479b-ad68-688eaebf93c5" providerId="ADAL" clId="{DE76FC05-8323-47FC-B8DD-39E2F124A5A2}" dt="2023-02-16T16:16:44.725" v="1960" actId="27918"/>
        <pc:sldMkLst>
          <pc:docMk/>
          <pc:sldMk cId="1683805951" sldId="336"/>
        </pc:sldMkLst>
      </pc:sldChg>
      <pc:sldChg chg="addSp delSp modSp mod">
        <pc:chgData name="Sarah Balian" userId="b3b060d9-4d34-479b-ad68-688eaebf93c5" providerId="ADAL" clId="{DE76FC05-8323-47FC-B8DD-39E2F124A5A2}" dt="2023-02-16T01:31:22.481" v="143" actId="20578"/>
        <pc:sldMkLst>
          <pc:docMk/>
          <pc:sldMk cId="1114461700" sldId="337"/>
        </pc:sldMkLst>
      </pc:sldChg>
      <pc:sldChg chg="modSp mod">
        <pc:chgData name="Sarah Balian" userId="b3b060d9-4d34-479b-ad68-688eaebf93c5" providerId="ADAL" clId="{DE76FC05-8323-47FC-B8DD-39E2F124A5A2}" dt="2023-02-16T16:30:31.297" v="2584" actId="790"/>
        <pc:sldMkLst>
          <pc:docMk/>
          <pc:sldMk cId="2252892287" sldId="338"/>
        </pc:sldMkLst>
      </pc:sldChg>
      <pc:sldChg chg="modSp mod">
        <pc:chgData name="Sarah Balian" userId="b3b060d9-4d34-479b-ad68-688eaebf93c5" providerId="ADAL" clId="{DE76FC05-8323-47FC-B8DD-39E2F124A5A2}" dt="2023-02-16T16:32:08.190" v="2785" actId="20577"/>
        <pc:sldMkLst>
          <pc:docMk/>
          <pc:sldMk cId="3364805724" sldId="339"/>
        </pc:sldMkLst>
      </pc:sldChg>
    </pc:docChg>
  </pc:docChgLst>
  <pc:docChgLst>
    <pc:chgData name="Sarah Balian" userId="b9b6ec2c-f67a-4485-ae9a-27dddf9569d2" providerId="ADAL" clId="{DE76FC05-8323-47FC-B8DD-39E2F124A5A2}"/>
    <pc:docChg chg="custSel modSld modMainMaster">
      <pc:chgData name="Sarah Balian" userId="b9b6ec2c-f67a-4485-ae9a-27dddf9569d2" providerId="ADAL" clId="{DE76FC05-8323-47FC-B8DD-39E2F124A5A2}" dt="2023-02-03T19:59:38.535" v="16"/>
      <pc:docMkLst>
        <pc:docMk/>
      </pc:docMkLst>
      <pc:sldChg chg="modSp mod">
        <pc:chgData name="Sarah Balian" userId="b9b6ec2c-f67a-4485-ae9a-27dddf9569d2" providerId="ADAL" clId="{DE76FC05-8323-47FC-B8DD-39E2F124A5A2}" dt="2023-02-03T19:36:50.897" v="14" actId="790"/>
        <pc:sldMkLst>
          <pc:docMk/>
          <pc:sldMk cId="2163988523" sldId="260"/>
        </pc:sldMkLst>
      </pc:sldChg>
      <pc:sldChg chg="delSp modSp mod">
        <pc:chgData name="Sarah Balian" userId="b9b6ec2c-f67a-4485-ae9a-27dddf9569d2" providerId="ADAL" clId="{DE76FC05-8323-47FC-B8DD-39E2F124A5A2}" dt="2023-02-03T19:35:21.112" v="10" actId="790"/>
        <pc:sldMkLst>
          <pc:docMk/>
          <pc:sldMk cId="317324267" sldId="299"/>
        </pc:sldMkLst>
      </pc:sldChg>
      <pc:sldChg chg="delCm">
        <pc:chgData name="Sarah Balian" userId="b9b6ec2c-f67a-4485-ae9a-27dddf9569d2" providerId="ADAL" clId="{DE76FC05-8323-47FC-B8DD-39E2F124A5A2}" dt="2023-02-03T19:36:45.187" v="13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DE76FC05-8323-47FC-B8DD-39E2F124A5A2}" dt="2023-02-03T19:36:45.187" v="13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modSp mod">
        <pc:chgData name="Sarah Balian" userId="b9b6ec2c-f67a-4485-ae9a-27dddf9569d2" providerId="ADAL" clId="{DE76FC05-8323-47FC-B8DD-39E2F124A5A2}" dt="2023-02-03T19:35:48.752" v="12" actId="790"/>
        <pc:sldMkLst>
          <pc:docMk/>
          <pc:sldMk cId="470752188" sldId="333"/>
        </pc:sldMkLst>
      </pc:sldChg>
      <pc:sldChg chg="modSp mod">
        <pc:chgData name="Sarah Balian" userId="b9b6ec2c-f67a-4485-ae9a-27dddf9569d2" providerId="ADAL" clId="{DE76FC05-8323-47FC-B8DD-39E2F124A5A2}" dt="2023-02-03T19:35:33.461" v="11" actId="790"/>
        <pc:sldMkLst>
          <pc:docMk/>
          <pc:sldMk cId="2252892287" sldId="338"/>
        </pc:sldMkLst>
      </pc:sldChg>
      <pc:sldMasterChg chg="modSp mod modSldLayout">
        <pc:chgData name="Sarah Balian" userId="b9b6ec2c-f67a-4485-ae9a-27dddf9569d2" providerId="ADAL" clId="{DE76FC05-8323-47FC-B8DD-39E2F124A5A2}" dt="2023-02-03T19:59:38.535" v="16"/>
        <pc:sldMasterMkLst>
          <pc:docMk/>
          <pc:sldMasterMk cId="3850865728" sldId="2147483662"/>
        </pc:sldMasterMkLst>
        <pc:sldLayoutChg chg="modSp mod">
          <pc:chgData name="Sarah Balian" userId="b9b6ec2c-f67a-4485-ae9a-27dddf9569d2" providerId="ADAL" clId="{DE76FC05-8323-47FC-B8DD-39E2F124A5A2}" dt="2023-02-03T19:57:37.079" v="15"/>
          <pc:sldLayoutMkLst>
            <pc:docMk/>
            <pc:sldMasterMk cId="3850865728" sldId="2147483662"/>
            <pc:sldLayoutMk cId="3824787925" sldId="2147483686"/>
          </pc:sldLayoutMkLst>
        </pc:sldLayoutChg>
      </pc:sldMasterChg>
    </pc:docChg>
  </pc:docChgLst>
  <pc:docChgLst>
    <pc:chgData name="Erica Nybro" userId="a6f6856f-9295-42af-a172-70e17caeaca8" providerId="ADAL" clId="{DACAEFB6-1440-4F67-BA7A-5D0485967963}"/>
    <pc:docChg chg="custSel delSld modSld delMainMaster">
      <pc:chgData name="Erica Nybro" userId="a6f6856f-9295-42af-a172-70e17caeaca8" providerId="ADAL" clId="{DACAEFB6-1440-4F67-BA7A-5D0485967963}" dt="2025-01-13T20:33:16.737" v="304" actId="6549"/>
      <pc:docMkLst>
        <pc:docMk/>
      </pc:docMkLst>
      <pc:sldChg chg="del">
        <pc:chgData name="Erica Nybro" userId="a6f6856f-9295-42af-a172-70e17caeaca8" providerId="ADAL" clId="{DACAEFB6-1440-4F67-BA7A-5D0485967963}" dt="2025-01-13T20:11:36.116" v="1" actId="47"/>
        <pc:sldMkLst>
          <pc:docMk/>
          <pc:sldMk cId="109857222" sldId="256"/>
        </pc:sldMkLst>
      </pc:sldChg>
      <pc:sldChg chg="addSp delSp modSp mod">
        <pc:chgData name="Erica Nybro" userId="a6f6856f-9295-42af-a172-70e17caeaca8" providerId="ADAL" clId="{DACAEFB6-1440-4F67-BA7A-5D0485967963}" dt="2025-01-13T20:30:48.381" v="194" actId="6549"/>
        <pc:sldMkLst>
          <pc:docMk/>
          <pc:sldMk cId="2163988523" sldId="260"/>
        </pc:sldMkLst>
      </pc:sldChg>
      <pc:sldChg chg="modSp mod">
        <pc:chgData name="Erica Nybro" userId="a6f6856f-9295-42af-a172-70e17caeaca8" providerId="ADAL" clId="{DACAEFB6-1440-4F67-BA7A-5D0485967963}" dt="2025-01-13T20:15:17.643" v="43" actId="1076"/>
        <pc:sldMkLst>
          <pc:docMk/>
          <pc:sldMk cId="1428788921" sldId="262"/>
        </pc:sldMkLst>
      </pc:sldChg>
      <pc:sldChg chg="mod">
        <pc:chgData name="Erica Nybro" userId="a6f6856f-9295-42af-a172-70e17caeaca8" providerId="ADAL" clId="{DACAEFB6-1440-4F67-BA7A-5D0485967963}" dt="2025-01-13T20:13:00.750" v="12" actId="27918"/>
        <pc:sldMkLst>
          <pc:docMk/>
          <pc:sldMk cId="2004344858" sldId="288"/>
        </pc:sldMkLst>
      </pc:sldChg>
      <pc:sldChg chg="modSp mod">
        <pc:chgData name="Erica Nybro" userId="a6f6856f-9295-42af-a172-70e17caeaca8" providerId="ADAL" clId="{DACAEFB6-1440-4F67-BA7A-5D0485967963}" dt="2025-01-13T20:33:16.737" v="304" actId="6549"/>
        <pc:sldMkLst>
          <pc:docMk/>
          <pc:sldMk cId="3475639167" sldId="289"/>
        </pc:sldMkLst>
      </pc:sldChg>
      <pc:sldChg chg="del">
        <pc:chgData name="Erica Nybro" userId="a6f6856f-9295-42af-a172-70e17caeaca8" providerId="ADAL" clId="{DACAEFB6-1440-4F67-BA7A-5D0485967963}" dt="2025-01-13T20:30:39.050" v="193" actId="47"/>
        <pc:sldMkLst>
          <pc:docMk/>
          <pc:sldMk cId="1182146475" sldId="298"/>
        </pc:sldMkLst>
      </pc:sldChg>
      <pc:sldChg chg="addSp delSp modSp mod">
        <pc:chgData name="Erica Nybro" userId="a6f6856f-9295-42af-a172-70e17caeaca8" providerId="ADAL" clId="{DACAEFB6-1440-4F67-BA7A-5D0485967963}" dt="2025-01-13T20:22:17.329" v="132" actId="207"/>
        <pc:sldMkLst>
          <pc:docMk/>
          <pc:sldMk cId="317324267" sldId="299"/>
        </pc:sldMkLst>
      </pc:sldChg>
      <pc:sldChg chg="del">
        <pc:chgData name="Erica Nybro" userId="a6f6856f-9295-42af-a172-70e17caeaca8" providerId="ADAL" clId="{DACAEFB6-1440-4F67-BA7A-5D0485967963}" dt="2025-01-13T20:30:39.050" v="193" actId="47"/>
        <pc:sldMkLst>
          <pc:docMk/>
          <pc:sldMk cId="999049329" sldId="305"/>
        </pc:sldMkLst>
      </pc:sldChg>
      <pc:sldChg chg="modSp mod">
        <pc:chgData name="Erica Nybro" userId="a6f6856f-9295-42af-a172-70e17caeaca8" providerId="ADAL" clId="{DACAEFB6-1440-4F67-BA7A-5D0485967963}" dt="2025-01-13T20:17:35.575" v="63" actId="113"/>
        <pc:sldMkLst>
          <pc:docMk/>
          <pc:sldMk cId="2900471433" sldId="327"/>
        </pc:sldMkLst>
      </pc:sldChg>
      <pc:sldChg chg="delSp mod">
        <pc:chgData name="Erica Nybro" userId="a6f6856f-9295-42af-a172-70e17caeaca8" providerId="ADAL" clId="{DACAEFB6-1440-4F67-BA7A-5D0485967963}" dt="2025-01-13T20:18:49.935" v="77" actId="27918"/>
        <pc:sldMkLst>
          <pc:docMk/>
          <pc:sldMk cId="2158953782" sldId="328"/>
        </pc:sldMkLst>
      </pc:sldChg>
      <pc:sldChg chg="modSp mod">
        <pc:chgData name="Erica Nybro" userId="a6f6856f-9295-42af-a172-70e17caeaca8" providerId="ADAL" clId="{DACAEFB6-1440-4F67-BA7A-5D0485967963}" dt="2025-01-13T20:20:15.728" v="102" actId="207"/>
        <pc:sldMkLst>
          <pc:docMk/>
          <pc:sldMk cId="1397072476" sldId="329"/>
        </pc:sldMkLst>
      </pc:sldChg>
      <pc:sldChg chg="modSp mod">
        <pc:chgData name="Erica Nybro" userId="a6f6856f-9295-42af-a172-70e17caeaca8" providerId="ADAL" clId="{DACAEFB6-1440-4F67-BA7A-5D0485967963}" dt="2025-01-13T20:24:03.219" v="162" actId="27918"/>
        <pc:sldMkLst>
          <pc:docMk/>
          <pc:sldMk cId="35566594" sldId="330"/>
        </pc:sldMkLst>
      </pc:sldChg>
      <pc:sldChg chg="modSp mod">
        <pc:chgData name="Erica Nybro" userId="a6f6856f-9295-42af-a172-70e17caeaca8" providerId="ADAL" clId="{DACAEFB6-1440-4F67-BA7A-5D0485967963}" dt="2025-01-13T20:26:15.726" v="174" actId="27918"/>
        <pc:sldMkLst>
          <pc:docMk/>
          <pc:sldMk cId="3322161009" sldId="331"/>
        </pc:sldMkLst>
      </pc:sldChg>
      <pc:sldChg chg="mod">
        <pc:chgData name="Erica Nybro" userId="a6f6856f-9295-42af-a172-70e17caeaca8" providerId="ADAL" clId="{DACAEFB6-1440-4F67-BA7A-5D0485967963}" dt="2025-01-13T20:27:14.017" v="186" actId="27918"/>
        <pc:sldMkLst>
          <pc:docMk/>
          <pc:sldMk cId="3553155407" sldId="332"/>
        </pc:sldMkLst>
      </pc:sldChg>
      <pc:sldChg chg="del">
        <pc:chgData name="Erica Nybro" userId="a6f6856f-9295-42af-a172-70e17caeaca8" providerId="ADAL" clId="{DACAEFB6-1440-4F67-BA7A-5D0485967963}" dt="2025-01-13T20:30:39.050" v="193" actId="47"/>
        <pc:sldMkLst>
          <pc:docMk/>
          <pc:sldMk cId="470752188" sldId="333"/>
        </pc:sldMkLst>
      </pc:sldChg>
      <pc:sldChg chg="modSp mod">
        <pc:chgData name="Erica Nybro" userId="a6f6856f-9295-42af-a172-70e17caeaca8" providerId="ADAL" clId="{DACAEFB6-1440-4F67-BA7A-5D0485967963}" dt="2025-01-13T20:16:11.070" v="51" actId="207"/>
        <pc:sldMkLst>
          <pc:docMk/>
          <pc:sldMk cId="2672004803" sldId="334"/>
        </pc:sldMkLst>
      </pc:sldChg>
      <pc:sldChg chg="mod">
        <pc:chgData name="Erica Nybro" userId="a6f6856f-9295-42af-a172-70e17caeaca8" providerId="ADAL" clId="{DACAEFB6-1440-4F67-BA7A-5D0485967963}" dt="2025-01-13T20:29:04.974" v="192" actId="27918"/>
        <pc:sldMkLst>
          <pc:docMk/>
          <pc:sldMk cId="1683805951" sldId="336"/>
        </pc:sldMkLst>
      </pc:sldChg>
      <pc:sldChg chg="del">
        <pc:chgData name="Erica Nybro" userId="a6f6856f-9295-42af-a172-70e17caeaca8" providerId="ADAL" clId="{DACAEFB6-1440-4F67-BA7A-5D0485967963}" dt="2025-01-13T20:30:39.050" v="193" actId="47"/>
        <pc:sldMkLst>
          <pc:docMk/>
          <pc:sldMk cId="1114461700" sldId="337"/>
        </pc:sldMkLst>
      </pc:sldChg>
      <pc:sldChg chg="del">
        <pc:chgData name="Erica Nybro" userId="a6f6856f-9295-42af-a172-70e17caeaca8" providerId="ADAL" clId="{DACAEFB6-1440-4F67-BA7A-5D0485967963}" dt="2025-01-13T20:30:39.050" v="193" actId="47"/>
        <pc:sldMkLst>
          <pc:docMk/>
          <pc:sldMk cId="2252892287" sldId="338"/>
        </pc:sldMkLst>
      </pc:sldChg>
      <pc:sldChg chg="del">
        <pc:chgData name="Erica Nybro" userId="a6f6856f-9295-42af-a172-70e17caeaca8" providerId="ADAL" clId="{DACAEFB6-1440-4F67-BA7A-5D0485967963}" dt="2025-01-13T20:30:39.050" v="193" actId="47"/>
        <pc:sldMkLst>
          <pc:docMk/>
          <pc:sldMk cId="3364805724" sldId="339"/>
        </pc:sldMkLst>
      </pc:sldChg>
      <pc:sldChg chg="modSp mod">
        <pc:chgData name="Erica Nybro" userId="a6f6856f-9295-42af-a172-70e17caeaca8" providerId="ADAL" clId="{DACAEFB6-1440-4F67-BA7A-5D0485967963}" dt="2025-01-13T20:11:34.709" v="0"/>
        <pc:sldMkLst>
          <pc:docMk/>
          <pc:sldMk cId="3957626824" sldId="340"/>
        </pc:sldMkLst>
      </pc:sldChg>
      <pc:sldMasterChg chg="del delSldLayout">
        <pc:chgData name="Erica Nybro" userId="a6f6856f-9295-42af-a172-70e17caeaca8" providerId="ADAL" clId="{DACAEFB6-1440-4F67-BA7A-5D0485967963}" dt="2025-01-13T20:11:36.116" v="1" actId="47"/>
        <pc:sldMasterMkLst>
          <pc:docMk/>
          <pc:sldMasterMk cId="3850865728" sldId="2147483662"/>
        </pc:sldMasterMkLst>
        <pc:sldLayoutChg chg="del">
          <pc:chgData name="Erica Nybro" userId="a6f6856f-9295-42af-a172-70e17caeaca8" providerId="ADAL" clId="{DACAEFB6-1440-4F67-BA7A-5D0485967963}" dt="2025-01-13T20:11:36.116" v="1" actId="47"/>
          <pc:sldLayoutMkLst>
            <pc:docMk/>
            <pc:sldMasterMk cId="3850865728" sldId="2147483662"/>
            <pc:sldLayoutMk cId="3824787925" sldId="2147483686"/>
          </pc:sldLayoutMkLst>
        </pc:sldLayoutChg>
      </pc:sldMasterChg>
    </pc:docChg>
  </pc:docChgLst>
  <pc:docChgLst>
    <pc:chgData name="Behague, Sabina" userId="2f9f8379-56ce-455c-81be-d1dc66b28ae7" providerId="ADAL" clId="{766BCA37-E8F0-4607-BB78-009EB7F0D2AE}"/>
    <pc:docChg chg="undo custSel modSld">
      <pc:chgData name="Behague, Sabina" userId="2f9f8379-56ce-455c-81be-d1dc66b28ae7" providerId="ADAL" clId="{766BCA37-E8F0-4607-BB78-009EB7F0D2AE}" dt="2023-01-25T19:33:40.285" v="107"/>
      <pc:docMkLst>
        <pc:docMk/>
      </pc:docMkLst>
      <pc:sldChg chg="modSp mod">
        <pc:chgData name="Behague, Sabina" userId="2f9f8379-56ce-455c-81be-d1dc66b28ae7" providerId="ADAL" clId="{766BCA37-E8F0-4607-BB78-009EB7F0D2AE}" dt="2023-01-24T14:03:12.139" v="0" actId="14100"/>
        <pc:sldMkLst>
          <pc:docMk/>
          <pc:sldMk cId="109857222" sldId="256"/>
        </pc:sldMkLst>
      </pc:sldChg>
      <pc:sldChg chg="modSp mod addCm">
        <pc:chgData name="Behague, Sabina" userId="2f9f8379-56ce-455c-81be-d1dc66b28ae7" providerId="ADAL" clId="{766BCA37-E8F0-4607-BB78-009EB7F0D2AE}" dt="2023-01-25T00:46:22.902" v="92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22.902" v="92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2:25:39.518" v="71" actId="27918"/>
        <pc:sldMkLst>
          <pc:docMk/>
          <pc:sldMk cId="2004344858" sldId="288"/>
        </pc:sldMkLst>
      </pc:sldChg>
      <pc:sldChg chg="addCm">
        <pc:chgData name="Behague, Sabina" userId="2f9f8379-56ce-455c-81be-d1dc66b28ae7" providerId="ADAL" clId="{766BCA37-E8F0-4607-BB78-009EB7F0D2AE}" dt="2023-01-25T00:45:09.315" v="91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5:09.315" v="91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</pc226:cmChg>
          </p:ext>
        </pc:extLst>
      </pc:sldChg>
      <pc:sldChg chg="addCm">
        <pc:chgData name="Behague, Sabina" userId="2f9f8379-56ce-455c-81be-d1dc66b28ae7" providerId="ADAL" clId="{766BCA37-E8F0-4607-BB78-009EB7F0D2AE}" dt="2023-01-25T00:46:59.235" v="93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59.235" v="93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14.378" v="102"/>
        <pc:sldMkLst>
          <pc:docMk/>
          <pc:sldMk cId="2900471433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14.378" v="102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51.607" v="104"/>
        <pc:sldMkLst>
          <pc:docMk/>
          <pc:sldMk cId="1397072476" sldId="3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51.607" v="104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23.665" v="106"/>
        <pc:sldMkLst>
          <pc:docMk/>
          <pc:sldMk cId="3322161009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23.665" v="106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40.285" v="107"/>
        <pc:sldMkLst>
          <pc:docMk/>
          <pc:sldMk cId="3553155407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40.285" v="107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31.822" v="88" actId="1076"/>
        <pc:sldMkLst>
          <pc:docMk/>
          <pc:sldMk cId="470752188" sldId="333"/>
        </pc:sldMkLst>
      </pc:sldChg>
      <pc:sldChg chg="modSp mod">
        <pc:chgData name="Behague, Sabina" userId="2f9f8379-56ce-455c-81be-d1dc66b28ae7" providerId="ADAL" clId="{766BCA37-E8F0-4607-BB78-009EB7F0D2AE}" dt="2023-01-25T00:44:40.214" v="89" actId="1076"/>
        <pc:sldMkLst>
          <pc:docMk/>
          <pc:sldMk cId="1114461700" sldId="337"/>
        </pc:sldMkLst>
      </pc:sldChg>
      <pc:sldChg chg="modSp mod">
        <pc:chgData name="Behague, Sabina" userId="2f9f8379-56ce-455c-81be-d1dc66b28ae7" providerId="ADAL" clId="{766BCA37-E8F0-4607-BB78-009EB7F0D2AE}" dt="2023-01-24T22:27:50.140" v="72" actId="1076"/>
        <pc:sldMkLst>
          <pc:docMk/>
          <pc:sldMk cId="3364805724" sldId="339"/>
        </pc:sldMkLst>
      </pc:sldChg>
    </pc:docChg>
  </pc:docChgLst>
  <pc:docChgLst>
    <pc:chgData name="McFarland, Annette (CNTR)" userId="e93d1f50-85ab-41a8-a34a-185a53159573" providerId="ADAL" clId="{ED6939F2-5773-47F9-94F2-B9DB5443B197}"/>
    <pc:docChg chg="modSld">
      <pc:chgData name="McFarland, Annette (CNTR)" userId="e93d1f50-85ab-41a8-a34a-185a53159573" providerId="ADAL" clId="{ED6939F2-5773-47F9-94F2-B9DB5443B197}" dt="2023-08-29T21:50:06.139" v="53" actId="20577"/>
      <pc:docMkLst>
        <pc:docMk/>
      </pc:docMkLst>
      <pc:sldChg chg="modSp mod">
        <pc:chgData name="McFarland, Annette (CNTR)" userId="e93d1f50-85ab-41a8-a34a-185a53159573" providerId="ADAL" clId="{ED6939F2-5773-47F9-94F2-B9DB5443B197}" dt="2023-08-29T21:17:59.880" v="9" actId="14100"/>
        <pc:sldMkLst>
          <pc:docMk/>
          <pc:sldMk cId="1428788921" sldId="262"/>
        </pc:sldMkLst>
      </pc:sldChg>
      <pc:sldChg chg="modSp mod">
        <pc:chgData name="McFarland, Annette (CNTR)" userId="e93d1f50-85ab-41a8-a34a-185a53159573" providerId="ADAL" clId="{ED6939F2-5773-47F9-94F2-B9DB5443B197}" dt="2023-08-29T21:50:06.139" v="53" actId="20577"/>
        <pc:sldMkLst>
          <pc:docMk/>
          <pc:sldMk cId="3475639167" sldId="289"/>
        </pc:sldMkLst>
      </pc:sldChg>
      <pc:sldChg chg="modSp mod">
        <pc:chgData name="McFarland, Annette (CNTR)" userId="e93d1f50-85ab-41a8-a34a-185a53159573" providerId="ADAL" clId="{ED6939F2-5773-47F9-94F2-B9DB5443B197}" dt="2023-08-29T21:47:14.815" v="48" actId="20577"/>
        <pc:sldMkLst>
          <pc:docMk/>
          <pc:sldMk cId="1182146475" sldId="298"/>
        </pc:sldMkLst>
      </pc:sldChg>
      <pc:sldChg chg="modSp mod">
        <pc:chgData name="McFarland, Annette (CNTR)" userId="e93d1f50-85ab-41a8-a34a-185a53159573" providerId="ADAL" clId="{ED6939F2-5773-47F9-94F2-B9DB5443B197}" dt="2023-08-29T21:27:47.363" v="37" actId="20577"/>
        <pc:sldMkLst>
          <pc:docMk/>
          <pc:sldMk cId="317324267" sldId="299"/>
        </pc:sldMkLst>
      </pc:sldChg>
      <pc:sldChg chg="mod">
        <pc:chgData name="McFarland, Annette (CNTR)" userId="e93d1f50-85ab-41a8-a34a-185a53159573" providerId="ADAL" clId="{ED6939F2-5773-47F9-94F2-B9DB5443B197}" dt="2023-08-29T21:23:07.215" v="18" actId="27918"/>
        <pc:sldMkLst>
          <pc:docMk/>
          <pc:sldMk cId="2158953782" sldId="328"/>
        </pc:sldMkLst>
      </pc:sldChg>
      <pc:sldChg chg="modSp mod">
        <pc:chgData name="McFarland, Annette (CNTR)" userId="e93d1f50-85ab-41a8-a34a-185a53159573" providerId="ADAL" clId="{ED6939F2-5773-47F9-94F2-B9DB5443B197}" dt="2023-08-29T21:17:34.287" v="3" actId="14100"/>
        <pc:sldMkLst>
          <pc:docMk/>
          <pc:sldMk cId="2672004803" sldId="334"/>
        </pc:sldMkLst>
      </pc:sldChg>
      <pc:sldChg chg="addSp modSp mod">
        <pc:chgData name="McFarland, Annette (CNTR)" userId="e93d1f50-85ab-41a8-a34a-185a53159573" providerId="ADAL" clId="{ED6939F2-5773-47F9-94F2-B9DB5443B197}" dt="2023-08-29T21:35:49.145" v="43" actId="27918"/>
        <pc:sldMkLst>
          <pc:docMk/>
          <pc:sldMk cId="1683805951" sldId="336"/>
        </pc:sldMkLst>
      </pc:sldChg>
      <pc:sldChg chg="modSp mod">
        <pc:chgData name="McFarland, Annette (CNTR)" userId="e93d1f50-85ab-41a8-a34a-185a53159573" providerId="ADAL" clId="{ED6939F2-5773-47F9-94F2-B9DB5443B197}" dt="2023-08-29T21:37:33.810" v="44" actId="20577"/>
        <pc:sldMkLst>
          <pc:docMk/>
          <pc:sldMk cId="2252892287" sldId="338"/>
        </pc:sldMkLst>
      </pc:sldChg>
    </pc:docChg>
  </pc:docChgLst>
  <pc:docChgLst>
    <pc:chgData name="Barrere, Monique" userId="3ffa66e1-c56c-4cf3-9bc9-a49fa2e45136" providerId="ADAL" clId="{4C398C39-A317-4613-ACCA-4E25E0C46F57}"/>
    <pc:docChg chg="modSld">
      <pc:chgData name="Barrere, Monique" userId="3ffa66e1-c56c-4cf3-9bc9-a49fa2e45136" providerId="ADAL" clId="{4C398C39-A317-4613-ACCA-4E25E0C46F57}" dt="2025-08-13T18:03:31.324" v="86" actId="20577"/>
      <pc:docMkLst>
        <pc:docMk/>
      </pc:docMkLst>
      <pc:sldChg chg="modSp mod">
        <pc:chgData name="Barrere, Monique" userId="3ffa66e1-c56c-4cf3-9bc9-a49fa2e45136" providerId="ADAL" clId="{4C398C39-A317-4613-ACCA-4E25E0C46F57}" dt="2025-08-13T18:03:31.324" v="86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4C398C39-A317-4613-ACCA-4E25E0C46F57}" dt="2025-08-13T18:03:31.324" v="86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arrere, Monique" userId="3ffa66e1-c56c-4cf3-9bc9-a49fa2e45136" providerId="ADAL" clId="{4C398C39-A317-4613-ACCA-4E25E0C46F57}" dt="2025-08-13T17:58:28.548" v="18" actId="20577"/>
        <pc:sldMkLst>
          <pc:docMk/>
          <pc:sldMk cId="35566594" sldId="330"/>
        </pc:sldMkLst>
        <pc:spChg chg="mod">
          <ac:chgData name="Barrere, Monique" userId="3ffa66e1-c56c-4cf3-9bc9-a49fa2e45136" providerId="ADAL" clId="{4C398C39-A317-4613-ACCA-4E25E0C46F57}" dt="2025-08-13T17:58:28.548" v="18" actId="20577"/>
          <ac:spMkLst>
            <pc:docMk/>
            <pc:sldMk cId="35566594" sldId="330"/>
            <ac:spMk id="2" creationId="{F6245169-1799-41CD-B28E-D2D20D16AD73}"/>
          </ac:spMkLst>
        </pc:spChg>
      </pc:sldChg>
      <pc:sldChg chg="modSp mod">
        <pc:chgData name="Barrere, Monique" userId="3ffa66e1-c56c-4cf3-9bc9-a49fa2e45136" providerId="ADAL" clId="{4C398C39-A317-4613-ACCA-4E25E0C46F57}" dt="2025-08-13T18:00:39.826" v="20" actId="20577"/>
        <pc:sldMkLst>
          <pc:docMk/>
          <pc:sldMk cId="1683805951" sldId="336"/>
        </pc:sldMkLst>
        <pc:spChg chg="mod">
          <ac:chgData name="Barrere, Monique" userId="3ffa66e1-c56c-4cf3-9bc9-a49fa2e45136" providerId="ADAL" clId="{4C398C39-A317-4613-ACCA-4E25E0C46F57}" dt="2025-08-13T18:00:39.826" v="20" actId="20577"/>
          <ac:spMkLst>
            <pc:docMk/>
            <pc:sldMk cId="1683805951" sldId="336"/>
            <ac:spMk id="3" creationId="{DB002280-E051-3642-A5F2-5621E1AB752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Mortalité néonatale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Mortalité néonatale</c:v>
                </c:pt>
                <c:pt idx="1">
                  <c:v>Mortalité post-néonatale</c:v>
                </c:pt>
                <c:pt idx="2">
                  <c:v>Mortalité infantile</c:v>
                </c:pt>
                <c:pt idx="3">
                  <c:v>Mortalité juvénile</c:v>
                </c:pt>
                <c:pt idx="4">
                  <c:v>Mortalité infanto-juvénile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29</c:v>
                </c:pt>
                <c:pt idx="1">
                  <c:v>22</c:v>
                </c:pt>
                <c:pt idx="2">
                  <c:v>52</c:v>
                </c:pt>
                <c:pt idx="3">
                  <c:v>37</c:v>
                </c:pt>
                <c:pt idx="4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Taux de mortinatalité</c:v>
                </c:pt>
                <c:pt idx="1">
                  <c:v>Taux de mortalité néonatale précoce*</c:v>
                </c:pt>
                <c:pt idx="2">
                  <c:v>Taux de mortalité périnatale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</c:v>
                </c:pt>
                <c:pt idx="1">
                  <c:v>23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3.3959785988352573E-2"/>
                  <c:y val="3.75515905955441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EDSM-I 1987</c:v>
                </c:pt>
                <c:pt idx="1">
                  <c:v>EDSM-II 1995-1996</c:v>
                </c:pt>
                <c:pt idx="2">
                  <c:v>EDSM-III 2001</c:v>
                </c:pt>
                <c:pt idx="3">
                  <c:v>EDSM-IV 2006</c:v>
                </c:pt>
                <c:pt idx="4">
                  <c:v>EDSM-V 2012-2013</c:v>
                </c:pt>
                <c:pt idx="5">
                  <c:v>EDSM-VI 2018</c:v>
                </c:pt>
                <c:pt idx="6">
                  <c:v>EDSM-VII 2023-2024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51</c:v>
                </c:pt>
                <c:pt idx="1">
                  <c:v>60</c:v>
                </c:pt>
                <c:pt idx="2" formatCode="0">
                  <c:v>57</c:v>
                </c:pt>
                <c:pt idx="3">
                  <c:v>46</c:v>
                </c:pt>
                <c:pt idx="4">
                  <c:v>34</c:v>
                </c:pt>
                <c:pt idx="5">
                  <c:v>33</c:v>
                </c:pt>
                <c:pt idx="6">
                  <c:v>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6430748735492693E-2"/>
                  <c:y val="3.75515905955440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dLbl>
              <c:idx val="4"/>
              <c:layout>
                <c:manualLayout>
                  <c:x val="-1.6842457420620165E-2"/>
                  <c:y val="-4.64064353496343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9-47AE-A0CB-AAADC8A2FF6B}"/>
                </c:ext>
              </c:extLst>
            </c:dLbl>
            <c:dLbl>
              <c:idx val="5"/>
              <c:layout>
                <c:manualLayout>
                  <c:x val="-3.1786464779209898E-2"/>
                  <c:y val="-4.37827470388475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64-49E0-9E2F-81ADF29B2D89}"/>
                </c:ext>
              </c:extLst>
            </c:dLbl>
            <c:dLbl>
              <c:idx val="6"/>
              <c:layout>
                <c:manualLayout>
                  <c:x val="-3.178646477920978E-2"/>
                  <c:y val="-3.59116821064871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64-49E0-9E2F-81ADF29B2D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EDSM-I 1987</c:v>
                </c:pt>
                <c:pt idx="1">
                  <c:v>EDSM-II 1995-1996</c:v>
                </c:pt>
                <c:pt idx="2">
                  <c:v>EDSM-III 2001</c:v>
                </c:pt>
                <c:pt idx="3">
                  <c:v>EDSM-IV 2006</c:v>
                </c:pt>
                <c:pt idx="4">
                  <c:v>EDSM-V 2012-2013</c:v>
                </c:pt>
                <c:pt idx="5">
                  <c:v>EDSM-VI 2018</c:v>
                </c:pt>
                <c:pt idx="6">
                  <c:v>EDSM-VII 2023-2024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105</c:v>
                </c:pt>
                <c:pt idx="1">
                  <c:v>122</c:v>
                </c:pt>
                <c:pt idx="2">
                  <c:v>113</c:v>
                </c:pt>
                <c:pt idx="3">
                  <c:v>96</c:v>
                </c:pt>
                <c:pt idx="4">
                  <c:v>56</c:v>
                </c:pt>
                <c:pt idx="5">
                  <c:v>54</c:v>
                </c:pt>
                <c:pt idx="6">
                  <c:v>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2.2252927496573299E-2"/>
                  <c:y val="-4.8046343838691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64-49E0-9E2F-81ADF29B2D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EDSM-I 1987</c:v>
                </c:pt>
                <c:pt idx="1">
                  <c:v>EDSM-II 1995-1996</c:v>
                </c:pt>
                <c:pt idx="2">
                  <c:v>EDSM-III 2001</c:v>
                </c:pt>
                <c:pt idx="3">
                  <c:v>EDSM-IV 2006</c:v>
                </c:pt>
                <c:pt idx="4">
                  <c:v>EDSM-V 2012-2013</c:v>
                </c:pt>
                <c:pt idx="5">
                  <c:v>EDSM-VI 2018</c:v>
                </c:pt>
                <c:pt idx="6">
                  <c:v>EDSM-VII 2023-2024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 formatCode="0">
                  <c:v>247</c:v>
                </c:pt>
                <c:pt idx="1">
                  <c:v>238</c:v>
                </c:pt>
                <c:pt idx="2">
                  <c:v>229</c:v>
                </c:pt>
                <c:pt idx="3">
                  <c:v>191</c:v>
                </c:pt>
                <c:pt idx="4" formatCode="0">
                  <c:v>95</c:v>
                </c:pt>
                <c:pt idx="5">
                  <c:v>101</c:v>
                </c:pt>
                <c:pt idx="6">
                  <c:v>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2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Féminin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33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Bamako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Autre urbain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31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92-43D4-BB48-3DC279DB7E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33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 ou plus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27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2C-48F9-856F-16435BD85FF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Second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Moyen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29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FE-43A9-83B0-A9EA763F42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Quatrième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34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FE-43A9-83B0-A9EA763F426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Le plus élevé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25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FE-43A9-83B0-A9EA763F42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5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31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05-444B-AD97-B672B698CBF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653-42FC-A8B1-F0183F97E5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41</c:v>
                </c:pt>
                <c:pt idx="1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05-444B-AD97-B672B698CB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5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31</c:v>
                </c:pt>
                <c:pt idx="1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26</c:v>
                </c:pt>
                <c:pt idx="1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2-4023-8AA0-056BA189BC5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39</c:v>
                </c:pt>
                <c:pt idx="1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3D-48CB-97F6-E09FFFAA19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6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ans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ans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27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ans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4E-4D6B-925F-09EA4F2C8E3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ans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néonatale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17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4E-4D6B-925F-09EA4F2C8E3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6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30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444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Tableau 8.4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8.1 &amp; </a:t>
            </a:r>
            <a:r>
              <a:rPr lang="en-US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099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5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163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736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905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130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95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2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</p:spTree>
    <p:extLst>
      <p:ext uri="{BB962C8B-B14F-4D97-AF65-F5344CB8AC3E}">
        <p14:creationId xmlns:p14="http://schemas.microsoft.com/office/powerpoint/2010/main" val="3491364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1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Mortalité</a:t>
            </a:r>
          </a:p>
        </p:txBody>
      </p:sp>
    </p:spTree>
    <p:extLst>
      <p:ext uri="{BB962C8B-B14F-4D97-AF65-F5344CB8AC3E}">
        <p14:creationId xmlns:p14="http://schemas.microsoft.com/office/powerpoint/2010/main" val="3957626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367769" y="77186"/>
            <a:ext cx="6165724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 dirty="0"/>
              <a:t>Mortalité infanto-juvénile selon la région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2054B-0376-FBA8-8E6A-77D1266373BA}"/>
              </a:ext>
            </a:extLst>
          </p:cNvPr>
          <p:cNvSpPr txBox="1">
            <a:spLocks/>
          </p:cNvSpPr>
          <p:nvPr/>
        </p:nvSpPr>
        <p:spPr>
          <a:xfrm>
            <a:off x="7147775" y="792354"/>
            <a:ext cx="192032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</a:t>
            </a:r>
            <a:r>
              <a:rPr lang="en-US" b="1" i="0" dirty="0">
                <a:solidFill>
                  <a:srgbClr val="009DDA"/>
                </a:solidFill>
              </a:rPr>
              <a:t> 3.2.1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F8C381A-35CA-DF5C-B029-DCF6F0FDC8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0E8246A-DF2C-D174-EA18-CD2CC6603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769" y="1302524"/>
            <a:ext cx="3436150" cy="129398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des 10 années précédant l’enquête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96A14703-7A53-BAFB-1449-3EB923224BA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AF8AA-37D8-FF4A-D261-BEC357986D04}"/>
              </a:ext>
            </a:extLst>
          </p:cNvPr>
          <p:cNvSpPr txBox="1"/>
          <p:nvPr/>
        </p:nvSpPr>
        <p:spPr>
          <a:xfrm>
            <a:off x="1880358" y="3874944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Bamako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59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BC3F9FB-B34D-53BD-958B-05924DCDB87D}"/>
              </a:ext>
            </a:extLst>
          </p:cNvPr>
          <p:cNvSpPr/>
          <p:nvPr/>
        </p:nvSpPr>
        <p:spPr>
          <a:xfrm>
            <a:off x="1995509" y="4609630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4FCF8E9-A983-24C2-A78B-07C3E5589183}"/>
              </a:ext>
            </a:extLst>
          </p:cNvPr>
          <p:cNvSpPr/>
          <p:nvPr/>
        </p:nvSpPr>
        <p:spPr>
          <a:xfrm>
            <a:off x="3219131" y="4687678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6F78E31-1E24-2DE5-DB23-4E4F7341305B}"/>
              </a:ext>
            </a:extLst>
          </p:cNvPr>
          <p:cNvSpPr/>
          <p:nvPr/>
        </p:nvSpPr>
        <p:spPr>
          <a:xfrm>
            <a:off x="3401022" y="5748591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E310975-6736-331C-49E8-2B518E0D5AB7}"/>
              </a:ext>
            </a:extLst>
          </p:cNvPr>
          <p:cNvSpPr/>
          <p:nvPr/>
        </p:nvSpPr>
        <p:spPr>
          <a:xfrm>
            <a:off x="4033337" y="4669820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75A20F9-447D-C8DF-3667-D56E07BF57B7}"/>
              </a:ext>
            </a:extLst>
          </p:cNvPr>
          <p:cNvSpPr/>
          <p:nvPr/>
        </p:nvSpPr>
        <p:spPr>
          <a:xfrm>
            <a:off x="4592234" y="4547457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8CC21D1-B0A1-1D6A-44C7-6F7835A7839B}"/>
              </a:ext>
            </a:extLst>
          </p:cNvPr>
          <p:cNvSpPr/>
          <p:nvPr/>
        </p:nvSpPr>
        <p:spPr>
          <a:xfrm>
            <a:off x="4231762" y="941410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C8780DB-6C09-BE7F-B348-9A83DC64EADB}"/>
              </a:ext>
            </a:extLst>
          </p:cNvPr>
          <p:cNvSpPr/>
          <p:nvPr/>
        </p:nvSpPr>
        <p:spPr>
          <a:xfrm>
            <a:off x="6153841" y="3294071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FF4185B-85CE-3365-B9F7-DC9F8C6638AB}"/>
              </a:ext>
            </a:extLst>
          </p:cNvPr>
          <p:cNvSpPr/>
          <p:nvPr/>
        </p:nvSpPr>
        <p:spPr>
          <a:xfrm>
            <a:off x="6016265" y="2173630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D27E1F8-DE49-97B3-0063-8AE3933C4383}"/>
              </a:ext>
            </a:extLst>
          </p:cNvPr>
          <p:cNvSpPr/>
          <p:nvPr/>
        </p:nvSpPr>
        <p:spPr>
          <a:xfrm>
            <a:off x="3641115" y="5793567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280197-A902-4023-4B69-1F4A66CFB4AA}"/>
              </a:ext>
            </a:extLst>
          </p:cNvPr>
          <p:cNvSpPr txBox="1"/>
          <p:nvPr/>
        </p:nvSpPr>
        <p:spPr>
          <a:xfrm>
            <a:off x="6376657" y="2903863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0FEBBF-DCF8-1B72-E9DD-60BA68EE2F32}"/>
              </a:ext>
            </a:extLst>
          </p:cNvPr>
          <p:cNvSpPr txBox="1"/>
          <p:nvPr/>
        </p:nvSpPr>
        <p:spPr>
          <a:xfrm>
            <a:off x="4490376" y="3218827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</a:t>
            </a:r>
            <a:r>
              <a:rPr lang="fr-FR" dirty="0" err="1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ombouctou</a:t>
            </a:r>
            <a:endParaRPr lang="fr-FR" dirty="0">
              <a:solidFill>
                <a:sysClr val="windowText" lastClr="000000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noProof="0" dirty="0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60FC20-71E2-1F2D-766D-987BB7E7A739}"/>
              </a:ext>
            </a:extLst>
          </p:cNvPr>
          <p:cNvSpPr txBox="1"/>
          <p:nvPr/>
        </p:nvSpPr>
        <p:spPr>
          <a:xfrm>
            <a:off x="6611065" y="4089494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Gao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65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2BB8D6-89AF-3400-8442-9E54C6D06DD6}"/>
              </a:ext>
            </a:extLst>
          </p:cNvPr>
          <p:cNvSpPr txBox="1"/>
          <p:nvPr/>
        </p:nvSpPr>
        <p:spPr>
          <a:xfrm>
            <a:off x="4527473" y="4715960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Mopti</a:t>
            </a:r>
          </a:p>
          <a:p>
            <a:pPr algn="ctr"/>
            <a:r>
              <a:rPr lang="en-US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124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E9F1F3-3929-75DF-016C-008AF10D6197}"/>
              </a:ext>
            </a:extLst>
          </p:cNvPr>
          <p:cNvSpPr txBox="1"/>
          <p:nvPr/>
        </p:nvSpPr>
        <p:spPr>
          <a:xfrm>
            <a:off x="2227975" y="493895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Kayes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96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F49E57-8413-8509-0785-3D7B87EA951F}"/>
              </a:ext>
            </a:extLst>
          </p:cNvPr>
          <p:cNvSpPr txBox="1"/>
          <p:nvPr/>
        </p:nvSpPr>
        <p:spPr>
          <a:xfrm>
            <a:off x="3394239" y="6092512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Sikasso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111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604828-D55D-DEB9-7755-D197AC42AB2C}"/>
              </a:ext>
            </a:extLst>
          </p:cNvPr>
          <p:cNvSpPr txBox="1"/>
          <p:nvPr/>
        </p:nvSpPr>
        <p:spPr>
          <a:xfrm>
            <a:off x="4123494" y="5201729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Ségou</a:t>
            </a:r>
          </a:p>
          <a:p>
            <a:pPr algn="ctr"/>
            <a:r>
              <a:rPr lang="en-US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125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19062DC-B8C0-92BF-7A7D-4918EF6FA1FB}"/>
              </a:ext>
            </a:extLst>
          </p:cNvPr>
          <p:cNvCxnSpPr>
            <a:cxnSpLocks/>
          </p:cNvCxnSpPr>
          <p:nvPr/>
        </p:nvCxnSpPr>
        <p:spPr>
          <a:xfrm>
            <a:off x="2918344" y="4458826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D3BA688-0059-26C9-F80E-441209620690}"/>
              </a:ext>
            </a:extLst>
          </p:cNvPr>
          <p:cNvSpPr txBox="1"/>
          <p:nvPr/>
        </p:nvSpPr>
        <p:spPr>
          <a:xfrm>
            <a:off x="3176891" y="4817382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Koulikoro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81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826" y="24133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</a:t>
            </a:r>
            <a:br>
              <a:rPr lang="fr-FR" noProof="0" dirty="0"/>
            </a:br>
            <a:r>
              <a:rPr lang="fr-FR" noProof="0" dirty="0"/>
              <a:t>selon l’âge de la mère </a:t>
            </a:r>
            <a:r>
              <a:rPr lang="en-US" noProof="0" dirty="0"/>
              <a:t>à la naissance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9961795"/>
              </p:ext>
            </p:extLst>
          </p:nvPr>
        </p:nvGraphicFramePr>
        <p:xfrm>
          <a:off x="628647" y="1741203"/>
          <a:ext cx="7886699" cy="416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23DD96B-D30A-489D-7054-594F68BEAE29}"/>
              </a:ext>
            </a:extLst>
          </p:cNvPr>
          <p:cNvSpPr txBox="1"/>
          <p:nvPr/>
        </p:nvSpPr>
        <p:spPr>
          <a:xfrm>
            <a:off x="7320687" y="2037948"/>
            <a:ext cx="709661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(134)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A267C-1713-E2C1-1C2E-B7E5380FC8E2}"/>
              </a:ext>
            </a:extLst>
          </p:cNvPr>
          <p:cNvSpPr txBox="1">
            <a:spLocks/>
          </p:cNvSpPr>
          <p:nvPr/>
        </p:nvSpPr>
        <p:spPr>
          <a:xfrm>
            <a:off x="444760" y="6373733"/>
            <a:ext cx="8070586" cy="349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ffectLst/>
                <a:latin typeface="+mn-lt"/>
                <a:ea typeface="+mn-ea"/>
                <a:cs typeface="+mn-cs"/>
              </a:rPr>
              <a:t>Les </a:t>
            </a:r>
            <a:r>
              <a:rPr lang="en-US" sz="1600" dirty="0" err="1">
                <a:effectLst/>
                <a:latin typeface="+mn-lt"/>
                <a:ea typeface="+mn-ea"/>
                <a:cs typeface="+mn-cs"/>
              </a:rPr>
              <a:t>valeurs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parenthèses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basées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sur </a:t>
            </a:r>
            <a:r>
              <a:rPr lang="en-US" sz="1600" dirty="0">
                <a:effectLst/>
                <a:latin typeface="+mn-lt"/>
                <a:ea typeface="+mn-ea"/>
                <a:cs typeface="+mn-cs"/>
              </a:rPr>
              <a:t>250-499 </a:t>
            </a:r>
            <a:r>
              <a:rPr lang="en-US" sz="1600" dirty="0" err="1">
                <a:effectLst/>
                <a:latin typeface="+mn-lt"/>
                <a:ea typeface="+mn-ea"/>
                <a:cs typeface="+mn-cs"/>
              </a:rPr>
              <a:t>cas</a:t>
            </a:r>
            <a:r>
              <a:rPr lang="en-US" sz="1600" dirty="0">
                <a:effectLst/>
                <a:latin typeface="+mn-lt"/>
                <a:ea typeface="+mn-ea"/>
                <a:cs typeface="+mn-cs"/>
              </a:rPr>
              <a:t> non </a:t>
            </a:r>
            <a:r>
              <a:rPr lang="en-US" sz="1600" dirty="0" err="1">
                <a:effectLst/>
                <a:latin typeface="+mn-lt"/>
                <a:ea typeface="+mn-ea"/>
                <a:cs typeface="+mn-cs"/>
              </a:rPr>
              <a:t>pondérés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.</a:t>
            </a:r>
            <a:endParaRPr lang="en-US" sz="1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0DAAFE4D-84F9-BDC5-2EB1-0FDBE1397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32C16EC-B063-9FCC-8082-CA5275B12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768" y="1344258"/>
            <a:ext cx="8434587" cy="34986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des 10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6788108" cy="930275"/>
          </a:xfrm>
        </p:spPr>
        <p:txBody>
          <a:bodyPr>
            <a:noAutofit/>
          </a:bodyPr>
          <a:lstStyle/>
          <a:p>
            <a:r>
              <a:rPr lang="fr-FR" dirty="0"/>
              <a:t>Mortalité des enfants </a:t>
            </a:r>
            <a:br>
              <a:rPr lang="fr-FR" dirty="0"/>
            </a:br>
            <a:r>
              <a:rPr lang="fr-FR" dirty="0"/>
              <a:t>selon le rang de naissance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702430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86A3E8B-CCD1-F4C8-B66B-B3BCE9C73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B4623B5-D946-93C0-753C-4DB0CE9C1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37819"/>
            <a:ext cx="8113418" cy="349866"/>
          </a:xfrm>
        </p:spPr>
        <p:txBody>
          <a:bodyPr>
            <a:normAutofit fontScale="92500"/>
          </a:bodyPr>
          <a:lstStyle/>
          <a:p>
            <a:pPr algn="l"/>
            <a:r>
              <a:rPr lang="fr-FR" noProof="0" dirty="0"/>
              <a:t>Décès pour 1 000 naissances vivantes pour la période des 10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028196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Mortalité des enfants selon l’intervalle avec la naissance précédente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2416352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DD1B7DE6-E9CC-6576-B787-3DC29A841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7D3B9DA-1CAA-C4D2-1536-EDCE862BF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37819"/>
            <a:ext cx="8113418" cy="349866"/>
          </a:xfrm>
        </p:spPr>
        <p:txBody>
          <a:bodyPr>
            <a:normAutofit fontScale="92500"/>
          </a:bodyPr>
          <a:lstStyle/>
          <a:p>
            <a:pPr algn="l"/>
            <a:r>
              <a:rPr lang="fr-FR" noProof="0" dirty="0"/>
              <a:t>Décès pour 1 000 naissances vivantes pour la période des 10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Mortalité périnatale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fr-FR" sz="2800" b="1" i="0" noProof="0" dirty="0"/>
              <a:t>Mort-nés : </a:t>
            </a:r>
            <a:r>
              <a:rPr lang="fr-FR" sz="2800" i="0" noProof="0" dirty="0"/>
              <a:t>Décès fœtaux qui se sont produits à 7 mois ou plus de grossesse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Décès néonatals précoces :</a:t>
            </a:r>
            <a:r>
              <a:rPr lang="fr-FR" sz="2800" i="0" noProof="0" dirty="0"/>
              <a:t>  Décès qui se sont produits à 0-6 jours parmi les enfants nés-vivants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Taux de mortinatalité :</a:t>
            </a:r>
            <a:r>
              <a:rPr lang="fr-FR" sz="2800" i="0" noProof="0" dirty="0"/>
              <a:t> Nombre de mort-nés divisé par le nombre de grossesses à 7 mois ou plus, exprimé pour 1 000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Taux de mortalité néonatale précoce : </a:t>
            </a:r>
            <a:r>
              <a:rPr lang="fr-FR" sz="2800" i="0" noProof="0" dirty="0"/>
              <a:t>Nombre de décès néonatals précoces divisés par le nombre de naissances vivantes, exprimé pour 1 000</a:t>
            </a:r>
          </a:p>
          <a:p>
            <a:pPr>
              <a:lnSpc>
                <a:spcPct val="110000"/>
              </a:lnSpc>
            </a:pPr>
            <a:r>
              <a:rPr lang="fr-FR" sz="2800" b="1" i="0" noProof="0" dirty="0"/>
              <a:t>Taux de </a:t>
            </a:r>
            <a:r>
              <a:rPr lang="fr-FR" sz="2800" b="1" i="0" noProof="0" dirty="0" err="1"/>
              <a:t>mortalit</a:t>
            </a:r>
            <a:r>
              <a:rPr lang="fr-FR" sz="2800" b="1" i="0" dirty="0"/>
              <a:t>é périnatale </a:t>
            </a:r>
            <a:r>
              <a:rPr lang="fr-FR" sz="2800" b="1" i="0" noProof="0" dirty="0"/>
              <a:t>: </a:t>
            </a:r>
            <a:r>
              <a:rPr lang="fr-FR" sz="2800" i="0" noProof="0" dirty="0"/>
              <a:t>Somme du nombre de mort-nés et de décès néonatals précoces divisée par le nombre de grossesse à 7 mois ou plus, exprimé pour 1 000.</a:t>
            </a:r>
            <a:endParaRPr lang="fr-FR" sz="2800" b="1" i="0" noProof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Mortalité périnatale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9563639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02280-E051-3642-A5F2-5621E1AB7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36172"/>
            <a:ext cx="8113418" cy="726883"/>
          </a:xfrm>
        </p:spPr>
        <p:txBody>
          <a:bodyPr>
            <a:normAutofit/>
          </a:bodyPr>
          <a:lstStyle/>
          <a:p>
            <a:pPr algn="l"/>
            <a:r>
              <a:rPr lang="fr-FR" dirty="0">
                <a:latin typeface="+mn-lt"/>
                <a:ea typeface="Times New Roman" panose="02020603050405020304" pitchFamily="18" charset="0"/>
              </a:rPr>
              <a:t>Décès pour 1 000 grossesses de 7 mois ou plus pour la période des 5 années précédant l’enquête</a:t>
            </a:r>
            <a:endParaRPr lang="fr-FR" noProof="0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233DDC-29AA-6575-8329-E37BC9FB634D}"/>
              </a:ext>
            </a:extLst>
          </p:cNvPr>
          <p:cNvSpPr txBox="1">
            <a:spLocks/>
          </p:cNvSpPr>
          <p:nvPr/>
        </p:nvSpPr>
        <p:spPr>
          <a:xfrm>
            <a:off x="515288" y="6272336"/>
            <a:ext cx="8113418" cy="349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*Décès pour 1 000 naissances vivantes 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</a:t>
            </a:r>
            <a:r>
              <a:rPr lang="fr-FR" noProof="0" dirty="0" err="1"/>
              <a:t>sultats</a:t>
            </a:r>
            <a:r>
              <a:rPr lang="fr-FR" noProof="0" dirty="0"/>
              <a:t>-Clés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  <a:ln>
            <a:noFill/>
          </a:ln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Le niveau de la mortalité des enfants a diminué mais il reste élevé. Le taux de </a:t>
            </a:r>
            <a:r>
              <a:rPr lang="fr-FR" sz="2400" b="1" i="0" noProof="0" dirty="0">
                <a:solidFill>
                  <a:schemeClr val="accent1"/>
                </a:solidFill>
              </a:rPr>
              <a:t>mortalité néonatale </a:t>
            </a:r>
            <a:r>
              <a:rPr lang="fr-FR" sz="2400" i="0" noProof="0" dirty="0"/>
              <a:t>est estimé à </a:t>
            </a:r>
            <a:r>
              <a:rPr lang="fr-FR" sz="2400" b="1" i="0" noProof="0" dirty="0">
                <a:solidFill>
                  <a:schemeClr val="accent1"/>
                </a:solidFill>
              </a:rPr>
              <a:t>29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décès pour 1 000 naissances vivantes et le taux de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mortalité infanto-juvénile </a:t>
            </a:r>
            <a:r>
              <a:rPr lang="fr-FR" sz="2400" i="0" noProof="0" dirty="0"/>
              <a:t>à </a:t>
            </a:r>
            <a:r>
              <a:rPr lang="fr-FR" sz="2400" b="1" i="0" noProof="0" dirty="0">
                <a:solidFill>
                  <a:schemeClr val="accent1"/>
                </a:solidFill>
              </a:rPr>
              <a:t>87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décès pour 1 000 naissances vivantes.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La mortalité des enfants est plus élevée parmi les enfants </a:t>
            </a:r>
            <a:r>
              <a:rPr lang="fr-FR" sz="2400" b="1" i="0" noProof="0" dirty="0">
                <a:solidFill>
                  <a:schemeClr val="accent1"/>
                </a:solidFill>
              </a:rPr>
              <a:t>nés moins de 2 ans après la naissance précédente</a:t>
            </a:r>
            <a:r>
              <a:rPr lang="fr-FR" sz="2400" i="0" noProof="0" dirty="0"/>
              <a:t>.</a:t>
            </a:r>
            <a:endParaRPr lang="fr-FR" sz="24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i="0" noProof="0" dirty="0"/>
              <a:t>La mortalité des enfants est plus élevée parmi les enfants qui vivent dans un </a:t>
            </a:r>
            <a:r>
              <a:rPr lang="fr-FR" sz="2400" b="1" i="0" dirty="0">
                <a:solidFill>
                  <a:schemeClr val="accent1"/>
                </a:solidFill>
              </a:rPr>
              <a:t>m</a:t>
            </a:r>
            <a:r>
              <a:rPr lang="fr-FR" sz="2400" b="1" i="0" noProof="0" dirty="0" err="1">
                <a:solidFill>
                  <a:schemeClr val="accent1"/>
                </a:solidFill>
              </a:rPr>
              <a:t>énage</a:t>
            </a:r>
            <a:r>
              <a:rPr lang="fr-FR" sz="2400" b="1" i="0" noProof="0" dirty="0">
                <a:solidFill>
                  <a:schemeClr val="accent1"/>
                </a:solidFill>
              </a:rPr>
              <a:t> classé dans le quintile </a:t>
            </a:r>
            <a:r>
              <a:rPr lang="fr-FR" sz="2400" b="1" i="0" noProof="0">
                <a:solidFill>
                  <a:schemeClr val="accent1"/>
                </a:solidFill>
              </a:rPr>
              <a:t>de bien-être </a:t>
            </a:r>
            <a:r>
              <a:rPr lang="fr-FR" sz="2400" b="1" i="0" noProof="0" dirty="0">
                <a:solidFill>
                  <a:schemeClr val="accent1"/>
                </a:solidFill>
              </a:rPr>
              <a:t>économique le plus bas. </a:t>
            </a:r>
            <a:endParaRPr lang="fr-FR" sz="2400" i="0" noProof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449" y="1498537"/>
            <a:ext cx="4811486" cy="2863913"/>
          </a:xfrm>
        </p:spPr>
        <p:txBody>
          <a:bodyPr>
            <a:normAutofit/>
          </a:bodyPr>
          <a:lstStyle/>
          <a:p>
            <a:pPr algn="l"/>
            <a:endParaRPr lang="fr-FR" sz="3200" b="1" i="0" noProof="0" dirty="0">
              <a:solidFill>
                <a:schemeClr val="accent1"/>
              </a:solidFill>
            </a:endParaRPr>
          </a:p>
          <a:p>
            <a:pPr algn="l"/>
            <a:endParaRPr lang="fr-FR" sz="3200" b="1" i="0" dirty="0">
              <a:solidFill>
                <a:schemeClr val="accent1"/>
              </a:solidFill>
            </a:endParaRPr>
          </a:p>
          <a:p>
            <a:pPr algn="l"/>
            <a:r>
              <a:rPr lang="fr-FR" sz="3200" b="1" i="0" noProof="0" dirty="0">
                <a:solidFill>
                  <a:schemeClr val="accent1"/>
                </a:solidFill>
              </a:rPr>
              <a:t>Mortalité des enfants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8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15A72B-DB6B-7F05-8D71-BB5D5EFB71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Indicateurs de la mortalité des enfants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néonatale : </a:t>
            </a:r>
            <a:r>
              <a:rPr lang="fr-FR" sz="2600" i="0" noProof="0" dirty="0"/>
              <a:t>Probabilité de décéder avant d’atteindre 1 mois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post-néonatale :</a:t>
            </a:r>
            <a:r>
              <a:rPr lang="fr-FR" sz="2600" i="0" noProof="0" dirty="0"/>
              <a:t> Probabilité de décéder entre le premier mois et le premier anniversaire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infantile :</a:t>
            </a:r>
            <a:r>
              <a:rPr lang="fr-FR" sz="2600" i="0" noProof="0" dirty="0"/>
              <a:t> Probabilité de décéder entre la naissance et le premier anniversaire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juvénile : </a:t>
            </a:r>
            <a:r>
              <a:rPr lang="fr-FR" sz="2600" i="0" noProof="0" dirty="0"/>
              <a:t>Probabilité de décéder entre le premier et le cinquième anniversaire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fr-FR" sz="2600" b="1" i="0" noProof="0" dirty="0"/>
              <a:t>Mortalité infanto-juvénile : </a:t>
            </a:r>
            <a:r>
              <a:rPr lang="fr-FR" sz="2600" i="0" noProof="0" dirty="0"/>
              <a:t>Probabilité de décéder entre la naissance et le cinquième anniversaire</a:t>
            </a:r>
            <a:endParaRPr lang="fr-FR" sz="2600" b="1" i="0" noProof="0" dirty="0"/>
          </a:p>
          <a:p>
            <a:pPr>
              <a:lnSpc>
                <a:spcPct val="110000"/>
              </a:lnSpc>
            </a:pPr>
            <a:endParaRPr lang="fr-FR" sz="2800" b="1" i="0" noProof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Niveaux de mortalité des enfants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52189"/>
            <a:ext cx="6194184" cy="596445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des 5 années précédant l’enquête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1740245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3C5C3C2-465C-35BE-14BA-1C73A28735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6865454" cy="1052188"/>
          </a:xfrm>
        </p:spPr>
        <p:txBody>
          <a:bodyPr>
            <a:noAutofit/>
          </a:bodyPr>
          <a:lstStyle/>
          <a:p>
            <a:r>
              <a:rPr lang="fr-FR" noProof="0" dirty="0"/>
              <a:t>Tendances de la mortalité des enfants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8031616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229981" y="3238500"/>
            <a:ext cx="31350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Mortalité infanto-juvénile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1005114" y="5236031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Mortalité néonatale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1005114" y="3484058"/>
            <a:ext cx="223742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Mortalité infantile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28AB0FC-7DB0-A018-64F9-908F6D835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6C4E39-DFF9-815D-8967-4F098AC54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52189"/>
            <a:ext cx="6865454" cy="596445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des 5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644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selon le sexe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332004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B70549F8-7684-2381-F6A5-77C1D7BA3C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3B09C2-9D5A-00DA-5201-BB778DEBC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52189"/>
            <a:ext cx="6194184" cy="596445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Décès pour 1 000 naissances vivantes pour la période des 5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21769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milieu de résidence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494271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E85CA18-FA11-0A22-156A-5A8F62915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73E5-497F-C188-F057-18034557E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79810"/>
            <a:ext cx="8043078" cy="425189"/>
          </a:xfrm>
        </p:spPr>
        <p:txBody>
          <a:bodyPr>
            <a:normAutofit fontScale="92500"/>
          </a:bodyPr>
          <a:lstStyle/>
          <a:p>
            <a:pPr algn="l"/>
            <a:r>
              <a:rPr lang="fr-FR" noProof="0" dirty="0"/>
              <a:t>Décès pour 1 000 naissances vivantes pour la période des 5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selon le </a:t>
            </a:r>
            <a:br>
              <a:rPr lang="fr-FR" noProof="0" dirty="0"/>
            </a:br>
            <a:r>
              <a:rPr lang="fr-FR" noProof="0" dirty="0"/>
              <a:t>niveau d’instruction de la mère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5458953"/>
              </p:ext>
            </p:extLst>
          </p:nvPr>
        </p:nvGraphicFramePr>
        <p:xfrm>
          <a:off x="628650" y="2001132"/>
          <a:ext cx="788669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05FDD7-0843-D88F-9628-40FFCFB3887A}"/>
              </a:ext>
            </a:extLst>
          </p:cNvPr>
          <p:cNvSpPr txBox="1">
            <a:spLocks/>
          </p:cNvSpPr>
          <p:nvPr/>
        </p:nvSpPr>
        <p:spPr>
          <a:xfrm>
            <a:off x="628648" y="6186813"/>
            <a:ext cx="7886700" cy="603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ffectLst/>
                <a:latin typeface="+mn-lt"/>
                <a:ea typeface="+mn-ea"/>
                <a:cs typeface="+mn-cs"/>
              </a:rPr>
              <a:t>Les </a:t>
            </a:r>
            <a:r>
              <a:rPr lang="en-US" sz="1600" dirty="0" err="1">
                <a:effectLst/>
                <a:latin typeface="+mn-lt"/>
                <a:ea typeface="+mn-ea"/>
                <a:cs typeface="+mn-cs"/>
              </a:rPr>
              <a:t>valeurs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parenthèses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basées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sur </a:t>
            </a:r>
            <a:r>
              <a:rPr lang="en-US" sz="1600" dirty="0">
                <a:effectLst/>
                <a:latin typeface="+mn-lt"/>
                <a:ea typeface="+mn-ea"/>
                <a:cs typeface="+mn-cs"/>
              </a:rPr>
              <a:t>250-499 </a:t>
            </a:r>
            <a:r>
              <a:rPr lang="en-US" sz="1600" dirty="0" err="1">
                <a:effectLst/>
                <a:latin typeface="+mn-lt"/>
                <a:ea typeface="+mn-ea"/>
                <a:cs typeface="+mn-cs"/>
              </a:rPr>
              <a:t>cas</a:t>
            </a:r>
            <a:r>
              <a:rPr lang="en-US" sz="1600" dirty="0">
                <a:effectLst/>
                <a:latin typeface="+mn-lt"/>
                <a:ea typeface="+mn-ea"/>
                <a:cs typeface="+mn-cs"/>
              </a:rPr>
              <a:t> non </a:t>
            </a:r>
            <a:r>
              <a:rPr lang="en-US" sz="1600" dirty="0" err="1">
                <a:effectLst/>
                <a:latin typeface="+mn-lt"/>
                <a:ea typeface="+mn-ea"/>
                <a:cs typeface="+mn-cs"/>
              </a:rPr>
              <a:t>pondérés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personnes-années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d</a:t>
            </a:r>
            <a:r>
              <a:rPr lang="en-US" sz="1600" i="0" dirty="0" err="1">
                <a:effectLst/>
                <a:latin typeface="+mn-lt"/>
                <a:ea typeface="+mn-ea"/>
                <a:cs typeface="+mn-cs"/>
              </a:rPr>
              <a:t>’</a:t>
            </a:r>
            <a:r>
              <a:rPr lang="en-US" sz="1600" i="0" baseline="0" dirty="0" err="1">
                <a:effectLst/>
                <a:latin typeface="+mn-lt"/>
                <a:ea typeface="+mn-ea"/>
                <a:cs typeface="+mn-cs"/>
              </a:rPr>
              <a:t>e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xposition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au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risque</a:t>
            </a:r>
            <a:r>
              <a:rPr lang="en-US" sz="1600" baseline="0" dirty="0"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600" baseline="0" dirty="0" err="1">
                <a:effectLst/>
                <a:latin typeface="+mn-lt"/>
                <a:ea typeface="+mn-ea"/>
                <a:cs typeface="+mn-cs"/>
              </a:rPr>
              <a:t>décès</a:t>
            </a:r>
            <a:r>
              <a:rPr lang="en-US" sz="1600" dirty="0">
                <a:effectLst/>
                <a:latin typeface="+mn-lt"/>
                <a:ea typeface="+mn-ea"/>
                <a:cs typeface="+mn-cs"/>
              </a:rPr>
              <a:t>.</a:t>
            </a:r>
            <a:endParaRPr lang="en-US" sz="1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42440E6D-BA7B-DFED-7F3F-D4DDBA73B4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ECAF81-64E5-3308-9716-C9A3C0894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0098"/>
            <a:ext cx="8043078" cy="425189"/>
          </a:xfrm>
        </p:spPr>
        <p:txBody>
          <a:bodyPr>
            <a:normAutofit fontScale="92500"/>
          </a:bodyPr>
          <a:lstStyle/>
          <a:p>
            <a:pPr algn="l"/>
            <a:r>
              <a:rPr lang="fr-FR" noProof="0" dirty="0"/>
              <a:t>Décès pour 1 000 naissances vivantes pour la période des 10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quintile de bien-être économique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6945033"/>
              </p:ext>
            </p:extLst>
          </p:nvPr>
        </p:nvGraphicFramePr>
        <p:xfrm>
          <a:off x="628649" y="2279737"/>
          <a:ext cx="7886699" cy="402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Indicateurs</a:t>
            </a:r>
            <a:r>
              <a:rPr lang="en-US" b="1" i="0" dirty="0">
                <a:solidFill>
                  <a:srgbClr val="009DDA"/>
                </a:solidFill>
              </a:rPr>
              <a:t> 3.2.1, 3.2.2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C0D898A-884D-49A0-3CE9-5E13558FAE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722B481-D552-B2AA-5418-E1BEF6B75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735453"/>
            <a:ext cx="8043078" cy="469128"/>
          </a:xfrm>
        </p:spPr>
        <p:txBody>
          <a:bodyPr>
            <a:normAutofit fontScale="92500"/>
          </a:bodyPr>
          <a:lstStyle/>
          <a:p>
            <a:pPr algn="l"/>
            <a:r>
              <a:rPr lang="fr-FR" noProof="0" dirty="0"/>
              <a:t>Décès pour 1 000 naissances vivantes pour la période des 10 années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VMX3MACP777Z-1177381151-48736</_dlc_DocId>
    <_dlc_DocIdUrl xmlns="d16efad5-0601-4cf0-b7c2-89968258c777">
      <Url>https://icfonline.sharepoint.com/sites/ihd-dhs/Dissemination/_layouts/15/DocIdRedir.aspx?ID=VMX3MACP777Z-1177381151-48736</Url>
      <Description>VMX3MACP777Z-1177381151-48736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534137D-F6AB-4889-B323-BADD92098D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purl.org/dc/elements/1.1/"/>
    <ds:schemaRef ds:uri="fa6a9aea-fb0f-4ddd-aff8-712634b7d5fe"/>
    <ds:schemaRef ds:uri="http://schemas.microsoft.com/office/2006/documentManagement/types"/>
    <ds:schemaRef ds:uri="d16efad5-0601-4cf0-b7c2-89968258c777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83c4e5ee-5eea-4e8c-8b50-726738bccb6e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1472</TotalTime>
  <Words>666</Words>
  <Application>Microsoft Office PowerPoint</Application>
  <PresentationFormat>On-screen Show (4:3)</PresentationFormat>
  <Paragraphs>100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Source Sans Pro</vt:lpstr>
      <vt:lpstr>Source Sans Pro SemiBold</vt:lpstr>
      <vt:lpstr>2_Custom Design</vt:lpstr>
      <vt:lpstr>3_Custom Design</vt:lpstr>
      <vt:lpstr>1_Custom Design</vt:lpstr>
      <vt:lpstr>PowerPoint Presentation</vt:lpstr>
      <vt:lpstr>PowerPoint Presentation</vt:lpstr>
      <vt:lpstr>Indicateurs de la mortalité des enfants</vt:lpstr>
      <vt:lpstr>Niveaux de mortalité des enfants</vt:lpstr>
      <vt:lpstr>Tendances de la mortalité des enfants</vt:lpstr>
      <vt:lpstr>Mortalité des enfants selon le sexe</vt:lpstr>
      <vt:lpstr>Mortalité des enfants  selon le milieu de résidence</vt:lpstr>
      <vt:lpstr>Mortalité des enfants selon le  niveau d’instruction de la mère</vt:lpstr>
      <vt:lpstr>Mortalité des enfants  selon le quintile de bien-être économique</vt:lpstr>
      <vt:lpstr>PowerPoint Presentation</vt:lpstr>
      <vt:lpstr>Mortalité des enfants selon l’âge de la mère à la naissance</vt:lpstr>
      <vt:lpstr>Mortalité des enfants  selon le rang de naissance</vt:lpstr>
      <vt:lpstr>Mortalité des enfants selon l’intervalle avec la naissance précédente</vt:lpstr>
      <vt:lpstr>Mortalité périnatale</vt:lpstr>
      <vt:lpstr>Mortalité périnatale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2025-09-15T19:52:36Z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fe837294-7211-47cb-b41e-ec27fed9bf29</vt:lpwstr>
  </property>
  <property fmtid="{D5CDD505-2E9C-101B-9397-08002B2CF9AE}" pid="4" name="MediaServiceImageTags">
    <vt:lpwstr/>
  </property>
</Properties>
</file>