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omments/modernComment_11B_D0C0390D.xml" ContentType="application/vnd.ms-powerpoint.comments+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 id="2147483709" r:id="rId8"/>
    <p:sldMasterId id="2147483719" r:id="rId9"/>
    <p:sldMasterId id="2147483729" r:id="rId10"/>
  </p:sldMasterIdLst>
  <p:notesMasterIdLst>
    <p:notesMasterId r:id="rId37"/>
  </p:notesMasterIdLst>
  <p:handoutMasterIdLst>
    <p:handoutMasterId r:id="rId38"/>
  </p:handoutMasterIdLst>
  <p:sldIdLst>
    <p:sldId id="256" r:id="rId11"/>
    <p:sldId id="260" r:id="rId12"/>
    <p:sldId id="263" r:id="rId13"/>
    <p:sldId id="261" r:id="rId14"/>
    <p:sldId id="264" r:id="rId15"/>
    <p:sldId id="265" r:id="rId16"/>
    <p:sldId id="266" r:id="rId17"/>
    <p:sldId id="267" r:id="rId18"/>
    <p:sldId id="269" r:id="rId19"/>
    <p:sldId id="271" r:id="rId20"/>
    <p:sldId id="274" r:id="rId21"/>
    <p:sldId id="273" r:id="rId22"/>
    <p:sldId id="275" r:id="rId23"/>
    <p:sldId id="276" r:id="rId24"/>
    <p:sldId id="282" r:id="rId25"/>
    <p:sldId id="270" r:id="rId26"/>
    <p:sldId id="279" r:id="rId27"/>
    <p:sldId id="291" r:id="rId28"/>
    <p:sldId id="281" r:id="rId29"/>
    <p:sldId id="285" r:id="rId30"/>
    <p:sldId id="284" r:id="rId31"/>
    <p:sldId id="286" r:id="rId32"/>
    <p:sldId id="283" r:id="rId33"/>
    <p:sldId id="287" r:id="rId34"/>
    <p:sldId id="288" r:id="rId35"/>
    <p:sldId id="289"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BFB41A-F560-1C0E-8DCC-1B540512FB0B}" name="Winner, Michelle" initials="MW" userId="S::24791@icf.com::82c3bf1d-552d-4017-95e7-cbb005f63076" providerId="AD"/>
  <p188:author id="{9366939B-F503-1072-E30F-15BD305C9009}" name="Erica Nybro" initials="EN" userId="S::enybro1@jh.edu::a6f6856f-9295-42af-a172-70e17caeaca8" providerId="AD"/>
  <p188:author id="{B03E45A4-FC93-46BF-A3F8-AD345485372C}" name="Behague, Sabina" initials="BS" userId="S::57291@icf.com::2f9f8379-56ce-455c-81be-d1dc66b28ae7" providerId="AD"/>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5B6A7BE6-DFA3-4A0F-7A8B-180E9A32BDFD}" name="Barrere, Monique" initials="MB" userId="S::51237@icf.com::3ffa66e1-c56c-4cf3-9bc9-a49fa2e45136"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C92"/>
    <a:srgbClr val="788CCC"/>
    <a:srgbClr val="E6EAF6"/>
    <a:srgbClr val="36B454"/>
    <a:srgbClr val="D2363B"/>
    <a:srgbClr val="FBD131"/>
    <a:srgbClr val="D2D9EE"/>
    <a:srgbClr val="FFFFFF"/>
    <a:srgbClr val="009DDA"/>
    <a:srgbClr val="91D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D84CF6-90A5-414A-BD02-B9707A0DCA8B}" v="31" dt="2025-09-15T19:27:27.027"/>
    <p1510:client id="{8882FCBF-C688-6765-A6FD-6D603BD5B296}" v="1" dt="2025-09-15T18:58:43.916"/>
    <p1510:client id="{DB1F84E9-C284-D8FB-977C-59E2DCC46497}" v="5" dt="2025-09-15T18:57:36.5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12" d="100"/>
          <a:sy n="112" d="100"/>
        </p:scale>
        <p:origin x="52" y="-2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microsoft.com/office/2016/11/relationships/changesInfo" Target="changesInfos/changesInfo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handoutMaster" Target="handoutMasters/handoutMaster1.xml"/><Relationship Id="rId20" Type="http://schemas.openxmlformats.org/officeDocument/2006/relationships/slide" Target="slides/slide10.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E78EAB6B-882D-454C-BCB4-7F5E1CEDFB73}"/>
    <pc:docChg chg="modSld">
      <pc:chgData name="Balian, Sarah (CNTR)" userId="b3b060d9-4d34-479b-ad68-688eaebf93c5" providerId="ADAL" clId="{E78EAB6B-882D-454C-BCB4-7F5E1CEDFB73}" dt="2023-09-05T10:06:16.247" v="2" actId="20577"/>
      <pc:docMkLst>
        <pc:docMk/>
      </pc:docMkLst>
    </pc:docChg>
  </pc:docChgLst>
  <pc:docChgLst>
    <pc:chgData name="Gloria Twesigye" userId="6464a502-8a44-4d67-8fab-8f3aa9495827" providerId="ADAL" clId="{CCBEF9E0-E196-4664-A47E-1527C8ECBFFD}"/>
    <pc:docChg chg="undo custSel modSld">
      <pc:chgData name="Gloria Twesigye" userId="6464a502-8a44-4d67-8fab-8f3aa9495827" providerId="ADAL" clId="{CCBEF9E0-E196-4664-A47E-1527C8ECBFFD}" dt="2023-01-24T19:16:55.456" v="55" actId="207"/>
      <pc:docMkLst>
        <pc:docMk/>
      </pc:docMkLst>
      <pc:sldChg chg="modSp mod">
        <pc:chgData name="Gloria Twesigye" userId="6464a502-8a44-4d67-8fab-8f3aa9495827" providerId="ADAL" clId="{CCBEF9E0-E196-4664-A47E-1527C8ECBFFD}" dt="2023-01-24T19:10:29.586" v="38" actId="14861"/>
        <pc:sldMkLst>
          <pc:docMk/>
          <pc:sldMk cId="2163988523" sldId="260"/>
        </pc:sldMkLst>
      </pc:sldChg>
      <pc:sldChg chg="modSp mod">
        <pc:chgData name="Gloria Twesigye" userId="6464a502-8a44-4d67-8fab-8f3aa9495827" providerId="ADAL" clId="{CCBEF9E0-E196-4664-A47E-1527C8ECBFFD}" dt="2023-01-24T16:17:24.918" v="5" actId="27636"/>
        <pc:sldMkLst>
          <pc:docMk/>
          <pc:sldMk cId="901538395" sldId="261"/>
        </pc:sldMkLst>
      </pc:sldChg>
      <pc:sldChg chg="modSp mod">
        <pc:chgData name="Gloria Twesigye" userId="6464a502-8a44-4d67-8fab-8f3aa9495827" providerId="ADAL" clId="{CCBEF9E0-E196-4664-A47E-1527C8ECBFFD}" dt="2023-01-24T19:07:45.267" v="31" actId="1076"/>
        <pc:sldMkLst>
          <pc:docMk/>
          <pc:sldMk cId="1887431401" sldId="263"/>
        </pc:sldMkLst>
      </pc:sldChg>
      <pc:sldChg chg="modSp mod addCm">
        <pc:chgData name="Gloria Twesigye" userId="6464a502-8a44-4d67-8fab-8f3aa9495827" providerId="ADAL" clId="{CCBEF9E0-E196-4664-A47E-1527C8ECBFFD}" dt="2023-01-24T16:57:45.831" v="10"/>
        <pc:sldMkLst>
          <pc:docMk/>
          <pc:sldMk cId="1273125120" sldId="266"/>
        </pc:sldMkLst>
        <pc:extLst>
          <p:ext xmlns:p="http://schemas.openxmlformats.org/presentationml/2006/main" uri="{D6D511B9-2390-475A-947B-AFAB55BFBCF1}">
            <pc226:cmChg xmlns:pc226="http://schemas.microsoft.com/office/powerpoint/2022/06/main/command" chg="add">
              <pc226:chgData name="Gloria Twesigye" userId="6464a502-8a44-4d67-8fab-8f3aa9495827" providerId="ADAL" clId="{CCBEF9E0-E196-4664-A47E-1527C8ECBFFD}" dt="2023-01-24T16:57:45.831" v="10"/>
              <pc2:cmMkLst xmlns:pc2="http://schemas.microsoft.com/office/powerpoint/2019/9/main/command">
                <pc:docMk/>
                <pc:sldMk cId="1273125120" sldId="266"/>
                <pc2:cmMk id="{E3D2230C-8190-460F-BB18-ED46871B795A}"/>
              </pc2:cmMkLst>
            </pc226:cmChg>
          </p:ext>
        </pc:extLst>
      </pc:sldChg>
      <pc:sldChg chg="modSp mod">
        <pc:chgData name="Gloria Twesigye" userId="6464a502-8a44-4d67-8fab-8f3aa9495827" providerId="ADAL" clId="{CCBEF9E0-E196-4664-A47E-1527C8ECBFFD}" dt="2023-01-24T17:07:45.674" v="12" actId="113"/>
        <pc:sldMkLst>
          <pc:docMk/>
          <pc:sldMk cId="4262632132" sldId="267"/>
        </pc:sldMkLst>
      </pc:sldChg>
      <pc:sldChg chg="modSp mod">
        <pc:chgData name="Gloria Twesigye" userId="6464a502-8a44-4d67-8fab-8f3aa9495827" providerId="ADAL" clId="{CCBEF9E0-E196-4664-A47E-1527C8ECBFFD}" dt="2023-01-24T19:10:58.625" v="45" actId="14861"/>
        <pc:sldMkLst>
          <pc:docMk/>
          <pc:sldMk cId="528443413" sldId="269"/>
        </pc:sldMkLst>
      </pc:sldChg>
      <pc:sldChg chg="modSp mod">
        <pc:chgData name="Gloria Twesigye" userId="6464a502-8a44-4d67-8fab-8f3aa9495827" providerId="ADAL" clId="{CCBEF9E0-E196-4664-A47E-1527C8ECBFFD}" dt="2023-01-24T19:11:19.743" v="49" actId="14861"/>
        <pc:sldMkLst>
          <pc:docMk/>
          <pc:sldMk cId="3367104273" sldId="270"/>
        </pc:sldMkLst>
      </pc:sldChg>
      <pc:sldChg chg="mod">
        <pc:chgData name="Gloria Twesigye" userId="6464a502-8a44-4d67-8fab-8f3aa9495827" providerId="ADAL" clId="{CCBEF9E0-E196-4664-A47E-1527C8ECBFFD}" dt="2023-01-24T17:08:12.809" v="14" actId="27918"/>
        <pc:sldMkLst>
          <pc:docMk/>
          <pc:sldMk cId="52877160" sldId="271"/>
        </pc:sldMkLst>
      </pc:sldChg>
      <pc:sldChg chg="modSp mod">
        <pc:chgData name="Gloria Twesigye" userId="6464a502-8a44-4d67-8fab-8f3aa9495827" providerId="ADAL" clId="{CCBEF9E0-E196-4664-A47E-1527C8ECBFFD}" dt="2023-01-24T17:11:54.154" v="17" actId="27636"/>
        <pc:sldMkLst>
          <pc:docMk/>
          <pc:sldMk cId="454941652" sldId="273"/>
        </pc:sldMkLst>
      </pc:sldChg>
      <pc:sldChg chg="modSp mod">
        <pc:chgData name="Gloria Twesigye" userId="6464a502-8a44-4d67-8fab-8f3aa9495827" providerId="ADAL" clId="{CCBEF9E0-E196-4664-A47E-1527C8ECBFFD}" dt="2023-01-24T17:18:31.888" v="20" actId="207"/>
        <pc:sldMkLst>
          <pc:docMk/>
          <pc:sldMk cId="4007693361" sldId="274"/>
        </pc:sldMkLst>
      </pc:sldChg>
      <pc:sldChg chg="modNotesTx">
        <pc:chgData name="Gloria Twesigye" userId="6464a502-8a44-4d67-8fab-8f3aa9495827" providerId="ADAL" clId="{CCBEF9E0-E196-4664-A47E-1527C8ECBFFD}" dt="2023-01-24T19:02:43.614" v="30" actId="20577"/>
        <pc:sldMkLst>
          <pc:docMk/>
          <pc:sldMk cId="111198767" sldId="275"/>
        </pc:sldMkLst>
      </pc:sldChg>
      <pc:sldChg chg="modSp mod modNotesTx">
        <pc:chgData name="Gloria Twesigye" userId="6464a502-8a44-4d67-8fab-8f3aa9495827" providerId="ADAL" clId="{CCBEF9E0-E196-4664-A47E-1527C8ECBFFD}" dt="2023-01-24T19:02:32.030" v="29"/>
        <pc:sldMkLst>
          <pc:docMk/>
          <pc:sldMk cId="995516696" sldId="276"/>
        </pc:sldMkLst>
      </pc:sldChg>
      <pc:sldChg chg="modSp mod">
        <pc:chgData name="Gloria Twesigye" userId="6464a502-8a44-4d67-8fab-8f3aa9495827" providerId="ADAL" clId="{CCBEF9E0-E196-4664-A47E-1527C8ECBFFD}" dt="2023-01-24T19:16:55.456" v="55" actId="207"/>
        <pc:sldMkLst>
          <pc:docMk/>
          <pc:sldMk cId="3374680457" sldId="277"/>
        </pc:sldMkLst>
      </pc:sldChg>
      <pc:sldChg chg="modSp mod">
        <pc:chgData name="Gloria Twesigye" userId="6464a502-8a44-4d67-8fab-8f3aa9495827" providerId="ADAL" clId="{CCBEF9E0-E196-4664-A47E-1527C8ECBFFD}" dt="2023-01-24T19:16:10.475" v="53" actId="113"/>
        <pc:sldMkLst>
          <pc:docMk/>
          <pc:sldMk cId="3194101482" sldId="279"/>
        </pc:sldMkLst>
      </pc:sldChg>
      <pc:sldChg chg="modSp mod">
        <pc:chgData name="Gloria Twesigye" userId="6464a502-8a44-4d67-8fab-8f3aa9495827" providerId="ADAL" clId="{CCBEF9E0-E196-4664-A47E-1527C8ECBFFD}" dt="2023-01-24T19:14:59.427" v="51" actId="113"/>
        <pc:sldMkLst>
          <pc:docMk/>
          <pc:sldMk cId="2975771389" sldId="282"/>
        </pc:sldMkLst>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2-01T19:22:28.111" v="239"/>
      <pc:docMkLst>
        <pc:docMk/>
      </pc:docMkLst>
      <pc:sldChg chg="modSp mod">
        <pc:chgData name="Sarah Balian" userId="b9b6ec2c-f67a-4485-ae9a-27dddf9569d2" providerId="ADAL" clId="{B10593D1-FF00-4ECC-AA5C-5A06D9F7049C}" dt="2023-01-23T17:11:45.707" v="153" actId="20577"/>
        <pc:sldMkLst>
          <pc:docMk/>
          <pc:sldMk cId="109857222" sldId="256"/>
        </pc:sldMkLst>
      </pc:sldChg>
      <pc:sldChg chg="delCm modCm">
        <pc:chgData name="Sarah Balian" userId="b9b6ec2c-f67a-4485-ae9a-27dddf9569d2" providerId="ADAL" clId="{B10593D1-FF00-4ECC-AA5C-5A06D9F7049C}" dt="2023-02-01T19:11:50.029" v="156"/>
        <pc:sldMkLst>
          <pc:docMk/>
          <pc:sldMk cId="901538395" sldId="261"/>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1:50.029" v="156"/>
              <pc2:cmMkLst xmlns:pc2="http://schemas.microsoft.com/office/powerpoint/2019/9/main/command">
                <pc:docMk/>
                <pc:sldMk cId="901538395" sldId="261"/>
                <pc2:cmMk id="{5A7A666F-4E66-4673-8917-673C05DC0723}"/>
              </pc2:cmMkLst>
              <pc226:cmRplyChg chg="add">
                <pc226:chgData name="Sarah Balian" userId="b9b6ec2c-f67a-4485-ae9a-27dddf9569d2" providerId="ADAL" clId="{B10593D1-FF00-4ECC-AA5C-5A06D9F7049C}" dt="2023-02-01T19:11:37.168" v="155"/>
                <pc2:cmRplyMkLst xmlns:pc2="http://schemas.microsoft.com/office/powerpoint/2019/9/main/command">
                  <pc:docMk/>
                  <pc:sldMk cId="901538395" sldId="261"/>
                  <pc2:cmMk id="{5A7A666F-4E66-4673-8917-673C05DC0723}"/>
                  <pc2:cmRplyMk id="{5340A584-D59E-4163-A84D-C45605643B90}"/>
                </pc2:cmRplyMkLst>
              </pc226:cmRplyChg>
            </pc226:cmChg>
          </p:ext>
        </pc:extLst>
      </pc:sldChg>
      <pc:sldChg chg="modSp mod modCm">
        <pc:chgData name="Sarah Balian" userId="b9b6ec2c-f67a-4485-ae9a-27dddf9569d2" providerId="ADAL" clId="{B10593D1-FF00-4ECC-AA5C-5A06D9F7049C}" dt="2023-01-18T14:39:29.827" v="5" actId="20577"/>
        <pc:sldMkLst>
          <pc:docMk/>
          <pc:sldMk cId="1428788921" sldId="262"/>
        </pc:sldMkLst>
      </pc:sldChg>
      <pc:sldChg chg="addSp modSp mod">
        <pc:chgData name="Sarah Balian" userId="b9b6ec2c-f67a-4485-ae9a-27dddf9569d2" providerId="ADAL" clId="{B10593D1-FF00-4ECC-AA5C-5A06D9F7049C}" dt="2023-01-18T14:38:31.408" v="4" actId="164"/>
        <pc:sldMkLst>
          <pc:docMk/>
          <pc:sldMk cId="1887431401" sldId="263"/>
        </pc:sldMkLst>
      </pc:sldChg>
      <pc:sldChg chg="mod delCm">
        <pc:chgData name="Sarah Balian" userId="b9b6ec2c-f67a-4485-ae9a-27dddf9569d2" providerId="ADAL" clId="{B10593D1-FF00-4ECC-AA5C-5A06D9F7049C}" dt="2023-01-18T14:43:36.854" v="13"/>
        <pc:sldMkLst>
          <pc:docMk/>
          <pc:sldMk cId="3201893001" sldId="265"/>
        </pc:sldMkLst>
      </pc:sldChg>
      <pc:sldChg chg="modSp mod modCm">
        <pc:chgData name="Sarah Balian" userId="b9b6ec2c-f67a-4485-ae9a-27dddf9569d2" providerId="ADAL" clId="{B10593D1-FF00-4ECC-AA5C-5A06D9F7049C}" dt="2023-02-01T19:14:21.326" v="222" actId="27636"/>
        <pc:sldMkLst>
          <pc:docMk/>
          <pc:sldMk cId="1273125120" sldId="266"/>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4:21.317" v="221" actId="20577"/>
              <pc2:cmMkLst xmlns:pc2="http://schemas.microsoft.com/office/powerpoint/2019/9/main/command">
                <pc:docMk/>
                <pc:sldMk cId="1273125120" sldId="266"/>
                <pc2:cmMk id="{E3D2230C-8190-460F-BB18-ED46871B795A}"/>
              </pc2:cmMkLst>
            </pc226:cmChg>
          </p:ext>
        </pc:extLst>
      </pc:sldChg>
      <pc:sldChg chg="delCm">
        <pc:chgData name="Sarah Balian" userId="b9b6ec2c-f67a-4485-ae9a-27dddf9569d2" providerId="ADAL" clId="{B10593D1-FF00-4ECC-AA5C-5A06D9F7049C}" dt="2023-02-01T19:15:15.014" v="223"/>
        <pc:sldMkLst>
          <pc:docMk/>
          <pc:sldMk cId="4262632132" sldId="2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10593D1-FF00-4ECC-AA5C-5A06D9F7049C}" dt="2023-02-01T19:15:15.014" v="223"/>
              <pc2:cmMkLst xmlns:pc2="http://schemas.microsoft.com/office/powerpoint/2019/9/main/command">
                <pc:docMk/>
                <pc:sldMk cId="4262632132" sldId="267"/>
                <pc2:cmMk id="{FF34FB3C-7011-4BA6-A28F-92CC8F0B3907}"/>
              </pc2:cmMkLst>
            </pc226:cmChg>
          </p:ext>
        </pc:extLst>
      </pc:sldChg>
      <pc:sldChg chg="addSp delSp modSp mod delCm">
        <pc:chgData name="Sarah Balian" userId="b9b6ec2c-f67a-4485-ae9a-27dddf9569d2" providerId="ADAL" clId="{B10593D1-FF00-4ECC-AA5C-5A06D9F7049C}" dt="2023-01-18T14:46:15.323" v="20" actId="732"/>
        <pc:sldMkLst>
          <pc:docMk/>
          <pc:sldMk cId="52877160" sldId="271"/>
        </pc:sldMkLst>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23T17:16:25.722" v="154" actId="164"/>
        <pc:sldMkLst>
          <pc:docMk/>
          <pc:sldMk cId="4007693361" sldId="274"/>
        </pc:sldMkLst>
      </pc:sldChg>
      <pc:sldChg chg="modSp mod delCm">
        <pc:chgData name="Sarah Balian" userId="b9b6ec2c-f67a-4485-ae9a-27dddf9569d2" providerId="ADAL" clId="{B10593D1-FF00-4ECC-AA5C-5A06D9F7049C}" dt="2023-01-18T14:58:15.344" v="124"/>
        <pc:sldMkLst>
          <pc:docMk/>
          <pc:sldMk cId="995516696" sldId="276"/>
        </pc:sldMkLst>
      </pc:sldChg>
      <pc:sldChg chg="delCm">
        <pc:chgData name="Sarah Balian" userId="b9b6ec2c-f67a-4485-ae9a-27dddf9569d2" providerId="ADAL" clId="{B10593D1-FF00-4ECC-AA5C-5A06D9F7049C}" dt="2023-01-18T15:03:53.407" v="151"/>
        <pc:sldMkLst>
          <pc:docMk/>
          <pc:sldMk cId="3374680457" sldId="277"/>
        </pc:sldMkLst>
      </pc:sldChg>
      <pc:sldChg chg="modCm">
        <pc:chgData name="Sarah Balian" userId="b9b6ec2c-f67a-4485-ae9a-27dddf9569d2" providerId="ADAL" clId="{B10593D1-FF00-4ECC-AA5C-5A06D9F7049C}" dt="2023-02-01T19:19:30.272" v="227"/>
        <pc:sldMkLst>
          <pc:docMk/>
          <pc:sldMk cId="3303905315" sldId="27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30.272" v="227"/>
              <pc2:cmMkLst xmlns:pc2="http://schemas.microsoft.com/office/powerpoint/2019/9/main/command">
                <pc:docMk/>
                <pc:sldMk cId="3303905315" sldId="278"/>
                <pc2:cmMk id="{D8FDDF7F-9E51-4639-853B-E48DF87D4B0B}"/>
              </pc2:cmMkLst>
              <pc226:cmRplyChg chg="add">
                <pc226:chgData name="Sarah Balian" userId="b9b6ec2c-f67a-4485-ae9a-27dddf9569d2" providerId="ADAL" clId="{B10593D1-FF00-4ECC-AA5C-5A06D9F7049C}" dt="2023-02-01T19:19:27.780" v="226"/>
                <pc2:cmRplyMkLst xmlns:pc2="http://schemas.microsoft.com/office/powerpoint/2019/9/main/command">
                  <pc:docMk/>
                  <pc:sldMk cId="3303905315" sldId="278"/>
                  <pc2:cmMk id="{D8FDDF7F-9E51-4639-853B-E48DF87D4B0B}"/>
                  <pc2:cmRplyMk id="{8EE0A3FC-FD52-4C56-BF91-09FDD2D50C98}"/>
                </pc2:cmRplyMkLst>
              </pc226:cmRplyChg>
            </pc226:cmChg>
          </p:ext>
        </pc:extLst>
      </pc:sldChg>
      <pc:sldChg chg="delCm modCm">
        <pc:chgData name="Sarah Balian" userId="b9b6ec2c-f67a-4485-ae9a-27dddf9569d2" providerId="ADAL" clId="{B10593D1-FF00-4ECC-AA5C-5A06D9F7049C}" dt="2023-02-01T19:19:06.777" v="225"/>
        <pc:sldMkLst>
          <pc:docMk/>
          <pc:sldMk cId="3194101482" sldId="279"/>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06.777" v="225"/>
              <pc2:cmMkLst xmlns:pc2="http://schemas.microsoft.com/office/powerpoint/2019/9/main/command">
                <pc:docMk/>
                <pc:sldMk cId="3194101482" sldId="279"/>
                <pc2:cmMk id="{7AEEBD4B-81A2-4262-AB6E-2A38ABB25B56}"/>
              </pc2:cmMkLst>
              <pc226:cmRplyChg chg="add">
                <pc226:chgData name="Sarah Balian" userId="b9b6ec2c-f67a-4485-ae9a-27dddf9569d2" providerId="ADAL" clId="{B10593D1-FF00-4ECC-AA5C-5A06D9F7049C}" dt="2023-02-01T19:18:37.229" v="224"/>
                <pc2:cmRplyMkLst xmlns:pc2="http://schemas.microsoft.com/office/powerpoint/2019/9/main/command">
                  <pc:docMk/>
                  <pc:sldMk cId="3194101482" sldId="279"/>
                  <pc2:cmMk id="{7AEEBD4B-81A2-4262-AB6E-2A38ABB25B56}"/>
                  <pc2:cmRplyMk id="{24C507C3-2FE4-486C-B606-E920FF7DCB27}"/>
                </pc2:cmRplyMkLst>
              </pc226:cmRplyChg>
            </pc226:cmChg>
          </p:ext>
        </pc:extLst>
      </pc:sldChg>
      <pc:sldChg chg="modSp mod delCm">
        <pc:chgData name="Sarah Balian" userId="b9b6ec2c-f67a-4485-ae9a-27dddf9569d2" providerId="ADAL" clId="{B10593D1-FF00-4ECC-AA5C-5A06D9F7049C}" dt="2023-01-18T15:00:15.959" v="136"/>
        <pc:sldMkLst>
          <pc:docMk/>
          <pc:sldMk cId="2037355660" sldId="280"/>
        </pc:sldMkLst>
      </pc:sldChg>
      <pc:sldChg chg="modCm">
        <pc:chgData name="Sarah Balian" userId="b9b6ec2c-f67a-4485-ae9a-27dddf9569d2" providerId="ADAL" clId="{B10593D1-FF00-4ECC-AA5C-5A06D9F7049C}" dt="2023-02-01T19:20:53.488" v="228"/>
        <pc:sldMkLst>
          <pc:docMk/>
          <pc:sldMk cId="999283337" sldId="281"/>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10593D1-FF00-4ECC-AA5C-5A06D9F7049C}" dt="2023-02-01T19:20:53.488" v="228"/>
              <pc2:cmMkLst xmlns:pc2="http://schemas.microsoft.com/office/powerpoint/2019/9/main/command">
                <pc:docMk/>
                <pc:sldMk cId="999283337" sldId="281"/>
                <pc2:cmMk id="{3BE32D70-FA6B-4EC2-B1D3-54A78A23C894}"/>
              </pc2:cmMkLst>
              <pc226:cmRplyChg chg="add">
                <pc226:chgData name="Sarah Balian" userId="b9b6ec2c-f67a-4485-ae9a-27dddf9569d2" providerId="ADAL" clId="{B10593D1-FF00-4ECC-AA5C-5A06D9F7049C}" dt="2023-02-01T19:20:53.488" v="228"/>
                <pc2:cmRplyMkLst xmlns:pc2="http://schemas.microsoft.com/office/powerpoint/2019/9/main/command">
                  <pc:docMk/>
                  <pc:sldMk cId="999283337" sldId="281"/>
                  <pc2:cmMk id="{3BE32D70-FA6B-4EC2-B1D3-54A78A23C894}"/>
                  <pc2:cmRplyMk id="{ECEB27DA-B472-495F-A5D8-A609D2FE322C}"/>
                </pc2:cmRplyMkLst>
              </pc226:cmRplyChg>
            </pc226:cmChg>
          </p:ext>
        </pc:extLst>
      </pc:sldChg>
      <pc:sldChg chg="modSp">
        <pc:chgData name="Sarah Balian" userId="b9b6ec2c-f67a-4485-ae9a-27dddf9569d2" providerId="ADAL" clId="{B10593D1-FF00-4ECC-AA5C-5A06D9F7049C}" dt="2023-02-01T19:22:28.111" v="239"/>
        <pc:sldMkLst>
          <pc:docMk/>
          <pc:sldMk cId="1821595124" sldId="286"/>
        </pc:sldMkLst>
      </pc:sldChg>
      <pc:sldChg chg="modSp mod delCm modCm">
        <pc:chgData name="Sarah Balian" userId="b9b6ec2c-f67a-4485-ae9a-27dddf9569d2" providerId="ADAL" clId="{B10593D1-FF00-4ECC-AA5C-5A06D9F7049C}" dt="2023-01-18T15:03:14.234" v="149"/>
        <pc:sldMkLst>
          <pc:docMk/>
          <pc:sldMk cId="2301792542" sldId="287"/>
        </pc:sldMkLst>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ldChg>
      <pc:sldChg chg="addSp modSp mod addCm delCm modCm">
        <pc:chgData name="McFarland, Annette" userId="e93d1f50-85ab-41a8-a34a-185a53159573" providerId="ADAL" clId="{9A76C421-A14C-4D57-A2E5-89902DCB9990}" dt="2023-01-20T19:09:25.901" v="2223"/>
        <pc:sldMkLst>
          <pc:docMk/>
          <pc:sldMk cId="1428788921" sldId="262"/>
        </pc:sldMkLst>
      </pc:sldChg>
      <pc:sldChg chg="addSp modSp mod">
        <pc:chgData name="McFarland, Annette" userId="e93d1f50-85ab-41a8-a34a-185a53159573" providerId="ADAL" clId="{9A76C421-A14C-4D57-A2E5-89902DCB9990}" dt="2023-01-06T14:08:52.060" v="566" actId="1076"/>
        <pc:sldMkLst>
          <pc:docMk/>
          <pc:sldMk cId="1887431401" sldId="263"/>
        </pc:sldMkLst>
      </pc:sldChg>
      <pc:sldChg chg="modSp mod">
        <pc:chgData name="McFarland, Annette" userId="e93d1f50-85ab-41a8-a34a-185a53159573" providerId="ADAL" clId="{9A76C421-A14C-4D57-A2E5-89902DCB9990}" dt="2023-01-05T15:52:10.967" v="319" actId="1076"/>
        <pc:sldMkLst>
          <pc:docMk/>
          <pc:sldMk cId="2479953464" sldId="264"/>
        </pc:sldMkLst>
      </pc:sldChg>
      <pc:sldChg chg="modSp mod addCm">
        <pc:chgData name="McFarland, Annette" userId="e93d1f50-85ab-41a8-a34a-185a53159573" providerId="ADAL" clId="{9A76C421-A14C-4D57-A2E5-89902DCB9990}" dt="2023-01-06T14:13:48.238" v="690"/>
        <pc:sldMkLst>
          <pc:docMk/>
          <pc:sldMk cId="3201893001" sldId="265"/>
        </pc:sldMkLst>
      </pc:sldChg>
      <pc:sldChg chg="modSp mod">
        <pc:chgData name="McFarland, Annette" userId="e93d1f50-85ab-41a8-a34a-185a53159573" providerId="ADAL" clId="{9A76C421-A14C-4D57-A2E5-89902DCB9990}" dt="2023-01-06T14:14:10.417" v="693" actId="20577"/>
        <pc:sldMkLst>
          <pc:docMk/>
          <pc:sldMk cId="1273125120" sldId="266"/>
        </pc:sldMkLst>
      </pc:sldChg>
      <pc:sldChg chg="modSp mod addCm">
        <pc:chgData name="McFarland, Annette" userId="e93d1f50-85ab-41a8-a34a-185a53159573" providerId="ADAL" clId="{9A76C421-A14C-4D57-A2E5-89902DCB9990}" dt="2023-01-05T15:55:44.835" v="344"/>
        <pc:sldMkLst>
          <pc:docMk/>
          <pc:sldMk cId="4262632132" sldId="267"/>
        </pc:sldMkLst>
      </pc:sldChg>
      <pc:sldChg chg="addSp delSp modSp mod addCm modCm">
        <pc:chgData name="McFarland, Annette" userId="e93d1f50-85ab-41a8-a34a-185a53159573" providerId="ADAL" clId="{9A76C421-A14C-4D57-A2E5-89902DCB9990}" dt="2023-01-05T21:04:24.300" v="515" actId="1076"/>
        <pc:sldMkLst>
          <pc:docMk/>
          <pc:sldMk cId="52877160" sldId="271"/>
        </pc:sldMkLst>
      </pc:sldChg>
      <pc:sldChg chg="modSp mod ord addCm">
        <pc:chgData name="McFarland, Annette" userId="e93d1f50-85ab-41a8-a34a-185a53159573" providerId="ADAL" clId="{9A76C421-A14C-4D57-A2E5-89902DCB9990}" dt="2023-01-06T14:15:03.273" v="697" actId="20577"/>
        <pc:sldMkLst>
          <pc:docMk/>
          <pc:sldMk cId="1506493807" sldId="272"/>
        </pc:sldMkLst>
      </pc:sldChg>
      <pc:sldChg chg="addSp delSp modSp mod addCm modCm">
        <pc:chgData name="McFarland, Annette" userId="e93d1f50-85ab-41a8-a34a-185a53159573" providerId="ADAL" clId="{9A76C421-A14C-4D57-A2E5-89902DCB9990}" dt="2023-01-09T15:23:13.119" v="2220"/>
        <pc:sldMkLst>
          <pc:docMk/>
          <pc:sldMk cId="454941652" sldId="273"/>
        </pc:sldMkLst>
      </pc:sldChg>
      <pc:sldChg chg="addSp delSp modSp mod addCm">
        <pc:chgData name="McFarland, Annette" userId="e93d1f50-85ab-41a8-a34a-185a53159573" providerId="ADAL" clId="{9A76C421-A14C-4D57-A2E5-89902DCB9990}" dt="2023-01-06T14:19:40.663" v="711" actId="14100"/>
        <pc:sldMkLst>
          <pc:docMk/>
          <pc:sldMk cId="4007693361" sldId="274"/>
        </pc:sldMkLst>
      </pc:sldChg>
      <pc:sldChg chg="modSp mod modNotesTx">
        <pc:chgData name="McFarland, Annette" userId="e93d1f50-85ab-41a8-a34a-185a53159573" providerId="ADAL" clId="{9A76C421-A14C-4D57-A2E5-89902DCB9990}" dt="2023-01-06T14:22:44.916" v="1014" actId="20577"/>
        <pc:sldMkLst>
          <pc:docMk/>
          <pc:sldMk cId="111198767" sldId="275"/>
        </pc:sldMkLst>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ldChg>
      <pc:sldChg chg="addSp delSp modSp mod addCm modCm">
        <pc:chgData name="McFarland, Annette" userId="e93d1f50-85ab-41a8-a34a-185a53159573" providerId="ADAL" clId="{9A76C421-A14C-4D57-A2E5-89902DCB9990}" dt="2023-01-06T16:14:54.958" v="1797"/>
        <pc:sldMkLst>
          <pc:docMk/>
          <pc:sldMk cId="3374680457" sldId="277"/>
        </pc:sldMkLst>
      </pc:sldChg>
      <pc:sldChg chg="addSp delSp modSp mod">
        <pc:chgData name="McFarland, Annette" userId="e93d1f50-85ab-41a8-a34a-185a53159573" providerId="ADAL" clId="{9A76C421-A14C-4D57-A2E5-89902DCB9990}" dt="2023-01-06T17:08:19.315" v="1864" actId="14100"/>
        <pc:sldMkLst>
          <pc:docMk/>
          <pc:sldMk cId="3303905315" sldId="278"/>
        </pc:sldMkLst>
      </pc:sldChg>
      <pc:sldChg chg="addSp delSp modSp mod addCm delCm modCm">
        <pc:chgData name="McFarland, Annette" userId="e93d1f50-85ab-41a8-a34a-185a53159573" providerId="ADAL" clId="{9A76C421-A14C-4D57-A2E5-89902DCB9990}" dt="2023-01-20T19:09:01.515" v="2221"/>
        <pc:sldMkLst>
          <pc:docMk/>
          <pc:sldMk cId="3194101482" sldId="279"/>
        </pc:sldMkLst>
      </pc:sldChg>
      <pc:sldChg chg="addSp delSp modSp mod addCm">
        <pc:chgData name="McFarland, Annette" userId="e93d1f50-85ab-41a8-a34a-185a53159573" providerId="ADAL" clId="{9A76C421-A14C-4D57-A2E5-89902DCB9990}" dt="2023-01-06T16:44:02.351" v="1850"/>
        <pc:sldMkLst>
          <pc:docMk/>
          <pc:sldMk cId="2037355660" sldId="280"/>
        </pc:sldMkLst>
      </pc:sldChg>
      <pc:sldChg chg="modSp mod">
        <pc:chgData name="McFarland, Annette" userId="e93d1f50-85ab-41a8-a34a-185a53159573" providerId="ADAL" clId="{9A76C421-A14C-4D57-A2E5-89902DCB9990}" dt="2023-01-06T16:41:33.613" v="1830" actId="1076"/>
        <pc:sldMkLst>
          <pc:docMk/>
          <pc:sldMk cId="999283337" sldId="281"/>
        </pc:sldMkLst>
      </pc:sldChg>
      <pc:sldChg chg="addSp delSp modSp mod">
        <pc:chgData name="McFarland, Annette" userId="e93d1f50-85ab-41a8-a34a-185a53159573" providerId="ADAL" clId="{9A76C421-A14C-4D57-A2E5-89902DCB9990}" dt="2023-01-06T14:48:19.559" v="1352" actId="20577"/>
        <pc:sldMkLst>
          <pc:docMk/>
          <pc:sldMk cId="2975771389" sldId="282"/>
        </pc:sldMkLst>
      </pc:sldChg>
      <pc:sldChg chg="addSp delSp modSp mod">
        <pc:chgData name="McFarland, Annette" userId="e93d1f50-85ab-41a8-a34a-185a53159573" providerId="ADAL" clId="{9A76C421-A14C-4D57-A2E5-89902DCB9990}" dt="2023-01-06T18:34:33.358" v="2176" actId="1076"/>
        <pc:sldMkLst>
          <pc:docMk/>
          <pc:sldMk cId="3502258445" sldId="283"/>
        </pc:sldMkLst>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ldChg>
      <pc:sldChg chg="addSp delSp modSp mod">
        <pc:chgData name="McFarland, Annette" userId="e93d1f50-85ab-41a8-a34a-185a53159573" providerId="ADAL" clId="{9A76C421-A14C-4D57-A2E5-89902DCB9990}" dt="2023-01-06T16:44:30.170" v="1863" actId="1076"/>
        <pc:sldMkLst>
          <pc:docMk/>
          <pc:sldMk cId="3771114077" sldId="285"/>
        </pc:sldMkLst>
      </pc:sldChg>
      <pc:sldChg chg="addSp delSp modSp mod">
        <pc:chgData name="McFarland, Annette" userId="e93d1f50-85ab-41a8-a34a-185a53159573" providerId="ADAL" clId="{9A76C421-A14C-4D57-A2E5-89902DCB9990}" dt="2023-01-06T18:31:49.790" v="2116"/>
        <pc:sldMkLst>
          <pc:docMk/>
          <pc:sldMk cId="1821595124" sldId="286"/>
        </pc:sldMkLst>
      </pc:sldChg>
      <pc:sldChg chg="addSp delSp modSp mod addCm">
        <pc:chgData name="McFarland, Annette" userId="e93d1f50-85ab-41a8-a34a-185a53159573" providerId="ADAL" clId="{9A76C421-A14C-4D57-A2E5-89902DCB9990}" dt="2023-01-08T16:28:12.474" v="2195"/>
        <pc:sldMkLst>
          <pc:docMk/>
          <pc:sldMk cId="2301792542" sldId="287"/>
        </pc:sldMkLst>
      </pc:sldChg>
      <pc:sldChg chg="modSp mod">
        <pc:chgData name="McFarland, Annette" userId="e93d1f50-85ab-41a8-a34a-185a53159573" providerId="ADAL" clId="{9A76C421-A14C-4D57-A2E5-89902DCB9990}" dt="2023-01-08T16:28:21.802" v="2199" actId="20577"/>
        <pc:sldMkLst>
          <pc:docMk/>
          <pc:sldMk cId="2004344858" sldId="288"/>
        </pc:sldMkLst>
      </pc:sldChg>
      <pc:sldChg chg="modSp mod">
        <pc:chgData name="McFarland, Annette" userId="e93d1f50-85ab-41a8-a34a-185a53159573" providerId="ADAL" clId="{9A76C421-A14C-4D57-A2E5-89902DCB9990}" dt="2023-01-08T16:29:38.264" v="2217" actId="20577"/>
        <pc:sldMkLst>
          <pc:docMk/>
          <pc:sldMk cId="3475639167" sldId="289"/>
        </pc:sldMkLst>
      </pc:sld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sldChg>
      <pc:sldChg chg="modSp mod">
        <pc:chgData name="Balian, Sarah" userId="b3b060d9-4d34-479b-ad68-688eaebf93c5" providerId="ADAL" clId="{5C021946-E79E-424E-A50F-DBD074D7C9B9}" dt="2022-12-12T17:44:15.106" v="144" actId="20577"/>
        <pc:sldMkLst>
          <pc:docMk/>
          <pc:sldMk cId="111198767" sldId="275"/>
        </pc:sldMkLst>
      </pc:sldChg>
      <pc:sldChg chg="modSp mod">
        <pc:chgData name="Balian, Sarah" userId="b3b060d9-4d34-479b-ad68-688eaebf93c5" providerId="ADAL" clId="{5C021946-E79E-424E-A50F-DBD074D7C9B9}" dt="2022-12-11T20:17:09.848" v="27" actId="207"/>
        <pc:sldMkLst>
          <pc:docMk/>
          <pc:sldMk cId="2975771389" sldId="282"/>
        </pc:sldMkLst>
      </pc:sldChg>
      <pc:sldChg chg="modSp mod">
        <pc:chgData name="Balian, Sarah" userId="b3b060d9-4d34-479b-ad68-688eaebf93c5" providerId="ADAL" clId="{5C021946-E79E-424E-A50F-DBD074D7C9B9}" dt="2022-12-08T23:01:39.610" v="0" actId="20577"/>
        <pc:sldMkLst>
          <pc:docMk/>
          <pc:sldMk cId="3502258445" sldId="283"/>
        </pc:sldMkLst>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ldLayoutChg>
      </pc:sldMasterChg>
    </pc:docChg>
  </pc:docChgLst>
  <pc:docChgLst>
    <pc:chgData name="Twesigye, Gloria" userId="6464a502-8a44-4d67-8fab-8f3aa9495827" providerId="ADAL" clId="{CCBEF9E0-E196-4664-A47E-1527C8ECBFFD}"/>
    <pc:docChg chg="modSld">
      <pc:chgData name="Twesigye, Gloria" userId="6464a502-8a44-4d67-8fab-8f3aa9495827" providerId="ADAL" clId="{CCBEF9E0-E196-4664-A47E-1527C8ECBFFD}" dt="2023-01-25T19:18:58.832" v="49" actId="1076"/>
      <pc:docMkLst>
        <pc:docMk/>
      </pc:docMkLst>
      <pc:sldChg chg="modSp mod">
        <pc:chgData name="Twesigye, Gloria" userId="6464a502-8a44-4d67-8fab-8f3aa9495827" providerId="ADAL" clId="{CCBEF9E0-E196-4664-A47E-1527C8ECBFFD}" dt="2023-01-24T19:37:58.193" v="26" actId="1076"/>
        <pc:sldMkLst>
          <pc:docMk/>
          <pc:sldMk cId="1428788921" sldId="262"/>
        </pc:sldMkLst>
      </pc:sldChg>
      <pc:sldChg chg="modSp mod">
        <pc:chgData name="Twesigye, Gloria" userId="6464a502-8a44-4d67-8fab-8f3aa9495827" providerId="ADAL" clId="{CCBEF9E0-E196-4664-A47E-1527C8ECBFFD}" dt="2023-01-24T19:41:11.170" v="32" actId="1035"/>
        <pc:sldMkLst>
          <pc:docMk/>
          <pc:sldMk cId="3374680457" sldId="277"/>
        </pc:sldMkLst>
      </pc:sldChg>
      <pc:sldChg chg="modSp mod addCm delCm">
        <pc:chgData name="Twesigye, Gloria" userId="6464a502-8a44-4d67-8fab-8f3aa9495827" providerId="ADAL" clId="{CCBEF9E0-E196-4664-A47E-1527C8ECBFFD}" dt="2023-01-25T14:01:33.274" v="44"/>
        <pc:sldMkLst>
          <pc:docMk/>
          <pc:sldMk cId="3303905315" sldId="278"/>
        </pc:sldMkLst>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3.274" v="44"/>
              <pc2:cmMkLst xmlns:pc2="http://schemas.microsoft.com/office/powerpoint/2019/9/main/command">
                <pc:docMk/>
                <pc:sldMk cId="3303905315" sldId="278"/>
                <pc2:cmMk id="{19C7A92F-0492-4C14-8B23-DC9B3B76AFCB}"/>
              </pc2:cmMkLst>
            </pc226:cmChg>
          </p:ext>
        </pc:extLst>
      </pc:sldChg>
      <pc:sldChg chg="addSp modSp mod addCm">
        <pc:chgData name="Twesigye, Gloria" userId="6464a502-8a44-4d67-8fab-8f3aa9495827" providerId="ADAL" clId="{CCBEF9E0-E196-4664-A47E-1527C8ECBFFD}" dt="2023-01-25T19:17:41.062" v="47" actId="1076"/>
        <pc:sldMkLst>
          <pc:docMk/>
          <pc:sldMk cId="3194101482" sldId="279"/>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CBEF9E0-E196-4664-A47E-1527C8ECBFFD}" dt="2023-01-24T19:32:31.967" v="16"/>
              <pc2:cmMkLst xmlns:pc2="http://schemas.microsoft.com/office/powerpoint/2019/9/main/command">
                <pc:docMk/>
                <pc:sldMk cId="3194101482" sldId="279"/>
                <pc2:cmMk id="{7AEEBD4B-81A2-4262-AB6E-2A38ABB25B56}"/>
              </pc2:cmMkLst>
            </pc226:cmChg>
          </p:ext>
        </pc:extLst>
      </pc:sldChg>
      <pc:sldChg chg="modSp mod addCm delCm">
        <pc:chgData name="Twesigye, Gloria" userId="6464a502-8a44-4d67-8fab-8f3aa9495827" providerId="ADAL" clId="{CCBEF9E0-E196-4664-A47E-1527C8ECBFFD}" dt="2023-01-25T14:01:39.283" v="45"/>
        <pc:sldMkLst>
          <pc:docMk/>
          <pc:sldMk cId="2037355660" sldId="280"/>
        </pc:sldMkLst>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9.283" v="45"/>
              <pc2:cmMkLst xmlns:pc2="http://schemas.microsoft.com/office/powerpoint/2019/9/main/command">
                <pc:docMk/>
                <pc:sldMk cId="2037355660" sldId="280"/>
                <pc2:cmMk id="{E964028B-683D-48EE-8460-B691BC635006}"/>
              </pc2:cmMkLst>
            </pc226:cmChg>
          </p:ext>
        </pc:extLst>
      </pc:sldChg>
      <pc:sldChg chg="modSp">
        <pc:chgData name="Twesigye, Gloria" userId="6464a502-8a44-4d67-8fab-8f3aa9495827" providerId="ADAL" clId="{CCBEF9E0-E196-4664-A47E-1527C8ECBFFD}" dt="2023-01-24T19:25:12.915" v="11"/>
        <pc:sldMkLst>
          <pc:docMk/>
          <pc:sldMk cId="999283337" sldId="281"/>
        </pc:sldMkLst>
      </pc:sldChg>
      <pc:sldChg chg="modSp mod">
        <pc:chgData name="Twesigye, Gloria" userId="6464a502-8a44-4d67-8fab-8f3aa9495827" providerId="ADAL" clId="{CCBEF9E0-E196-4664-A47E-1527C8ECBFFD}" dt="2023-01-24T19:34:45.588" v="20" actId="207"/>
        <pc:sldMkLst>
          <pc:docMk/>
          <pc:sldMk cId="3502258445" sldId="283"/>
        </pc:sldMkLst>
      </pc:sldChg>
      <pc:sldChg chg="addSp modSp mod addCm modCm">
        <pc:chgData name="Twesigye, Gloria" userId="6464a502-8a44-4d67-8fab-8f3aa9495827" providerId="ADAL" clId="{CCBEF9E0-E196-4664-A47E-1527C8ECBFFD}" dt="2023-01-25T19:18:58.832" v="49" actId="1076"/>
        <pc:sldMkLst>
          <pc:docMk/>
          <pc:sldMk cId="3958030153" sldId="284"/>
        </pc:sldMkLst>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CBEF9E0-E196-4664-A47E-1527C8ECBFFD}" dt="2023-01-24T19:34:00.239" v="18"/>
              <pc2:cmMkLst xmlns:pc2="http://schemas.microsoft.com/office/powerpoint/2019/9/main/command">
                <pc:docMk/>
                <pc:sldMk cId="3958030153" sldId="284"/>
                <pc2:cmMk id="{86CC6F0D-D7CF-4A5F-AB51-38422451F7EB}"/>
              </pc2:cmMkLst>
            </pc226:cmChg>
          </p:ext>
        </pc:extLst>
      </pc:sldChg>
      <pc:sldChg chg="modSp mod">
        <pc:chgData name="Twesigye, Gloria" userId="6464a502-8a44-4d67-8fab-8f3aa9495827" providerId="ADAL" clId="{CCBEF9E0-E196-4664-A47E-1527C8ECBFFD}" dt="2023-01-24T19:28:52.187" v="13" actId="113"/>
        <pc:sldMkLst>
          <pc:docMk/>
          <pc:sldMk cId="3771114077" sldId="285"/>
        </pc:sldMkLst>
      </pc:sldChg>
      <pc:sldChg chg="modSp mod">
        <pc:chgData name="Twesigye, Gloria" userId="6464a502-8a44-4d67-8fab-8f3aa9495827" providerId="ADAL" clId="{CCBEF9E0-E196-4664-A47E-1527C8ECBFFD}" dt="2023-01-24T19:43:04.037" v="43" actId="14100"/>
        <pc:sldMkLst>
          <pc:docMk/>
          <pc:sldMk cId="1821595124" sldId="286"/>
        </pc:sldMkLst>
      </pc:sldChg>
      <pc:sldChg chg="modSp mod">
        <pc:chgData name="Twesigye, Gloria" userId="6464a502-8a44-4d67-8fab-8f3aa9495827" providerId="ADAL" clId="{CCBEF9E0-E196-4664-A47E-1527C8ECBFFD}" dt="2023-01-24T19:35:09.436" v="22" actId="207"/>
        <pc:sldMkLst>
          <pc:docMk/>
          <pc:sldMk cId="2301792542" sldId="287"/>
        </pc:sldMkLst>
      </pc:sldChg>
    </pc:docChg>
  </pc:docChgLst>
  <pc:docChgLst>
    <pc:chgData name="Sarah Balian" userId="b3b060d9-4d34-479b-ad68-688eaebf93c5" providerId="ADAL" clId="{DA2C62E5-8944-4C65-AA84-AEC3B91BE2C4}"/>
    <pc:docChg chg="custSel modSld">
      <pc:chgData name="Sarah Balian" userId="b3b060d9-4d34-479b-ad68-688eaebf93c5" providerId="ADAL" clId="{DA2C62E5-8944-4C65-AA84-AEC3B91BE2C4}" dt="2023-02-15T15:27:21.929" v="370" actId="20577"/>
      <pc:docMkLst>
        <pc:docMk/>
      </pc:docMkLst>
      <pc:sldChg chg="modSp mod">
        <pc:chgData name="Sarah Balian" userId="b3b060d9-4d34-479b-ad68-688eaebf93c5" providerId="ADAL" clId="{DA2C62E5-8944-4C65-AA84-AEC3B91BE2C4}" dt="2023-02-15T14:41:59.837" v="166" actId="27918"/>
        <pc:sldMkLst>
          <pc:docMk/>
          <pc:sldMk cId="1428788921" sldId="262"/>
        </pc:sldMkLst>
      </pc:sldChg>
      <pc:sldChg chg="modSp mod">
        <pc:chgData name="Sarah Balian" userId="b3b060d9-4d34-479b-ad68-688eaebf93c5" providerId="ADAL" clId="{DA2C62E5-8944-4C65-AA84-AEC3B91BE2C4}" dt="2023-02-15T14:41:07.617" v="127" actId="20577"/>
        <pc:sldMkLst>
          <pc:docMk/>
          <pc:sldMk cId="1887431401" sldId="263"/>
        </pc:sldMkLst>
      </pc:sldChg>
      <pc:sldChg chg="modSp mod">
        <pc:chgData name="Sarah Balian" userId="b3b060d9-4d34-479b-ad68-688eaebf93c5" providerId="ADAL" clId="{DA2C62E5-8944-4C65-AA84-AEC3B91BE2C4}" dt="2023-02-15T14:42:17.506" v="196" actId="14100"/>
        <pc:sldMkLst>
          <pc:docMk/>
          <pc:sldMk cId="2479953464" sldId="264"/>
        </pc:sldMkLst>
      </pc:sldChg>
      <pc:sldChg chg="modSp mod">
        <pc:chgData name="Sarah Balian" userId="b3b060d9-4d34-479b-ad68-688eaebf93c5" providerId="ADAL" clId="{DA2C62E5-8944-4C65-AA84-AEC3B91BE2C4}" dt="2023-02-15T14:42:40.851" v="245" actId="1036"/>
        <pc:sldMkLst>
          <pc:docMk/>
          <pc:sldMk cId="3201893001" sldId="265"/>
        </pc:sldMkLst>
      </pc:sldChg>
      <pc:sldChg chg="modSp mod">
        <pc:chgData name="Sarah Balian" userId="b3b060d9-4d34-479b-ad68-688eaebf93c5" providerId="ADAL" clId="{DA2C62E5-8944-4C65-AA84-AEC3B91BE2C4}" dt="2023-02-15T14:37:27.068" v="12" actId="20577"/>
        <pc:sldMkLst>
          <pc:docMk/>
          <pc:sldMk cId="1506493807" sldId="272"/>
        </pc:sldMkLst>
      </pc:sldChg>
      <pc:sldChg chg="modSp mod">
        <pc:chgData name="Sarah Balian" userId="b3b060d9-4d34-479b-ad68-688eaebf93c5" providerId="ADAL" clId="{DA2C62E5-8944-4C65-AA84-AEC3B91BE2C4}" dt="2023-02-15T14:37:36.250" v="21" actId="20577"/>
        <pc:sldMkLst>
          <pc:docMk/>
          <pc:sldMk cId="4007693361" sldId="274"/>
        </pc:sldMkLst>
      </pc:sldChg>
      <pc:sldChg chg="modSp mod">
        <pc:chgData name="Sarah Balian" userId="b3b060d9-4d34-479b-ad68-688eaebf93c5" providerId="ADAL" clId="{DA2C62E5-8944-4C65-AA84-AEC3B91BE2C4}" dt="2023-02-15T14:43:16.955" v="255" actId="20577"/>
        <pc:sldMkLst>
          <pc:docMk/>
          <pc:sldMk cId="111198767" sldId="275"/>
        </pc:sldMkLst>
      </pc:sldChg>
      <pc:sldChg chg="modSp mod">
        <pc:chgData name="Sarah Balian" userId="b3b060d9-4d34-479b-ad68-688eaebf93c5" providerId="ADAL" clId="{DA2C62E5-8944-4C65-AA84-AEC3B91BE2C4}" dt="2023-02-15T14:39:02.290" v="70" actId="20577"/>
        <pc:sldMkLst>
          <pc:docMk/>
          <pc:sldMk cId="3303905315" sldId="278"/>
        </pc:sldMkLst>
      </pc:sldChg>
      <pc:sldChg chg="modSp mod">
        <pc:chgData name="Sarah Balian" userId="b3b060d9-4d34-479b-ad68-688eaebf93c5" providerId="ADAL" clId="{DA2C62E5-8944-4C65-AA84-AEC3B91BE2C4}" dt="2023-02-15T14:38:37.704" v="49" actId="1076"/>
        <pc:sldMkLst>
          <pc:docMk/>
          <pc:sldMk cId="2975771389" sldId="282"/>
        </pc:sldMkLst>
      </pc:sldChg>
      <pc:sldChg chg="modSp mod">
        <pc:chgData name="Sarah Balian" userId="b3b060d9-4d34-479b-ad68-688eaebf93c5" providerId="ADAL" clId="{DA2C62E5-8944-4C65-AA84-AEC3B91BE2C4}" dt="2023-02-15T15:27:21.929" v="370" actId="20577"/>
        <pc:sldMkLst>
          <pc:docMk/>
          <pc:sldMk cId="3502258445" sldId="283"/>
        </pc:sldMkLst>
      </pc:sldChg>
      <pc:sldChg chg="modSp mod">
        <pc:chgData name="Sarah Balian" userId="b3b060d9-4d34-479b-ad68-688eaebf93c5" providerId="ADAL" clId="{DA2C62E5-8944-4C65-AA84-AEC3B91BE2C4}" dt="2023-02-15T14:45:36.794" v="332" actId="20577"/>
        <pc:sldMkLst>
          <pc:docMk/>
          <pc:sldMk cId="3958030153" sldId="284"/>
        </pc:sldMkLst>
      </pc:sldChg>
      <pc:sldChg chg="modSp mod">
        <pc:chgData name="Sarah Balian" userId="b3b060d9-4d34-479b-ad68-688eaebf93c5" providerId="ADAL" clId="{DA2C62E5-8944-4C65-AA84-AEC3B91BE2C4}" dt="2023-02-15T14:45:29.162" v="322" actId="1076"/>
        <pc:sldMkLst>
          <pc:docMk/>
          <pc:sldMk cId="3771114077" sldId="285"/>
        </pc:sldMkLst>
      </pc:sldChg>
      <pc:sldChg chg="modSp mod">
        <pc:chgData name="Sarah Balian" userId="b3b060d9-4d34-479b-ad68-688eaebf93c5" providerId="ADAL" clId="{DA2C62E5-8944-4C65-AA84-AEC3B91BE2C4}" dt="2023-02-15T14:45:52.935" v="351" actId="20577"/>
        <pc:sldMkLst>
          <pc:docMk/>
          <pc:sldMk cId="2301792542" sldId="287"/>
        </pc:sldMkLst>
      </pc:sldChg>
      <pc:sldChg chg="modSp mod">
        <pc:chgData name="Sarah Balian" userId="b3b060d9-4d34-479b-ad68-688eaebf93c5" providerId="ADAL" clId="{DA2C62E5-8944-4C65-AA84-AEC3B91BE2C4}" dt="2023-02-15T14:46:19.455" v="367" actId="14100"/>
        <pc:sldMkLst>
          <pc:docMk/>
          <pc:sldMk cId="2004344858" sldId="288"/>
        </pc:sldMkLst>
      </pc:sldChg>
      <pc:sldChg chg="modSp mod modCm">
        <pc:chgData name="Sarah Balian" userId="b3b060d9-4d34-479b-ad68-688eaebf93c5" providerId="ADAL" clId="{DA2C62E5-8944-4C65-AA84-AEC3B91BE2C4}" dt="2023-02-15T14:44:52.985" v="310" actId="20577"/>
        <pc:sldMkLst>
          <pc:docMk/>
          <pc:sldMk cId="2615541728" sldId="290"/>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A2C62E5-8944-4C65-AA84-AEC3B91BE2C4}" dt="2023-02-15T14:44:52.985" v="310" actId="20577"/>
              <pc2:cmMkLst xmlns:pc2="http://schemas.microsoft.com/office/powerpoint/2019/9/main/command">
                <pc:docMk/>
                <pc:sldMk cId="2615541728" sldId="290"/>
                <pc2:cmMk id="{8D556993-8263-4D30-B9C4-24E04F151D62}"/>
              </pc2:cmMkLst>
            </pc226:cmChg>
          </p:ext>
        </pc:extLst>
      </pc:sldChg>
      <pc:sldChg chg="modSp mod">
        <pc:chgData name="Sarah Balian" userId="b3b060d9-4d34-479b-ad68-688eaebf93c5" providerId="ADAL" clId="{DA2C62E5-8944-4C65-AA84-AEC3B91BE2C4}" dt="2023-02-15T14:38:57.697" v="61" actId="14100"/>
        <pc:sldMkLst>
          <pc:docMk/>
          <pc:sldMk cId="218602763" sldId="291"/>
        </pc:sldMkLst>
      </pc:sldChg>
    </pc:docChg>
  </pc:docChgLst>
  <pc:docChgLst>
    <pc:chgData name="Behague, Sabina" userId="2f9f8379-56ce-455c-81be-d1dc66b28ae7" providerId="ADAL" clId="{D310182B-0E8B-4361-A822-38F1A1EAB71B}"/>
    <pc:docChg chg="undo custSel addSld delSld modSld">
      <pc:chgData name="Behague, Sabina" userId="2f9f8379-56ce-455c-81be-d1dc66b28ae7" providerId="ADAL" clId="{D310182B-0E8B-4361-A822-38F1A1EAB71B}" dt="2023-02-08T18:41:13.379" v="4302"/>
      <pc:docMkLst>
        <pc:docMk/>
      </pc:docMkLst>
      <pc:sldChg chg="modSp mod">
        <pc:chgData name="Behague, Sabina" userId="2f9f8379-56ce-455c-81be-d1dc66b28ae7" providerId="ADAL" clId="{D310182B-0E8B-4361-A822-38F1A1EAB71B}" dt="2023-02-07T03:01:44.433" v="106" actId="20577"/>
        <pc:sldMkLst>
          <pc:docMk/>
          <pc:sldMk cId="109857222" sldId="256"/>
        </pc:sldMkLst>
      </pc:sldChg>
      <pc:sldChg chg="modSp mod">
        <pc:chgData name="Behague, Sabina" userId="2f9f8379-56ce-455c-81be-d1dc66b28ae7" providerId="ADAL" clId="{D310182B-0E8B-4361-A822-38F1A1EAB71B}" dt="2023-02-07T03:03:57.333" v="195" actId="20577"/>
        <pc:sldMkLst>
          <pc:docMk/>
          <pc:sldMk cId="2163988523" sldId="260"/>
        </pc:sldMkLst>
      </pc:sldChg>
      <pc:sldChg chg="addSp delSp modSp mod delCm modNotesTx">
        <pc:chgData name="Behague, Sabina" userId="2f9f8379-56ce-455c-81be-d1dc66b28ae7" providerId="ADAL" clId="{D310182B-0E8B-4361-A822-38F1A1EAB71B}" dt="2023-02-07T13:01:44.010" v="483" actId="20577"/>
        <pc:sldMkLst>
          <pc:docMk/>
          <pc:sldMk cId="901538395" sldId="261"/>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D310182B-0E8B-4361-A822-38F1A1EAB71B}" dt="2023-02-07T03:09:01.207" v="283"/>
              <pc2:cmMkLst xmlns:pc2="http://schemas.microsoft.com/office/powerpoint/2019/9/main/command">
                <pc:docMk/>
                <pc:sldMk cId="901538395" sldId="261"/>
                <pc2:cmMk id="{5A7A666F-4E66-4673-8917-673C05DC0723}"/>
              </pc2:cmMkLst>
            </pc226:cmChg>
          </p:ext>
        </pc:extLst>
      </pc:sldChg>
      <pc:sldChg chg="modSp mod modNotesTx">
        <pc:chgData name="Behague, Sabina" userId="2f9f8379-56ce-455c-81be-d1dc66b28ae7" providerId="ADAL" clId="{D310182B-0E8B-4361-A822-38F1A1EAB71B}" dt="2023-02-08T18:05:53.194" v="4048" actId="1076"/>
        <pc:sldMkLst>
          <pc:docMk/>
          <pc:sldMk cId="1428788921" sldId="262"/>
        </pc:sldMkLst>
      </pc:sldChg>
      <pc:sldChg chg="addSp delSp modSp mod">
        <pc:chgData name="Behague, Sabina" userId="2f9f8379-56ce-455c-81be-d1dc66b28ae7" providerId="ADAL" clId="{D310182B-0E8B-4361-A822-38F1A1EAB71B}" dt="2023-02-07T03:11:49.677" v="330" actId="27918"/>
        <pc:sldMkLst>
          <pc:docMk/>
          <pc:sldMk cId="1887431401" sldId="263"/>
        </pc:sldMkLst>
      </pc:sldChg>
      <pc:sldChg chg="modSp mod addCm modNotesTx">
        <pc:chgData name="Behague, Sabina" userId="2f9f8379-56ce-455c-81be-d1dc66b28ae7" providerId="ADAL" clId="{D310182B-0E8B-4361-A822-38F1A1EAB71B}" dt="2023-02-07T17:01:39.345" v="1283" actId="20577"/>
        <pc:sldMkLst>
          <pc:docMk/>
          <pc:sldMk cId="2479953464" sldId="26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D310182B-0E8B-4361-A822-38F1A1EAB71B}" dt="2023-02-07T14:36:30.227" v="780"/>
              <pc2:cmMkLst xmlns:pc2="http://schemas.microsoft.com/office/powerpoint/2019/9/main/command">
                <pc:docMk/>
                <pc:sldMk cId="2479953464" sldId="264"/>
                <pc2:cmMk id="{C2E08F66-2258-40E4-A0C7-F43D61D3D1F0}"/>
              </pc2:cmMkLst>
            </pc226:cmChg>
          </p:ext>
        </pc:extLst>
      </pc:sldChg>
      <pc:sldChg chg="modSp mod addCm">
        <pc:chgData name="Behague, Sabina" userId="2f9f8379-56ce-455c-81be-d1dc66b28ae7" providerId="ADAL" clId="{D310182B-0E8B-4361-A822-38F1A1EAB71B}" dt="2023-02-07T17:03:49.877" v="1299" actId="20577"/>
        <pc:sldMkLst>
          <pc:docMk/>
          <pc:sldMk cId="3201893001" sldId="26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D310182B-0E8B-4361-A822-38F1A1EAB71B}" dt="2023-02-07T14:54:09.214" v="883"/>
              <pc2:cmMkLst xmlns:pc2="http://schemas.microsoft.com/office/powerpoint/2019/9/main/command">
                <pc:docMk/>
                <pc:sldMk cId="3201893001" sldId="265"/>
                <pc2:cmMk id="{2F5F1E9A-8A0A-4593-B6DB-26D0D604D85A}"/>
              </pc2:cmMkLst>
            </pc226:cmChg>
          </p:ext>
        </pc:extLst>
      </pc:sldChg>
      <pc:sldChg chg="modSp mod delCm modCm">
        <pc:chgData name="Behague, Sabina" userId="2f9f8379-56ce-455c-81be-d1dc66b28ae7" providerId="ADAL" clId="{D310182B-0E8B-4361-A822-38F1A1EAB71B}" dt="2023-02-07T14:59:11.229" v="1028" actId="255"/>
        <pc:sldMkLst>
          <pc:docMk/>
          <pc:sldMk cId="1273125120" sldId="266"/>
        </pc:sldMkLst>
        <pc:extLst>
          <p:ext xmlns:p="http://schemas.openxmlformats.org/presentationml/2006/main" uri="{D6D511B9-2390-475A-947B-AFAB55BFBCF1}">
            <pc226:cmChg xmlns:pc226="http://schemas.microsoft.com/office/powerpoint/2022/06/main/command" chg="del mod">
              <pc226:chgData name="Behague, Sabina" userId="2f9f8379-56ce-455c-81be-d1dc66b28ae7" providerId="ADAL" clId="{D310182B-0E8B-4361-A822-38F1A1EAB71B}" dt="2023-02-07T14:55:42.946" v="906"/>
              <pc2:cmMkLst xmlns:pc2="http://schemas.microsoft.com/office/powerpoint/2019/9/main/command">
                <pc:docMk/>
                <pc:sldMk cId="1273125120" sldId="266"/>
                <pc2:cmMk id="{E3D2230C-8190-460F-BB18-ED46871B795A}"/>
              </pc2:cmMkLst>
            </pc226:cmChg>
          </p:ext>
        </pc:extLst>
      </pc:sldChg>
      <pc:sldChg chg="modSp mod">
        <pc:chgData name="Behague, Sabina" userId="2f9f8379-56ce-455c-81be-d1dc66b28ae7" providerId="ADAL" clId="{D310182B-0E8B-4361-A822-38F1A1EAB71B}" dt="2023-02-07T16:49:57.715" v="1234" actId="113"/>
        <pc:sldMkLst>
          <pc:docMk/>
          <pc:sldMk cId="4262632132" sldId="267"/>
        </pc:sldMkLst>
      </pc:sldChg>
      <pc:sldChg chg="modSp mod">
        <pc:chgData name="Behague, Sabina" userId="2f9f8379-56ce-455c-81be-d1dc66b28ae7" providerId="ADAL" clId="{D310182B-0E8B-4361-A822-38F1A1EAB71B}" dt="2023-02-07T16:50:51.262" v="1241" actId="27636"/>
        <pc:sldMkLst>
          <pc:docMk/>
          <pc:sldMk cId="528443413" sldId="269"/>
        </pc:sldMkLst>
      </pc:sldChg>
      <pc:sldChg chg="modSp mod addCm delCm">
        <pc:chgData name="Behague, Sabina" userId="2f9f8379-56ce-455c-81be-d1dc66b28ae7" providerId="ADAL" clId="{D310182B-0E8B-4361-A822-38F1A1EAB71B}" dt="2023-02-07T21:00:14.770" v="2454"/>
        <pc:sldMkLst>
          <pc:docMk/>
          <pc:sldMk cId="3367104273" sldId="270"/>
        </pc:sldMkLst>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D310182B-0E8B-4361-A822-38F1A1EAB71B}" dt="2023-02-07T21:00:14.770" v="2454"/>
              <pc2:cmMkLst xmlns:pc2="http://schemas.microsoft.com/office/powerpoint/2019/9/main/command">
                <pc:docMk/>
                <pc:sldMk cId="3367104273" sldId="270"/>
                <pc2:cmMk id="{02617328-85A0-42AC-B235-99A0497D482C}"/>
              </pc2:cmMkLst>
            </pc226:cmChg>
          </p:ext>
        </pc:extLst>
      </pc:sldChg>
      <pc:sldChg chg="modSp mod">
        <pc:chgData name="Behague, Sabina" userId="2f9f8379-56ce-455c-81be-d1dc66b28ae7" providerId="ADAL" clId="{D310182B-0E8B-4361-A822-38F1A1EAB71B}" dt="2023-02-07T17:29:04.145" v="1497" actId="6549"/>
        <pc:sldMkLst>
          <pc:docMk/>
          <pc:sldMk cId="52877160" sldId="271"/>
        </pc:sldMkLst>
      </pc:sldChg>
      <pc:sldChg chg="modSp mod">
        <pc:chgData name="Behague, Sabina" userId="2f9f8379-56ce-455c-81be-d1dc66b28ae7" providerId="ADAL" clId="{D310182B-0E8B-4361-A822-38F1A1EAB71B}" dt="2023-02-07T17:51:44.319" v="1623" actId="27918"/>
        <pc:sldMkLst>
          <pc:docMk/>
          <pc:sldMk cId="1506493807" sldId="272"/>
        </pc:sldMkLst>
      </pc:sldChg>
      <pc:sldChg chg="addSp delSp modSp mod">
        <pc:chgData name="Behague, Sabina" userId="2f9f8379-56ce-455c-81be-d1dc66b28ae7" providerId="ADAL" clId="{D310182B-0E8B-4361-A822-38F1A1EAB71B}" dt="2023-02-07T20:44:19.113" v="1952" actId="1076"/>
        <pc:sldMkLst>
          <pc:docMk/>
          <pc:sldMk cId="454941652" sldId="273"/>
        </pc:sldMkLst>
      </pc:sldChg>
      <pc:sldChg chg="addSp delSp modSp mod">
        <pc:chgData name="Behague, Sabina" userId="2f9f8379-56ce-455c-81be-d1dc66b28ae7" providerId="ADAL" clId="{D310182B-0E8B-4361-A822-38F1A1EAB71B}" dt="2023-02-07T20:44:09.551" v="1950" actId="1076"/>
        <pc:sldMkLst>
          <pc:docMk/>
          <pc:sldMk cId="4007693361" sldId="274"/>
        </pc:sldMkLst>
      </pc:sldChg>
      <pc:sldChg chg="modSp mod modNotesTx">
        <pc:chgData name="Behague, Sabina" userId="2f9f8379-56ce-455c-81be-d1dc66b28ae7" providerId="ADAL" clId="{D310182B-0E8B-4361-A822-38F1A1EAB71B}" dt="2023-02-07T20:47:37.046" v="2083" actId="27918"/>
        <pc:sldMkLst>
          <pc:docMk/>
          <pc:sldMk cId="111198767" sldId="275"/>
        </pc:sldMkLst>
      </pc:sldChg>
      <pc:sldChg chg="modSp mod modNotesTx">
        <pc:chgData name="Behague, Sabina" userId="2f9f8379-56ce-455c-81be-d1dc66b28ae7" providerId="ADAL" clId="{D310182B-0E8B-4361-A822-38F1A1EAB71B}" dt="2023-02-07T20:53:26.907" v="2333" actId="1076"/>
        <pc:sldMkLst>
          <pc:docMk/>
          <pc:sldMk cId="995516696" sldId="276"/>
        </pc:sldMkLst>
      </pc:sldChg>
      <pc:sldChg chg="addSp delSp modSp del mod">
        <pc:chgData name="Behague, Sabina" userId="2f9f8379-56ce-455c-81be-d1dc66b28ae7" providerId="ADAL" clId="{D310182B-0E8B-4361-A822-38F1A1EAB71B}" dt="2023-02-07T21:14:57.940" v="2617" actId="47"/>
        <pc:sldMkLst>
          <pc:docMk/>
          <pc:sldMk cId="3374680457" sldId="277"/>
        </pc:sldMkLst>
      </pc:sldChg>
      <pc:sldChg chg="addSp delSp modSp mod addCm">
        <pc:chgData name="Behague, Sabina" userId="2f9f8379-56ce-455c-81be-d1dc66b28ae7" providerId="ADAL" clId="{D310182B-0E8B-4361-A822-38F1A1EAB71B}" dt="2023-02-07T21:18:00.186" v="2711" actId="20577"/>
        <pc:sldMkLst>
          <pc:docMk/>
          <pc:sldMk cId="3303905315" sldId="278"/>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D310182B-0E8B-4361-A822-38F1A1EAB71B}" dt="2023-02-07T21:17:32.146" v="2689"/>
              <pc2:cmMkLst xmlns:pc2="http://schemas.microsoft.com/office/powerpoint/2019/9/main/command">
                <pc:docMk/>
                <pc:sldMk cId="3303905315" sldId="278"/>
                <pc2:cmMk id="{21E1D1A9-90D5-4CC5-A31A-38D193D16BA8}"/>
              </pc2:cmMkLst>
            </pc226:cmChg>
          </p:ext>
        </pc:extLst>
      </pc:sldChg>
      <pc:sldChg chg="addSp delSp modSp mod addCm modNotesTx">
        <pc:chgData name="Behague, Sabina" userId="2f9f8379-56ce-455c-81be-d1dc66b28ae7" providerId="ADAL" clId="{D310182B-0E8B-4361-A822-38F1A1EAB71B}" dt="2023-02-07T21:13:33.504" v="2613" actId="1076"/>
        <pc:sldMkLst>
          <pc:docMk/>
          <pc:sldMk cId="3194101482" sldId="27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D310182B-0E8B-4361-A822-38F1A1EAB71B}" dt="2023-02-07T21:09:58.045" v="2538"/>
              <pc2:cmMkLst xmlns:pc2="http://schemas.microsoft.com/office/powerpoint/2019/9/main/command">
                <pc:docMk/>
                <pc:sldMk cId="3194101482" sldId="279"/>
                <pc2:cmMk id="{D041EBA1-232E-4962-B098-7ABAFAB068E7}"/>
              </pc2:cmMkLst>
            </pc226:cmChg>
          </p:ext>
        </pc:extLst>
      </pc:sldChg>
      <pc:sldChg chg="addSp delSp modSp del mod">
        <pc:chgData name="Behague, Sabina" userId="2f9f8379-56ce-455c-81be-d1dc66b28ae7" providerId="ADAL" clId="{D310182B-0E8B-4361-A822-38F1A1EAB71B}" dt="2023-02-07T21:18:12.981" v="2713" actId="47"/>
        <pc:sldMkLst>
          <pc:docMk/>
          <pc:sldMk cId="2037355660" sldId="280"/>
        </pc:sldMkLst>
      </pc:sldChg>
      <pc:sldChg chg="addSp delSp modSp mod">
        <pc:chgData name="Behague, Sabina" userId="2f9f8379-56ce-455c-81be-d1dc66b28ae7" providerId="ADAL" clId="{D310182B-0E8B-4361-A822-38F1A1EAB71B}" dt="2023-02-07T21:30:41.416" v="2823" actId="27918"/>
        <pc:sldMkLst>
          <pc:docMk/>
          <pc:sldMk cId="999283337" sldId="281"/>
        </pc:sldMkLst>
      </pc:sldChg>
      <pc:sldChg chg="addSp delSp modSp mod">
        <pc:chgData name="Behague, Sabina" userId="2f9f8379-56ce-455c-81be-d1dc66b28ae7" providerId="ADAL" clId="{D310182B-0E8B-4361-A822-38F1A1EAB71B}" dt="2023-02-07T20:57:58.731" v="2443" actId="27918"/>
        <pc:sldMkLst>
          <pc:docMk/>
          <pc:sldMk cId="2975771389" sldId="282"/>
        </pc:sldMkLst>
      </pc:sldChg>
      <pc:sldChg chg="addSp delSp modSp mod">
        <pc:chgData name="Behague, Sabina" userId="2f9f8379-56ce-455c-81be-d1dc66b28ae7" providerId="ADAL" clId="{D310182B-0E8B-4361-A822-38F1A1EAB71B}" dt="2023-02-08T17:49:22.488" v="3779"/>
        <pc:sldMkLst>
          <pc:docMk/>
          <pc:sldMk cId="3502258445" sldId="283"/>
        </pc:sldMkLst>
      </pc:sldChg>
      <pc:sldChg chg="addSp delSp modSp mod delCm modNotesTx">
        <pc:chgData name="Behague, Sabina" userId="2f9f8379-56ce-455c-81be-d1dc66b28ae7" providerId="ADAL" clId="{D310182B-0E8B-4361-A822-38F1A1EAB71B}" dt="2023-02-08T13:35:45.802" v="3316" actId="1076"/>
        <pc:sldMkLst>
          <pc:docMk/>
          <pc:sldMk cId="3958030153" sldId="284"/>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D310182B-0E8B-4361-A822-38F1A1EAB71B}" dt="2023-02-07T21:37:50.515" v="3015"/>
              <pc2:cmMkLst xmlns:pc2="http://schemas.microsoft.com/office/powerpoint/2019/9/main/command">
                <pc:docMk/>
                <pc:sldMk cId="3958030153" sldId="284"/>
                <pc2:cmMk id="{86CC6F0D-D7CF-4A5F-AB51-38422451F7EB}"/>
              </pc2:cmMkLst>
            </pc226:cmChg>
          </p:ext>
        </pc:extLst>
      </pc:sldChg>
      <pc:sldChg chg="addSp delSp modSp mod">
        <pc:chgData name="Behague, Sabina" userId="2f9f8379-56ce-455c-81be-d1dc66b28ae7" providerId="ADAL" clId="{D310182B-0E8B-4361-A822-38F1A1EAB71B}" dt="2023-02-07T21:37:39.897" v="3014" actId="1076"/>
        <pc:sldMkLst>
          <pc:docMk/>
          <pc:sldMk cId="3771114077" sldId="285"/>
        </pc:sldMkLst>
      </pc:sldChg>
      <pc:sldChg chg="addSp delSp modSp mod modNotesTx">
        <pc:chgData name="Behague, Sabina" userId="2f9f8379-56ce-455c-81be-d1dc66b28ae7" providerId="ADAL" clId="{D310182B-0E8B-4361-A822-38F1A1EAB71B}" dt="2023-02-08T17:44:01.894" v="3583" actId="20577"/>
        <pc:sldMkLst>
          <pc:docMk/>
          <pc:sldMk cId="1821595124" sldId="286"/>
        </pc:sldMkLst>
      </pc:sldChg>
      <pc:sldChg chg="addSp delSp modSp mod">
        <pc:chgData name="Behague, Sabina" userId="2f9f8379-56ce-455c-81be-d1dc66b28ae7" providerId="ADAL" clId="{D310182B-0E8B-4361-A822-38F1A1EAB71B}" dt="2023-02-08T17:52:40.732" v="3939" actId="27918"/>
        <pc:sldMkLst>
          <pc:docMk/>
          <pc:sldMk cId="2301792542" sldId="287"/>
        </pc:sldMkLst>
      </pc:sldChg>
      <pc:sldChg chg="modSp mod">
        <pc:chgData name="Behague, Sabina" userId="2f9f8379-56ce-455c-81be-d1dc66b28ae7" providerId="ADAL" clId="{D310182B-0E8B-4361-A822-38F1A1EAB71B}" dt="2023-02-08T18:02:05.597" v="3987" actId="1076"/>
        <pc:sldMkLst>
          <pc:docMk/>
          <pc:sldMk cId="2004344858" sldId="288"/>
        </pc:sldMkLst>
      </pc:sldChg>
      <pc:sldChg chg="modSp mod addCm modCm">
        <pc:chgData name="Behague, Sabina" userId="2f9f8379-56ce-455c-81be-d1dc66b28ae7" providerId="ADAL" clId="{D310182B-0E8B-4361-A822-38F1A1EAB71B}" dt="2023-02-08T18:41:13.379" v="4302"/>
        <pc:sldMkLst>
          <pc:docMk/>
          <pc:sldMk cId="3475639167" sldId="289"/>
        </pc:sldMkLst>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D310182B-0E8B-4361-A822-38F1A1EAB71B}" dt="2023-02-08T18:40:40.760" v="4300" actId="20577"/>
              <pc2:cmMkLst xmlns:pc2="http://schemas.microsoft.com/office/powerpoint/2019/9/main/command">
                <pc:docMk/>
                <pc:sldMk cId="3475639167" sldId="289"/>
                <pc2:cmMk id="{0CF43A77-FFC6-4E6F-8324-81CDEEA56F61}"/>
              </pc2:cmMkLst>
            </pc226:cmChg>
          </p:ext>
        </pc:extLst>
      </pc:sldChg>
      <pc:sldChg chg="add modCm">
        <pc:chgData name="Behague, Sabina" userId="2f9f8379-56ce-455c-81be-d1dc66b28ae7" providerId="ADAL" clId="{D310182B-0E8B-4361-A822-38F1A1EAB71B}" dt="2023-02-07T21:14:53.049" v="2616"/>
        <pc:sldMkLst>
          <pc:docMk/>
          <pc:sldMk cId="2615541728" sldId="290"/>
        </pc:sldMkLst>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D310182B-0E8B-4361-A822-38F1A1EAB71B}" dt="2023-02-07T21:14:53.049" v="2616"/>
              <pc2:cmMkLst xmlns:pc2="http://schemas.microsoft.com/office/powerpoint/2019/9/main/command">
                <pc:docMk/>
                <pc:sldMk cId="2615541728" sldId="290"/>
                <pc2:cmMk id="{8D556993-8263-4D30-B9C4-24E04F151D62}"/>
              </pc2:cmMkLst>
            </pc226:cmChg>
          </p:ext>
        </pc:extLst>
      </pc:sldChg>
      <pc:sldChg chg="add delCm">
        <pc:chgData name="Behague, Sabina" userId="2f9f8379-56ce-455c-81be-d1dc66b28ae7" providerId="ADAL" clId="{D310182B-0E8B-4361-A822-38F1A1EAB71B}" dt="2023-02-07T21:18:17.828" v="2714"/>
        <pc:sldMkLst>
          <pc:docMk/>
          <pc:sldMk cId="218602763" sldId="291"/>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D310182B-0E8B-4361-A822-38F1A1EAB71B}" dt="2023-02-07T21:18:17.828" v="2714"/>
              <pc2:cmMkLst xmlns:pc2="http://schemas.microsoft.com/office/powerpoint/2019/9/main/command">
                <pc:docMk/>
                <pc:sldMk cId="218602763" sldId="291"/>
                <pc2:cmMk id="{4C8D0ACA-ACDC-452A-AF96-5DF2D71E326D}"/>
              </pc2:cmMkLst>
            </pc226:cmChg>
          </p:ext>
        </pc:extLst>
      </pc:sldChg>
    </pc:docChg>
  </pc:docChgLst>
  <pc:docChgLst>
    <pc:chgData name="Behague, Sabina" userId="2f9f8379-56ce-455c-81be-d1dc66b28ae7" providerId="ADAL" clId="{F6E3B597-01E5-4054-A016-A139E0EA3C99}"/>
    <pc:docChg chg="undo custSel modSld">
      <pc:chgData name="Behague, Sabina" userId="2f9f8379-56ce-455c-81be-d1dc66b28ae7" providerId="ADAL" clId="{F6E3B597-01E5-4054-A016-A139E0EA3C99}" dt="2023-01-26T19:12:01.626" v="52" actId="1076"/>
      <pc:docMkLst>
        <pc:docMk/>
      </pc:docMkLst>
      <pc:sldChg chg="modSp mod">
        <pc:chgData name="Behague, Sabina" userId="2f9f8379-56ce-455c-81be-d1dc66b28ae7" providerId="ADAL" clId="{F6E3B597-01E5-4054-A016-A139E0EA3C99}" dt="2023-01-26T17:36:49.122" v="1" actId="20577"/>
        <pc:sldMkLst>
          <pc:docMk/>
          <pc:sldMk cId="109857222" sldId="256"/>
        </pc:sldMkLst>
      </pc:sldChg>
      <pc:sldChg chg="modSp mod">
        <pc:chgData name="Behague, Sabina" userId="2f9f8379-56ce-455c-81be-d1dc66b28ae7" providerId="ADAL" clId="{F6E3B597-01E5-4054-A016-A139E0EA3C99}" dt="2023-01-26T17:36:55.989" v="2" actId="1076"/>
        <pc:sldMkLst>
          <pc:docMk/>
          <pc:sldMk cId="2163988523" sldId="260"/>
        </pc:sldMkLst>
      </pc:sldChg>
      <pc:sldChg chg="modSp mod addCm">
        <pc:chgData name="Behague, Sabina" userId="2f9f8379-56ce-455c-81be-d1dc66b28ae7" providerId="ADAL" clId="{F6E3B597-01E5-4054-A016-A139E0EA3C99}" dt="2023-01-26T18:13:42.442" v="18"/>
        <pc:sldMkLst>
          <pc:docMk/>
          <pc:sldMk cId="901538395" sldId="26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3:42.442" v="18"/>
              <pc2:cmMkLst xmlns:pc2="http://schemas.microsoft.com/office/powerpoint/2019/9/main/command">
                <pc:docMk/>
                <pc:sldMk cId="901538395" sldId="261"/>
                <pc2:cmMk id="{5A7A666F-4E66-4673-8917-673C05DC0723}"/>
              </pc2:cmMkLst>
            </pc226:cmChg>
          </p:ext>
        </pc:extLst>
      </pc:sldChg>
      <pc:sldChg chg="modSp mod">
        <pc:chgData name="Behague, Sabina" userId="2f9f8379-56ce-455c-81be-d1dc66b28ae7" providerId="ADAL" clId="{F6E3B597-01E5-4054-A016-A139E0EA3C99}" dt="2023-01-26T17:37:48.177" v="3" actId="1076"/>
        <pc:sldMkLst>
          <pc:docMk/>
          <pc:sldMk cId="1887431401" sldId="263"/>
        </pc:sldMkLst>
      </pc:sldChg>
      <pc:sldChg chg="modCm">
        <pc:chgData name="Behague, Sabina" userId="2f9f8379-56ce-455c-81be-d1dc66b28ae7" providerId="ADAL" clId="{F6E3B597-01E5-4054-A016-A139E0EA3C99}" dt="2023-01-26T18:08:01.026" v="6"/>
        <pc:sldMkLst>
          <pc:docMk/>
          <pc:sldMk cId="1273125120" sldId="266"/>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08:01.026" v="6"/>
              <pc2:cmMkLst xmlns:pc2="http://schemas.microsoft.com/office/powerpoint/2019/9/main/command">
                <pc:docMk/>
                <pc:sldMk cId="1273125120" sldId="266"/>
                <pc2:cmMk id="{E3D2230C-8190-460F-BB18-ED46871B795A}"/>
              </pc2:cmMkLst>
              <pc226:cmRplyChg chg="add">
                <pc226:chgData name="Behague, Sabina" userId="2f9f8379-56ce-455c-81be-d1dc66b28ae7" providerId="ADAL" clId="{F6E3B597-01E5-4054-A016-A139E0EA3C99}" dt="2023-01-26T18:08:01.026" v="6"/>
                <pc2:cmRplyMkLst xmlns:pc2="http://schemas.microsoft.com/office/powerpoint/2019/9/main/command">
                  <pc:docMk/>
                  <pc:sldMk cId="1273125120" sldId="266"/>
                  <pc2:cmMk id="{E3D2230C-8190-460F-BB18-ED46871B795A}"/>
                  <pc2:cmRplyMk id="{7E630BFC-EC32-414F-AD89-6943D7E16723}"/>
                </pc2:cmRplyMkLst>
              </pc226:cmRplyChg>
            </pc226:cmChg>
          </p:ext>
        </pc:extLst>
      </pc:sldChg>
      <pc:sldChg chg="addCm">
        <pc:chgData name="Behague, Sabina" userId="2f9f8379-56ce-455c-81be-d1dc66b28ae7" providerId="ADAL" clId="{F6E3B597-01E5-4054-A016-A139E0EA3C99}" dt="2023-01-26T18:08:48.761" v="7"/>
        <pc:sldMkLst>
          <pc:docMk/>
          <pc:sldMk cId="4262632132" sldId="2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08:48.761" v="7"/>
              <pc2:cmMkLst xmlns:pc2="http://schemas.microsoft.com/office/powerpoint/2019/9/main/command">
                <pc:docMk/>
                <pc:sldMk cId="4262632132" sldId="267"/>
                <pc2:cmMk id="{FF34FB3C-7011-4BA6-A28F-92CC8F0B3907}"/>
              </pc2:cmMkLst>
            </pc226:cmChg>
          </p:ext>
        </pc:extLst>
      </pc:sldChg>
      <pc:sldChg chg="modSp mod">
        <pc:chgData name="Behague, Sabina" userId="2f9f8379-56ce-455c-81be-d1dc66b28ae7" providerId="ADAL" clId="{F6E3B597-01E5-4054-A016-A139E0EA3C99}" dt="2023-01-26T18:09:00.819" v="8" actId="1076"/>
        <pc:sldMkLst>
          <pc:docMk/>
          <pc:sldMk cId="528443413" sldId="269"/>
        </pc:sldMkLst>
      </pc:sldChg>
      <pc:sldChg chg="modSp mod">
        <pc:chgData name="Behague, Sabina" userId="2f9f8379-56ce-455c-81be-d1dc66b28ae7" providerId="ADAL" clId="{F6E3B597-01E5-4054-A016-A139E0EA3C99}" dt="2023-01-26T18:12:21.913" v="17" actId="1076"/>
        <pc:sldMkLst>
          <pc:docMk/>
          <pc:sldMk cId="3367104273" sldId="270"/>
        </pc:sldMkLst>
      </pc:sldChg>
      <pc:sldChg chg="modSp mod">
        <pc:chgData name="Behague, Sabina" userId="2f9f8379-56ce-455c-81be-d1dc66b28ae7" providerId="ADAL" clId="{F6E3B597-01E5-4054-A016-A139E0EA3C99}" dt="2023-01-26T18:10:00.174" v="14" actId="1076"/>
        <pc:sldMkLst>
          <pc:docMk/>
          <pc:sldMk cId="454941652" sldId="273"/>
        </pc:sldMkLst>
      </pc:sldChg>
      <pc:sldChg chg="modSp mod">
        <pc:chgData name="Behague, Sabina" userId="2f9f8379-56ce-455c-81be-d1dc66b28ae7" providerId="ADAL" clId="{F6E3B597-01E5-4054-A016-A139E0EA3C99}" dt="2023-01-26T18:09:42.002" v="10" actId="1076"/>
        <pc:sldMkLst>
          <pc:docMk/>
          <pc:sldMk cId="4007693361" sldId="274"/>
        </pc:sldMkLst>
      </pc:sldChg>
      <pc:sldChg chg="modSp mod">
        <pc:chgData name="Behague, Sabina" userId="2f9f8379-56ce-455c-81be-d1dc66b28ae7" providerId="ADAL" clId="{F6E3B597-01E5-4054-A016-A139E0EA3C99}" dt="2023-01-26T18:14:32.864" v="23" actId="1076"/>
        <pc:sldMkLst>
          <pc:docMk/>
          <pc:sldMk cId="3374680457" sldId="277"/>
        </pc:sldMkLst>
      </pc:sldChg>
      <pc:sldChg chg="modSp mod addCm">
        <pc:chgData name="Behague, Sabina" userId="2f9f8379-56ce-455c-81be-d1dc66b28ae7" providerId="ADAL" clId="{F6E3B597-01E5-4054-A016-A139E0EA3C99}" dt="2023-01-26T18:15:43.298" v="26"/>
        <pc:sldMkLst>
          <pc:docMk/>
          <pc:sldMk cId="3303905315" sldId="278"/>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5:43.298" v="26"/>
              <pc2:cmMkLst xmlns:pc2="http://schemas.microsoft.com/office/powerpoint/2019/9/main/command">
                <pc:docMk/>
                <pc:sldMk cId="3303905315" sldId="278"/>
                <pc2:cmMk id="{D8FDDF7F-9E51-4639-853B-E48DF87D4B0B}"/>
              </pc2:cmMkLst>
            </pc226:cmChg>
          </p:ext>
        </pc:extLst>
      </pc:sldChg>
      <pc:sldChg chg="modSp mod modCm">
        <pc:chgData name="Behague, Sabina" userId="2f9f8379-56ce-455c-81be-d1dc66b28ae7" providerId="ADAL" clId="{F6E3B597-01E5-4054-A016-A139E0EA3C99}" dt="2023-01-26T18:14:14.549" v="21" actId="1076"/>
        <pc:sldMkLst>
          <pc:docMk/>
          <pc:sldMk cId="3194101482" sldId="279"/>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4:04.409" v="19"/>
              <pc2:cmMkLst xmlns:pc2="http://schemas.microsoft.com/office/powerpoint/2019/9/main/command">
                <pc:docMk/>
                <pc:sldMk cId="3194101482" sldId="279"/>
                <pc2:cmMk id="{7AEEBD4B-81A2-4262-AB6E-2A38ABB25B56}"/>
              </pc2:cmMkLst>
              <pc226:cmRplyChg chg="add">
                <pc226:chgData name="Behague, Sabina" userId="2f9f8379-56ce-455c-81be-d1dc66b28ae7" providerId="ADAL" clId="{F6E3B597-01E5-4054-A016-A139E0EA3C99}" dt="2023-01-26T18:14:04.409" v="19"/>
                <pc2:cmRplyMkLst xmlns:pc2="http://schemas.microsoft.com/office/powerpoint/2019/9/main/command">
                  <pc:docMk/>
                  <pc:sldMk cId="3194101482" sldId="279"/>
                  <pc2:cmMk id="{7AEEBD4B-81A2-4262-AB6E-2A38ABB25B56}"/>
                  <pc2:cmRplyMk id="{06FBB56A-684C-475C-A6CE-3C0A3F50C405}"/>
                </pc2:cmRplyMkLst>
              </pc226:cmRplyChg>
            </pc226:cmChg>
          </p:ext>
        </pc:extLst>
      </pc:sldChg>
      <pc:sldChg chg="modSp mod">
        <pc:chgData name="Behague, Sabina" userId="2f9f8379-56ce-455c-81be-d1dc66b28ae7" providerId="ADAL" clId="{F6E3B597-01E5-4054-A016-A139E0EA3C99}" dt="2023-01-26T18:15:51.060" v="28" actId="1076"/>
        <pc:sldMkLst>
          <pc:docMk/>
          <pc:sldMk cId="2037355660" sldId="280"/>
        </pc:sldMkLst>
      </pc:sldChg>
      <pc:sldChg chg="modSp addCm">
        <pc:chgData name="Behague, Sabina" userId="2f9f8379-56ce-455c-81be-d1dc66b28ae7" providerId="ADAL" clId="{F6E3B597-01E5-4054-A016-A139E0EA3C99}" dt="2023-01-26T18:16:50.318" v="32"/>
        <pc:sldMkLst>
          <pc:docMk/>
          <pc:sldMk cId="999283337" sldId="28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6:50.318" v="32"/>
              <pc2:cmMkLst xmlns:pc2="http://schemas.microsoft.com/office/powerpoint/2019/9/main/command">
                <pc:docMk/>
                <pc:sldMk cId="999283337" sldId="281"/>
                <pc2:cmMk id="{3BE32D70-FA6B-4EC2-B1D3-54A78A23C894}"/>
              </pc2:cmMkLst>
            </pc226:cmChg>
          </p:ext>
        </pc:extLst>
      </pc:sldChg>
      <pc:sldChg chg="modSp mod">
        <pc:chgData name="Behague, Sabina" userId="2f9f8379-56ce-455c-81be-d1dc66b28ae7" providerId="ADAL" clId="{F6E3B597-01E5-4054-A016-A139E0EA3C99}" dt="2023-01-26T18:12:06.942" v="16" actId="1076"/>
        <pc:sldMkLst>
          <pc:docMk/>
          <pc:sldMk cId="2975771389" sldId="282"/>
        </pc:sldMkLst>
      </pc:sldChg>
      <pc:sldChg chg="modSp mod">
        <pc:chgData name="Behague, Sabina" userId="2f9f8379-56ce-455c-81be-d1dc66b28ae7" providerId="ADAL" clId="{F6E3B597-01E5-4054-A016-A139E0EA3C99}" dt="2023-01-26T18:19:01.092" v="46" actId="1076"/>
        <pc:sldMkLst>
          <pc:docMk/>
          <pc:sldMk cId="3502258445" sldId="283"/>
        </pc:sldMkLst>
      </pc:sldChg>
      <pc:sldChg chg="modSp mod modCm">
        <pc:chgData name="Behague, Sabina" userId="2f9f8379-56ce-455c-81be-d1dc66b28ae7" providerId="ADAL" clId="{F6E3B597-01E5-4054-A016-A139E0EA3C99}" dt="2023-01-26T18:18:03.976" v="38"/>
        <pc:sldMkLst>
          <pc:docMk/>
          <pc:sldMk cId="3958030153" sldId="284"/>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8:03.976" v="38"/>
              <pc2:cmMkLst xmlns:pc2="http://schemas.microsoft.com/office/powerpoint/2019/9/main/command">
                <pc:docMk/>
                <pc:sldMk cId="3958030153" sldId="284"/>
                <pc2:cmMk id="{86CC6F0D-D7CF-4A5F-AB51-38422451F7EB}"/>
              </pc2:cmMkLst>
              <pc226:cmRplyChg chg="add">
                <pc226:chgData name="Behague, Sabina" userId="2f9f8379-56ce-455c-81be-d1dc66b28ae7" providerId="ADAL" clId="{F6E3B597-01E5-4054-A016-A139E0EA3C99}" dt="2023-01-26T18:18:03.976" v="38"/>
                <pc2:cmRplyMkLst xmlns:pc2="http://schemas.microsoft.com/office/powerpoint/2019/9/main/command">
                  <pc:docMk/>
                  <pc:sldMk cId="3958030153" sldId="284"/>
                  <pc2:cmMk id="{86CC6F0D-D7CF-4A5F-AB51-38422451F7EB}"/>
                  <pc2:cmRplyMk id="{7A435D18-CBEF-42C5-9C5B-40DCBA28B1EE}"/>
                </pc2:cmRplyMkLst>
              </pc226:cmRplyChg>
            </pc226:cmChg>
          </p:ext>
        </pc:extLst>
      </pc:sldChg>
      <pc:sldChg chg="modSp mod">
        <pc:chgData name="Behague, Sabina" userId="2f9f8379-56ce-455c-81be-d1dc66b28ae7" providerId="ADAL" clId="{F6E3B597-01E5-4054-A016-A139E0EA3C99}" dt="2023-01-26T18:17:04.261" v="35" actId="1076"/>
        <pc:sldMkLst>
          <pc:docMk/>
          <pc:sldMk cId="3771114077" sldId="285"/>
        </pc:sldMkLst>
      </pc:sldChg>
      <pc:sldChg chg="modSp mod">
        <pc:chgData name="Behague, Sabina" userId="2f9f8379-56ce-455c-81be-d1dc66b28ae7" providerId="ADAL" clId="{F6E3B597-01E5-4054-A016-A139E0EA3C99}" dt="2023-01-26T18:18:34.832" v="43" actId="1076"/>
        <pc:sldMkLst>
          <pc:docMk/>
          <pc:sldMk cId="1821595124" sldId="286"/>
        </pc:sldMkLst>
      </pc:sldChg>
      <pc:sldChg chg="modSp mod">
        <pc:chgData name="Behague, Sabina" userId="2f9f8379-56ce-455c-81be-d1dc66b28ae7" providerId="ADAL" clId="{F6E3B597-01E5-4054-A016-A139E0EA3C99}" dt="2023-01-26T19:12:01.626" v="52" actId="1076"/>
        <pc:sldMkLst>
          <pc:docMk/>
          <pc:sldMk cId="2301792542" sldId="287"/>
        </pc:sldMkLst>
      </pc:sldChg>
    </pc:docChg>
  </pc:docChgLst>
  <pc:docChgLst>
    <pc:chgData name="Behague, Sabina" userId="9788a9a5-b9f9-4f09-9b88-668e95cc4242" providerId="ADAL" clId="{40D84CF6-90A5-414A-BD02-B9707A0DCA8B}"/>
    <pc:docChg chg="undo custSel addSld delSld modSld addSection delSection modSection">
      <pc:chgData name="Behague, Sabina" userId="9788a9a5-b9f9-4f09-9b88-668e95cc4242" providerId="ADAL" clId="{40D84CF6-90A5-414A-BD02-B9707A0DCA8B}" dt="2025-09-15T19:28:09.597" v="720" actId="47"/>
      <pc:docMkLst>
        <pc:docMk/>
      </pc:docMkLst>
      <pc:sldChg chg="modSp mod">
        <pc:chgData name="Behague, Sabina" userId="9788a9a5-b9f9-4f09-9b88-668e95cc4242" providerId="ADAL" clId="{40D84CF6-90A5-414A-BD02-B9707A0DCA8B}" dt="2025-08-10T22:27:35.720" v="495" actId="207"/>
        <pc:sldMkLst>
          <pc:docMk/>
          <pc:sldMk cId="2163988523" sldId="260"/>
        </pc:sldMkLst>
      </pc:sldChg>
      <pc:sldChg chg="modSp add del mod">
        <pc:chgData name="Behague, Sabina" userId="9788a9a5-b9f9-4f09-9b88-668e95cc4242" providerId="ADAL" clId="{40D84CF6-90A5-414A-BD02-B9707A0DCA8B}" dt="2025-09-15T19:26:48.043" v="718" actId="47"/>
        <pc:sldMkLst>
          <pc:docMk/>
          <pc:sldMk cId="901538395" sldId="261"/>
        </pc:sldMkLst>
      </pc:sldChg>
      <pc:sldChg chg="del">
        <pc:chgData name="Behague, Sabina" userId="9788a9a5-b9f9-4f09-9b88-668e95cc4242" providerId="ADAL" clId="{40D84CF6-90A5-414A-BD02-B9707A0DCA8B}" dt="2025-07-30T12:40:05.806" v="35" actId="47"/>
        <pc:sldMkLst>
          <pc:docMk/>
          <pc:sldMk cId="1428788921" sldId="262"/>
        </pc:sldMkLst>
      </pc:sldChg>
      <pc:sldChg chg="modSp add del mod modNotesTx">
        <pc:chgData name="Behague, Sabina" userId="9788a9a5-b9f9-4f09-9b88-668e95cc4242" providerId="ADAL" clId="{40D84CF6-90A5-414A-BD02-B9707A0DCA8B}" dt="2025-09-15T19:26:48.043" v="718" actId="47"/>
        <pc:sldMkLst>
          <pc:docMk/>
          <pc:sldMk cId="2479953464" sldId="264"/>
        </pc:sldMkLst>
      </pc:sldChg>
      <pc:sldChg chg="modSp add del mod modCm modNotesTx">
        <pc:chgData name="Behague, Sabina" userId="9788a9a5-b9f9-4f09-9b88-668e95cc4242" providerId="ADAL" clId="{40D84CF6-90A5-414A-BD02-B9707A0DCA8B}" dt="2025-09-15T19:26:48.043" v="718" actId="47"/>
        <pc:sldMkLst>
          <pc:docMk/>
          <pc:sldMk cId="3201893001" sldId="265"/>
        </pc:sldMkLst>
        <pc:spChg chg="mod">
          <ac:chgData name="Behague, Sabina" userId="9788a9a5-b9f9-4f09-9b88-668e95cc4242" providerId="ADAL" clId="{40D84CF6-90A5-414A-BD02-B9707A0DCA8B}" dt="2025-08-25T12:58:41.793" v="668" actId="14100"/>
          <ac:spMkLst>
            <pc:docMk/>
            <pc:sldMk cId="3201893001" sldId="265"/>
            <ac:spMk id="2" creationId="{F6245169-1799-41CD-B28E-D2D20D16AD73}"/>
          </ac:spMkLst>
        </pc:spChg>
        <pc:extLst>
          <p:ext xmlns:p="http://schemas.openxmlformats.org/presentationml/2006/main" uri="{D6D511B9-2390-475A-947B-AFAB55BFBCF1}">
            <pc226:cmChg xmlns:pc226="http://schemas.microsoft.com/office/powerpoint/2022/06/main/command" chg="mod">
              <pc226:chgData name="Behague, Sabina" userId="9788a9a5-b9f9-4f09-9b88-668e95cc4242" providerId="ADAL" clId="{40D84CF6-90A5-414A-BD02-B9707A0DCA8B}" dt="2025-08-25T12:58:33.240" v="667" actId="20577"/>
              <pc2:cmMkLst xmlns:pc2="http://schemas.microsoft.com/office/powerpoint/2019/9/main/command">
                <pc:docMk/>
                <pc:sldMk cId="3201893001" sldId="265"/>
                <pc2:cmMk id="{D4282D09-50E4-4C76-9E84-B46DCB6E2544}"/>
              </pc2:cmMkLst>
            </pc226:cmChg>
          </p:ext>
        </pc:extLst>
      </pc:sldChg>
      <pc:sldChg chg="add del">
        <pc:chgData name="Behague, Sabina" userId="9788a9a5-b9f9-4f09-9b88-668e95cc4242" providerId="ADAL" clId="{40D84CF6-90A5-414A-BD02-B9707A0DCA8B}" dt="2025-09-15T19:26:48.043" v="718" actId="47"/>
        <pc:sldMkLst>
          <pc:docMk/>
          <pc:sldMk cId="1273125120" sldId="266"/>
        </pc:sldMkLst>
      </pc:sldChg>
      <pc:sldChg chg="add del">
        <pc:chgData name="Behague, Sabina" userId="9788a9a5-b9f9-4f09-9b88-668e95cc4242" providerId="ADAL" clId="{40D84CF6-90A5-414A-BD02-B9707A0DCA8B}" dt="2025-09-15T19:26:48.043" v="718" actId="47"/>
        <pc:sldMkLst>
          <pc:docMk/>
          <pc:sldMk cId="4262632132" sldId="267"/>
        </pc:sldMkLst>
      </pc:sldChg>
      <pc:sldChg chg="modSp add del mod">
        <pc:chgData name="Behague, Sabina" userId="9788a9a5-b9f9-4f09-9b88-668e95cc4242" providerId="ADAL" clId="{40D84CF6-90A5-414A-BD02-B9707A0DCA8B}" dt="2025-09-15T19:26:48.043" v="718" actId="47"/>
        <pc:sldMkLst>
          <pc:docMk/>
          <pc:sldMk cId="528443413" sldId="269"/>
        </pc:sldMkLst>
      </pc:sldChg>
      <pc:sldChg chg="modSp add del mod">
        <pc:chgData name="Behague, Sabina" userId="9788a9a5-b9f9-4f09-9b88-668e95cc4242" providerId="ADAL" clId="{40D84CF6-90A5-414A-BD02-B9707A0DCA8B}" dt="2025-09-15T19:26:48.043" v="718" actId="47"/>
        <pc:sldMkLst>
          <pc:docMk/>
          <pc:sldMk cId="3367104273" sldId="270"/>
        </pc:sldMkLst>
      </pc:sldChg>
      <pc:sldChg chg="modSp add del mod modNotesTx">
        <pc:chgData name="Behague, Sabina" userId="9788a9a5-b9f9-4f09-9b88-668e95cc4242" providerId="ADAL" clId="{40D84CF6-90A5-414A-BD02-B9707A0DCA8B}" dt="2025-09-15T19:26:48.043" v="718" actId="47"/>
        <pc:sldMkLst>
          <pc:docMk/>
          <pc:sldMk cId="52877160" sldId="271"/>
        </pc:sldMkLst>
      </pc:sldChg>
      <pc:sldChg chg="addSp delSp modSp add del mod modNotesTx">
        <pc:chgData name="Behague, Sabina" userId="9788a9a5-b9f9-4f09-9b88-668e95cc4242" providerId="ADAL" clId="{40D84CF6-90A5-414A-BD02-B9707A0DCA8B}" dt="2025-09-15T19:26:48.043" v="718" actId="47"/>
        <pc:sldMkLst>
          <pc:docMk/>
          <pc:sldMk cId="454941652" sldId="273"/>
        </pc:sldMkLst>
      </pc:sldChg>
      <pc:sldChg chg="add del">
        <pc:chgData name="Behague, Sabina" userId="9788a9a5-b9f9-4f09-9b88-668e95cc4242" providerId="ADAL" clId="{40D84CF6-90A5-414A-BD02-B9707A0DCA8B}" dt="2025-09-15T19:26:48.043" v="718" actId="47"/>
        <pc:sldMkLst>
          <pc:docMk/>
          <pc:sldMk cId="4007693361" sldId="274"/>
        </pc:sldMkLst>
      </pc:sldChg>
      <pc:sldChg chg="add del">
        <pc:chgData name="Behague, Sabina" userId="9788a9a5-b9f9-4f09-9b88-668e95cc4242" providerId="ADAL" clId="{40D84CF6-90A5-414A-BD02-B9707A0DCA8B}" dt="2025-09-15T19:26:48.043" v="718" actId="47"/>
        <pc:sldMkLst>
          <pc:docMk/>
          <pc:sldMk cId="111198767" sldId="275"/>
        </pc:sldMkLst>
      </pc:sldChg>
      <pc:sldChg chg="modSp add del mod modNotesTx">
        <pc:chgData name="Behague, Sabina" userId="9788a9a5-b9f9-4f09-9b88-668e95cc4242" providerId="ADAL" clId="{40D84CF6-90A5-414A-BD02-B9707A0DCA8B}" dt="2025-09-15T19:26:48.043" v="718" actId="47"/>
        <pc:sldMkLst>
          <pc:docMk/>
          <pc:sldMk cId="995516696" sldId="276"/>
        </pc:sldMkLst>
      </pc:sldChg>
      <pc:sldChg chg="add del">
        <pc:chgData name="Behague, Sabina" userId="9788a9a5-b9f9-4f09-9b88-668e95cc4242" providerId="ADAL" clId="{40D84CF6-90A5-414A-BD02-B9707A0DCA8B}" dt="2025-09-15T19:26:48.043" v="718" actId="47"/>
        <pc:sldMkLst>
          <pc:docMk/>
          <pc:sldMk cId="3194101482" sldId="279"/>
        </pc:sldMkLst>
      </pc:sldChg>
      <pc:sldChg chg="add del">
        <pc:chgData name="Behague, Sabina" userId="9788a9a5-b9f9-4f09-9b88-668e95cc4242" providerId="ADAL" clId="{40D84CF6-90A5-414A-BD02-B9707A0DCA8B}" dt="2025-09-15T19:26:48.043" v="718" actId="47"/>
        <pc:sldMkLst>
          <pc:docMk/>
          <pc:sldMk cId="999283337" sldId="281"/>
        </pc:sldMkLst>
      </pc:sldChg>
      <pc:sldChg chg="modSp add del mod">
        <pc:chgData name="Behague, Sabina" userId="9788a9a5-b9f9-4f09-9b88-668e95cc4242" providerId="ADAL" clId="{40D84CF6-90A5-414A-BD02-B9707A0DCA8B}" dt="2025-09-15T19:26:48.043" v="718" actId="47"/>
        <pc:sldMkLst>
          <pc:docMk/>
          <pc:sldMk cId="2975771389" sldId="282"/>
        </pc:sldMkLst>
      </pc:sldChg>
      <pc:sldChg chg="add del">
        <pc:chgData name="Behague, Sabina" userId="9788a9a5-b9f9-4f09-9b88-668e95cc4242" providerId="ADAL" clId="{40D84CF6-90A5-414A-BD02-B9707A0DCA8B}" dt="2025-09-15T19:26:48.043" v="718" actId="47"/>
        <pc:sldMkLst>
          <pc:docMk/>
          <pc:sldMk cId="3502258445" sldId="283"/>
        </pc:sldMkLst>
      </pc:sldChg>
      <pc:sldChg chg="addSp modSp add del mod modNotesTx">
        <pc:chgData name="Behague, Sabina" userId="9788a9a5-b9f9-4f09-9b88-668e95cc4242" providerId="ADAL" clId="{40D84CF6-90A5-414A-BD02-B9707A0DCA8B}" dt="2025-09-15T19:26:48.043" v="718" actId="47"/>
        <pc:sldMkLst>
          <pc:docMk/>
          <pc:sldMk cId="3958030153" sldId="284"/>
        </pc:sldMkLst>
      </pc:sldChg>
      <pc:sldChg chg="modSp add del modNotesTx">
        <pc:chgData name="Behague, Sabina" userId="9788a9a5-b9f9-4f09-9b88-668e95cc4242" providerId="ADAL" clId="{40D84CF6-90A5-414A-BD02-B9707A0DCA8B}" dt="2025-09-15T19:26:48.043" v="718" actId="47"/>
        <pc:sldMkLst>
          <pc:docMk/>
          <pc:sldMk cId="3771114077" sldId="285"/>
        </pc:sldMkLst>
      </pc:sldChg>
      <pc:sldChg chg="add del">
        <pc:chgData name="Behague, Sabina" userId="9788a9a5-b9f9-4f09-9b88-668e95cc4242" providerId="ADAL" clId="{40D84CF6-90A5-414A-BD02-B9707A0DCA8B}" dt="2025-09-15T19:26:48.043" v="718" actId="47"/>
        <pc:sldMkLst>
          <pc:docMk/>
          <pc:sldMk cId="1821595124" sldId="286"/>
        </pc:sldMkLst>
      </pc:sldChg>
      <pc:sldChg chg="add del">
        <pc:chgData name="Behague, Sabina" userId="9788a9a5-b9f9-4f09-9b88-668e95cc4242" providerId="ADAL" clId="{40D84CF6-90A5-414A-BD02-B9707A0DCA8B}" dt="2025-09-15T19:26:48.043" v="718" actId="47"/>
        <pc:sldMkLst>
          <pc:docMk/>
          <pc:sldMk cId="2301792542" sldId="287"/>
        </pc:sldMkLst>
      </pc:sldChg>
      <pc:sldChg chg="modSp add del modNotesTx">
        <pc:chgData name="Behague, Sabina" userId="9788a9a5-b9f9-4f09-9b88-668e95cc4242" providerId="ADAL" clId="{40D84CF6-90A5-414A-BD02-B9707A0DCA8B}" dt="2025-09-15T19:26:48.043" v="718" actId="47"/>
        <pc:sldMkLst>
          <pc:docMk/>
          <pc:sldMk cId="2004344858" sldId="288"/>
        </pc:sldMkLst>
      </pc:sldChg>
      <pc:sldChg chg="modSp add del mod">
        <pc:chgData name="Behague, Sabina" userId="9788a9a5-b9f9-4f09-9b88-668e95cc4242" providerId="ADAL" clId="{40D84CF6-90A5-414A-BD02-B9707A0DCA8B}" dt="2025-09-15T19:26:48.043" v="718" actId="47"/>
        <pc:sldMkLst>
          <pc:docMk/>
          <pc:sldMk cId="3475639167" sldId="289"/>
        </pc:sldMkLst>
        <pc:spChg chg="mod">
          <ac:chgData name="Behague, Sabina" userId="9788a9a5-b9f9-4f09-9b88-668e95cc4242" providerId="ADAL" clId="{40D84CF6-90A5-414A-BD02-B9707A0DCA8B}" dt="2025-08-25T13:05:50.410" v="682" actId="13926"/>
          <ac:spMkLst>
            <pc:docMk/>
            <pc:sldMk cId="3475639167" sldId="289"/>
            <ac:spMk id="3" creationId="{F2A31AE5-F919-CA50-BF07-AF012D87D146}"/>
          </ac:spMkLst>
        </pc:spChg>
      </pc:sldChg>
      <pc:sldChg chg="modSp add del mod">
        <pc:chgData name="Behague, Sabina" userId="9788a9a5-b9f9-4f09-9b88-668e95cc4242" providerId="ADAL" clId="{40D84CF6-90A5-414A-BD02-B9707A0DCA8B}" dt="2025-09-15T19:26:48.043" v="718" actId="47"/>
        <pc:sldMkLst>
          <pc:docMk/>
          <pc:sldMk cId="218602763" sldId="291"/>
        </pc:sldMkLst>
      </pc:sldChg>
      <pc:sldChg chg="del">
        <pc:chgData name="Behague, Sabina" userId="9788a9a5-b9f9-4f09-9b88-668e95cc4242" providerId="ADAL" clId="{40D84CF6-90A5-414A-BD02-B9707A0DCA8B}" dt="2025-09-15T19:28:09.597" v="720" actId="47"/>
        <pc:sldMkLst>
          <pc:docMk/>
          <pc:sldMk cId="3304978648" sldId="292"/>
        </pc:sldMkLst>
      </pc:sldChg>
    </pc:docChg>
  </pc:docChgLst>
  <pc:docChgLst>
    <pc:chgData name="Winner, Michelle" userId="82c3bf1d-552d-4017-95e7-cbb005f63076" providerId="ADAL" clId="{AD98032A-F146-4C50-A6A1-FA5B488BF540}"/>
    <pc:docChg chg="modSld">
      <pc:chgData name="Winner, Michelle" userId="82c3bf1d-552d-4017-95e7-cbb005f63076" providerId="ADAL" clId="{AD98032A-F146-4C50-A6A1-FA5B488BF540}" dt="2025-09-11T19:09:01.881" v="6" actId="20577"/>
      <pc:docMkLst>
        <pc:docMk/>
      </pc:docMkLst>
      <pc:sldChg chg="modSp mod">
        <pc:chgData name="Winner, Michelle" userId="82c3bf1d-552d-4017-95e7-cbb005f63076" providerId="ADAL" clId="{AD98032A-F146-4C50-A6A1-FA5B488BF540}" dt="2025-09-11T18:54:16.629" v="0" actId="14100"/>
        <pc:sldMkLst>
          <pc:docMk/>
          <pc:sldMk cId="1273125120" sldId="266"/>
        </pc:sldMkLst>
        <pc:spChg chg="mod">
          <ac:chgData name="Winner, Michelle" userId="82c3bf1d-552d-4017-95e7-cbb005f63076" providerId="ADAL" clId="{AD98032A-F146-4C50-A6A1-FA5B488BF540}" dt="2025-09-11T18:54:16.629" v="0" actId="14100"/>
          <ac:spMkLst>
            <pc:docMk/>
            <pc:sldMk cId="1273125120" sldId="266"/>
            <ac:spMk id="3" creationId="{4660752A-9B01-8FBB-7885-654F5F674490}"/>
          </ac:spMkLst>
        </pc:spChg>
      </pc:sldChg>
      <pc:sldChg chg="modSp mod">
        <pc:chgData name="Winner, Michelle" userId="82c3bf1d-552d-4017-95e7-cbb005f63076" providerId="ADAL" clId="{AD98032A-F146-4C50-A6A1-FA5B488BF540}" dt="2025-09-11T19:09:01.881" v="6" actId="20577"/>
        <pc:sldMkLst>
          <pc:docMk/>
          <pc:sldMk cId="4262632132" sldId="267"/>
        </pc:sldMkLst>
        <pc:spChg chg="mod">
          <ac:chgData name="Winner, Michelle" userId="82c3bf1d-552d-4017-95e7-cbb005f63076" providerId="ADAL" clId="{AD98032A-F146-4C50-A6A1-FA5B488BF540}" dt="2025-09-11T19:09:01.881" v="6" actId="20577"/>
          <ac:spMkLst>
            <pc:docMk/>
            <pc:sldMk cId="4262632132" sldId="267"/>
            <ac:spMk id="3" creationId="{4660752A-9B01-8FBB-7885-654F5F674490}"/>
          </ac:spMkLst>
        </pc:spChg>
      </pc:sldChg>
    </pc:docChg>
  </pc:docChgLst>
  <pc:docChgLst>
    <pc:chgData name="Barrere, Monique" userId="3ffa66e1-c56c-4cf3-9bc9-a49fa2e45136" providerId="ADAL" clId="{6859532B-694E-4534-A55A-424419FF766D}"/>
    <pc:docChg chg="custSel modSld">
      <pc:chgData name="Barrere, Monique" userId="3ffa66e1-c56c-4cf3-9bc9-a49fa2e45136" providerId="ADAL" clId="{6859532B-694E-4534-A55A-424419FF766D}" dt="2025-08-12T21:44:48.204" v="54" actId="6549"/>
      <pc:docMkLst>
        <pc:docMk/>
      </pc:docMkLst>
      <pc:sldChg chg="modSp mod">
        <pc:chgData name="Barrere, Monique" userId="3ffa66e1-c56c-4cf3-9bc9-a49fa2e45136" providerId="ADAL" clId="{6859532B-694E-4534-A55A-424419FF766D}" dt="2025-08-12T20:28:13.440" v="0" actId="20577"/>
        <pc:sldMkLst>
          <pc:docMk/>
          <pc:sldMk cId="1887431401" sldId="263"/>
        </pc:sldMkLst>
      </pc:sldChg>
      <pc:sldChg chg="modSp mod">
        <pc:chgData name="Barrere, Monique" userId="3ffa66e1-c56c-4cf3-9bc9-a49fa2e45136" providerId="ADAL" clId="{6859532B-694E-4534-A55A-424419FF766D}" dt="2025-08-12T20:58:32.707" v="2" actId="20577"/>
        <pc:sldMkLst>
          <pc:docMk/>
          <pc:sldMk cId="3201893001" sldId="265"/>
        </pc:sldMkLst>
      </pc:sldChg>
      <pc:sldChg chg="modSp mod">
        <pc:chgData name="Barrere, Monique" userId="3ffa66e1-c56c-4cf3-9bc9-a49fa2e45136" providerId="ADAL" clId="{6859532B-694E-4534-A55A-424419FF766D}" dt="2025-08-12T21:04:48.317" v="7" actId="20577"/>
        <pc:sldMkLst>
          <pc:docMk/>
          <pc:sldMk cId="4262632132" sldId="267"/>
        </pc:sldMkLst>
      </pc:sldChg>
      <pc:sldChg chg="modSp mod">
        <pc:chgData name="Barrere, Monique" userId="3ffa66e1-c56c-4cf3-9bc9-a49fa2e45136" providerId="ADAL" clId="{6859532B-694E-4534-A55A-424419FF766D}" dt="2025-08-12T21:06:59.695" v="11" actId="27636"/>
        <pc:sldMkLst>
          <pc:docMk/>
          <pc:sldMk cId="52877160" sldId="271"/>
        </pc:sldMkLst>
      </pc:sldChg>
      <pc:sldChg chg="modSp mod">
        <pc:chgData name="Barrere, Monique" userId="3ffa66e1-c56c-4cf3-9bc9-a49fa2e45136" providerId="ADAL" clId="{6859532B-694E-4534-A55A-424419FF766D}" dt="2025-08-12T21:10:46.450" v="12" actId="20577"/>
        <pc:sldMkLst>
          <pc:docMk/>
          <pc:sldMk cId="111198767" sldId="275"/>
        </pc:sldMkLst>
      </pc:sldChg>
      <pc:sldChg chg="modSp mod">
        <pc:chgData name="Barrere, Monique" userId="3ffa66e1-c56c-4cf3-9bc9-a49fa2e45136" providerId="ADAL" clId="{6859532B-694E-4534-A55A-424419FF766D}" dt="2025-08-12T21:20:35.531" v="13" actId="20577"/>
        <pc:sldMkLst>
          <pc:docMk/>
          <pc:sldMk cId="3194101482" sldId="279"/>
        </pc:sldMkLst>
      </pc:sldChg>
      <pc:sldChg chg="modSp mod">
        <pc:chgData name="Barrere, Monique" userId="3ffa66e1-c56c-4cf3-9bc9-a49fa2e45136" providerId="ADAL" clId="{6859532B-694E-4534-A55A-424419FF766D}" dt="2025-08-12T21:23:30.373" v="14" actId="20577"/>
        <pc:sldMkLst>
          <pc:docMk/>
          <pc:sldMk cId="999283337" sldId="281"/>
        </pc:sldMkLst>
      </pc:sldChg>
      <pc:sldChg chg="modSp mod">
        <pc:chgData name="Barrere, Monique" userId="3ffa66e1-c56c-4cf3-9bc9-a49fa2e45136" providerId="ADAL" clId="{6859532B-694E-4534-A55A-424419FF766D}" dt="2025-08-12T21:42:21.193" v="43" actId="6549"/>
        <pc:sldMkLst>
          <pc:docMk/>
          <pc:sldMk cId="3502258445" sldId="283"/>
        </pc:sldMkLst>
      </pc:sldChg>
      <pc:sldChg chg="modSp mod">
        <pc:chgData name="Barrere, Monique" userId="3ffa66e1-c56c-4cf3-9bc9-a49fa2e45136" providerId="ADAL" clId="{6859532B-694E-4534-A55A-424419FF766D}" dt="2025-08-12T21:27:26.788" v="41" actId="20577"/>
        <pc:sldMkLst>
          <pc:docMk/>
          <pc:sldMk cId="3958030153" sldId="284"/>
        </pc:sldMkLst>
      </pc:sldChg>
      <pc:sldChg chg="modSp mod">
        <pc:chgData name="Barrere, Monique" userId="3ffa66e1-c56c-4cf3-9bc9-a49fa2e45136" providerId="ADAL" clId="{6859532B-694E-4534-A55A-424419FF766D}" dt="2025-08-12T21:26:19.412" v="40" actId="6549"/>
        <pc:sldMkLst>
          <pc:docMk/>
          <pc:sldMk cId="3771114077" sldId="285"/>
        </pc:sldMkLst>
      </pc:sldChg>
      <pc:sldChg chg="modSp mod">
        <pc:chgData name="Barrere, Monique" userId="3ffa66e1-c56c-4cf3-9bc9-a49fa2e45136" providerId="ADAL" clId="{6859532B-694E-4534-A55A-424419FF766D}" dt="2025-08-12T21:29:02.785" v="42" actId="20577"/>
        <pc:sldMkLst>
          <pc:docMk/>
          <pc:sldMk cId="1821595124" sldId="286"/>
        </pc:sldMkLst>
      </pc:sldChg>
      <pc:sldChg chg="modSp mod">
        <pc:chgData name="Barrere, Monique" userId="3ffa66e1-c56c-4cf3-9bc9-a49fa2e45136" providerId="ADAL" clId="{6859532B-694E-4534-A55A-424419FF766D}" dt="2025-08-12T21:42:50.167" v="44" actId="20577"/>
        <pc:sldMkLst>
          <pc:docMk/>
          <pc:sldMk cId="2301792542" sldId="287"/>
        </pc:sldMkLst>
      </pc:sldChg>
      <pc:sldChg chg="modSp mod">
        <pc:chgData name="Barrere, Monique" userId="3ffa66e1-c56c-4cf3-9bc9-a49fa2e45136" providerId="ADAL" clId="{6859532B-694E-4534-A55A-424419FF766D}" dt="2025-08-12T21:44:10.849" v="52" actId="20577"/>
        <pc:sldMkLst>
          <pc:docMk/>
          <pc:sldMk cId="2004344858" sldId="288"/>
        </pc:sldMkLst>
      </pc:sldChg>
      <pc:sldChg chg="modSp mod">
        <pc:chgData name="Barrere, Monique" userId="3ffa66e1-c56c-4cf3-9bc9-a49fa2e45136" providerId="ADAL" clId="{6859532B-694E-4534-A55A-424419FF766D}" dt="2025-08-12T21:44:48.204" v="54" actId="6549"/>
        <pc:sldMkLst>
          <pc:docMk/>
          <pc:sldMk cId="3475639167" sldId="289"/>
        </pc:sldMkLst>
      </pc:sldChg>
    </pc:docChg>
  </pc:docChgLst>
  <pc:docChgLst>
    <pc:chgData name="Erica Nybro" userId="a6f6856f-9295-42af-a172-70e17caeaca8" providerId="ADAL" clId="{8EAAC1C7-8D7E-460C-9965-D8C0A771B09E}"/>
    <pc:docChg chg="undo custSel delSld modSld modMainMaster">
      <pc:chgData name="Erica Nybro" userId="a6f6856f-9295-42af-a172-70e17caeaca8" providerId="ADAL" clId="{8EAAC1C7-8D7E-460C-9965-D8C0A771B09E}" dt="2025-01-09T15:01:35.298" v="790" actId="207"/>
      <pc:docMkLst>
        <pc:docMk/>
      </pc:docMkLst>
      <pc:sldChg chg="addSp delSp modSp mod">
        <pc:chgData name="Erica Nybro" userId="a6f6856f-9295-42af-a172-70e17caeaca8" providerId="ADAL" clId="{8EAAC1C7-8D7E-460C-9965-D8C0A771B09E}" dt="2025-01-09T13:48:48.074" v="766" actId="27636"/>
        <pc:sldMkLst>
          <pc:docMk/>
          <pc:sldMk cId="2163988523" sldId="260"/>
        </pc:sldMkLst>
      </pc:sldChg>
      <pc:sldChg chg="modSp mod">
        <pc:chgData name="Erica Nybro" userId="a6f6856f-9295-42af-a172-70e17caeaca8" providerId="ADAL" clId="{8EAAC1C7-8D7E-460C-9965-D8C0A771B09E}" dt="2025-01-08T20:32:41.813" v="153" actId="113"/>
        <pc:sldMkLst>
          <pc:docMk/>
          <pc:sldMk cId="2479953464" sldId="264"/>
        </pc:sldMkLst>
      </pc:sldChg>
      <pc:sldChg chg="modSp mod">
        <pc:chgData name="Erica Nybro" userId="a6f6856f-9295-42af-a172-70e17caeaca8" providerId="ADAL" clId="{8EAAC1C7-8D7E-460C-9965-D8C0A771B09E}" dt="2025-01-08T20:36:40.967" v="180" actId="113"/>
        <pc:sldMkLst>
          <pc:docMk/>
          <pc:sldMk cId="3201893001" sldId="265"/>
        </pc:sldMkLst>
      </pc:sldChg>
      <pc:sldChg chg="addSp delSp modSp mod">
        <pc:chgData name="Erica Nybro" userId="a6f6856f-9295-42af-a172-70e17caeaca8" providerId="ADAL" clId="{8EAAC1C7-8D7E-460C-9965-D8C0A771B09E}" dt="2025-01-08T20:42:22.391" v="271" actId="1076"/>
        <pc:sldMkLst>
          <pc:docMk/>
          <pc:sldMk cId="528443413" sldId="269"/>
        </pc:sldMkLst>
      </pc:sldChg>
      <pc:sldChg chg="addSp delSp modSp mod">
        <pc:chgData name="Erica Nybro" userId="a6f6856f-9295-42af-a172-70e17caeaca8" providerId="ADAL" clId="{8EAAC1C7-8D7E-460C-9965-D8C0A771B09E}" dt="2025-01-08T21:06:56.678" v="561"/>
        <pc:sldMkLst>
          <pc:docMk/>
          <pc:sldMk cId="3367104273" sldId="270"/>
        </pc:sldMkLst>
      </pc:sldChg>
      <pc:sldChg chg="del">
        <pc:chgData name="Erica Nybro" userId="a6f6856f-9295-42af-a172-70e17caeaca8" providerId="ADAL" clId="{8EAAC1C7-8D7E-460C-9965-D8C0A771B09E}" dt="2025-01-08T20:48:19.197" v="390" actId="47"/>
        <pc:sldMkLst>
          <pc:docMk/>
          <pc:sldMk cId="1506493807" sldId="272"/>
        </pc:sldMkLst>
      </pc:sldChg>
      <pc:sldChg chg="modSp mod">
        <pc:chgData name="Erica Nybro" userId="a6f6856f-9295-42af-a172-70e17caeaca8" providerId="ADAL" clId="{8EAAC1C7-8D7E-460C-9965-D8C0A771B09E}" dt="2025-01-08T21:03:00.981" v="528" actId="113"/>
        <pc:sldMkLst>
          <pc:docMk/>
          <pc:sldMk cId="111198767" sldId="275"/>
        </pc:sldMkLst>
      </pc:sldChg>
      <pc:sldChg chg="modSp mod">
        <pc:chgData name="Erica Nybro" userId="a6f6856f-9295-42af-a172-70e17caeaca8" providerId="ADAL" clId="{8EAAC1C7-8D7E-460C-9965-D8C0A771B09E}" dt="2025-01-08T21:05:12.341" v="547" actId="207"/>
        <pc:sldMkLst>
          <pc:docMk/>
          <pc:sldMk cId="995516696" sldId="276"/>
        </pc:sldMkLst>
      </pc:sldChg>
      <pc:sldChg chg="modSp mod">
        <pc:chgData name="Erica Nybro" userId="a6f6856f-9295-42af-a172-70e17caeaca8" providerId="ADAL" clId="{8EAAC1C7-8D7E-460C-9965-D8C0A771B09E}" dt="2025-01-08T22:17:54.581" v="736" actId="207"/>
        <pc:sldMkLst>
          <pc:docMk/>
          <pc:sldMk cId="2301792542" sldId="287"/>
        </pc:sldMkLst>
      </pc:sldChg>
      <pc:sldChg chg="modSp mod">
        <pc:chgData name="Erica Nybro" userId="a6f6856f-9295-42af-a172-70e17caeaca8" providerId="ADAL" clId="{8EAAC1C7-8D7E-460C-9965-D8C0A771B09E}" dt="2025-01-08T22:21:50.116" v="749" actId="207"/>
        <pc:sldMkLst>
          <pc:docMk/>
          <pc:sldMk cId="2004344858" sldId="288"/>
        </pc:sldMkLst>
      </pc:sldChg>
      <pc:sldChg chg="modSp mod">
        <pc:chgData name="Erica Nybro" userId="a6f6856f-9295-42af-a172-70e17caeaca8" providerId="ADAL" clId="{8EAAC1C7-8D7E-460C-9965-D8C0A771B09E}" dt="2025-01-08T22:23:20.351" v="764" actId="20577"/>
        <pc:sldMkLst>
          <pc:docMk/>
          <pc:sldMk cId="3475639167" sldId="289"/>
        </pc:sldMkLst>
      </pc:sldChg>
      <pc:sldChg chg="del">
        <pc:chgData name="Erica Nybro" userId="a6f6856f-9295-42af-a172-70e17caeaca8" providerId="ADAL" clId="{8EAAC1C7-8D7E-460C-9965-D8C0A771B09E}" dt="2025-01-08T22:01:50.455" v="594" actId="47"/>
        <pc:sldMkLst>
          <pc:docMk/>
          <pc:sldMk cId="2615541728" sldId="290"/>
        </pc:sldMkLst>
      </pc:sldChg>
      <pc:sldChg chg="addSp delSp modSp mod">
        <pc:chgData name="Erica Nybro" userId="a6f6856f-9295-42af-a172-70e17caeaca8" providerId="ADAL" clId="{8EAAC1C7-8D7E-460C-9965-D8C0A771B09E}" dt="2025-01-09T15:01:35.298" v="790" actId="207"/>
        <pc:sldMkLst>
          <pc:docMk/>
          <pc:sldMk cId="218602763" sldId="291"/>
        </pc:sldMkLst>
      </pc:sldChg>
      <pc:sldMasterChg chg="modSp mod">
        <pc:chgData name="Erica Nybro" userId="a6f6856f-9295-42af-a172-70e17caeaca8" providerId="ADAL" clId="{8EAAC1C7-8D7E-460C-9965-D8C0A771B09E}" dt="2025-01-08T20:06:37.138" v="49" actId="1076"/>
        <pc:sldMasterMkLst>
          <pc:docMk/>
          <pc:sldMasterMk cId="3850865728" sldId="2147483662"/>
        </pc:sldMasterMkLst>
      </pc:sldMasterChg>
    </pc:docChg>
  </pc:docChgLst>
  <pc:docChgLst>
    <pc:chgData name="Annette McFarland" userId="e93d1f50-85ab-41a8-a34a-185a53159573" providerId="ADAL" clId="{B2235D3A-6CD9-4D6C-9D3C-21F3B5A79E07}"/>
    <pc:docChg chg="undo custSel modSld">
      <pc:chgData name="Annette McFarland" userId="e93d1f50-85ab-41a8-a34a-185a53159573" providerId="ADAL" clId="{B2235D3A-6CD9-4D6C-9D3C-21F3B5A79E07}" dt="2023-04-25T22:00:39.103" v="308" actId="20577"/>
      <pc:docMkLst>
        <pc:docMk/>
      </pc:docMkLst>
      <pc:sldChg chg="modSp mod">
        <pc:chgData name="Annette McFarland" userId="e93d1f50-85ab-41a8-a34a-185a53159573" providerId="ADAL" clId="{B2235D3A-6CD9-4D6C-9D3C-21F3B5A79E07}" dt="2023-04-25T21:08:34.693" v="197" actId="1076"/>
        <pc:sldMkLst>
          <pc:docMk/>
          <pc:sldMk cId="901538395" sldId="261"/>
        </pc:sldMkLst>
      </pc:sldChg>
      <pc:sldChg chg="modSp mod">
        <pc:chgData name="Annette McFarland" userId="e93d1f50-85ab-41a8-a34a-185a53159573" providerId="ADAL" clId="{B2235D3A-6CD9-4D6C-9D3C-21F3B5A79E07}" dt="2023-04-25T22:00:39.103" v="308" actId="20577"/>
        <pc:sldMkLst>
          <pc:docMk/>
          <pc:sldMk cId="1887431401" sldId="263"/>
        </pc:sldMkLst>
      </pc:sldChg>
      <pc:sldChg chg="modSp mod">
        <pc:chgData name="Annette McFarland" userId="e93d1f50-85ab-41a8-a34a-185a53159573" providerId="ADAL" clId="{B2235D3A-6CD9-4D6C-9D3C-21F3B5A79E07}" dt="2023-04-25T13:18:03.748" v="2" actId="20577"/>
        <pc:sldMkLst>
          <pc:docMk/>
          <pc:sldMk cId="1506493807" sldId="272"/>
        </pc:sldMkLst>
      </pc:sldChg>
      <pc:sldChg chg="modSp mod">
        <pc:chgData name="Annette McFarland" userId="e93d1f50-85ab-41a8-a34a-185a53159573" providerId="ADAL" clId="{B2235D3A-6CD9-4D6C-9D3C-21F3B5A79E07}" dt="2023-04-25T21:09:05.224" v="203" actId="1076"/>
        <pc:sldMkLst>
          <pc:docMk/>
          <pc:sldMk cId="454941652" sldId="273"/>
        </pc:sldMkLst>
      </pc:sldChg>
      <pc:sldChg chg="modSp mod">
        <pc:chgData name="Annette McFarland" userId="e93d1f50-85ab-41a8-a34a-185a53159573" providerId="ADAL" clId="{B2235D3A-6CD9-4D6C-9D3C-21F3B5A79E07}" dt="2023-04-25T21:08:51.781" v="200" actId="1076"/>
        <pc:sldMkLst>
          <pc:docMk/>
          <pc:sldMk cId="4007693361" sldId="274"/>
        </pc:sldMkLst>
      </pc:sldChg>
      <pc:sldChg chg="modSp mod">
        <pc:chgData name="Annette McFarland" userId="e93d1f50-85ab-41a8-a34a-185a53159573" providerId="ADAL" clId="{B2235D3A-6CD9-4D6C-9D3C-21F3B5A79E07}" dt="2023-04-25T14:04:35.453" v="8" actId="1076"/>
        <pc:sldMkLst>
          <pc:docMk/>
          <pc:sldMk cId="995516696" sldId="276"/>
        </pc:sldMkLst>
      </pc:sldChg>
      <pc:sldChg chg="modSp mod">
        <pc:chgData name="Annette McFarland" userId="e93d1f50-85ab-41a8-a34a-185a53159573" providerId="ADAL" clId="{B2235D3A-6CD9-4D6C-9D3C-21F3B5A79E07}" dt="2023-04-25T21:09:54.132" v="215" actId="1076"/>
        <pc:sldMkLst>
          <pc:docMk/>
          <pc:sldMk cId="3303905315" sldId="278"/>
        </pc:sldMkLst>
      </pc:sldChg>
      <pc:sldChg chg="modSp mod">
        <pc:chgData name="Annette McFarland" userId="e93d1f50-85ab-41a8-a34a-185a53159573" providerId="ADAL" clId="{B2235D3A-6CD9-4D6C-9D3C-21F3B5A79E07}" dt="2023-04-25T21:09:24.334" v="209" actId="255"/>
        <pc:sldMkLst>
          <pc:docMk/>
          <pc:sldMk cId="3194101482" sldId="279"/>
        </pc:sldMkLst>
      </pc:sldChg>
      <pc:sldChg chg="modSp mod">
        <pc:chgData name="Annette McFarland" userId="e93d1f50-85ab-41a8-a34a-185a53159573" providerId="ADAL" clId="{B2235D3A-6CD9-4D6C-9D3C-21F3B5A79E07}" dt="2023-04-25T20:23:13.351" v="158" actId="27918"/>
        <pc:sldMkLst>
          <pc:docMk/>
          <pc:sldMk cId="999283337" sldId="281"/>
        </pc:sldMkLst>
      </pc:sldChg>
      <pc:sldChg chg="modSp mod">
        <pc:chgData name="Annette McFarland" userId="e93d1f50-85ab-41a8-a34a-185a53159573" providerId="ADAL" clId="{B2235D3A-6CD9-4D6C-9D3C-21F3B5A79E07}" dt="2023-04-25T21:09:16.157" v="207" actId="1076"/>
        <pc:sldMkLst>
          <pc:docMk/>
          <pc:sldMk cId="2975771389" sldId="282"/>
        </pc:sldMkLst>
      </pc:sldChg>
      <pc:sldChg chg="modSp mod">
        <pc:chgData name="Annette McFarland" userId="e93d1f50-85ab-41a8-a34a-185a53159573" providerId="ADAL" clId="{B2235D3A-6CD9-4D6C-9D3C-21F3B5A79E07}" dt="2023-04-25T21:10:44.496" v="228" actId="14100"/>
        <pc:sldMkLst>
          <pc:docMk/>
          <pc:sldMk cId="3502258445" sldId="283"/>
        </pc:sldMkLst>
      </pc:sldChg>
      <pc:sldChg chg="modSp mod">
        <pc:chgData name="Annette McFarland" userId="e93d1f50-85ab-41a8-a34a-185a53159573" providerId="ADAL" clId="{B2235D3A-6CD9-4D6C-9D3C-21F3B5A79E07}" dt="2023-04-25T21:18:40.359" v="247" actId="14100"/>
        <pc:sldMkLst>
          <pc:docMk/>
          <pc:sldMk cId="3958030153" sldId="284"/>
        </pc:sldMkLst>
      </pc:sldChg>
      <pc:sldChg chg="modSp mod">
        <pc:chgData name="Annette McFarland" userId="e93d1f50-85ab-41a8-a34a-185a53159573" providerId="ADAL" clId="{B2235D3A-6CD9-4D6C-9D3C-21F3B5A79E07}" dt="2023-04-25T21:10:04.669" v="218" actId="14100"/>
        <pc:sldMkLst>
          <pc:docMk/>
          <pc:sldMk cId="3771114077" sldId="285"/>
        </pc:sldMkLst>
      </pc:sldChg>
      <pc:sldChg chg="modSp mod">
        <pc:chgData name="Annette McFarland" userId="e93d1f50-85ab-41a8-a34a-185a53159573" providerId="ADAL" clId="{B2235D3A-6CD9-4D6C-9D3C-21F3B5A79E07}" dt="2023-04-25T21:25:00.247" v="251" actId="20577"/>
        <pc:sldMkLst>
          <pc:docMk/>
          <pc:sldMk cId="1821595124" sldId="286"/>
        </pc:sldMkLst>
      </pc:sldChg>
      <pc:sldChg chg="modSp mod">
        <pc:chgData name="Annette McFarland" userId="e93d1f50-85ab-41a8-a34a-185a53159573" providerId="ADAL" clId="{B2235D3A-6CD9-4D6C-9D3C-21F3B5A79E07}" dt="2023-04-25T21:50:05.962" v="291" actId="6549"/>
        <pc:sldMkLst>
          <pc:docMk/>
          <pc:sldMk cId="2301792542" sldId="287"/>
        </pc:sldMkLst>
      </pc:sldChg>
      <pc:sldChg chg="modSp mod">
        <pc:chgData name="Annette McFarland" userId="e93d1f50-85ab-41a8-a34a-185a53159573" providerId="ADAL" clId="{B2235D3A-6CD9-4D6C-9D3C-21F3B5A79E07}" dt="2023-04-25T21:09:32.390" v="210" actId="255"/>
        <pc:sldMkLst>
          <pc:docMk/>
          <pc:sldMk cId="2615541728" sldId="290"/>
        </pc:sldMkLst>
      </pc:sldChg>
      <pc:sldChg chg="modSp mod">
        <pc:chgData name="Annette McFarland" userId="e93d1f50-85ab-41a8-a34a-185a53159573" providerId="ADAL" clId="{B2235D3A-6CD9-4D6C-9D3C-21F3B5A79E07}" dt="2023-04-25T21:09:41.038" v="212" actId="255"/>
        <pc:sldMkLst>
          <pc:docMk/>
          <pc:sldMk cId="218602763" sldId="291"/>
        </pc:sldMkLst>
      </pc:sldChg>
    </pc:docChg>
  </pc:docChgLst>
  <pc:docChgLst>
    <pc:chgData name="Barrere, Monique" userId="3ffa66e1-c56c-4cf3-9bc9-a49fa2e45136" providerId="ADAL" clId="{C41D8DD2-C6B3-495C-8C68-3C47AAA50AF1}"/>
    <pc:docChg chg="custSel modSld">
      <pc:chgData name="Barrere, Monique" userId="3ffa66e1-c56c-4cf3-9bc9-a49fa2e45136" providerId="ADAL" clId="{C41D8DD2-C6B3-495C-8C68-3C47AAA50AF1}" dt="2025-09-12T20:07:13.213" v="174" actId="20577"/>
      <pc:docMkLst>
        <pc:docMk/>
      </pc:docMkLst>
      <pc:sldChg chg="modSp mod">
        <pc:chgData name="Barrere, Monique" userId="3ffa66e1-c56c-4cf3-9bc9-a49fa2e45136" providerId="ADAL" clId="{C41D8DD2-C6B3-495C-8C68-3C47AAA50AF1}" dt="2025-09-12T19:47:39.536" v="29" actId="20577"/>
        <pc:sldMkLst>
          <pc:docMk/>
          <pc:sldMk cId="2163988523" sldId="260"/>
        </pc:sldMkLst>
        <pc:spChg chg="mod">
          <ac:chgData name="Barrere, Monique" userId="3ffa66e1-c56c-4cf3-9bc9-a49fa2e45136" providerId="ADAL" clId="{C41D8DD2-C6B3-495C-8C68-3C47AAA50AF1}" dt="2025-09-12T19:47:39.536" v="29" actId="20577"/>
          <ac:spMkLst>
            <pc:docMk/>
            <pc:sldMk cId="2163988523" sldId="260"/>
            <ac:spMk id="9" creationId="{E690F70B-E368-D7F5-795E-B5139345EF71}"/>
          </ac:spMkLst>
        </pc:spChg>
      </pc:sldChg>
      <pc:sldChg chg="modSp mod modCm">
        <pc:chgData name="Barrere, Monique" userId="3ffa66e1-c56c-4cf3-9bc9-a49fa2e45136" providerId="ADAL" clId="{C41D8DD2-C6B3-495C-8C68-3C47AAA50AF1}" dt="2025-09-12T19:51:04.559" v="37" actId="20577"/>
        <pc:sldMkLst>
          <pc:docMk/>
          <pc:sldMk cId="1273125120" sldId="266"/>
        </pc:sldMkLst>
        <pc:spChg chg="mod">
          <ac:chgData name="Barrere, Monique" userId="3ffa66e1-c56c-4cf3-9bc9-a49fa2e45136" providerId="ADAL" clId="{C41D8DD2-C6B3-495C-8C68-3C47AAA50AF1}" dt="2025-09-12T19:51:04.559" v="37"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mod">
              <pc226:chgData name="Barrere, Monique" userId="3ffa66e1-c56c-4cf3-9bc9-a49fa2e45136" providerId="ADAL" clId="{C41D8DD2-C6B3-495C-8C68-3C47AAA50AF1}" dt="2025-09-12T19:51:04.559" v="37" actId="20577"/>
              <pc2:cmMkLst xmlns:pc2="http://schemas.microsoft.com/office/powerpoint/2019/9/main/command">
                <pc:docMk/>
                <pc:sldMk cId="1273125120" sldId="266"/>
                <pc2:cmMk id="{14F24A4D-2644-484F-AC57-8650BF2A743C}"/>
              </pc2:cmMkLst>
            </pc226:cmChg>
          </p:ext>
        </pc:extLst>
      </pc:sldChg>
      <pc:sldChg chg="modSp mod">
        <pc:chgData name="Barrere, Monique" userId="3ffa66e1-c56c-4cf3-9bc9-a49fa2e45136" providerId="ADAL" clId="{C41D8DD2-C6B3-495C-8C68-3C47AAA50AF1}" dt="2025-09-12T19:51:44.307" v="53" actId="20577"/>
        <pc:sldMkLst>
          <pc:docMk/>
          <pc:sldMk cId="4262632132" sldId="267"/>
        </pc:sldMkLst>
        <pc:spChg chg="mod">
          <ac:chgData name="Barrere, Monique" userId="3ffa66e1-c56c-4cf3-9bc9-a49fa2e45136" providerId="ADAL" clId="{C41D8DD2-C6B3-495C-8C68-3C47AAA50AF1}" dt="2025-09-12T19:51:44.307" v="53" actId="20577"/>
          <ac:spMkLst>
            <pc:docMk/>
            <pc:sldMk cId="4262632132" sldId="267"/>
            <ac:spMk id="3" creationId="{4660752A-9B01-8FBB-7885-654F5F674490}"/>
          </ac:spMkLst>
        </pc:spChg>
      </pc:sldChg>
      <pc:sldChg chg="modSp mod">
        <pc:chgData name="Barrere, Monique" userId="3ffa66e1-c56c-4cf3-9bc9-a49fa2e45136" providerId="ADAL" clId="{C41D8DD2-C6B3-495C-8C68-3C47AAA50AF1}" dt="2025-09-12T19:52:09.332" v="69" actId="20577"/>
        <pc:sldMkLst>
          <pc:docMk/>
          <pc:sldMk cId="528443413" sldId="269"/>
        </pc:sldMkLst>
        <pc:spChg chg="mod">
          <ac:chgData name="Barrere, Monique" userId="3ffa66e1-c56c-4cf3-9bc9-a49fa2e45136" providerId="ADAL" clId="{C41D8DD2-C6B3-495C-8C68-3C47AAA50AF1}" dt="2025-09-12T19:52:09.332" v="69" actId="20577"/>
          <ac:spMkLst>
            <pc:docMk/>
            <pc:sldMk cId="528443413" sldId="269"/>
            <ac:spMk id="9" creationId="{E690F70B-E368-D7F5-795E-B5139345EF71}"/>
          </ac:spMkLst>
        </pc:spChg>
      </pc:sldChg>
      <pc:sldChg chg="modSp mod">
        <pc:chgData name="Barrere, Monique" userId="3ffa66e1-c56c-4cf3-9bc9-a49fa2e45136" providerId="ADAL" clId="{C41D8DD2-C6B3-495C-8C68-3C47AAA50AF1}" dt="2025-09-12T19:55:13.795" v="103" actId="20577"/>
        <pc:sldMkLst>
          <pc:docMk/>
          <pc:sldMk cId="3367104273" sldId="270"/>
        </pc:sldMkLst>
        <pc:spChg chg="mod">
          <ac:chgData name="Barrere, Monique" userId="3ffa66e1-c56c-4cf3-9bc9-a49fa2e45136" providerId="ADAL" clId="{C41D8DD2-C6B3-495C-8C68-3C47AAA50AF1}" dt="2025-09-12T19:55:13.795" v="103" actId="20577"/>
          <ac:spMkLst>
            <pc:docMk/>
            <pc:sldMk cId="3367104273" sldId="270"/>
            <ac:spMk id="9" creationId="{E690F70B-E368-D7F5-795E-B5139345EF71}"/>
          </ac:spMkLst>
        </pc:spChg>
      </pc:sldChg>
      <pc:sldChg chg="modSp mod">
        <pc:chgData name="Barrere, Monique" userId="3ffa66e1-c56c-4cf3-9bc9-a49fa2e45136" providerId="ADAL" clId="{C41D8DD2-C6B3-495C-8C68-3C47AAA50AF1}" dt="2025-09-12T20:07:13.213" v="174" actId="20577"/>
        <pc:sldMkLst>
          <pc:docMk/>
          <pc:sldMk cId="3475639167" sldId="289"/>
        </pc:sldMkLst>
        <pc:spChg chg="mod">
          <ac:chgData name="Barrere, Monique" userId="3ffa66e1-c56c-4cf3-9bc9-a49fa2e45136" providerId="ADAL" clId="{C41D8DD2-C6B3-495C-8C68-3C47AAA50AF1}" dt="2025-09-12T20:05:10.403" v="134" actId="6549"/>
          <ac:spMkLst>
            <pc:docMk/>
            <pc:sldMk cId="3475639167" sldId="289"/>
            <ac:spMk id="2" creationId="{E2C1E771-73A1-701F-1EF7-0950A106EB3A}"/>
          </ac:spMkLst>
        </pc:spChg>
        <pc:spChg chg="mod">
          <ac:chgData name="Barrere, Monique" userId="3ffa66e1-c56c-4cf3-9bc9-a49fa2e45136" providerId="ADAL" clId="{C41D8DD2-C6B3-495C-8C68-3C47AAA50AF1}" dt="2025-09-12T20:07:13.213" v="174" actId="20577"/>
          <ac:spMkLst>
            <pc:docMk/>
            <pc:sldMk cId="3475639167" sldId="289"/>
            <ac:spMk id="3" creationId="{F2A31AE5-F919-CA50-BF07-AF012D87D146}"/>
          </ac:spMkLst>
        </pc:spChg>
      </pc:sldChg>
      <pc:sldChg chg="modSp mod">
        <pc:chgData name="Barrere, Monique" userId="3ffa66e1-c56c-4cf3-9bc9-a49fa2e45136" providerId="ADAL" clId="{C41D8DD2-C6B3-495C-8C68-3C47AAA50AF1}" dt="2025-09-12T19:58:01.604" v="120" actId="313"/>
        <pc:sldMkLst>
          <pc:docMk/>
          <pc:sldMk cId="218602763" sldId="291"/>
        </pc:sldMkLst>
        <pc:spChg chg="mod">
          <ac:chgData name="Barrere, Monique" userId="3ffa66e1-c56c-4cf3-9bc9-a49fa2e45136" providerId="ADAL" clId="{C41D8DD2-C6B3-495C-8C68-3C47AAA50AF1}" dt="2025-09-12T19:58:01.604" v="120" actId="313"/>
          <ac:spMkLst>
            <pc:docMk/>
            <pc:sldMk cId="218602763" sldId="291"/>
            <ac:spMk id="3" creationId="{50B28AC5-2484-C681-1E51-654A978D440B}"/>
          </ac:spMkLst>
        </pc:spChg>
      </pc:sldChg>
    </pc:docChg>
  </pc:docChgLst>
  <pc:docChgLst>
    <pc:chgData name="Sarah Balian" userId="b9b6ec2c-f67a-4485-ae9a-27dddf9569d2" providerId="ADAL" clId="{DA2C62E5-8944-4C65-AA84-AEC3B91BE2C4}"/>
    <pc:docChg chg="undo custSel modSld sldOrd">
      <pc:chgData name="Sarah Balian" userId="b9b6ec2c-f67a-4485-ae9a-27dddf9569d2" providerId="ADAL" clId="{DA2C62E5-8944-4C65-AA84-AEC3B91BE2C4}" dt="2023-02-23T18:36:01.395" v="870" actId="27636"/>
      <pc:docMkLst>
        <pc:docMk/>
      </pc:docMkLst>
      <pc:sldChg chg="modSp mod">
        <pc:chgData name="Sarah Balian" userId="b9b6ec2c-f67a-4485-ae9a-27dddf9569d2" providerId="ADAL" clId="{DA2C62E5-8944-4C65-AA84-AEC3B91BE2C4}" dt="2023-02-23T18:36:01.313" v="868" actId="27636"/>
        <pc:sldMkLst>
          <pc:docMk/>
          <pc:sldMk cId="2163988523" sldId="260"/>
        </pc:sldMkLst>
      </pc:sldChg>
      <pc:sldChg chg="modSp mod">
        <pc:chgData name="Sarah Balian" userId="b9b6ec2c-f67a-4485-ae9a-27dddf9569d2" providerId="ADAL" clId="{DA2C62E5-8944-4C65-AA84-AEC3B91BE2C4}" dt="2023-02-15T00:46:47.249" v="60" actId="20577"/>
        <pc:sldMkLst>
          <pc:docMk/>
          <pc:sldMk cId="901538395" sldId="261"/>
        </pc:sldMkLst>
      </pc:sldChg>
      <pc:sldChg chg="addSp delSp modSp mod">
        <pc:chgData name="Sarah Balian" userId="b9b6ec2c-f67a-4485-ae9a-27dddf9569d2" providerId="ADAL" clId="{DA2C62E5-8944-4C65-AA84-AEC3B91BE2C4}" dt="2023-02-23T18:20:32.444" v="813" actId="27918"/>
        <pc:sldMkLst>
          <pc:docMk/>
          <pc:sldMk cId="1428788921" sldId="262"/>
        </pc:sldMkLst>
      </pc:sldChg>
      <pc:sldChg chg="modSp mod">
        <pc:chgData name="Sarah Balian" userId="b9b6ec2c-f67a-4485-ae9a-27dddf9569d2" providerId="ADAL" clId="{DA2C62E5-8944-4C65-AA84-AEC3B91BE2C4}" dt="2023-02-23T18:18:21.373" v="792" actId="27918"/>
        <pc:sldMkLst>
          <pc:docMk/>
          <pc:sldMk cId="1887431401" sldId="263"/>
        </pc:sldMkLst>
      </pc:sldChg>
      <pc:sldChg chg="modCm">
        <pc:chgData name="Sarah Balian" userId="b9b6ec2c-f67a-4485-ae9a-27dddf9569d2" providerId="ADAL" clId="{DA2C62E5-8944-4C65-AA84-AEC3B91BE2C4}" dt="2023-02-15T00:48:21.920" v="69"/>
        <pc:sldMkLst>
          <pc:docMk/>
          <pc:sldMk cId="2479953464" sldId="264"/>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A2C62E5-8944-4C65-AA84-AEC3B91BE2C4}" dt="2023-02-15T00:48:21.920" v="69"/>
              <pc2:cmMkLst xmlns:pc2="http://schemas.microsoft.com/office/powerpoint/2019/9/main/command">
                <pc:docMk/>
                <pc:sldMk cId="2479953464" sldId="264"/>
                <pc2:cmMk id="{C2E08F66-2258-40E4-A0C7-F43D61D3D1F0}"/>
              </pc2:cmMkLst>
              <pc226:cmRplyChg chg="add">
                <pc226:chgData name="Sarah Balian" userId="b9b6ec2c-f67a-4485-ae9a-27dddf9569d2" providerId="ADAL" clId="{DA2C62E5-8944-4C65-AA84-AEC3B91BE2C4}" dt="2023-02-15T00:48:19.157" v="68"/>
                <pc2:cmRplyMkLst xmlns:pc2="http://schemas.microsoft.com/office/powerpoint/2019/9/main/command">
                  <pc:docMk/>
                  <pc:sldMk cId="2479953464" sldId="264"/>
                  <pc2:cmMk id="{C2E08F66-2258-40E4-A0C7-F43D61D3D1F0}"/>
                  <pc2:cmRplyMk id="{05B8FB15-DA49-4051-BD30-4A12EABC3426}"/>
                </pc2:cmRplyMkLst>
              </pc226:cmRplyChg>
            </pc226:cmChg>
          </p:ext>
        </pc:extLst>
      </pc:sldChg>
      <pc:sldChg chg="modSp mod modCm">
        <pc:chgData name="Sarah Balian" userId="b9b6ec2c-f67a-4485-ae9a-27dddf9569d2" providerId="ADAL" clId="{DA2C62E5-8944-4C65-AA84-AEC3B91BE2C4}" dt="2023-02-15T00:50:47.305" v="90" actId="1076"/>
        <pc:sldMkLst>
          <pc:docMk/>
          <pc:sldMk cId="3201893001" sldId="265"/>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A2C62E5-8944-4C65-AA84-AEC3B91BE2C4}" dt="2023-02-15T00:50:19.899" v="84"/>
              <pc2:cmMkLst xmlns:pc2="http://schemas.microsoft.com/office/powerpoint/2019/9/main/command">
                <pc:docMk/>
                <pc:sldMk cId="3201893001" sldId="265"/>
                <pc2:cmMk id="{2F5F1E9A-8A0A-4593-B6DB-26D0D604D85A}"/>
              </pc2:cmMkLst>
              <pc226:cmRplyChg chg="add">
                <pc226:chgData name="Sarah Balian" userId="b9b6ec2c-f67a-4485-ae9a-27dddf9569d2" providerId="ADAL" clId="{DA2C62E5-8944-4C65-AA84-AEC3B91BE2C4}" dt="2023-02-15T00:50:17.324" v="83"/>
                <pc2:cmRplyMkLst xmlns:pc2="http://schemas.microsoft.com/office/powerpoint/2019/9/main/command">
                  <pc:docMk/>
                  <pc:sldMk cId="3201893001" sldId="265"/>
                  <pc2:cmMk id="{2F5F1E9A-8A0A-4593-B6DB-26D0D604D85A}"/>
                  <pc2:cmRplyMk id="{8190B051-F1A5-41DC-B7BA-2CE0CBD348F0}"/>
                </pc2:cmRplyMkLst>
              </pc226:cmRplyChg>
            </pc226:cmChg>
          </p:ext>
        </pc:extLst>
      </pc:sldChg>
      <pc:sldChg chg="modSp mod">
        <pc:chgData name="Sarah Balian" userId="b9b6ec2c-f67a-4485-ae9a-27dddf9569d2" providerId="ADAL" clId="{DA2C62E5-8944-4C65-AA84-AEC3B91BE2C4}" dt="2023-02-23T18:36:01.363" v="869" actId="27636"/>
        <pc:sldMkLst>
          <pc:docMk/>
          <pc:sldMk cId="528443413" sldId="269"/>
        </pc:sldMkLst>
      </pc:sldChg>
      <pc:sldChg chg="modSp mod">
        <pc:chgData name="Sarah Balian" userId="b9b6ec2c-f67a-4485-ae9a-27dddf9569d2" providerId="ADAL" clId="{DA2C62E5-8944-4C65-AA84-AEC3B91BE2C4}" dt="2023-02-23T18:36:01.395" v="870" actId="27636"/>
        <pc:sldMkLst>
          <pc:docMk/>
          <pc:sldMk cId="3367104273" sldId="270"/>
        </pc:sldMkLst>
      </pc:sldChg>
      <pc:sldChg chg="addSp delSp modSp mod">
        <pc:chgData name="Sarah Balian" userId="b9b6ec2c-f67a-4485-ae9a-27dddf9569d2" providerId="ADAL" clId="{DA2C62E5-8944-4C65-AA84-AEC3B91BE2C4}" dt="2023-02-23T18:25:57.010" v="825" actId="27918"/>
        <pc:sldMkLst>
          <pc:docMk/>
          <pc:sldMk cId="52877160" sldId="271"/>
        </pc:sldMkLst>
      </pc:sldChg>
      <pc:sldChg chg="modSp mod">
        <pc:chgData name="Sarah Balian" userId="b9b6ec2c-f67a-4485-ae9a-27dddf9569d2" providerId="ADAL" clId="{DA2C62E5-8944-4C65-AA84-AEC3B91BE2C4}" dt="2023-02-15T00:54:15.127" v="150" actId="27636"/>
        <pc:sldMkLst>
          <pc:docMk/>
          <pc:sldMk cId="1506493807" sldId="272"/>
        </pc:sldMkLst>
      </pc:sldChg>
      <pc:sldChg chg="addSp delSp modSp mod">
        <pc:chgData name="Sarah Balian" userId="b9b6ec2c-f67a-4485-ae9a-27dddf9569d2" providerId="ADAL" clId="{DA2C62E5-8944-4C65-AA84-AEC3B91BE2C4}" dt="2023-02-23T18:35:44.300" v="867" actId="114"/>
        <pc:sldMkLst>
          <pc:docMk/>
          <pc:sldMk cId="454941652" sldId="273"/>
        </pc:sldMkLst>
      </pc:sldChg>
      <pc:sldChg chg="modSp mod">
        <pc:chgData name="Sarah Balian" userId="b9b6ec2c-f67a-4485-ae9a-27dddf9569d2" providerId="ADAL" clId="{DA2C62E5-8944-4C65-AA84-AEC3B91BE2C4}" dt="2023-02-15T00:58:35.576" v="212" actId="1076"/>
        <pc:sldMkLst>
          <pc:docMk/>
          <pc:sldMk cId="111198767" sldId="275"/>
        </pc:sldMkLst>
      </pc:sldChg>
      <pc:sldChg chg="modSp mod">
        <pc:chgData name="Sarah Balian" userId="b9b6ec2c-f67a-4485-ae9a-27dddf9569d2" providerId="ADAL" clId="{DA2C62E5-8944-4C65-AA84-AEC3B91BE2C4}" dt="2023-02-15T01:00:27.015" v="243" actId="1076"/>
        <pc:sldMkLst>
          <pc:docMk/>
          <pc:sldMk cId="995516696" sldId="276"/>
        </pc:sldMkLst>
      </pc:sldChg>
      <pc:sldChg chg="addSp modSp mod">
        <pc:chgData name="Sarah Balian" userId="b9b6ec2c-f67a-4485-ae9a-27dddf9569d2" providerId="ADAL" clId="{DA2C62E5-8944-4C65-AA84-AEC3B91BE2C4}" dt="2023-02-15T01:52:01.946" v="515" actId="20577"/>
        <pc:sldMkLst>
          <pc:docMk/>
          <pc:sldMk cId="999283337" sldId="281"/>
        </pc:sldMkLst>
      </pc:sldChg>
      <pc:sldChg chg="modSp mod">
        <pc:chgData name="Sarah Balian" userId="b9b6ec2c-f67a-4485-ae9a-27dddf9569d2" providerId="ADAL" clId="{DA2C62E5-8944-4C65-AA84-AEC3B91BE2C4}" dt="2023-02-15T01:01:45.628" v="249" actId="20577"/>
        <pc:sldMkLst>
          <pc:docMk/>
          <pc:sldMk cId="2975771389" sldId="282"/>
        </pc:sldMkLst>
      </pc:sldChg>
      <pc:sldChg chg="modSp mod">
        <pc:chgData name="Sarah Balian" userId="b9b6ec2c-f67a-4485-ae9a-27dddf9569d2" providerId="ADAL" clId="{DA2C62E5-8944-4C65-AA84-AEC3B91BE2C4}" dt="2023-02-15T02:04:57.007" v="663" actId="1076"/>
        <pc:sldMkLst>
          <pc:docMk/>
          <pc:sldMk cId="3502258445" sldId="283"/>
        </pc:sldMkLst>
      </pc:sldChg>
      <pc:sldChg chg="modSp mod">
        <pc:chgData name="Sarah Balian" userId="b9b6ec2c-f67a-4485-ae9a-27dddf9569d2" providerId="ADAL" clId="{DA2C62E5-8944-4C65-AA84-AEC3B91BE2C4}" dt="2023-02-15T01:57:47.249" v="518" actId="1076"/>
        <pc:sldMkLst>
          <pc:docMk/>
          <pc:sldMk cId="3771114077" sldId="285"/>
        </pc:sldMkLst>
      </pc:sldChg>
      <pc:sldChg chg="addSp modSp mod">
        <pc:chgData name="Sarah Balian" userId="b9b6ec2c-f67a-4485-ae9a-27dddf9569d2" providerId="ADAL" clId="{DA2C62E5-8944-4C65-AA84-AEC3B91BE2C4}" dt="2023-02-15T02:03:34.796" v="655"/>
        <pc:sldMkLst>
          <pc:docMk/>
          <pc:sldMk cId="1821595124" sldId="286"/>
        </pc:sldMkLst>
      </pc:sldChg>
      <pc:sldChg chg="modSp mod">
        <pc:chgData name="Sarah Balian" userId="b9b6ec2c-f67a-4485-ae9a-27dddf9569d2" providerId="ADAL" clId="{DA2C62E5-8944-4C65-AA84-AEC3B91BE2C4}" dt="2023-02-15T02:07:29.471" v="680" actId="20577"/>
        <pc:sldMkLst>
          <pc:docMk/>
          <pc:sldMk cId="2004344858" sldId="288"/>
        </pc:sldMkLst>
      </pc:sldChg>
      <pc:sldChg chg="modSp mod delCm">
        <pc:chgData name="Sarah Balian" userId="b9b6ec2c-f67a-4485-ae9a-27dddf9569d2" providerId="ADAL" clId="{DA2C62E5-8944-4C65-AA84-AEC3B91BE2C4}" dt="2023-02-15T02:10:26.755" v="781" actId="790"/>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A2C62E5-8944-4C65-AA84-AEC3B91BE2C4}" dt="2023-02-15T02:07:43.702" v="681"/>
              <pc2:cmMkLst xmlns:pc2="http://schemas.microsoft.com/office/powerpoint/2019/9/main/command">
                <pc:docMk/>
                <pc:sldMk cId="3475639167" sldId="289"/>
                <pc2:cmMk id="{0CF43A77-FFC6-4E6F-8324-81CDEEA56F61}"/>
              </pc2:cmMkLst>
            </pc226:cmChg>
          </p:ext>
        </pc:extLst>
      </pc:sldChg>
      <pc:sldChg chg="addSp delSp modSp mod modCm">
        <pc:chgData name="Sarah Balian" userId="b9b6ec2c-f67a-4485-ae9a-27dddf9569d2" providerId="ADAL" clId="{DA2C62E5-8944-4C65-AA84-AEC3B91BE2C4}" dt="2023-02-15T01:07:36.695" v="370"/>
        <pc:sldMkLst>
          <pc:docMk/>
          <pc:sldMk cId="2615541728" sldId="290"/>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A2C62E5-8944-4C65-AA84-AEC3B91BE2C4}" dt="2023-02-15T01:04:14.836" v="302"/>
              <pc2:cmMkLst xmlns:pc2="http://schemas.microsoft.com/office/powerpoint/2019/9/main/command">
                <pc:docMk/>
                <pc:sldMk cId="2615541728" sldId="290"/>
                <pc2:cmMk id="{8D556993-8263-4D30-B9C4-24E04F151D62}"/>
              </pc2:cmMkLst>
            </pc226:cmChg>
          </p:ext>
        </pc:extLst>
      </pc:sldChg>
      <pc:sldChg chg="modSp mod ord">
        <pc:chgData name="Sarah Balian" userId="b9b6ec2c-f67a-4485-ae9a-27dddf9569d2" providerId="ADAL" clId="{DA2C62E5-8944-4C65-AA84-AEC3B91BE2C4}" dt="2023-02-15T02:08:51.313" v="723" actId="313"/>
        <pc:sldMkLst>
          <pc:docMk/>
          <pc:sldMk cId="218602763" sldId="291"/>
        </pc:sldMk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ldChg>
      <pc:sldChg chg="delSp modSp mod modNotesTx">
        <pc:chgData name="Annette McFarland" userId="e93d1f50-85ab-41a8-a34a-185a53159573" providerId="ADAL" clId="{9A76C421-A14C-4D57-A2E5-89902DCB9990}" dt="2023-01-18T14:43:15.568" v="83" actId="1076"/>
        <pc:sldMkLst>
          <pc:docMk/>
          <pc:sldMk cId="1428788921" sldId="262"/>
        </pc:sldMkLst>
      </pc:sldChg>
      <pc:sldChg chg="delSp modSp mod modNotesTx">
        <pc:chgData name="Annette McFarland" userId="e93d1f50-85ab-41a8-a34a-185a53159573" providerId="ADAL" clId="{9A76C421-A14C-4D57-A2E5-89902DCB9990}" dt="2023-01-18T15:00:57.036" v="197" actId="14100"/>
        <pc:sldMkLst>
          <pc:docMk/>
          <pc:sldMk cId="3374680457" sldId="277"/>
        </pc:sldMkLst>
      </pc:sldChg>
      <pc:sldChg chg="delSp modSp mod modCm modNotesTx">
        <pc:chgData name="Annette McFarland" userId="e93d1f50-85ab-41a8-a34a-185a53159573" providerId="ADAL" clId="{9A76C421-A14C-4D57-A2E5-89902DCB9990}" dt="2023-01-18T15:00:06.412" v="143" actId="14100"/>
        <pc:sldMkLst>
          <pc:docMk/>
          <pc:sldMk cId="3194101482" sldId="279"/>
        </pc:sldMkLst>
      </pc:sldChg>
      <pc:sldChg chg="delSp modSp mod modCm">
        <pc:chgData name="Annette McFarland" userId="e93d1f50-85ab-41a8-a34a-185a53159573" providerId="ADAL" clId="{9A76C421-A14C-4D57-A2E5-89902DCB9990}" dt="2023-01-18T15:01:42.828" v="206" actId="14100"/>
        <pc:sldMkLst>
          <pc:docMk/>
          <pc:sldMk cId="3958030153" sldId="284"/>
        </pc:sldMkLst>
      </pc:sldChg>
      <pc:sldChg chg="delSp modSp mod modNotesTx">
        <pc:chgData name="Annette McFarland" userId="e93d1f50-85ab-41a8-a34a-185a53159573" providerId="ADAL" clId="{9A76C421-A14C-4D57-A2E5-89902DCB9990}" dt="2023-01-18T15:03:50.801" v="269" actId="14100"/>
        <pc:sldMkLst>
          <pc:docMk/>
          <pc:sldMk cId="1821595124" sldId="286"/>
        </pc:sldMkLst>
      </pc:sldChg>
    </pc:docChg>
  </pc:docChgLst>
  <pc:docChgLst>
    <pc:chgData name="McFarland, Annette (CNTR)" userId="e93d1f50-85ab-41a8-a34a-185a53159573" providerId="ADAL" clId="{BD938AF8-7914-4D1D-B2B9-DA5064CEEBB7}"/>
    <pc:docChg chg="undo redo custSel modSld modMainMaster">
      <pc:chgData name="McFarland, Annette (CNTR)" userId="e93d1f50-85ab-41a8-a34a-185a53159573" providerId="ADAL" clId="{BD938AF8-7914-4D1D-B2B9-DA5064CEEBB7}" dt="2025-01-10T21:34:26.312" v="106" actId="403"/>
      <pc:docMkLst>
        <pc:docMk/>
      </pc:docMkLst>
      <pc:sldMasterChg chg="addSp modSp mod modSldLayout">
        <pc:chgData name="McFarland, Annette (CNTR)" userId="e93d1f50-85ab-41a8-a34a-185a53159573" providerId="ADAL" clId="{BD938AF8-7914-4D1D-B2B9-DA5064CEEBB7}" dt="2025-01-06T12:42:53.966" v="95" actId="1076"/>
        <pc:sldMasterMkLst>
          <pc:docMk/>
          <pc:sldMasterMk cId="3850865728" sldId="2147483662"/>
        </pc:sldMasterMkLst>
        <pc:sldLayoutChg chg="addSp delSp modSp mod">
          <pc:chgData name="McFarland, Annette (CNTR)" userId="e93d1f50-85ab-41a8-a34a-185a53159573" providerId="ADAL" clId="{BD938AF8-7914-4D1D-B2B9-DA5064CEEBB7}" dt="2025-01-03T21:16:06.985" v="69" actId="478"/>
          <pc:sldLayoutMkLst>
            <pc:docMk/>
            <pc:sldMasterMk cId="3850865728" sldId="2147483662"/>
            <pc:sldLayoutMk cId="3824787925" sldId="2147483686"/>
          </pc:sldLayoutMkLst>
        </pc:sldLayoutChg>
      </pc:sldMasterChg>
      <pc:sldMasterChg chg="setBg">
        <pc:chgData name="McFarland, Annette (CNTR)" userId="e93d1f50-85ab-41a8-a34a-185a53159573" providerId="ADAL" clId="{BD938AF8-7914-4D1D-B2B9-DA5064CEEBB7}" dt="2025-01-03T21:12:37.650" v="56"/>
        <pc:sldMasterMkLst>
          <pc:docMk/>
          <pc:sldMasterMk cId="3984714580" sldId="2147483687"/>
        </pc:sldMasterMkLst>
      </pc:sldMasterChg>
      <pc:sldMasterChg chg="setBg">
        <pc:chgData name="McFarland, Annette (CNTR)" userId="e93d1f50-85ab-41a8-a34a-185a53159573" providerId="ADAL" clId="{BD938AF8-7914-4D1D-B2B9-DA5064CEEBB7}" dt="2025-01-03T21:13:27.065" v="58"/>
        <pc:sldMasterMkLst>
          <pc:docMk/>
          <pc:sldMasterMk cId="4158362135" sldId="2147483697"/>
        </pc:sldMasterMkLst>
      </pc:sldMasterChg>
    </pc:docChg>
  </pc:docChgLst>
  <pc:docChgLst>
    <pc:chgData name="Balian, Sarah (CNTR)" userId="b3b060d9-4d34-479b-ad68-688eaebf93c5" providerId="ADAL" clId="{DA2C62E5-8944-4C65-AA84-AEC3B91BE2C4}"/>
    <pc:docChg chg="undo custSel addSld delSld modSld modMainMaster">
      <pc:chgData name="Balian, Sarah (CNTR)" userId="b3b060d9-4d34-479b-ad68-688eaebf93c5" providerId="ADAL" clId="{DA2C62E5-8944-4C65-AA84-AEC3B91BE2C4}" dt="2023-02-22T23:05:29.993" v="107" actId="47"/>
      <pc:docMkLst>
        <pc:docMk/>
      </pc:docMkLst>
      <pc:sldChg chg="modSp mod">
        <pc:chgData name="Balian, Sarah (CNTR)" userId="b3b060d9-4d34-479b-ad68-688eaebf93c5" providerId="ADAL" clId="{DA2C62E5-8944-4C65-AA84-AEC3B91BE2C4}" dt="2023-02-03T18:46:29.107" v="46" actId="790"/>
        <pc:sldMkLst>
          <pc:docMk/>
          <pc:sldMk cId="2163988523" sldId="260"/>
        </pc:sldMkLst>
      </pc:sldChg>
      <pc:sldChg chg="modSp mod">
        <pc:chgData name="Balian, Sarah (CNTR)" userId="b3b060d9-4d34-479b-ad68-688eaebf93c5" providerId="ADAL" clId="{DA2C62E5-8944-4C65-AA84-AEC3B91BE2C4}" dt="2023-02-03T18:46:21.642" v="45" actId="790"/>
        <pc:sldMkLst>
          <pc:docMk/>
          <pc:sldMk cId="528443413" sldId="269"/>
        </pc:sldMkLst>
      </pc:sldChg>
      <pc:sldChg chg="modSp mod">
        <pc:chgData name="Balian, Sarah (CNTR)" userId="b3b060d9-4d34-479b-ad68-688eaebf93c5" providerId="ADAL" clId="{DA2C62E5-8944-4C65-AA84-AEC3B91BE2C4}" dt="2023-02-03T18:46:10.419" v="44" actId="790"/>
        <pc:sldMkLst>
          <pc:docMk/>
          <pc:sldMk cId="3367104273" sldId="270"/>
        </pc:sldMkLst>
      </pc:sldChg>
      <pc:sldChg chg="addSp modSp mod">
        <pc:chgData name="Balian, Sarah (CNTR)" userId="b3b060d9-4d34-479b-ad68-688eaebf93c5" providerId="ADAL" clId="{DA2C62E5-8944-4C65-AA84-AEC3B91BE2C4}" dt="2023-02-19T17:32:09.255" v="72"/>
        <pc:sldMkLst>
          <pc:docMk/>
          <pc:sldMk cId="4007693361" sldId="274"/>
        </pc:sldMkLst>
      </pc:sldChg>
      <pc:sldChg chg="delSp modSp mod delCm">
        <pc:chgData name="Balian, Sarah (CNTR)" userId="b3b060d9-4d34-479b-ad68-688eaebf93c5" providerId="ADAL" clId="{DA2C62E5-8944-4C65-AA84-AEC3B91BE2C4}" dt="2023-02-03T18:48:39.206" v="70" actId="478"/>
        <pc:sldMkLst>
          <pc:docMk/>
          <pc:sldMk cId="3303905315" sldId="278"/>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A2C62E5-8944-4C65-AA84-AEC3B91BE2C4}" dt="2023-02-03T18:05:03.014" v="29"/>
              <pc2:cmMkLst xmlns:pc2="http://schemas.microsoft.com/office/powerpoint/2019/9/main/command">
                <pc:docMk/>
                <pc:sldMk cId="3303905315" sldId="278"/>
                <pc2:cmMk id="{D8FDDF7F-9E51-4639-853B-E48DF87D4B0B}"/>
              </pc2:cmMkLst>
            </pc226:cmChg>
          </p:ext>
        </pc:extLst>
      </pc:sldChg>
      <pc:sldChg chg="delSp modSp mod">
        <pc:chgData name="Balian, Sarah (CNTR)" userId="b3b060d9-4d34-479b-ad68-688eaebf93c5" providerId="ADAL" clId="{DA2C62E5-8944-4C65-AA84-AEC3B91BE2C4}" dt="2023-02-03T18:48:12.426" v="59" actId="790"/>
        <pc:sldMkLst>
          <pc:docMk/>
          <pc:sldMk cId="2037355660" sldId="280"/>
        </pc:sldMkLst>
      </pc:sldChg>
      <pc:sldChg chg="modSp mod">
        <pc:chgData name="Balian, Sarah (CNTR)" userId="b3b060d9-4d34-479b-ad68-688eaebf93c5" providerId="ADAL" clId="{DA2C62E5-8944-4C65-AA84-AEC3B91BE2C4}" dt="2023-02-19T17:33:02.905" v="102" actId="27636"/>
        <pc:sldMkLst>
          <pc:docMk/>
          <pc:sldMk cId="2615541728" sldId="290"/>
        </pc:sldMkLst>
      </pc:sldChg>
      <pc:sldChg chg="addSp modSp new del mod">
        <pc:chgData name="Balian, Sarah (CNTR)" userId="b3b060d9-4d34-479b-ad68-688eaebf93c5" providerId="ADAL" clId="{DA2C62E5-8944-4C65-AA84-AEC3B91BE2C4}" dt="2023-02-22T23:05:29.993" v="107" actId="47"/>
        <pc:sldMkLst>
          <pc:docMk/>
          <pc:sldMk cId="775848439" sldId="292"/>
        </pc:sldMkLst>
      </pc:sldChg>
      <pc:sldMasterChg chg="modSp mod modSldLayout">
        <pc:chgData name="Balian, Sarah (CNTR)" userId="b3b060d9-4d34-479b-ad68-688eaebf93c5" providerId="ADAL" clId="{DA2C62E5-8944-4C65-AA84-AEC3B91BE2C4}" dt="2023-02-03T18:46:51.783" v="48" actId="20577"/>
        <pc:sldMasterMkLst>
          <pc:docMk/>
          <pc:sldMasterMk cId="3850865728" sldId="2147483662"/>
        </pc:sldMasterMkLst>
        <pc:sldLayoutChg chg="modSp mod">
          <pc:chgData name="Balian, Sarah (CNTR)" userId="b3b060d9-4d34-479b-ad68-688eaebf93c5" providerId="ADAL" clId="{DA2C62E5-8944-4C65-AA84-AEC3B91BE2C4}" dt="2023-02-03T18:46:51.783" v="48" actId="20577"/>
          <pc:sldLayoutMkLst>
            <pc:docMk/>
            <pc:sldMasterMk cId="3850865728" sldId="2147483662"/>
            <pc:sldLayoutMk cId="3824787925" sldId="2147483686"/>
          </pc:sldLayoutMkLst>
        </pc:sldLayoutChg>
      </pc:sldMasterChg>
      <pc:sldMasterChg chg="modSp mod modSldLayout">
        <pc:chgData name="Balian, Sarah (CNTR)" userId="b3b060d9-4d34-479b-ad68-688eaebf93c5" providerId="ADAL" clId="{DA2C62E5-8944-4C65-AA84-AEC3B91BE2C4}" dt="2023-02-03T18:02:11.213" v="15" actId="790"/>
        <pc:sldMasterMkLst>
          <pc:docMk/>
          <pc:sldMasterMk cId="3984714580" sldId="2147483687"/>
        </pc:sldMasterMkLst>
        <pc:sldLayoutChg chg="modSp mod">
          <pc:chgData name="Balian, Sarah (CNTR)" userId="b3b060d9-4d34-479b-ad68-688eaebf93c5" providerId="ADAL" clId="{DA2C62E5-8944-4C65-AA84-AEC3B91BE2C4}" dt="2023-02-03T18:01:19.844" v="7" actId="790"/>
          <pc:sldLayoutMkLst>
            <pc:docMk/>
            <pc:sldMasterMk cId="3984714580" sldId="2147483687"/>
            <pc:sldLayoutMk cId="2029731006" sldId="2147483688"/>
          </pc:sldLayoutMkLst>
        </pc:sldLayoutChg>
        <pc:sldLayoutChg chg="modSp mod">
          <pc:chgData name="Balian, Sarah (CNTR)" userId="b3b060d9-4d34-479b-ad68-688eaebf93c5" providerId="ADAL" clId="{DA2C62E5-8944-4C65-AA84-AEC3B91BE2C4}" dt="2023-02-03T18:01:31.159" v="8" actId="790"/>
          <pc:sldLayoutMkLst>
            <pc:docMk/>
            <pc:sldMasterMk cId="3984714580" sldId="2147483687"/>
            <pc:sldLayoutMk cId="746083278" sldId="2147483689"/>
          </pc:sldLayoutMkLst>
        </pc:sldLayoutChg>
        <pc:sldLayoutChg chg="modSp mod">
          <pc:chgData name="Balian, Sarah (CNTR)" userId="b3b060d9-4d34-479b-ad68-688eaebf93c5" providerId="ADAL" clId="{DA2C62E5-8944-4C65-AA84-AEC3B91BE2C4}" dt="2023-02-03T18:01:37.798" v="9" actId="790"/>
          <pc:sldLayoutMkLst>
            <pc:docMk/>
            <pc:sldMasterMk cId="3984714580" sldId="2147483687"/>
            <pc:sldLayoutMk cId="1129321109" sldId="2147483690"/>
          </pc:sldLayoutMkLst>
        </pc:sldLayoutChg>
        <pc:sldLayoutChg chg="modSp mod">
          <pc:chgData name="Balian, Sarah (CNTR)" userId="b3b060d9-4d34-479b-ad68-688eaebf93c5" providerId="ADAL" clId="{DA2C62E5-8944-4C65-AA84-AEC3B91BE2C4}" dt="2023-02-03T18:01:43.729" v="10" actId="790"/>
          <pc:sldLayoutMkLst>
            <pc:docMk/>
            <pc:sldMasterMk cId="3984714580" sldId="2147483687"/>
            <pc:sldLayoutMk cId="1622710034" sldId="2147483691"/>
          </pc:sldLayoutMkLst>
        </pc:sldLayoutChg>
        <pc:sldLayoutChg chg="modSp mod">
          <pc:chgData name="Balian, Sarah (CNTR)" userId="b3b060d9-4d34-479b-ad68-688eaebf93c5" providerId="ADAL" clId="{DA2C62E5-8944-4C65-AA84-AEC3B91BE2C4}" dt="2023-02-03T18:01:49.141" v="11" actId="790"/>
          <pc:sldLayoutMkLst>
            <pc:docMk/>
            <pc:sldMasterMk cId="3984714580" sldId="2147483687"/>
            <pc:sldLayoutMk cId="159174091" sldId="2147483692"/>
          </pc:sldLayoutMkLst>
        </pc:sldLayoutChg>
        <pc:sldLayoutChg chg="modSp mod">
          <pc:chgData name="Balian, Sarah (CNTR)" userId="b3b060d9-4d34-479b-ad68-688eaebf93c5" providerId="ADAL" clId="{DA2C62E5-8944-4C65-AA84-AEC3B91BE2C4}" dt="2023-02-03T18:01:54.589" v="12" actId="790"/>
          <pc:sldLayoutMkLst>
            <pc:docMk/>
            <pc:sldMasterMk cId="3984714580" sldId="2147483687"/>
            <pc:sldLayoutMk cId="2208407366" sldId="2147483693"/>
          </pc:sldLayoutMkLst>
        </pc:sldLayoutChg>
        <pc:sldLayoutChg chg="modSp mod">
          <pc:chgData name="Balian, Sarah (CNTR)" userId="b3b060d9-4d34-479b-ad68-688eaebf93c5" providerId="ADAL" clId="{DA2C62E5-8944-4C65-AA84-AEC3B91BE2C4}" dt="2023-02-03T18:01:59.965" v="13" actId="790"/>
          <pc:sldLayoutMkLst>
            <pc:docMk/>
            <pc:sldMasterMk cId="3984714580" sldId="2147483687"/>
            <pc:sldLayoutMk cId="1400920545" sldId="2147483694"/>
          </pc:sldLayoutMkLst>
        </pc:sldLayoutChg>
        <pc:sldLayoutChg chg="modSp mod">
          <pc:chgData name="Balian, Sarah (CNTR)" userId="b3b060d9-4d34-479b-ad68-688eaebf93c5" providerId="ADAL" clId="{DA2C62E5-8944-4C65-AA84-AEC3B91BE2C4}" dt="2023-02-03T18:02:05.177" v="14" actId="790"/>
          <pc:sldLayoutMkLst>
            <pc:docMk/>
            <pc:sldMasterMk cId="3984714580" sldId="2147483687"/>
            <pc:sldLayoutMk cId="2613048141" sldId="2147483695"/>
          </pc:sldLayoutMkLst>
        </pc:sldLayoutChg>
        <pc:sldLayoutChg chg="modSp mod">
          <pc:chgData name="Balian, Sarah (CNTR)" userId="b3b060d9-4d34-479b-ad68-688eaebf93c5" providerId="ADAL" clId="{DA2C62E5-8944-4C65-AA84-AEC3B91BE2C4}" dt="2023-02-03T18:02:11.213" v="15" actId="790"/>
          <pc:sldLayoutMkLst>
            <pc:docMk/>
            <pc:sldMasterMk cId="3984714580" sldId="2147483687"/>
            <pc:sldLayoutMk cId="3093831904" sldId="2147483696"/>
          </pc:sldLayoutMkLst>
        </pc:sldLayoutChg>
      </pc:sldMasterChg>
      <pc:sldMasterChg chg="modSp mod modSldLayout">
        <pc:chgData name="Balian, Sarah (CNTR)" userId="b3b060d9-4d34-479b-ad68-688eaebf93c5" providerId="ADAL" clId="{DA2C62E5-8944-4C65-AA84-AEC3B91BE2C4}" dt="2023-02-03T18:03:41.977" v="28" actId="790"/>
        <pc:sldMasterMkLst>
          <pc:docMk/>
          <pc:sldMasterMk cId="4158362135" sldId="2147483697"/>
        </pc:sldMasterMkLst>
        <pc:sldLayoutChg chg="modSp mod">
          <pc:chgData name="Balian, Sarah (CNTR)" userId="b3b060d9-4d34-479b-ad68-688eaebf93c5" providerId="ADAL" clId="{DA2C62E5-8944-4C65-AA84-AEC3B91BE2C4}" dt="2023-02-03T18:02:36.089" v="18" actId="790"/>
          <pc:sldLayoutMkLst>
            <pc:docMk/>
            <pc:sldMasterMk cId="4158362135" sldId="2147483697"/>
            <pc:sldLayoutMk cId="1035346897" sldId="2147483698"/>
          </pc:sldLayoutMkLst>
        </pc:sldLayoutChg>
        <pc:sldLayoutChg chg="modSp mod">
          <pc:chgData name="Balian, Sarah (CNTR)" userId="b3b060d9-4d34-479b-ad68-688eaebf93c5" providerId="ADAL" clId="{DA2C62E5-8944-4C65-AA84-AEC3B91BE2C4}" dt="2023-02-03T18:02:41.525" v="19" actId="790"/>
          <pc:sldLayoutMkLst>
            <pc:docMk/>
            <pc:sldMasterMk cId="4158362135" sldId="2147483697"/>
            <pc:sldLayoutMk cId="754784096" sldId="2147483699"/>
          </pc:sldLayoutMkLst>
        </pc:sldLayoutChg>
        <pc:sldLayoutChg chg="modSp mod">
          <pc:chgData name="Balian, Sarah (CNTR)" userId="b3b060d9-4d34-479b-ad68-688eaebf93c5" providerId="ADAL" clId="{DA2C62E5-8944-4C65-AA84-AEC3B91BE2C4}" dt="2023-02-03T18:02:46.875" v="20" actId="790"/>
          <pc:sldLayoutMkLst>
            <pc:docMk/>
            <pc:sldMasterMk cId="4158362135" sldId="2147483697"/>
            <pc:sldLayoutMk cId="434297551" sldId="2147483700"/>
          </pc:sldLayoutMkLst>
        </pc:sldLayoutChg>
        <pc:sldLayoutChg chg="modSp mod">
          <pc:chgData name="Balian, Sarah (CNTR)" userId="b3b060d9-4d34-479b-ad68-688eaebf93c5" providerId="ADAL" clId="{DA2C62E5-8944-4C65-AA84-AEC3B91BE2C4}" dt="2023-02-03T18:03:01.245" v="21" actId="790"/>
          <pc:sldLayoutMkLst>
            <pc:docMk/>
            <pc:sldMasterMk cId="4158362135" sldId="2147483697"/>
            <pc:sldLayoutMk cId="517739904" sldId="2147483701"/>
          </pc:sldLayoutMkLst>
        </pc:sldLayoutChg>
        <pc:sldLayoutChg chg="modSp mod">
          <pc:chgData name="Balian, Sarah (CNTR)" userId="b3b060d9-4d34-479b-ad68-688eaebf93c5" providerId="ADAL" clId="{DA2C62E5-8944-4C65-AA84-AEC3B91BE2C4}" dt="2023-02-03T18:03:07.627" v="22" actId="790"/>
          <pc:sldLayoutMkLst>
            <pc:docMk/>
            <pc:sldMasterMk cId="4158362135" sldId="2147483697"/>
            <pc:sldLayoutMk cId="3963877193" sldId="2147483702"/>
          </pc:sldLayoutMkLst>
        </pc:sldLayoutChg>
        <pc:sldLayoutChg chg="modSp mod">
          <pc:chgData name="Balian, Sarah (CNTR)" userId="b3b060d9-4d34-479b-ad68-688eaebf93c5" providerId="ADAL" clId="{DA2C62E5-8944-4C65-AA84-AEC3B91BE2C4}" dt="2023-02-03T18:03:14.204" v="23" actId="790"/>
          <pc:sldLayoutMkLst>
            <pc:docMk/>
            <pc:sldMasterMk cId="4158362135" sldId="2147483697"/>
            <pc:sldLayoutMk cId="2668050721" sldId="2147483703"/>
          </pc:sldLayoutMkLst>
        </pc:sldLayoutChg>
        <pc:sldLayoutChg chg="modSp mod">
          <pc:chgData name="Balian, Sarah (CNTR)" userId="b3b060d9-4d34-479b-ad68-688eaebf93c5" providerId="ADAL" clId="{DA2C62E5-8944-4C65-AA84-AEC3B91BE2C4}" dt="2023-02-03T18:03:20.325" v="24" actId="790"/>
          <pc:sldLayoutMkLst>
            <pc:docMk/>
            <pc:sldMasterMk cId="4158362135" sldId="2147483697"/>
            <pc:sldLayoutMk cId="932547396" sldId="2147483704"/>
          </pc:sldLayoutMkLst>
        </pc:sldLayoutChg>
        <pc:sldLayoutChg chg="modSp mod">
          <pc:chgData name="Balian, Sarah (CNTR)" userId="b3b060d9-4d34-479b-ad68-688eaebf93c5" providerId="ADAL" clId="{DA2C62E5-8944-4C65-AA84-AEC3B91BE2C4}" dt="2023-02-03T18:03:26.387" v="25" actId="790"/>
          <pc:sldLayoutMkLst>
            <pc:docMk/>
            <pc:sldMasterMk cId="4158362135" sldId="2147483697"/>
            <pc:sldLayoutMk cId="2198323994" sldId="2147483705"/>
          </pc:sldLayoutMkLst>
        </pc:sldLayoutChg>
        <pc:sldLayoutChg chg="modSp mod">
          <pc:chgData name="Balian, Sarah (CNTR)" userId="b3b060d9-4d34-479b-ad68-688eaebf93c5" providerId="ADAL" clId="{DA2C62E5-8944-4C65-AA84-AEC3B91BE2C4}" dt="2023-02-03T18:03:31.291" v="26" actId="790"/>
          <pc:sldLayoutMkLst>
            <pc:docMk/>
            <pc:sldMasterMk cId="4158362135" sldId="2147483697"/>
            <pc:sldLayoutMk cId="1234708600" sldId="2147483706"/>
          </pc:sldLayoutMkLst>
        </pc:sldLayoutChg>
        <pc:sldLayoutChg chg="modSp mod">
          <pc:chgData name="Balian, Sarah (CNTR)" userId="b3b060d9-4d34-479b-ad68-688eaebf93c5" providerId="ADAL" clId="{DA2C62E5-8944-4C65-AA84-AEC3B91BE2C4}" dt="2023-02-03T18:03:36.870" v="27" actId="790"/>
          <pc:sldLayoutMkLst>
            <pc:docMk/>
            <pc:sldMasterMk cId="4158362135" sldId="2147483697"/>
            <pc:sldLayoutMk cId="1640344869" sldId="2147483707"/>
          </pc:sldLayoutMkLst>
        </pc:sldLayoutChg>
        <pc:sldLayoutChg chg="modSp mod">
          <pc:chgData name="Balian, Sarah (CNTR)" userId="b3b060d9-4d34-479b-ad68-688eaebf93c5" providerId="ADAL" clId="{DA2C62E5-8944-4C65-AA84-AEC3B91BE2C4}" dt="2023-02-03T18:03:41.977" v="28" actId="790"/>
          <pc:sldLayoutMkLst>
            <pc:docMk/>
            <pc:sldMasterMk cId="4158362135" sldId="2147483697"/>
            <pc:sldLayoutMk cId="4244461793" sldId="2147483708"/>
          </pc:sldLayoutMkLst>
        </pc:sldLayoutChg>
      </pc:sldMasterChg>
    </pc:docChg>
  </pc:docChgLst>
  <pc:docChgLst>
    <pc:chgData name="Winner, Michelle" userId="S::24791@icf.com::82c3bf1d-552d-4017-95e7-cbb005f63076" providerId="AD" clId="Web-{DB1F84E9-C284-D8FB-977C-59E2DCC46497}"/>
    <pc:docChg chg="addSld modSld">
      <pc:chgData name="Winner, Michelle" userId="S::24791@icf.com::82c3bf1d-552d-4017-95e7-cbb005f63076" providerId="AD" clId="Web-{DB1F84E9-C284-D8FB-977C-59E2DCC46497}" dt="2025-09-15T18:56:44.538" v="3" actId="20577"/>
      <pc:docMkLst>
        <pc:docMk/>
      </pc:docMkLst>
      <pc:sldChg chg="modSp add replId">
        <pc:chgData name="Winner, Michelle" userId="S::24791@icf.com::82c3bf1d-552d-4017-95e7-cbb005f63076" providerId="AD" clId="Web-{DB1F84E9-C284-D8FB-977C-59E2DCC46497}" dt="2025-09-15T18:56:44.538" v="3" actId="20577"/>
        <pc:sldMkLst>
          <pc:docMk/>
          <pc:sldMk cId="3304978648" sldId="292"/>
        </pc:sldMkLst>
        <pc:spChg chg="mod">
          <ac:chgData name="Winner, Michelle" userId="S::24791@icf.com::82c3bf1d-552d-4017-95e7-cbb005f63076" providerId="AD" clId="Web-{DB1F84E9-C284-D8FB-977C-59E2DCC46497}" dt="2025-09-15T18:56:44.538" v="3" actId="20577"/>
          <ac:spMkLst>
            <pc:docMk/>
            <pc:sldMk cId="3304978648" sldId="292"/>
            <ac:spMk id="3" creationId="{11DCAF1A-0C73-CD23-A67B-33886DFAEF6D}"/>
          </ac:spMkLst>
        </pc:spChg>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ldChg>
      <pc:sldChg chg="modSp del">
        <pc:chgData name="Sarah Balian" userId="b9b6ec2c-f67a-4485-ae9a-27dddf9569d2" providerId="ADAL" clId="{5C021946-E79E-424E-A50F-DBD074D7C9B9}" dt="2022-12-06T16:02:58.427" v="22" actId="47"/>
        <pc:sldMkLst>
          <pc:docMk/>
          <pc:sldMk cId="1811072564" sldId="257"/>
        </pc:sldMkLst>
      </pc:sldChg>
      <pc:sldChg chg="modSp del">
        <pc:chgData name="Sarah Balian" userId="b9b6ec2c-f67a-4485-ae9a-27dddf9569d2" providerId="ADAL" clId="{5C021946-E79E-424E-A50F-DBD074D7C9B9}" dt="2022-12-06T16:02:57.741" v="21" actId="47"/>
        <pc:sldMkLst>
          <pc:docMk/>
          <pc:sldMk cId="2896196316" sldId="258"/>
        </pc:sldMkLst>
      </pc:sldChg>
      <pc:sldChg chg="modSp new del">
        <pc:chgData name="Sarah Balian" userId="b9b6ec2c-f67a-4485-ae9a-27dddf9569d2" providerId="ADAL" clId="{5C021946-E79E-424E-A50F-DBD074D7C9B9}" dt="2022-12-06T16:02:51.347" v="18" actId="47"/>
        <pc:sldMkLst>
          <pc:docMk/>
          <pc:sldMk cId="3157037730" sldId="259"/>
        </pc:sldMkLst>
      </pc:sldChg>
      <pc:sldChg chg="addSp delSp modSp new add del mod">
        <pc:chgData name="Sarah Balian" userId="b9b6ec2c-f67a-4485-ae9a-27dddf9569d2" providerId="ADAL" clId="{5C021946-E79E-424E-A50F-DBD074D7C9B9}" dt="2022-12-06T17:13:48.947" v="1875" actId="20577"/>
        <pc:sldMkLst>
          <pc:docMk/>
          <pc:sldMk cId="2163988523" sldId="260"/>
        </pc:sldMkLst>
      </pc:sldChg>
      <pc:sldChg chg="addSp modSp add mod">
        <pc:chgData name="Sarah Balian" userId="b9b6ec2c-f67a-4485-ae9a-27dddf9569d2" providerId="ADAL" clId="{5C021946-E79E-424E-A50F-DBD074D7C9B9}" dt="2022-12-06T16:45:33.815" v="514" actId="1076"/>
        <pc:sldMkLst>
          <pc:docMk/>
          <pc:sldMk cId="1428788921" sldId="262"/>
        </pc:sldMkLst>
      </pc:sldChg>
      <pc:sldChg chg="delSp modSp add mod">
        <pc:chgData name="Sarah Balian" userId="b9b6ec2c-f67a-4485-ae9a-27dddf9569d2" providerId="ADAL" clId="{5C021946-E79E-424E-A50F-DBD074D7C9B9}" dt="2022-12-06T16:55:23.454" v="653" actId="20577"/>
        <pc:sldMkLst>
          <pc:docMk/>
          <pc:sldMk cId="2479953464" sldId="264"/>
        </pc:sldMkLst>
      </pc:sldChg>
      <pc:sldChg chg="modSp add mod">
        <pc:chgData name="Sarah Balian" userId="b9b6ec2c-f67a-4485-ae9a-27dddf9569d2" providerId="ADAL" clId="{5C021946-E79E-424E-A50F-DBD074D7C9B9}" dt="2022-12-06T16:57:30.079" v="703" actId="20577"/>
        <pc:sldMkLst>
          <pc:docMk/>
          <pc:sldMk cId="3201893001" sldId="265"/>
        </pc:sldMkLst>
      </pc:sldChg>
      <pc:sldChg chg="modSp new mod">
        <pc:chgData name="Sarah Balian" userId="b9b6ec2c-f67a-4485-ae9a-27dddf9569d2" providerId="ADAL" clId="{5C021946-E79E-424E-A50F-DBD074D7C9B9}" dt="2022-12-06T17:00:59.327" v="1200" actId="27636"/>
        <pc:sldMkLst>
          <pc:docMk/>
          <pc:sldMk cId="1273125120" sldId="266"/>
        </pc:sldMkLst>
      </pc:sldChg>
      <pc:sldChg chg="addSp modSp add mod">
        <pc:chgData name="Sarah Balian" userId="b9b6ec2c-f67a-4485-ae9a-27dddf9569d2" providerId="ADAL" clId="{5C021946-E79E-424E-A50F-DBD074D7C9B9}" dt="2022-12-06T17:08:09.254" v="1604" actId="1076"/>
        <pc:sldMkLst>
          <pc:docMk/>
          <pc:sldMk cId="4262632132" sldId="267"/>
        </pc:sldMkLst>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ldChg>
      <pc:sldChg chg="addSp delSp modSp add mod">
        <pc:chgData name="Sarah Balian" userId="b9b6ec2c-f67a-4485-ae9a-27dddf9569d2" providerId="ADAL" clId="{5C021946-E79E-424E-A50F-DBD074D7C9B9}" dt="2022-12-06T21:56:10.986" v="3724" actId="22"/>
        <pc:sldMkLst>
          <pc:docMk/>
          <pc:sldMk cId="3367104273" sldId="270"/>
        </pc:sldMkLst>
      </pc:sldChg>
      <pc:sldChg chg="addSp delSp modSp add mod addCm delCm">
        <pc:chgData name="Sarah Balian" userId="b9b6ec2c-f67a-4485-ae9a-27dddf9569d2" providerId="ADAL" clId="{5C021946-E79E-424E-A50F-DBD074D7C9B9}" dt="2022-12-07T14:11:15.003" v="4413" actId="478"/>
        <pc:sldMkLst>
          <pc:docMk/>
          <pc:sldMk cId="52877160" sldId="271"/>
        </pc:sldMkLst>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ldChg>
      <pc:sldChg chg="addSp delSp modSp add mod ord setBg">
        <pc:chgData name="Sarah Balian" userId="b9b6ec2c-f67a-4485-ae9a-27dddf9569d2" providerId="ADAL" clId="{5C021946-E79E-424E-A50F-DBD074D7C9B9}" dt="2022-12-07T14:11:54.810" v="4415" actId="120"/>
        <pc:sldMkLst>
          <pc:docMk/>
          <pc:sldMk cId="454941652" sldId="273"/>
        </pc:sldMkLst>
      </pc:sldChg>
      <pc:sldChg chg="addSp delSp modSp add mod">
        <pc:chgData name="Sarah Balian" userId="b9b6ec2c-f67a-4485-ae9a-27dddf9569d2" providerId="ADAL" clId="{5C021946-E79E-424E-A50F-DBD074D7C9B9}" dt="2022-12-07T14:11:50.403" v="4414" actId="120"/>
        <pc:sldMkLst>
          <pc:docMk/>
          <pc:sldMk cId="4007693361" sldId="274"/>
        </pc:sldMkLst>
      </pc:sldChg>
      <pc:sldChg chg="delSp modSp add mod">
        <pc:chgData name="Sarah Balian" userId="b9b6ec2c-f67a-4485-ae9a-27dddf9569d2" providerId="ADAL" clId="{5C021946-E79E-424E-A50F-DBD074D7C9B9}" dt="2022-12-06T21:04:34.918" v="3241" actId="478"/>
        <pc:sldMkLst>
          <pc:docMk/>
          <pc:sldMk cId="111198767" sldId="275"/>
        </pc:sldMkLst>
      </pc:sldChg>
      <pc:sldChg chg="addSp delSp modSp add mod addCm">
        <pc:chgData name="Sarah Balian" userId="b9b6ec2c-f67a-4485-ae9a-27dddf9569d2" providerId="ADAL" clId="{5C021946-E79E-424E-A50F-DBD074D7C9B9}" dt="2022-12-07T14:01:18.503" v="4192"/>
        <pc:sldMkLst>
          <pc:docMk/>
          <pc:sldMk cId="995516696" sldId="276"/>
        </pc:sldMkLst>
      </pc:sldChg>
      <pc:sldChg chg="addSp delSp modSp new del mod">
        <pc:chgData name="Sarah Balian" userId="b9b6ec2c-f67a-4485-ae9a-27dddf9569d2" providerId="ADAL" clId="{5C021946-E79E-424E-A50F-DBD074D7C9B9}" dt="2022-12-06T21:19:39.847" v="3408" actId="680"/>
        <pc:sldMkLst>
          <pc:docMk/>
          <pc:sldMk cId="3362312692" sldId="277"/>
        </pc:sldMkLst>
      </pc:sldChg>
      <pc:sldChg chg="addSp modSp new mod">
        <pc:chgData name="Sarah Balian" userId="b9b6ec2c-f67a-4485-ae9a-27dddf9569d2" providerId="ADAL" clId="{5C021946-E79E-424E-A50F-DBD074D7C9B9}" dt="2022-12-07T13:59:11.539" v="4190" actId="20577"/>
        <pc:sldMkLst>
          <pc:docMk/>
          <pc:sldMk cId="3374680457" sldId="277"/>
        </pc:sldMkLst>
      </pc:sldChg>
      <pc:sldChg chg="addSp delSp modSp add mod">
        <pc:chgData name="Sarah Balian" userId="b9b6ec2c-f67a-4485-ae9a-27dddf9569d2" providerId="ADAL" clId="{5C021946-E79E-424E-A50F-DBD074D7C9B9}" dt="2022-12-07T14:13:10.509" v="4423" actId="20577"/>
        <pc:sldMkLst>
          <pc:docMk/>
          <pc:sldMk cId="3303905315" sldId="278"/>
        </pc:sldMkLst>
      </pc:sldChg>
      <pc:sldChg chg="add del">
        <pc:chgData name="Sarah Balian" userId="b9b6ec2c-f67a-4485-ae9a-27dddf9569d2" providerId="ADAL" clId="{5C021946-E79E-424E-A50F-DBD074D7C9B9}" dt="2022-12-06T21:56:17.254" v="3726"/>
        <pc:sldMkLst>
          <pc:docMk/>
          <pc:sldMk cId="1895197899" sldId="279"/>
        </pc:sldMkLst>
      </pc:sldChg>
      <pc:sldChg chg="addSp delSp modSp mod">
        <pc:chgData name="Sarah Balian" userId="b9b6ec2c-f67a-4485-ae9a-27dddf9569d2" providerId="ADAL" clId="{5C021946-E79E-424E-A50F-DBD074D7C9B9}" dt="2022-12-07T14:13:01.131" v="4421" actId="6549"/>
        <pc:sldMkLst>
          <pc:docMk/>
          <pc:sldMk cId="2037355660" sldId="280"/>
        </pc:sldMkLst>
      </pc:sldChg>
      <pc:sldChg chg="addSp delSp modSp mod modShow">
        <pc:chgData name="Sarah Balian" userId="b9b6ec2c-f67a-4485-ae9a-27dddf9569d2" providerId="ADAL" clId="{5C021946-E79E-424E-A50F-DBD074D7C9B9}" dt="2022-12-06T22:38:10.422" v="4182" actId="729"/>
        <pc:sldMkLst>
          <pc:docMk/>
          <pc:sldMk cId="999283337" sldId="281"/>
        </pc:sldMkLst>
      </pc:sldChg>
      <pc:sldChg chg="add del">
        <pc:chgData name="Sarah Balian" userId="b9b6ec2c-f67a-4485-ae9a-27dddf9569d2" providerId="ADAL" clId="{5C021946-E79E-424E-A50F-DBD074D7C9B9}" dt="2022-12-07T20:12:09.741" v="4807"/>
        <pc:sldMkLst>
          <pc:docMk/>
          <pc:sldMk cId="273410652" sldId="286"/>
        </pc:sldMkLst>
      </pc:sldChg>
      <pc:sldChg chg="del">
        <pc:chgData name="Sarah Balian" userId="b9b6ec2c-f67a-4485-ae9a-27dddf9569d2" providerId="ADAL" clId="{5C021946-E79E-424E-A50F-DBD074D7C9B9}" dt="2022-12-07T20:12:13.092" v="4808"/>
        <pc:sldMkLst>
          <pc:docMk/>
          <pc:sldMk cId="4146366550" sldId="286"/>
        </pc:sldMkLst>
      </pc:sldChg>
      <pc:sldChg chg="delSp modSp mod">
        <pc:chgData name="Sarah Balian" userId="b9b6ec2c-f67a-4485-ae9a-27dddf9569d2" providerId="ADAL" clId="{5C021946-E79E-424E-A50F-DBD074D7C9B9}" dt="2022-12-08T16:36:42.017" v="5481" actId="27918"/>
        <pc:sldMkLst>
          <pc:docMk/>
          <pc:sldMk cId="2004344858" sldId="288"/>
        </pc:sldMkLst>
      </pc:sldChg>
      <pc:sldChg chg="modSp new mod">
        <pc:chgData name="Sarah Balian" userId="b9b6ec2c-f67a-4485-ae9a-27dddf9569d2" providerId="ADAL" clId="{5C021946-E79E-424E-A50F-DBD074D7C9B9}" dt="2022-12-08T16:46:00.847" v="6113" actId="27636"/>
        <pc:sldMkLst>
          <pc:docMk/>
          <pc:sldMk cId="3475639167" sldId="289"/>
        </pc:sldMkLst>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2.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3.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rgbClr val="374C92"/>
              </a:solidFill>
              <a:ln>
                <a:noFill/>
              </a:ln>
              <a:effectLst/>
            </c:spPr>
            <c:extLst>
              <c:ext xmlns:c16="http://schemas.microsoft.com/office/drawing/2014/chart" uri="{C3380CC4-5D6E-409C-BE32-E72D297353CC}">
                <c16:uniqueId val="{00000006-43EE-4B25-B087-3E7039D17C64}"/>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4-DA53-492D-AF9B-8022ADA3965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50</c:v>
                </c:pt>
                <c:pt idx="1">
                  <c:v>97</c:v>
                </c:pt>
                <c:pt idx="2">
                  <c:v>76</c:v>
                </c:pt>
                <c:pt idx="3">
                  <c:v>38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6.3031702250775784E-2"/>
          <c:w val="0.7238661945780267"/>
          <c:h val="0.81834179898412207"/>
        </c:manualLayout>
      </c:layout>
      <c:barChart>
        <c:barDir val="col"/>
        <c:grouping val="percentStacked"/>
        <c:varyColors val="0"/>
        <c:ser>
          <c:idx val="0"/>
          <c:order val="0"/>
          <c:tx>
            <c:strRef>
              <c:f>Sheet1!$B$1</c:f>
              <c:strCache>
                <c:ptCount val="1"/>
                <c:pt idx="0">
                  <c:v>Au moins un service élémentaire</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75</c:v>
                </c:pt>
                <c:pt idx="1">
                  <c:v>94</c:v>
                </c:pt>
                <c:pt idx="2">
                  <c:v>86</c:v>
                </c:pt>
                <c:pt idx="3">
                  <c:v>70</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Service limité</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Sheet1!$C$2:$C$5</c:f>
              <c:numCache>
                <c:formatCode>General</c:formatCode>
                <c:ptCount val="4"/>
                <c:pt idx="0">
                  <c:v>6</c:v>
                </c:pt>
                <c:pt idx="1">
                  <c:v>5</c:v>
                </c:pt>
                <c:pt idx="2">
                  <c:v>2</c:v>
                </c:pt>
                <c:pt idx="3">
                  <c:v>7</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Non amélioré</c:v>
                </c:pt>
              </c:strCache>
            </c:strRef>
          </c:tx>
          <c:spPr>
            <a:solidFill>
              <a:schemeClr val="accent4"/>
            </a:solidFill>
            <a:ln>
              <a:noFill/>
            </a:ln>
            <a:effectLst/>
          </c:spPr>
          <c:invertIfNegative val="0"/>
          <c:dLbls>
            <c:dLbl>
              <c:idx val="1"/>
              <c:layout>
                <c:manualLayout>
                  <c:x val="7.755406413124534E-2"/>
                  <c:y val="-4.659991259764424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Mali</c:v>
                </c:pt>
                <c:pt idx="1">
                  <c:v>Bamako</c:v>
                </c:pt>
                <c:pt idx="2">
                  <c:v>Autre urbain</c:v>
                </c:pt>
                <c:pt idx="3">
                  <c:v>Rural</c:v>
                </c:pt>
              </c:strCache>
            </c:strRef>
          </c:cat>
          <c:val>
            <c:numRef>
              <c:f>Sheet1!$D$2:$D$5</c:f>
              <c:numCache>
                <c:formatCode>General</c:formatCode>
                <c:ptCount val="4"/>
                <c:pt idx="0">
                  <c:v>18</c:v>
                </c:pt>
                <c:pt idx="1">
                  <c:v>1</c:v>
                </c:pt>
                <c:pt idx="2">
                  <c:v>11</c:v>
                </c:pt>
                <c:pt idx="3">
                  <c:v>22</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Eau de surface</c:v>
                </c:pt>
              </c:strCache>
            </c:strRef>
          </c:tx>
          <c:spPr>
            <a:solidFill>
              <a:schemeClr val="accent3"/>
            </a:solidFill>
            <a:ln>
              <a:noFill/>
            </a:ln>
            <a:effectLst/>
          </c:spPr>
          <c:invertIfNegative val="0"/>
          <c:dLbls>
            <c:dLbl>
              <c:idx val="1"/>
              <c:layout>
                <c:manualLayout>
                  <c:x val="1.4914243102162564E-3"/>
                  <c:y val="-2.09196914718857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06-4EAF-B4D7-EA79074B6BC3}"/>
                </c:ext>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Sheet1!$E$2:$E$5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684655614774494"/>
          <c:y val="4.111500226571717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20694402001663895"/>
                  <c:y val="6.2087385961085047E-3"/>
                </c:manualLayout>
              </c:layout>
              <c:tx>
                <c:rich>
                  <a:bodyPr/>
                  <a:lstStyle/>
                  <a:p>
                    <a:fld id="{8A4FC573-2991-44F4-80AC-A0861390A28A}" type="CATEGORYNAME">
                      <a:rPr lang="en-US">
                        <a:solidFill>
                          <a:schemeClr val="bg1"/>
                        </a:solidFill>
                      </a:rPr>
                      <a:pPr/>
                      <a:t>[CATEGORY NAME]</a:t>
                    </a:fld>
                    <a:r>
                      <a:rPr lang="en-US" baseline="0">
                        <a:solidFill>
                          <a:schemeClr val="bg1"/>
                        </a:solidFill>
                      </a:rPr>
                      <a:t>
72%</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58667411719363"/>
                      <c:h val="0.18266301657322531"/>
                    </c:manualLayout>
                  </c15:layout>
                  <c15:dlblFieldTable/>
                  <c15:showDataLabelsRange val="0"/>
                </c:ext>
                <c:ext xmlns:c16="http://schemas.microsoft.com/office/drawing/2014/chart" uri="{C3380CC4-5D6E-409C-BE32-E72D297353CC}">
                  <c16:uniqueId val="{00000001-C9DC-4D39-A353-D1197DE4F58C}"/>
                </c:ext>
              </c:extLst>
            </c:dLbl>
            <c:dLbl>
              <c:idx val="1"/>
              <c:layout>
                <c:manualLayout>
                  <c:x val="1.4911946994822466E-2"/>
                  <c:y val="2.4185735673315513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0.18629631061712565"/>
                  <c:y val="3.4620008733581968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dLbl>
              <c:idx val="3"/>
              <c:layout>
                <c:manualLayout>
                  <c:x val="1.770215271168829E-2"/>
                  <c:y val="9.895720881605328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7-C9DC-4D39-A353-D1197DE4F58C}"/>
                </c:ext>
              </c:extLst>
            </c:dLbl>
            <c:dLbl>
              <c:idx val="4"/>
              <c:layout>
                <c:manualLayout>
                  <c:x val="-2.7441180542649487E-2"/>
                  <c:y val="3.801764902001651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567211278567804"/>
                      <c:h val="0.22216563646072152"/>
                    </c:manualLayout>
                  </c15:layout>
                </c:ext>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Sheet1!$A$2:$A$6</c:f>
              <c:strCache>
                <c:ptCount val="5"/>
                <c:pt idx="0">
                  <c:v>Femme adulte 15+ ans</c:v>
                </c:pt>
                <c:pt idx="1">
                  <c:v>Homme adulte 15+ ans</c:v>
                </c:pt>
                <c:pt idx="2">
                  <c:v>Jeune fille &lt;15 ans</c:v>
                </c:pt>
                <c:pt idx="3">
                  <c:v>Jeune garçon &lt;15 ans</c:v>
                </c:pt>
                <c:pt idx="4">
                  <c:v>Personne qui n'est pas du ménage</c:v>
                </c:pt>
              </c:strCache>
            </c:strRef>
          </c:cat>
          <c:val>
            <c:numRef>
              <c:f>Sheet1!$B$2:$B$6</c:f>
              <c:numCache>
                <c:formatCode>General</c:formatCode>
                <c:ptCount val="5"/>
                <c:pt idx="0">
                  <c:v>72</c:v>
                </c:pt>
                <c:pt idx="1">
                  <c:v>9</c:v>
                </c:pt>
                <c:pt idx="2">
                  <c:v>11</c:v>
                </c:pt>
                <c:pt idx="3">
                  <c:v>6</c:v>
                </c:pt>
                <c:pt idx="4">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32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SemiBold" panose="020B0603030403020204" pitchFamily="34" charset="0"/>
          <a:ea typeface="Source Sans Pro SemiBold" panose="020B0603030403020204" pitchFamily="34" charset="0"/>
        </a:defRPr>
      </a:pPr>
      <a:endParaRPr lang="fr-FR"/>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6-8E66-4235-B1CD-21B70B61F1AB}"/>
              </c:ext>
            </c:extLst>
          </c:dPt>
          <c:dPt>
            <c:idx val="1"/>
            <c:invertIfNegative val="0"/>
            <c:bubble3D val="0"/>
            <c:spPr>
              <a:solidFill>
                <a:srgbClr val="C00000"/>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36B45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FBD131"/>
              </a:solidFill>
              <a:ln>
                <a:noFill/>
              </a:ln>
              <a:effectLst/>
            </c:spPr>
            <c:extLst>
              <c:ext xmlns:c16="http://schemas.microsoft.com/office/drawing/2014/chart" uri="{C3380CC4-5D6E-409C-BE32-E72D297353CC}">
                <c16:uniqueId val="{00000004-A229-4865-9DEC-BC6C95484F13}"/>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81</c:v>
                </c:pt>
                <c:pt idx="1">
                  <c:v>84</c:v>
                </c:pt>
                <c:pt idx="2">
                  <c:v>75</c:v>
                </c:pt>
                <c:pt idx="3">
                  <c:v>81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8.0630356305766676E-2"/>
          <c:w val="0.68807201113283656"/>
          <c:h val="0.79543128903918048"/>
        </c:manualLayout>
      </c:layout>
      <c:barChart>
        <c:barDir val="col"/>
        <c:grouping val="percentStacked"/>
        <c:varyColors val="0"/>
        <c:ser>
          <c:idx val="0"/>
          <c:order val="0"/>
          <c:tx>
            <c:strRef>
              <c:f>Sheet1!$B$1</c:f>
              <c:strCache>
                <c:ptCount val="1"/>
                <c:pt idx="0">
                  <c:v>Au moins un service élémentaire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55</c:v>
                </c:pt>
                <c:pt idx="1">
                  <c:v>61</c:v>
                </c:pt>
                <c:pt idx="2">
                  <c:v>58</c:v>
                </c:pt>
                <c:pt idx="3">
                  <c:v>54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Un service limité</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Sheet1!$C$2:$C$5</c:f>
              <c:numCache>
                <c:formatCode>General</c:formatCode>
                <c:ptCount val="4"/>
                <c:pt idx="0">
                  <c:v>17</c:v>
                </c:pt>
                <c:pt idx="1">
                  <c:v>37</c:v>
                </c:pt>
                <c:pt idx="2">
                  <c:v>23</c:v>
                </c:pt>
                <c:pt idx="3">
                  <c:v>13</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Non amélioré</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Sheet1!$D$2:$D$5</c:f>
              <c:numCache>
                <c:formatCode>General</c:formatCode>
                <c:ptCount val="4"/>
                <c:pt idx="0">
                  <c:v>22</c:v>
                </c:pt>
                <c:pt idx="1">
                  <c:v>2</c:v>
                </c:pt>
                <c:pt idx="2">
                  <c:v>19</c:v>
                </c:pt>
                <c:pt idx="3">
                  <c:v>26</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Défécation en plein air</c:v>
                </c:pt>
              </c:strCache>
            </c:strRef>
          </c:tx>
          <c:spPr>
            <a:solidFill>
              <a:schemeClr val="accent3"/>
            </a:solidFill>
            <a:ln>
              <a:noFill/>
            </a:ln>
            <a:effectLst/>
          </c:spPr>
          <c:invertIfNegative val="0"/>
          <c:dLbls>
            <c:dLbl>
              <c:idx val="1"/>
              <c:layout>
                <c:manualLayout>
                  <c:x val="6.7114093959731544E-2"/>
                  <c:y val="-2.544182636254007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9EA-4AC1-BFCA-07CDEB731325}"/>
                </c:ext>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Mali</c:v>
                </c:pt>
                <c:pt idx="1">
                  <c:v>Bamako</c:v>
                </c:pt>
                <c:pt idx="2">
                  <c:v>Autre urbain</c:v>
                </c:pt>
                <c:pt idx="3">
                  <c:v>Rural</c:v>
                </c:pt>
              </c:strCache>
            </c:strRef>
          </c:cat>
          <c:val>
            <c:numRef>
              <c:f>Sheet1!$E$2:$E$5</c:f>
              <c:numCache>
                <c:formatCode>General</c:formatCode>
                <c:ptCount val="4"/>
                <c:pt idx="0">
                  <c:v>6</c:v>
                </c:pt>
                <c:pt idx="1">
                  <c:v>1</c:v>
                </c:pt>
                <c:pt idx="2">
                  <c:v>1</c:v>
                </c:pt>
                <c:pt idx="3">
                  <c:v>7</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854120773114241"/>
          <c:y val="3.956822428603995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1.1946646175470876E-2"/>
                  <c:y val="9.450603930500949E-2"/>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BAA76D93-1A9D-47C1-ABB0-0274CBEF3742}" type="CATEGORYNAME">
                      <a:rPr lang="en-US">
                        <a:solidFill>
                          <a:schemeClr val="tx1"/>
                        </a:solidFill>
                      </a:rPr>
                      <a:pPr>
                        <a:defRPr>
                          <a:solidFill>
                            <a:schemeClr val="bg1"/>
                          </a:solidFill>
                        </a:defRPr>
                      </a:pPr>
                      <a:t>[CATEGORY NAME]</a:t>
                    </a:fld>
                    <a:r>
                      <a:rPr lang="en-US" baseline="0">
                        <a:solidFill>
                          <a:schemeClr val="tx1"/>
                        </a:solidFill>
                      </a:rPr>
                      <a:t>
</a:t>
                    </a:r>
                    <a:fld id="{3803E1AD-6953-4B90-98A3-25AFA8672EBB}" type="PERCENTAGE">
                      <a:rPr lang="en-US" baseline="0">
                        <a:solidFill>
                          <a:schemeClr val="tx1"/>
                        </a:solidFill>
                      </a:rPr>
                      <a:pPr>
                        <a:defRPr>
                          <a:solidFill>
                            <a:schemeClr val="bg1"/>
                          </a:solidFill>
                        </a:defRPr>
                      </a:pPr>
                      <a:t>[PERCENTAGE]</a:t>
                    </a:fld>
                    <a:endParaRPr lang="en-US" baseline="0">
                      <a:solidFill>
                        <a:schemeClr val="tx1"/>
                      </a:solidFill>
                    </a:endParaRP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17684361324706363"/>
                  <c:y val="-0.13274584545790305"/>
                </c:manualLayout>
              </c:layout>
              <c:tx>
                <c:rich>
                  <a:bodyPr/>
                  <a:lstStyle/>
                  <a:p>
                    <a:fld id="{E7E0255E-1CD7-47E1-B6D6-AF2790F6178B}" type="CATEGORYNAME">
                      <a:rPr lang="en-US">
                        <a:solidFill>
                          <a:schemeClr val="bg1"/>
                        </a:solidFill>
                      </a:rPr>
                      <a:pPr/>
                      <a:t>[CATEGORY NAME]</a:t>
                    </a:fld>
                    <a:r>
                      <a:rPr lang="en-US" baseline="0">
                        <a:solidFill>
                          <a:schemeClr val="bg1"/>
                        </a:solidFill>
                      </a:rPr>
                      <a:t>
</a:t>
                    </a:r>
                    <a:fld id="{F8CD8FAA-7662-4603-BDF5-3BF1FED7E43A}" type="PERCENTAGE">
                      <a:rPr lang="en-US" baseline="0">
                        <a:solidFill>
                          <a:schemeClr val="bg1"/>
                        </a:solidFill>
                      </a:rPr>
                      <a:pPr/>
                      <a:t>[PERCENTAGE]</a:t>
                    </a:fld>
                    <a:endParaRPr lang="en-US" baseline="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4.5292073245247186E-2"/>
                  <c:y val="-1.2351979038390129E-2"/>
                </c:manualLayout>
              </c:layout>
              <c:tx>
                <c:rich>
                  <a:bodyPr/>
                  <a:lstStyle/>
                  <a:p>
                    <a:fld id="{5521E221-E58D-41C9-8B51-EB56BECC191A}" type="CATEGORYNAME">
                      <a:rPr lang="en-US" smtClean="0">
                        <a:solidFill>
                          <a:schemeClr val="tx1"/>
                        </a:solidFill>
                      </a:rPr>
                      <a:pPr/>
                      <a:t>[CATEGORY NAME]</a:t>
                    </a:fld>
                    <a:r>
                      <a:rPr lang="en-US" baseline="0">
                        <a:solidFill>
                          <a:schemeClr val="bg1"/>
                        </a:solidFill>
                      </a:rPr>
                      <a:t>
</a:t>
                    </a:r>
                    <a:fld id="{967BDEB2-AB64-4A07-81F3-923411B91B33}" type="PERCENTAGE">
                      <a:rPr lang="en-US" baseline="0">
                        <a:solidFill>
                          <a:schemeClr val="tx1"/>
                        </a:solidFill>
                      </a:rPr>
                      <a:pPr/>
                      <a:t>[PERCENTAGE]</a:t>
                    </a:fld>
                    <a:endParaRPr lang="en-US" baseline="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8127488888771007"/>
                      <c:h val="0.32985327072193915"/>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7.9147422488738794E-2"/>
                  <c:y val="9.482311152878589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9190610442045872"/>
                      <c:h val="0.35607977278315739"/>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Sheet1!$A$2:$A$6</c:f>
              <c:strCache>
                <c:ptCount val="4"/>
                <c:pt idx="0">
                  <c:v>Connectées à un système d'égout</c:v>
                </c:pt>
                <c:pt idx="1">
                  <c:v>Évacuation des excréments en toute sécurité sur site</c:v>
                </c:pt>
                <c:pt idx="2">
                  <c:v>Évacuation des excréments pour traitement hors site</c:v>
                </c:pt>
                <c:pt idx="3">
                  <c:v>Absence de gestion adaptée d'évacuation des excréments du ménage</c:v>
                </c:pt>
              </c:strCache>
            </c:strRef>
          </c:cat>
          <c:val>
            <c:numRef>
              <c:f>Sheet1!$B$2:$B$6</c:f>
              <c:numCache>
                <c:formatCode>General</c:formatCode>
                <c:ptCount val="5"/>
                <c:pt idx="0">
                  <c:v>1</c:v>
                </c:pt>
                <c:pt idx="1">
                  <c:v>49</c:v>
                </c:pt>
                <c:pt idx="2">
                  <c:v>10</c:v>
                </c:pt>
                <c:pt idx="3">
                  <c:v>40</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6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SemiBold" panose="020B0603030403020204" pitchFamily="34" charset="0"/>
          <a:ea typeface="Source Sans Pro SemiBold" panose="020B06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1243722044441779E-2"/>
          <c:w val="0.95416666666666672"/>
          <c:h val="0.81341907234747457"/>
        </c:manualLayout>
      </c:layout>
      <c:barChart>
        <c:barDir val="col"/>
        <c:grouping val="clustered"/>
        <c:varyColors val="0"/>
        <c:ser>
          <c:idx val="0"/>
          <c:order val="0"/>
          <c:tx>
            <c:strRef>
              <c:f>Sheet1!$A$2</c:f>
              <c:strCache>
                <c:ptCount val="1"/>
                <c:pt idx="0">
                  <c:v>Le plus bas</c:v>
                </c:pt>
              </c:strCache>
            </c:strRef>
          </c:tx>
          <c:spPr>
            <a:solidFill>
              <a:srgbClr val="36B4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élévé</c:v>
                </c:pt>
              </c:strCache>
            </c:strRef>
          </c:cat>
          <c:val>
            <c:numRef>
              <c:f>Sheet1!$B$2:$B$6</c:f>
              <c:numCache>
                <c:formatCode>General</c:formatCode>
                <c:ptCount val="5"/>
                <c:pt idx="0">
                  <c:v>40</c:v>
                </c:pt>
                <c:pt idx="1">
                  <c:v>49</c:v>
                </c:pt>
                <c:pt idx="2">
                  <c:v>59</c:v>
                </c:pt>
                <c:pt idx="3">
                  <c:v>74</c:v>
                </c:pt>
                <c:pt idx="4">
                  <c:v>79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6-2147-46E6-8161-92710D0C232C}"/>
              </c:ext>
            </c:extLst>
          </c:dPt>
          <c:dPt>
            <c:idx val="1"/>
            <c:invertIfNegative val="0"/>
            <c:bubble3D val="0"/>
            <c:spPr>
              <a:solidFill>
                <a:srgbClr val="D2363B"/>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36B45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FBD131"/>
              </a:solidFill>
              <a:ln>
                <a:noFill/>
              </a:ln>
              <a:effectLst/>
            </c:spPr>
            <c:extLst>
              <c:ext xmlns:c16="http://schemas.microsoft.com/office/drawing/2014/chart" uri="{C3380CC4-5D6E-409C-BE32-E72D297353CC}">
                <c16:uniqueId val="{00000004-8D83-439A-A694-EE5B6E670EAA}"/>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19</c:v>
                </c:pt>
                <c:pt idx="1">
                  <c:v>36</c:v>
                </c:pt>
                <c:pt idx="2">
                  <c:v>22</c:v>
                </c:pt>
                <c:pt idx="3">
                  <c:v>16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0657483039533554"/>
          <c:w val="0.95416666666666672"/>
          <c:h val="0.79234852736833494"/>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6-ACB4-47BF-816C-97BD449ABA6B}"/>
              </c:ext>
            </c:extLst>
          </c:dPt>
          <c:dPt>
            <c:idx val="1"/>
            <c:invertIfNegative val="0"/>
            <c:bubble3D val="0"/>
            <c:spPr>
              <a:solidFill>
                <a:srgbClr val="D2363B"/>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36B45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4-222C-41A5-B935-6C46F29719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Mali</c:v>
                </c:pt>
                <c:pt idx="1">
                  <c:v>Bamako</c:v>
                </c:pt>
                <c:pt idx="2">
                  <c:v>Autre urbain</c:v>
                </c:pt>
                <c:pt idx="3">
                  <c:v>Rural</c:v>
                </c:pt>
              </c:strCache>
            </c:strRef>
          </c:cat>
          <c:val>
            <c:numRef>
              <c:f>Sheet1!$B$2:$B$5</c:f>
              <c:numCache>
                <c:formatCode>General</c:formatCode>
                <c:ptCount val="4"/>
                <c:pt idx="0">
                  <c:v>95</c:v>
                </c:pt>
                <c:pt idx="1">
                  <c:v>98</c:v>
                </c:pt>
                <c:pt idx="2">
                  <c:v>96</c:v>
                </c:pt>
                <c:pt idx="3">
                  <c:v>94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4234998277354352"/>
          <c:w val="0.99044670019738301"/>
          <c:h val="0.59036515886154128"/>
        </c:manualLayout>
      </c:layout>
      <c:barChart>
        <c:barDir val="col"/>
        <c:grouping val="clustered"/>
        <c:varyColors val="0"/>
        <c:ser>
          <c:idx val="0"/>
          <c:order val="0"/>
          <c:tx>
            <c:strRef>
              <c:f>Sheet1!$B$1</c:f>
              <c:strCache>
                <c:ptCount val="1"/>
                <c:pt idx="0">
                  <c:v>Mali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Sheet1!$B$2:$B$5</c:f>
              <c:numCache>
                <c:formatCode>General</c:formatCode>
                <c:ptCount val="4"/>
                <c:pt idx="0">
                  <c:v>1</c:v>
                </c:pt>
                <c:pt idx="1">
                  <c:v>7</c:v>
                </c:pt>
                <c:pt idx="2">
                  <c:v>99</c:v>
                </c:pt>
                <c:pt idx="3">
                  <c:v>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Bamako</c:v>
                </c:pt>
              </c:strCache>
            </c:strRef>
          </c:tx>
          <c:spPr>
            <a:solidFill>
              <a:srgbClr val="D2363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Sheet1!$C$2:$C$5</c:f>
              <c:numCache>
                <c:formatCode>General</c:formatCode>
                <c:ptCount val="4"/>
                <c:pt idx="0">
                  <c:v>1</c:v>
                </c:pt>
                <c:pt idx="1">
                  <c:v>15</c:v>
                </c:pt>
                <c:pt idx="2">
                  <c:v>98</c:v>
                </c:pt>
                <c:pt idx="3">
                  <c:v>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Autre urbain</c:v>
                </c:pt>
              </c:strCache>
            </c:strRef>
          </c:tx>
          <c:spPr>
            <a:solidFill>
              <a:srgbClr val="36B4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Sheet1!$D$2:$D$5</c:f>
              <c:numCache>
                <c:formatCode>General</c:formatCode>
                <c:ptCount val="4"/>
                <c:pt idx="0">
                  <c:v>1</c:v>
                </c:pt>
                <c:pt idx="1">
                  <c:v>13</c:v>
                </c:pt>
                <c:pt idx="2">
                  <c:v>99</c:v>
                </c:pt>
                <c:pt idx="3">
                  <c:v>1</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rgbClr val="FBD1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Cuisine</c:v>
                </c:pt>
                <c:pt idx="1">
                  <c:v>Chauffage d'appoint</c:v>
                </c:pt>
                <c:pt idx="2">
                  <c:v>Éclairage</c:v>
                </c:pt>
                <c:pt idx="3">
                  <c:v>Cuisine, chauffage d'appoint et éclairage</c:v>
                </c:pt>
              </c:strCache>
            </c:strRef>
          </c:cat>
          <c:val>
            <c:numRef>
              <c:f>Sheet1!$E$2:$E$5</c:f>
              <c:numCache>
                <c:formatCode>General</c:formatCode>
                <c:ptCount val="4"/>
                <c:pt idx="0">
                  <c:v>1</c:v>
                </c:pt>
                <c:pt idx="1">
                  <c:v>6</c:v>
                </c:pt>
                <c:pt idx="2">
                  <c:v>99</c:v>
                </c:pt>
                <c:pt idx="3">
                  <c:v>1</c:v>
                </c:pt>
              </c:numCache>
            </c:numRef>
          </c:val>
          <c:extLst>
            <c:ext xmlns:c16="http://schemas.microsoft.com/office/drawing/2014/chart" uri="{C3380CC4-5D6E-409C-BE32-E72D297353CC}">
              <c16:uniqueId val="{00000000-6DFB-46F5-A23C-72D07CB0DBC3}"/>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Mali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Sheet1!$B$2:$B$5</c:f>
              <c:numCache>
                <c:formatCode>General</c:formatCode>
                <c:ptCount val="4"/>
                <c:pt idx="0">
                  <c:v>66</c:v>
                </c:pt>
                <c:pt idx="1">
                  <c:v>53</c:v>
                </c:pt>
                <c:pt idx="2">
                  <c:v>95</c:v>
                </c:pt>
                <c:pt idx="3">
                  <c:v>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Bamako</c:v>
                </c:pt>
              </c:strCache>
            </c:strRef>
          </c:tx>
          <c:spPr>
            <a:solidFill>
              <a:srgbClr val="C00000"/>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Sheet1!$C$2:$C$5</c:f>
              <c:numCache>
                <c:formatCode>General</c:formatCode>
                <c:ptCount val="4"/>
                <c:pt idx="0">
                  <c:v>60</c:v>
                </c:pt>
                <c:pt idx="1">
                  <c:v>75</c:v>
                </c:pt>
                <c:pt idx="2">
                  <c:v>98</c:v>
                </c:pt>
                <c:pt idx="3">
                  <c:v>23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Autre urbain</c:v>
                </c:pt>
              </c:strCache>
            </c:strRef>
          </c:tx>
          <c:spPr>
            <a:solidFill>
              <a:srgbClr val="36B4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Sheet1!$D$2:$D$5</c:f>
              <c:numCache>
                <c:formatCode>General</c:formatCode>
                <c:ptCount val="4"/>
                <c:pt idx="0">
                  <c:v>71</c:v>
                </c:pt>
                <c:pt idx="1">
                  <c:v>71</c:v>
                </c:pt>
                <c:pt idx="2">
                  <c:v>96</c:v>
                </c:pt>
                <c:pt idx="3">
                  <c:v>15</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Télévision</c:v>
                </c:pt>
                <c:pt idx="2">
                  <c:v>Téléphone portable</c:v>
                </c:pt>
                <c:pt idx="3">
                  <c:v>Ordinateur</c:v>
                </c:pt>
              </c:strCache>
            </c:strRef>
          </c:cat>
          <c:val>
            <c:numRef>
              <c:f>Sheet1!$E$2:$E$5</c:f>
              <c:numCache>
                <c:formatCode>General</c:formatCode>
                <c:ptCount val="4"/>
                <c:pt idx="0">
                  <c:v>67</c:v>
                </c:pt>
                <c:pt idx="1">
                  <c:v>45</c:v>
                </c:pt>
                <c:pt idx="2">
                  <c:v>94</c:v>
                </c:pt>
                <c:pt idx="3">
                  <c:v>5</c:v>
                </c:pt>
              </c:numCache>
            </c:numRef>
          </c:val>
          <c:extLst>
            <c:ext xmlns:c16="http://schemas.microsoft.com/office/drawing/2014/chart" uri="{C3380CC4-5D6E-409C-BE32-E72D297353CC}">
              <c16:uniqueId val="{00000000-84C4-4402-9739-95C923DA7D0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2281692251726612"/>
          <c:y val="3.0449826989619379E-2"/>
          <c:w val="0.59641632069386696"/>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015093860668609E-2"/>
          <c:y val="0.10171575001719819"/>
          <c:w val="0.95416666666666672"/>
          <c:h val="0.71207171075933851"/>
        </c:manualLayout>
      </c:layout>
      <c:barChart>
        <c:barDir val="col"/>
        <c:grouping val="clustered"/>
        <c:varyColors val="0"/>
        <c:ser>
          <c:idx val="0"/>
          <c:order val="0"/>
          <c:tx>
            <c:strRef>
              <c:f>Sheet1!$B$1</c:f>
              <c:strCache>
                <c:ptCount val="1"/>
                <c:pt idx="0">
                  <c:v>Mali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Charette tirée 
par un animal</c:v>
                </c:pt>
                <c:pt idx="2">
                  <c:v>Motocyclette/ 
scooter</c:v>
                </c:pt>
                <c:pt idx="3">
                  <c:v>Voiture/
camion</c:v>
                </c:pt>
              </c:strCache>
            </c:strRef>
          </c:cat>
          <c:val>
            <c:numRef>
              <c:f>Sheet1!$B$2:$B$5</c:f>
              <c:numCache>
                <c:formatCode>General</c:formatCode>
                <c:ptCount val="4"/>
                <c:pt idx="0">
                  <c:v>47</c:v>
                </c:pt>
                <c:pt idx="1">
                  <c:v>37</c:v>
                </c:pt>
                <c:pt idx="2">
                  <c:v>68</c:v>
                </c:pt>
                <c:pt idx="3">
                  <c:v>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Bamako</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Charette tirée 
par un animal</c:v>
                </c:pt>
                <c:pt idx="2">
                  <c:v>Motocyclette/ 
scooter</c:v>
                </c:pt>
                <c:pt idx="3">
                  <c:v>Voiture/
camion</c:v>
                </c:pt>
              </c:strCache>
            </c:strRef>
          </c:cat>
          <c:val>
            <c:numRef>
              <c:f>Sheet1!$C$2:$C$5</c:f>
              <c:numCache>
                <c:formatCode>General</c:formatCode>
                <c:ptCount val="4"/>
                <c:pt idx="0">
                  <c:v>23</c:v>
                </c:pt>
                <c:pt idx="1">
                  <c:v>1</c:v>
                </c:pt>
                <c:pt idx="2">
                  <c:v>76</c:v>
                </c:pt>
                <c:pt idx="3">
                  <c:v>18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Autre 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Charette tirée 
par un animal</c:v>
                </c:pt>
                <c:pt idx="2">
                  <c:v>Motocyclette/ 
scooter</c:v>
                </c:pt>
                <c:pt idx="3">
                  <c:v>Voiture/
camion</c:v>
                </c:pt>
              </c:strCache>
            </c:strRef>
          </c:cat>
          <c:val>
            <c:numRef>
              <c:f>Sheet1!$D$2:$D$5</c:f>
              <c:numCache>
                <c:formatCode>General</c:formatCode>
                <c:ptCount val="4"/>
                <c:pt idx="0">
                  <c:v>39</c:v>
                </c:pt>
                <c:pt idx="1">
                  <c:v>11</c:v>
                </c:pt>
                <c:pt idx="2">
                  <c:v>74</c:v>
                </c:pt>
                <c:pt idx="3">
                  <c:v>12</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Bicyclette</c:v>
                </c:pt>
                <c:pt idx="1">
                  <c:v>Charette tirée 
par un animal</c:v>
                </c:pt>
                <c:pt idx="2">
                  <c:v>Motocyclette/ 
scooter</c:v>
                </c:pt>
                <c:pt idx="3">
                  <c:v>Voiture/
camion</c:v>
                </c:pt>
              </c:strCache>
            </c:strRef>
          </c:cat>
          <c:val>
            <c:numRef>
              <c:f>Sheet1!$E$2:$E$5</c:f>
              <c:numCache>
                <c:formatCode>General</c:formatCode>
                <c:ptCount val="4"/>
                <c:pt idx="0">
                  <c:v>53</c:v>
                </c:pt>
                <c:pt idx="1">
                  <c:v>49</c:v>
                </c:pt>
                <c:pt idx="2">
                  <c:v>66</c:v>
                </c:pt>
                <c:pt idx="3">
                  <c:v>5</c:v>
                </c:pt>
              </c:numCache>
            </c:numRef>
          </c:val>
          <c:extLst>
            <c:ext xmlns:c16="http://schemas.microsoft.com/office/drawing/2014/chart" uri="{C3380CC4-5D6E-409C-BE32-E72D297353CC}">
              <c16:uniqueId val="{00000000-2E7E-4231-B812-E2224FA1D6C6}"/>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rgbClr val="374C92"/>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Enregistré avec un acte de naissance</c:v>
                </c:pt>
              </c:strCache>
            </c:strRef>
          </c:tx>
          <c:spPr>
            <a:solidFill>
              <a:srgbClr val="36B4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Mali</c:v>
                </c:pt>
                <c:pt idx="1">
                  <c:v>Féminin</c:v>
                </c:pt>
                <c:pt idx="2">
                  <c:v>Masculin</c:v>
                </c:pt>
              </c:strCache>
            </c:strRef>
          </c:cat>
          <c:val>
            <c:numRef>
              <c:f>Sheet1!$B$2:$B$4</c:f>
              <c:numCache>
                <c:formatCode>General</c:formatCode>
                <c:ptCount val="3"/>
                <c:pt idx="0">
                  <c:v>78</c:v>
                </c:pt>
                <c:pt idx="1">
                  <c:v>76</c:v>
                </c:pt>
                <c:pt idx="2">
                  <c:v>79</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Enregistré mais pas d'acte de naissance</c:v>
                </c:pt>
              </c:strCache>
            </c:strRef>
          </c:tx>
          <c:spPr>
            <a:solidFill>
              <a:srgbClr val="FBD13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Mali</c:v>
                </c:pt>
                <c:pt idx="1">
                  <c:v>Féminin</c:v>
                </c:pt>
                <c:pt idx="2">
                  <c:v>Masculin</c:v>
                </c:pt>
              </c:strCache>
            </c:strRef>
          </c:cat>
          <c:val>
            <c:numRef>
              <c:f>Sheet1!$C$2:$C$4</c:f>
              <c:numCache>
                <c:formatCode>General</c:formatCode>
                <c:ptCount val="3"/>
                <c:pt idx="0">
                  <c:v>12</c:v>
                </c:pt>
                <c:pt idx="1">
                  <c:v>12</c:v>
                </c:pt>
                <c:pt idx="2">
                  <c:v>11</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Pas enregistré</c:v>
                </c:pt>
              </c:strCache>
            </c:strRef>
          </c:tx>
          <c:spPr>
            <a:solidFill>
              <a:srgbClr val="D2363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Mali</c:v>
                </c:pt>
                <c:pt idx="1">
                  <c:v>Féminin</c:v>
                </c:pt>
                <c:pt idx="2">
                  <c:v>Masculin</c:v>
                </c:pt>
              </c:strCache>
            </c:strRef>
          </c:cat>
          <c:val>
            <c:numRef>
              <c:f>Sheet1!$D$2:$D$4</c:f>
              <c:numCache>
                <c:formatCode>General</c:formatCode>
                <c:ptCount val="3"/>
                <c:pt idx="0">
                  <c:v>11</c:v>
                </c:pt>
                <c:pt idx="1">
                  <c:v>12</c:v>
                </c:pt>
                <c:pt idx="2">
                  <c:v>10</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Mali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Sheet1!$B$2:$B$3</c:f>
              <c:numCache>
                <c:formatCode>General</c:formatCode>
                <c:ptCount val="2"/>
                <c:pt idx="0">
                  <c:v>59</c:v>
                </c:pt>
                <c:pt idx="1">
                  <c:v>32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Bamako</c:v>
                </c:pt>
              </c:strCache>
            </c:strRef>
          </c:tx>
          <c:spPr>
            <a:solidFill>
              <a:srgbClr val="D2363B"/>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Sheet1!$C$2:$C$3</c:f>
              <c:numCache>
                <c:formatCode>General</c:formatCode>
                <c:ptCount val="2"/>
                <c:pt idx="0">
                  <c:v>75</c:v>
                </c:pt>
                <c:pt idx="1">
                  <c:v>50</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Autre urbain</c:v>
                </c:pt>
              </c:strCache>
            </c:strRef>
          </c:tx>
          <c:spPr>
            <a:solidFill>
              <a:srgbClr val="36B45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Sheet1!$D$2:$D$3</c:f>
              <c:numCache>
                <c:formatCode>General</c:formatCode>
                <c:ptCount val="2"/>
                <c:pt idx="0">
                  <c:v>71</c:v>
                </c:pt>
                <c:pt idx="1">
                  <c:v>52</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rgbClr val="FBD1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École primaire</c:v>
                </c:pt>
                <c:pt idx="1">
                  <c:v>École secondaire</c:v>
                </c:pt>
              </c:strCache>
            </c:strRef>
          </c:cat>
          <c:val>
            <c:numRef>
              <c:f>Sheet1!$E$2:$E$3</c:f>
              <c:numCache>
                <c:formatCode>General</c:formatCode>
                <c:ptCount val="2"/>
                <c:pt idx="0">
                  <c:v>55</c:v>
                </c:pt>
                <c:pt idx="1">
                  <c:v>25</c:v>
                </c:pt>
              </c:numCache>
            </c:numRef>
          </c:val>
          <c:extLst>
            <c:ext xmlns:c16="http://schemas.microsoft.com/office/drawing/2014/chart" uri="{C3380CC4-5D6E-409C-BE32-E72D297353CC}">
              <c16:uniqueId val="{00000000-CAAB-4586-945D-E0472AA5D828}"/>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4053029030269826"/>
          <c:y val="3.6425652304015843E-2"/>
          <c:w val="0.59641632069386696"/>
          <c:h val="7.547119273964547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0823241394128234E-2"/>
          <c:w val="0.95416666666666672"/>
          <c:h val="0.81750020589608441"/>
        </c:manualLayout>
      </c:layout>
      <c:barChart>
        <c:barDir val="col"/>
        <c:grouping val="clustered"/>
        <c:varyColors val="0"/>
        <c:ser>
          <c:idx val="0"/>
          <c:order val="0"/>
          <c:tx>
            <c:strRef>
              <c:f>Sheet1!$A$2</c:f>
              <c:strCache>
                <c:ptCount val="1"/>
              </c:strCache>
            </c:strRef>
          </c:tx>
          <c:spPr>
            <a:solidFill>
              <a:schemeClr val="accent5"/>
            </a:solidFill>
            <a:ln>
              <a:noFill/>
            </a:ln>
            <a:effectLst/>
          </c:spPr>
          <c:invertIfNegative val="0"/>
          <c:dPt>
            <c:idx val="0"/>
            <c:invertIfNegative val="0"/>
            <c:bubble3D val="0"/>
            <c:spPr>
              <a:solidFill>
                <a:srgbClr val="374C92"/>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AB77-45C1-A847-95825628AF6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numCache>
            </c:numRef>
          </c:cat>
          <c:val>
            <c:numRef>
              <c:f>Sheet1!$B$2:$B$4</c:f>
              <c:numCache>
                <c:formatCode>General</c:formatCode>
                <c:ptCount val="3"/>
                <c:pt idx="0">
                  <c:v>95</c:v>
                </c:pt>
                <c:pt idx="2">
                  <c:v>88</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1"/>
        <c:axPos val="b"/>
        <c:numFmt formatCode="General" sourceLinked="1"/>
        <c:majorTickMark val="none"/>
        <c:minorTickMark val="none"/>
        <c:tickLblPos val="nextTo"/>
        <c:crossAx val="631508000"/>
        <c:crosses val="autoZero"/>
        <c:auto val="1"/>
        <c:lblAlgn val="ctr"/>
        <c:lblOffset val="100"/>
        <c:noMultiLvlLbl val="0"/>
      </c:catAx>
      <c:valAx>
        <c:axId val="631508000"/>
        <c:scaling>
          <c:orientation val="minMax"/>
          <c:max val="12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7197812609978598E-3"/>
          <c:w val="0.95416666666666672"/>
          <c:h val="0.86252177012552222"/>
        </c:manualLayout>
      </c:layout>
      <c:barChart>
        <c:barDir val="col"/>
        <c:grouping val="clustered"/>
        <c:varyColors val="0"/>
        <c:ser>
          <c:idx val="0"/>
          <c:order val="0"/>
          <c:tx>
            <c:strRef>
              <c:f>Sheet1!$A$2</c:f>
              <c:strCache>
                <c:ptCount val="1"/>
                <c:pt idx="0">
                  <c:v>Mali</c:v>
                </c:pt>
              </c:strCache>
            </c:strRef>
          </c:tx>
          <c:spPr>
            <a:solidFill>
              <a:schemeClr val="accent5"/>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4-D9D0-4D35-986A-684741AAE7DF}"/>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Mali</c:v>
                </c:pt>
                <c:pt idx="1">
                  <c:v>Féminin</c:v>
                </c:pt>
                <c:pt idx="2">
                  <c:v>Masculin</c:v>
                </c:pt>
              </c:strCache>
            </c:strRef>
          </c:cat>
          <c:val>
            <c:numRef>
              <c:f>Sheet1!$B$2:$B$4</c:f>
              <c:numCache>
                <c:formatCode>General</c:formatCode>
                <c:ptCount val="3"/>
                <c:pt idx="0">
                  <c:v>47</c:v>
                </c:pt>
                <c:pt idx="1">
                  <c:v>45</c:v>
                </c:pt>
                <c:pt idx="2">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1B_D0C0390D.xml><?xml version="1.0" encoding="utf-8"?>
<p188:cmLst xmlns:a="http://schemas.openxmlformats.org/drawingml/2006/main" xmlns:r="http://schemas.openxmlformats.org/officeDocument/2006/relationships" xmlns:p188="http://schemas.microsoft.com/office/powerpoint/2018/8/main">
  <p188:cm id="{F7E057A6-5942-4A6E-AA0B-B75202943DF4}" authorId="{D3BFB41A-F560-1C0E-8DCC-1B540512FB0B}" status="resolved" created="2025-09-11T20:19:39.423" complete="100000">
    <pc:sldMkLst xmlns:pc="http://schemas.microsoft.com/office/powerpoint/2013/main/command">
      <pc:docMk/>
      <pc:sldMk cId="3502258445" sldId="283"/>
    </pc:sldMkLst>
    <p188:replyLst>
      <p188:reply id="{DBC52110-C493-4C63-9337-83D8BAF501C8}" authorId="{5B6A7BE6-DFA3-4A0F-7A8B-180E9A32BDFD}" created="2025-09-12T20:04:19.850">
        <p188:txBody>
          <a:bodyPr/>
          <a:lstStyle/>
          <a:p>
            <a:r>
              <a:rPr lang="en-US"/>
              <a:t>corrected</a:t>
            </a:r>
          </a:p>
        </p188:txBody>
      </p188:reply>
    </p188:replyLst>
    <p188:txBody>
      <a:bodyPr/>
      <a:lstStyle/>
      <a:p>
        <a:r>
          <a:rPr lang="en-US"/>
          <a:t>Quintile du</a:t>
        </a:r>
      </a:p>
    </p188:txBody>
    <p188:extLst>
      <p:ext xmlns:p="http://schemas.openxmlformats.org/presentationml/2006/main" uri="{57CB4572-C831-44C2-8A1C-0ADB6CCDFE69}">
        <p223:reactions xmlns:p223="http://schemas.microsoft.com/office/powerpoint/2022/03/main">
          <p223:rxn type="👍">
            <p223:instance time="2025-09-15T16:15:18.885" authorId="{5B6A7BE6-DFA3-4A0F-7A8B-180E9A32BDFD}"/>
          </p223:rxn>
        </p223:reactions>
      </p:ext>
    </p188:extLst>
  </p188:cm>
</p188:cmLst>
</file>

<file path=ppt/drawings/_rels/drawing2.xml.rels><?xml version="1.0" encoding="UTF-8" standalone="yes"?>
<Relationships xmlns="http://schemas.openxmlformats.org/package/2006/relationships"><Relationship Id="rId1" Type="http://schemas.openxmlformats.org/officeDocument/2006/relationships/image" Target="../media/image8.png"/></Relationships>
</file>

<file path=ppt/drawings/drawing1.xml><?xml version="1.0" encoding="utf-8"?>
<c:userShapes xmlns:c="http://schemas.openxmlformats.org/drawingml/2006/chart">
  <cdr:relSizeAnchor xmlns:cdr="http://schemas.openxmlformats.org/drawingml/2006/chartDrawing">
    <cdr:from>
      <cdr:x>0.1604</cdr:x>
      <cdr:y>0.66121</cdr:y>
    </cdr:from>
    <cdr:to>
      <cdr:x>0.20331</cdr:x>
      <cdr:y>0.72708</cdr:y>
    </cdr:to>
    <cdr:sp macro="" textlink="">
      <cdr:nvSpPr>
        <cdr:cNvPr id="2" name="TextBox 4">
          <a:extLst xmlns:a="http://schemas.openxmlformats.org/drawingml/2006/main">
            <a:ext uri="{FF2B5EF4-FFF2-40B4-BE49-F238E27FC236}">
              <a16:creationId xmlns:a16="http://schemas.microsoft.com/office/drawing/2014/main" id="{F9389E6D-AE41-DA2B-E7C6-C8A222BB5D45}"/>
            </a:ext>
          </a:extLst>
        </cdr:cNvPr>
        <cdr:cNvSpPr txBox="1"/>
      </cdr:nvSpPr>
      <cdr:spPr>
        <a:xfrm xmlns:a="http://schemas.openxmlformats.org/drawingml/2006/main">
          <a:off x="1343132" y="3251100"/>
          <a:ext cx="359319" cy="323876"/>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1900" b="1" dirty="0">
              <a:latin typeface="Source Sans Pro" panose="020B0503030403020204" pitchFamily="34" charset="0"/>
              <a:ea typeface="Source Sans Pro" panose="020B0503030403020204" pitchFamily="34" charset="0"/>
            </a:rPr>
            <a:t>&lt;  </a:t>
          </a:r>
          <a:endParaRPr lang="en-US"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0.0124</cdr:x>
      <cdr:y>0.65935</cdr:y>
    </cdr:from>
    <cdr:to>
      <cdr:x>0.05064</cdr:x>
      <cdr:y>0.72522</cdr:y>
    </cdr:to>
    <cdr:sp macro="" textlink="">
      <cdr:nvSpPr>
        <cdr:cNvPr id="3" name="TextBox 4">
          <a:extLst xmlns:a="http://schemas.openxmlformats.org/drawingml/2006/main">
            <a:ext uri="{FF2B5EF4-FFF2-40B4-BE49-F238E27FC236}">
              <a16:creationId xmlns:a16="http://schemas.microsoft.com/office/drawing/2014/main" id="{F9389E6D-AE41-DA2B-E7C6-C8A222BB5D45}"/>
            </a:ext>
          </a:extLst>
        </cdr:cNvPr>
        <cdr:cNvSpPr txBox="1"/>
      </cdr:nvSpPr>
      <cdr:spPr>
        <a:xfrm xmlns:a="http://schemas.openxmlformats.org/drawingml/2006/main">
          <a:off x="103875" y="3241956"/>
          <a:ext cx="320162" cy="323876"/>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1900" b="1" dirty="0">
              <a:latin typeface="Source Sans Pro" panose="020B0503030403020204" pitchFamily="34" charset="0"/>
              <a:ea typeface="Source Sans Pro" panose="020B0503030403020204" pitchFamily="34" charset="0"/>
            </a:rPr>
            <a:t>  </a:t>
          </a:r>
          <a:endParaRPr lang="en-US"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0.00894</cdr:x>
      <cdr:y>0.65756</cdr:y>
    </cdr:from>
    <cdr:to>
      <cdr:x>0.05185</cdr:x>
      <cdr:y>0.72343</cdr:y>
    </cdr:to>
    <cdr:sp macro="" textlink="">
      <cdr:nvSpPr>
        <cdr:cNvPr id="5" name="TextBox 4">
          <a:extLst xmlns:a="http://schemas.openxmlformats.org/drawingml/2006/main">
            <a:ext uri="{FF2B5EF4-FFF2-40B4-BE49-F238E27FC236}">
              <a16:creationId xmlns:a16="http://schemas.microsoft.com/office/drawing/2014/main" id="{052187FE-D448-9065-5491-71D9AB762629}"/>
            </a:ext>
          </a:extLst>
        </cdr:cNvPr>
        <cdr:cNvSpPr txBox="1"/>
      </cdr:nvSpPr>
      <cdr:spPr>
        <a:xfrm xmlns:a="http://schemas.openxmlformats.org/drawingml/2006/main">
          <a:off x="74860" y="3233174"/>
          <a:ext cx="359321" cy="323875"/>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indent="0" algn="l" defTabSz="914400" rtl="0" eaLnBrk="1" latinLnBrk="0" hangingPunct="1">
            <a:defRPr sz="1800" kern="1200">
              <a:solidFill>
                <a:schemeClr val="tx1"/>
              </a:solidFill>
              <a:latin typeface="+mn-lt"/>
              <a:ea typeface="+mn-ea"/>
              <a:cs typeface="+mn-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1900" b="1" dirty="0">
              <a:latin typeface="Source Sans Pro" panose="020B0503030403020204" pitchFamily="34" charset="0"/>
              <a:ea typeface="Source Sans Pro" panose="020B0503030403020204" pitchFamily="34" charset="0"/>
            </a:rPr>
            <a:t>&lt;  </a:t>
          </a:r>
          <a:endParaRPr lang="en-US" sz="1800" b="1" dirty="0">
            <a:latin typeface="Source Sans Pro" panose="020B0503030403020204" pitchFamily="34" charset="0"/>
            <a:ea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0.42717</cdr:x>
      <cdr:y>0.02684</cdr:y>
    </cdr:from>
    <cdr:to>
      <cdr:x>0.47442</cdr:x>
      <cdr:y>0.12275</cdr:y>
    </cdr:to>
    <cdr:pic>
      <cdr:nvPicPr>
        <cdr:cNvPr id="4" name="chart">
          <a:extLst xmlns:a="http://schemas.openxmlformats.org/drawingml/2006/main">
            <a:ext uri="{FF2B5EF4-FFF2-40B4-BE49-F238E27FC236}">
              <a16:creationId xmlns:a16="http://schemas.microsoft.com/office/drawing/2014/main" id="{21E16EEE-5064-80D0-171B-E1A45230FABB}"/>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3637519" y="146304"/>
          <a:ext cx="402371" cy="522755"/>
        </a:xfrm>
        <a:prstGeom xmlns:a="http://schemas.openxmlformats.org/drawingml/2006/main" prst="rect">
          <a:avLst/>
        </a:prstGeom>
      </cdr:spPr>
    </cdr:pic>
  </cdr:relSizeAnchor>
  <cdr:relSizeAnchor xmlns:cdr="http://schemas.openxmlformats.org/drawingml/2006/chartDrawing">
    <cdr:from>
      <cdr:x>0.24844</cdr:x>
      <cdr:y>0.00677</cdr:y>
    </cdr:from>
    <cdr:to>
      <cdr:x>0.29569</cdr:x>
      <cdr:y>0.10268</cdr:y>
    </cdr:to>
    <cdr:pic>
      <cdr:nvPicPr>
        <cdr:cNvPr id="5" name="chart">
          <a:extLst xmlns:a="http://schemas.openxmlformats.org/drawingml/2006/main">
            <a:ext uri="{FF2B5EF4-FFF2-40B4-BE49-F238E27FC236}">
              <a16:creationId xmlns:a16="http://schemas.microsoft.com/office/drawing/2014/main" id="{52884ED7-E092-67B3-246C-0C170E6DC515}"/>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115551" y="36924"/>
          <a:ext cx="402371" cy="522755"/>
        </a:xfrm>
        <a:prstGeom xmlns:a="http://schemas.openxmlformats.org/drawingml/2006/main" prst="rect">
          <a:avLst/>
        </a:prstGeom>
      </cdr:spPr>
    </cdr:pic>
  </cdr:relSizeAnchor>
  <cdr:relSizeAnchor xmlns:cdr="http://schemas.openxmlformats.org/drawingml/2006/chartDrawing">
    <cdr:from>
      <cdr:x>0.32313</cdr:x>
      <cdr:y>0.03108</cdr:y>
    </cdr:from>
    <cdr:to>
      <cdr:x>0.37038</cdr:x>
      <cdr:y>0.12699</cdr:y>
    </cdr:to>
    <cdr:pic>
      <cdr:nvPicPr>
        <cdr:cNvPr id="6" name="chart">
          <a:extLst xmlns:a="http://schemas.openxmlformats.org/drawingml/2006/main">
            <a:ext uri="{FF2B5EF4-FFF2-40B4-BE49-F238E27FC236}">
              <a16:creationId xmlns:a16="http://schemas.microsoft.com/office/drawing/2014/main" id="{3BA2D3BB-674D-F153-9E9B-27127943F97A}"/>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751567" y="169405"/>
          <a:ext cx="402371" cy="522755"/>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0.26451</cdr:x>
      <cdr:y>0.14463</cdr:y>
    </cdr:from>
    <cdr:to>
      <cdr:x>0.34278</cdr:x>
      <cdr:y>0.17482</cdr:y>
    </cdr:to>
    <cdr:cxnSp macro="">
      <cdr:nvCxnSpPr>
        <cdr:cNvPr id="3" name="Straight Connector 2">
          <a:extLst xmlns:a="http://schemas.openxmlformats.org/drawingml/2006/main">
            <a:ext uri="{FF2B5EF4-FFF2-40B4-BE49-F238E27FC236}">
              <a16:creationId xmlns:a16="http://schemas.microsoft.com/office/drawing/2014/main" id="{3BE10FA3-2193-1388-12DF-C543D2E9788D}"/>
            </a:ext>
          </a:extLst>
        </cdr:cNvPr>
        <cdr:cNvCxnSpPr/>
      </cdr:nvCxnSpPr>
      <cdr:spPr>
        <a:xfrm xmlns:a="http://schemas.openxmlformats.org/drawingml/2006/main">
          <a:off x="2120651" y="773017"/>
          <a:ext cx="627529" cy="161365"/>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9/15/2025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9/15/2025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2.1</a:t>
            </a:r>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451277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a:solidFill>
                  <a:srgbClr val="000000"/>
                </a:solidFill>
                <a:effectLst/>
                <a:latin typeface="Arial" panose="020B0604020202020204" pitchFamily="34" charset="0"/>
              </a:rPr>
              <a:t>Tableau 2.12</a:t>
            </a:r>
          </a:p>
          <a:p>
            <a:endParaRPr lang="fr-FR" sz="1800" b="0" i="0" u="none" strike="noStrike">
              <a:solidFill>
                <a:srgbClr val="000000"/>
              </a:solidFill>
              <a:effectLst/>
              <a:latin typeface="Arial" panose="020B0604020202020204" pitchFamily="34" charset="0"/>
            </a:endParaRPr>
          </a:p>
          <a:p>
            <a:r>
              <a:rPr lang="fr-FR" sz="1800" b="0" i="0" u="none" strike="noStrike">
                <a:solidFill>
                  <a:srgbClr val="000000"/>
                </a:solidFill>
                <a:effectLst/>
                <a:latin typeface="Arial" panose="020B0604020202020204" pitchFamily="34" charset="0"/>
              </a:rPr>
              <a:t>L'indice de parité entre les genres au niveau primaire est le ratio du TNF (TBF) au niveau primaire des filles sur le TNF (TBF) des garçons. L'indice de parité entre les genres au niveau secondaire est le ratio du TNF (TBF) au niveau secondaire des filles sur le TNF (TBF) des garçons.</a:t>
            </a:r>
            <a:r>
              <a:rPr lang="fr-FR"/>
              <a:t> </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1241458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2.13</a:t>
            </a:r>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3864213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Tableau 16.2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Service </a:t>
            </a:r>
            <a:r>
              <a:rPr lang="en-US" err="1"/>
              <a:t>limité</a:t>
            </a:r>
            <a:r>
              <a:rPr lang="en-US"/>
              <a:t> = </a:t>
            </a:r>
            <a:r>
              <a:rPr lang="fr-FR"/>
              <a:t> l'eau de boisson provenant d'une source améliorée, que le temps de collecte dépasse 30 minutes ou qu'il soit inconnu.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Au </a:t>
            </a:r>
            <a:r>
              <a:rPr lang="en-US" err="1"/>
              <a:t>moins</a:t>
            </a:r>
            <a:r>
              <a:rPr lang="en-US"/>
              <a:t> un service élémentaire = </a:t>
            </a:r>
            <a:r>
              <a:rPr lang="fr-FR"/>
              <a:t>l'eau de boisson provenant d'une source améliorée, qu'elle se trouve sur place ou que le temps de collecte, incluant l'aller-retour, soit de 30 minutes ou moins. Y compris l'eau de boisson gérée en toute sécurité, qui n'est pas présentée séparément.</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17</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Tableau 16.3</a:t>
            </a:r>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2928185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16.4</a:t>
            </a:r>
          </a:p>
        </p:txBody>
      </p:sp>
      <p:sp>
        <p:nvSpPr>
          <p:cNvPr id="4" name="Slide Number Placeholder 3"/>
          <p:cNvSpPr>
            <a:spLocks noGrp="1"/>
          </p:cNvSpPr>
          <p:nvPr>
            <p:ph type="sldNum" sz="quarter" idx="5"/>
          </p:nvPr>
        </p:nvSpPr>
        <p:spPr/>
        <p:txBody>
          <a:bodyPr/>
          <a:lstStyle/>
          <a:p>
            <a:fld id="{C7E0D0A6-21A2-4992-953A-4ACAAFC886D8}" type="slidenum">
              <a:rPr lang="en-US" smtClean="0"/>
              <a:t>20</a:t>
            </a:fld>
            <a:endParaRPr lang="en-US"/>
          </a:p>
        </p:txBody>
      </p:sp>
    </p:spTree>
    <p:extLst>
      <p:ext uri="{BB962C8B-B14F-4D97-AF65-F5344CB8AC3E}">
        <p14:creationId xmlns:p14="http://schemas.microsoft.com/office/powerpoint/2010/main" val="1324119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Tableau 16.7</a:t>
            </a:r>
          </a:p>
          <a:p>
            <a:pPr marL="0" marR="0" algn="just">
              <a:spcBef>
                <a:spcPts val="0"/>
              </a:spcBef>
              <a:spcAft>
                <a:spcPts val="0"/>
              </a:spcAft>
            </a:pPr>
            <a:endParaRPr lang="en-US" sz="180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Note: </a:t>
            </a:r>
            <a:r>
              <a:rPr lang="fr-FR" sz="1800" b="0" i="0" u="none" strike="noStrike">
                <a:solidFill>
                  <a:srgbClr val="000000"/>
                </a:solidFill>
                <a:effectLst/>
                <a:latin typeface="Arial" panose="020B0604020202020204" pitchFamily="34" charset="0"/>
              </a:rPr>
              <a:t>Le concept/définition de l'échelle des services d'</a:t>
            </a:r>
            <a:r>
              <a:rPr lang="fr-FR" sz="1800" b="0" i="0" u="none" strike="noStrike" err="1">
                <a:solidFill>
                  <a:srgbClr val="000000"/>
                </a:solidFill>
                <a:effectLst/>
                <a:latin typeface="Arial" panose="020B0604020202020204" pitchFamily="34" charset="0"/>
              </a:rPr>
              <a:t>assainissementété</a:t>
            </a:r>
            <a:r>
              <a:rPr lang="fr-FR" sz="1800" b="0" i="0" u="none" strike="noStrike">
                <a:solidFill>
                  <a:srgbClr val="000000"/>
                </a:solidFill>
                <a:effectLst/>
                <a:latin typeface="Arial" panose="020B0604020202020204" pitchFamily="34" charset="0"/>
              </a:rPr>
              <a:t> créé par le Programme Commun OMS/UNICEF de suivi de l'eau, de l'assainissement et de l'Hygiène (WHO/UNICEF Joint Monitoring Programme for Water </a:t>
            </a:r>
            <a:r>
              <a:rPr lang="fr-FR" sz="1800" b="0" i="0" u="none" strike="noStrike" err="1">
                <a:solidFill>
                  <a:srgbClr val="000000"/>
                </a:solidFill>
                <a:effectLst/>
                <a:latin typeface="Arial" panose="020B0604020202020204" pitchFamily="34" charset="0"/>
              </a:rPr>
              <a:t>Supply</a:t>
            </a:r>
            <a:r>
              <a:rPr lang="fr-FR" sz="1800" b="0" i="0" u="none" strike="noStrike">
                <a:solidFill>
                  <a:srgbClr val="000000"/>
                </a:solidFill>
                <a:effectLst/>
                <a:latin typeface="Arial" panose="020B0604020202020204" pitchFamily="34" charset="0"/>
              </a:rPr>
              <a:t>, </a:t>
            </a:r>
            <a:r>
              <a:rPr lang="fr-FR" sz="1800" b="0" i="0" u="none" strike="noStrike" err="1">
                <a:solidFill>
                  <a:srgbClr val="000000"/>
                </a:solidFill>
                <a:effectLst/>
                <a:latin typeface="Arial" panose="020B0604020202020204" pitchFamily="34" charset="0"/>
              </a:rPr>
              <a:t>Sanitation</a:t>
            </a:r>
            <a:r>
              <a:rPr lang="fr-FR" sz="1800" b="0" i="0" u="none" strike="noStrike">
                <a:solidFill>
                  <a:srgbClr val="000000"/>
                </a:solidFill>
                <a:effectLst/>
                <a:latin typeface="Arial" panose="020B0604020202020204" pitchFamily="34" charset="0"/>
              </a:rPr>
              <a:t>, and </a:t>
            </a:r>
            <a:r>
              <a:rPr lang="fr-FR" sz="1800" b="0" i="0" u="none" strike="noStrike" err="1">
                <a:solidFill>
                  <a:srgbClr val="000000"/>
                </a:solidFill>
                <a:effectLst/>
                <a:latin typeface="Arial" panose="020B0604020202020204" pitchFamily="34" charset="0"/>
              </a:rPr>
              <a:t>Hygiene</a:t>
            </a:r>
            <a:r>
              <a:rPr lang="fr-FR" sz="1800" b="0" i="0" u="none" strike="noStrike">
                <a:solidFill>
                  <a:srgbClr val="000000"/>
                </a:solidFill>
                <a:effectLst/>
                <a:latin typeface="Arial" panose="020B0604020202020204" pitchFamily="34" charset="0"/>
              </a:rPr>
              <a:t> (JMP)).</a:t>
            </a:r>
            <a:r>
              <a:rPr lang="fr-FR" sz="2800"/>
              <a:t> </a:t>
            </a:r>
          </a:p>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Service élémentaire = </a:t>
            </a:r>
            <a:r>
              <a:rPr lang="fr-FR" sz="1800">
                <a:effectLst/>
                <a:latin typeface="Arial" panose="020B0604020202020204" pitchFamily="34" charset="0"/>
                <a:ea typeface="Times New Roman" panose="02020603050405020304" pitchFamily="18" charset="0"/>
              </a:rPr>
              <a:t>l'utilisation d'installations sanitaires améliorées qui ne sont pas partagées avec d'autres ménages. Y compris des installations sanitaires gérées en toute sécurité, et qui ne sont pas présentées séparément.</a:t>
            </a:r>
            <a:endParaRPr lang="en-US" sz="1800">
              <a:effectLst/>
              <a:latin typeface="Arial" panose="020B0604020202020204" pitchFamily="34" charset="0"/>
              <a:ea typeface="Times New Roman" panose="02020603050405020304" pitchFamily="18" charset="0"/>
            </a:endParaRPr>
          </a:p>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Service </a:t>
            </a:r>
            <a:r>
              <a:rPr lang="en-US" sz="1800" err="1">
                <a:effectLst/>
                <a:latin typeface="Arial" panose="020B0604020202020204" pitchFamily="34" charset="0"/>
                <a:ea typeface="Times New Roman" panose="02020603050405020304" pitchFamily="18" charset="0"/>
                <a:cs typeface="Arial" panose="020B0604020202020204" pitchFamily="34" charset="0"/>
              </a:rPr>
              <a:t>limité</a:t>
            </a:r>
            <a:r>
              <a:rPr lang="en-US" sz="1800">
                <a:effectLst/>
                <a:latin typeface="Arial" panose="020B0604020202020204" pitchFamily="34" charset="0"/>
                <a:ea typeface="Times New Roman" panose="02020603050405020304" pitchFamily="18" charset="0"/>
                <a:cs typeface="Arial" panose="020B0604020202020204" pitchFamily="34" charset="0"/>
              </a:rPr>
              <a:t> = </a:t>
            </a:r>
            <a:r>
              <a:rPr lang="fr-FR" sz="1800">
                <a:effectLst/>
                <a:latin typeface="Arial" panose="020B0604020202020204" pitchFamily="34" charset="0"/>
                <a:ea typeface="Times New Roman" panose="02020603050405020304" pitchFamily="18" charset="0"/>
                <a:cs typeface="Arial" panose="020B0604020202020204" pitchFamily="34" charset="0"/>
              </a:rPr>
              <a:t>l'utilisation d'installations sanitaire améliorées partagées par 2 ménages ou plus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effectLst/>
                <a:latin typeface="Arial" panose="020B0604020202020204" pitchFamily="34" charset="0"/>
                <a:ea typeface="Times New Roman" panose="02020603050405020304" pitchFamily="18" charset="0"/>
                <a:cs typeface="Arial" panose="020B0604020202020204" pitchFamily="34" charset="0"/>
              </a:rPr>
              <a:t>Non amélioré = Utilisation de toilettes à chasse d'eau/chasse d'eau manuelle non connectée à des égouts ou des fosses septiques ou les fosses d'aisances, les fosses d'aisances sans dalle /trou ouvert, toilettes/latrines suspendues ou seaux</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1765841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16.9</a:t>
            </a:r>
          </a:p>
          <a:p>
            <a:endParaRPr lang="en-US"/>
          </a:p>
          <a:p>
            <a:r>
              <a:rPr lang="en-US"/>
              <a:t>Absence de gestion = </a:t>
            </a:r>
            <a:r>
              <a:rPr lang="fr-FR" sz="1200">
                <a:effectLst/>
              </a:rPr>
              <a:t>les fosses septiques et les latrines dans lesquelles les excréments ont été vidés dans des fosses non recouvertes, des terrains à l'air libre, des plans d'eau ou d'autres locations</a:t>
            </a:r>
            <a:r>
              <a:rPr lang="en-US" sz="1200">
                <a:effectLst/>
              </a:rPr>
              <a:t> et defecation </a:t>
            </a:r>
            <a:r>
              <a:rPr lang="en-US" sz="1200" err="1">
                <a:effectLst/>
              </a:rPr>
              <a:t>en</a:t>
            </a:r>
            <a:r>
              <a:rPr lang="en-US" sz="1200">
                <a:effectLst/>
              </a:rPr>
              <a:t> plain air.</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22</a:t>
            </a:fld>
            <a:endParaRPr lang="en-US"/>
          </a:p>
        </p:txBody>
      </p:sp>
    </p:spTree>
    <p:extLst>
      <p:ext uri="{BB962C8B-B14F-4D97-AF65-F5344CB8AC3E}">
        <p14:creationId xmlns:p14="http://schemas.microsoft.com/office/powerpoint/2010/main" val="4192392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16.9</a:t>
            </a:r>
          </a:p>
        </p:txBody>
      </p:sp>
      <p:sp>
        <p:nvSpPr>
          <p:cNvPr id="4" name="Slide Number Placeholder 3"/>
          <p:cNvSpPr>
            <a:spLocks noGrp="1"/>
          </p:cNvSpPr>
          <p:nvPr>
            <p:ph type="sldNum" sz="quarter" idx="5"/>
          </p:nvPr>
        </p:nvSpPr>
        <p:spPr/>
        <p:txBody>
          <a:bodyPr/>
          <a:lstStyle/>
          <a:p>
            <a:fld id="{C7E0D0A6-21A2-4992-953A-4ACAAFC886D8}" type="slidenum">
              <a:rPr lang="en-US" smtClean="0"/>
              <a:t>23</a:t>
            </a:fld>
            <a:endParaRPr lang="en-US"/>
          </a:p>
        </p:txBody>
      </p:sp>
    </p:spTree>
    <p:extLst>
      <p:ext uri="{BB962C8B-B14F-4D97-AF65-F5344CB8AC3E}">
        <p14:creationId xmlns:p14="http://schemas.microsoft.com/office/powerpoint/2010/main" val="3969386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16.11</a:t>
            </a:r>
          </a:p>
        </p:txBody>
      </p:sp>
      <p:sp>
        <p:nvSpPr>
          <p:cNvPr id="4" name="Slide Number Placeholder 3"/>
          <p:cNvSpPr>
            <a:spLocks noGrp="1"/>
          </p:cNvSpPr>
          <p:nvPr>
            <p:ph type="sldNum" sz="quarter" idx="5"/>
          </p:nvPr>
        </p:nvSpPr>
        <p:spPr/>
        <p:txBody>
          <a:bodyPr/>
          <a:lstStyle/>
          <a:p>
            <a:fld id="{C7E0D0A6-21A2-4992-953A-4ACAAFC886D8}" type="slidenum">
              <a:rPr lang="en-US" smtClean="0"/>
              <a:t>24</a:t>
            </a:fld>
            <a:endParaRPr lang="en-US"/>
          </a:p>
        </p:txBody>
      </p:sp>
    </p:spTree>
    <p:extLst>
      <p:ext uri="{BB962C8B-B14F-4D97-AF65-F5344CB8AC3E}">
        <p14:creationId xmlns:p14="http://schemas.microsoft.com/office/powerpoint/2010/main" val="313273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16.12</a:t>
            </a:r>
          </a:p>
        </p:txBody>
      </p:sp>
      <p:sp>
        <p:nvSpPr>
          <p:cNvPr id="4" name="Slide Number Placeholder 3"/>
          <p:cNvSpPr>
            <a:spLocks noGrp="1"/>
          </p:cNvSpPr>
          <p:nvPr>
            <p:ph type="sldNum" sz="quarter" idx="5"/>
          </p:nvPr>
        </p:nvSpPr>
        <p:spPr/>
        <p:txBody>
          <a:bodyPr/>
          <a:lstStyle/>
          <a:p>
            <a:fld id="{C7E0D0A6-21A2-4992-953A-4ACAAFC886D8}" type="slidenum">
              <a:rPr lang="en-US" smtClean="0"/>
              <a:t>25</a:t>
            </a:fld>
            <a:endParaRPr lang="en-US"/>
          </a:p>
        </p:txBody>
      </p:sp>
    </p:spTree>
    <p:extLst>
      <p:ext uri="{BB962C8B-B14F-4D97-AF65-F5344CB8AC3E}">
        <p14:creationId xmlns:p14="http://schemas.microsoft.com/office/powerpoint/2010/main" val="2581558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b="0" i="0" u="none" strike="noStrike">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a:solidFill>
                  <a:srgbClr val="000000"/>
                </a:solidFill>
                <a:effectLst/>
                <a:latin typeface="Arial" panose="020B0604020202020204" pitchFamily="34" charset="0"/>
              </a:rPr>
              <a:t>Tableau 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b="0" i="0" u="none" strike="noStrike">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a:solidFill>
                  <a:srgbClr val="000000"/>
                </a:solidFill>
                <a:effectLst/>
                <a:latin typeface="Arial" panose="020B0604020202020204" pitchFamily="34" charset="0"/>
              </a:rPr>
              <a:t>GPL = Gaz propane liquéfié</a:t>
            </a:r>
            <a:r>
              <a:rPr lang="fr-F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a:solidFill>
                  <a:srgbClr val="000000"/>
                </a:solidFill>
                <a:effectLst/>
                <a:latin typeface="Arial" panose="020B0604020202020204" pitchFamily="34" charset="0"/>
              </a:rPr>
              <a:t>Cuisine = les cuisinières/réchauds utilisant l'électricité, le GPL/gaz naturel/biogaz, énergie solaire et alcool/éthanol</a:t>
            </a: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a:solidFill>
                  <a:srgbClr val="000000"/>
                </a:solidFill>
                <a:effectLst/>
                <a:latin typeface="Arial" panose="020B0604020202020204" pitchFamily="34" charset="0"/>
              </a:rPr>
              <a:t>Chauffage et éclairage:  = le chauffage central, l'électricité, le GPL/gaz naturel/biogaz, chauffage à air soufflant solaire et alcool/éthanol</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C7E0D0A6-21A2-4992-953A-4ACAAFC886D8}" type="slidenum">
              <a:rPr lang="en-US" smtClean="0"/>
              <a:t>26</a:t>
            </a:fld>
            <a:endParaRPr lang="en-US"/>
          </a:p>
        </p:txBody>
      </p:sp>
    </p:spTree>
    <p:extLst>
      <p:ext uri="{BB962C8B-B14F-4D97-AF65-F5344CB8AC3E}">
        <p14:creationId xmlns:p14="http://schemas.microsoft.com/office/powerpoint/2010/main" val="320589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Tableau 2.5</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603727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Tableau 2.5</a:t>
            </a:r>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4100634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2.6</a:t>
            </a:r>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2012092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Tableaux 2.7 &amp; 2.8</a:t>
            </a:r>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79055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2.10</a:t>
            </a:r>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283221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Tableau 2.10</a:t>
            </a:r>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1505299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Tableau 2.12</a:t>
            </a:r>
          </a:p>
          <a:p>
            <a:endParaRPr lang="fr-FR"/>
          </a:p>
          <a:p>
            <a:r>
              <a:rPr lang="fr-FR"/>
              <a:t>Le taux net de fréquentation scolaire (TNF) au niveau primaire est le pourcentage de la population d'âge officiel de fréquentation du niveau primaire (A-B ans) qui fréquente l'école primaire. Le taux net de fréquentation scolaire pour le niveau secondaire est le pourcentage de la population d'âge officiel de fréquentation du niveau secondaire (C-D ans) qui fréquente l'école secondaire. Par définition le taux net de fréquentation ne peut pas excéder 100 %.</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981433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2" name="Title Placeholder 1">
            <a:extLst>
              <a:ext uri="{FF2B5EF4-FFF2-40B4-BE49-F238E27FC236}">
                <a16:creationId xmlns:a16="http://schemas.microsoft.com/office/drawing/2014/main" id="{5DA436B8-01F0-43AA-FACF-A9D97639D2E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fr-FR" noProof="0"/>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fr-FR" noProof="0"/>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fr-FR" noProof="0"/>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15/09/2025</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244461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a:t>
            </a:r>
            <a:r>
              <a:rPr lang="fr-FR" noProof="0" err="1"/>
              <a:t>edit</a:t>
            </a:r>
            <a:r>
              <a:rPr lang="fr-FR" noProof="0"/>
              <a:t> Master </a:t>
            </a:r>
            <a:r>
              <a:rPr lang="fr-FR" noProof="0" err="1"/>
              <a:t>subtitle</a:t>
            </a:r>
            <a:r>
              <a:rPr lang="fr-FR" noProof="0"/>
              <a:t>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278161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8352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51526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148129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385001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38204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15/09/2025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7825142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947030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2048035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3066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260825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203249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5819380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2302538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5356466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15/09/2025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9611758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5427963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987053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2" name="Title Placeholder 1">
            <a:extLst>
              <a:ext uri="{FF2B5EF4-FFF2-40B4-BE49-F238E27FC236}">
                <a16:creationId xmlns:a16="http://schemas.microsoft.com/office/drawing/2014/main" id="{D5DD2EBA-A1A8-6AFA-2157-C607BDDD4BF0}"/>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Tree>
    <p:extLst>
      <p:ext uri="{BB962C8B-B14F-4D97-AF65-F5344CB8AC3E}">
        <p14:creationId xmlns:p14="http://schemas.microsoft.com/office/powerpoint/2010/main" val="1844978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15/09/2025</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4.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5.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C9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rgbClr val="FB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pic>
        <p:nvPicPr>
          <p:cNvPr id="5" name="Picture 4" descr="A blue object with a curved object&#10;&#10;Description automatically generated with medium confidence">
            <a:extLst>
              <a:ext uri="{FF2B5EF4-FFF2-40B4-BE49-F238E27FC236}">
                <a16:creationId xmlns:a16="http://schemas.microsoft.com/office/drawing/2014/main" id="{8825A8FB-A15D-F323-42EC-7A78EA77B1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3" y="1898911"/>
            <a:ext cx="9136417" cy="3002477"/>
          </a:xfrm>
          <a:prstGeom prst="rect">
            <a:avLst/>
          </a:prstGeom>
        </p:spPr>
      </p:pic>
      <p:sp>
        <p:nvSpPr>
          <p:cNvPr id="6" name="Rectangle 5">
            <a:extLst>
              <a:ext uri="{FF2B5EF4-FFF2-40B4-BE49-F238E27FC236}">
                <a16:creationId xmlns:a16="http://schemas.microsoft.com/office/drawing/2014/main" id="{39297B9A-749A-BB81-BA96-56F16346A405}"/>
              </a:ext>
            </a:extLst>
          </p:cNvPr>
          <p:cNvSpPr/>
          <p:nvPr userDrawn="1"/>
        </p:nvSpPr>
        <p:spPr>
          <a:xfrm>
            <a:off x="0" y="1587879"/>
            <a:ext cx="9144000" cy="108408"/>
          </a:xfrm>
          <a:prstGeom prst="rect">
            <a:avLst/>
          </a:prstGeom>
          <a:solidFill>
            <a:srgbClr val="36B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C2CD8CB-1940-D724-3A29-42292E62649C}"/>
              </a:ext>
            </a:extLst>
          </p:cNvPr>
          <p:cNvSpPr/>
          <p:nvPr userDrawn="1"/>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8D66DD7-1EF3-1732-DF39-7325A62D7822}"/>
              </a:ext>
            </a:extLst>
          </p:cNvPr>
          <p:cNvSpPr/>
          <p:nvPr userDrawn="1"/>
        </p:nvSpPr>
        <p:spPr>
          <a:xfrm>
            <a:off x="0" y="1804695"/>
            <a:ext cx="9144000" cy="108408"/>
          </a:xfrm>
          <a:prstGeom prst="rect">
            <a:avLst/>
          </a:prstGeom>
          <a:solidFill>
            <a:srgbClr val="D236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EB108A-CEF0-492F-DE58-89AED6460083}"/>
              </a:ext>
            </a:extLst>
          </p:cNvPr>
          <p:cNvSpPr/>
          <p:nvPr userDrawn="1"/>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169737582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447478692"/>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1B5812-A233-6083-8BE7-6465D675F0CA}"/>
              </a:ext>
            </a:extLst>
          </p:cNvPr>
          <p:cNvSpPr txBox="1"/>
          <p:nvPr/>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2023-2024 Enquête Démographique et de Santé au Mali (EDSM-VII)</a:t>
            </a:r>
          </a:p>
        </p:txBody>
      </p:sp>
      <p:sp>
        <p:nvSpPr>
          <p:cNvPr id="3" name="Title Placeholder 1">
            <a:extLst>
              <a:ext uri="{FF2B5EF4-FFF2-40B4-BE49-F238E27FC236}">
                <a16:creationId xmlns:a16="http://schemas.microsoft.com/office/drawing/2014/main" id="{0137D9B6-8219-36A1-BE2C-C06EC81A0E2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#MaliEDSVII #MaliDHS </a:t>
            </a:r>
          </a:p>
        </p:txBody>
      </p:sp>
      <p:sp>
        <p:nvSpPr>
          <p:cNvPr id="5" name="Rectangle 4">
            <a:extLst>
              <a:ext uri="{FF2B5EF4-FFF2-40B4-BE49-F238E27FC236}">
                <a16:creationId xmlns:a16="http://schemas.microsoft.com/office/drawing/2014/main" id="{0B198E27-F9C9-43E7-1439-B23521D5F195}"/>
              </a:ext>
            </a:extLst>
          </p:cNvPr>
          <p:cNvSpPr/>
          <p:nvPr/>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48CF9BA-CD5A-08F3-3501-7FAC1F0C0215}"/>
              </a:ext>
            </a:extLst>
          </p:cNvPr>
          <p:cNvSpPr/>
          <p:nvPr/>
        </p:nvSpPr>
        <p:spPr>
          <a:xfrm>
            <a:off x="0" y="501245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object with a curved object&#10;&#10;Description automatically generated with medium confidence">
            <a:extLst>
              <a:ext uri="{FF2B5EF4-FFF2-40B4-BE49-F238E27FC236}">
                <a16:creationId xmlns:a16="http://schemas.microsoft.com/office/drawing/2014/main" id="{A80874B4-868F-D2AF-2979-FDC3D478A1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 y="1898911"/>
            <a:ext cx="9136417" cy="3002477"/>
          </a:xfrm>
          <a:prstGeom prst="rect">
            <a:avLst/>
          </a:prstGeom>
        </p:spPr>
      </p:pic>
      <p:sp>
        <p:nvSpPr>
          <p:cNvPr id="10" name="Rectangle 9">
            <a:extLst>
              <a:ext uri="{FF2B5EF4-FFF2-40B4-BE49-F238E27FC236}">
                <a16:creationId xmlns:a16="http://schemas.microsoft.com/office/drawing/2014/main" id="{84AF95EB-19C5-E6CE-AE54-3F092A5375CF}"/>
              </a:ext>
            </a:extLst>
          </p:cNvPr>
          <p:cNvSpPr/>
          <p:nvPr/>
        </p:nvSpPr>
        <p:spPr>
          <a:xfrm>
            <a:off x="0" y="1587879"/>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7784BBF-61B1-2DEA-0444-BEB7D12DA76F}"/>
              </a:ext>
            </a:extLst>
          </p:cNvPr>
          <p:cNvSpPr/>
          <p:nvPr/>
        </p:nvSpPr>
        <p:spPr>
          <a:xfrm>
            <a:off x="-3793" y="5007138"/>
            <a:ext cx="9144000" cy="1084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5C9E8C-E3E1-E068-F698-D4CFE46F0B99}"/>
              </a:ext>
            </a:extLst>
          </p:cNvPr>
          <p:cNvSpPr/>
          <p:nvPr/>
        </p:nvSpPr>
        <p:spPr>
          <a:xfrm>
            <a:off x="0" y="1804695"/>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35E8E75-1CA0-E6C0-F6A3-AAEAF5116FAA}"/>
              </a:ext>
            </a:extLst>
          </p:cNvPr>
          <p:cNvSpPr/>
          <p:nvPr/>
        </p:nvSpPr>
        <p:spPr>
          <a:xfrm>
            <a:off x="3791" y="4901388"/>
            <a:ext cx="9144000" cy="1084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5000825"/>
      </p:ext>
    </p:extLst>
  </p:cSld>
  <p:clrMap bg1="lt1" tx1="dk1" bg2="lt2" tx2="dk2" accent1="accent1" accent2="accent2" accent3="accent3" accent4="accent4" accent5="accent5" accent6="accent6" hlink="hlink" folHlink="folHlink"/>
  <p:sldLayoutIdLst>
    <p:sldLayoutId id="2147483730"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6.png"/><Relationship Id="rId5" Type="http://schemas.openxmlformats.org/officeDocument/2006/relationships/chart" Target="../charts/chart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microsoft.com/office/2018/10/relationships/comments" Target="../comments/modernComment_11B_D0C0390D.xml"/><Relationship Id="rId2" Type="http://schemas.openxmlformats.org/officeDocument/2006/relationships/notesSlide" Target="../notesSlides/notesSlide17.xml"/><Relationship Id="rId1" Type="http://schemas.openxmlformats.org/officeDocument/2006/relationships/slideLayout" Target="../slideLayouts/slideLayout23.xml"/><Relationship Id="rId5" Type="http://schemas.openxmlformats.org/officeDocument/2006/relationships/image" Target="../media/image3.jpeg"/><Relationship Id="rId4" Type="http://schemas.openxmlformats.org/officeDocument/2006/relationships/chart" Target="../charts/chart15.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2"/>
          </a:xfrm>
          <a:prstGeom prst="rect">
            <a:avLst/>
          </a:prstGeom>
        </p:spPr>
        <p:txBody>
          <a:bodyPr/>
          <a:lstStyle/>
          <a:p>
            <a:r>
              <a:rPr lang="fr-FR" noProof="0"/>
              <a:t>Caractéristiques des ménages, population des ménages, eau, assainissement et hygiène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356328" y="895244"/>
            <a:ext cx="3791908" cy="1165509"/>
          </a:xfrm>
        </p:spPr>
        <p:txBody>
          <a:bodyPr>
            <a:normAutofit lnSpcReduction="10000"/>
          </a:bodyPr>
          <a:lstStyle/>
          <a:p>
            <a:r>
              <a:rPr lang="fr-FR" sz="2800" b="1" i="0">
                <a:solidFill>
                  <a:schemeClr val="accent1"/>
                </a:solidFill>
              </a:rPr>
              <a:t>50 </a:t>
            </a:r>
            <a:r>
              <a:rPr lang="fr-FR" sz="2800" b="1" i="0" noProof="0">
                <a:solidFill>
                  <a:schemeClr val="accent1"/>
                </a:solidFill>
              </a:rPr>
              <a:t>%</a:t>
            </a:r>
            <a:r>
              <a:rPr lang="fr-FR" sz="2800" b="1" i="0" noProof="0">
                <a:solidFill>
                  <a:schemeClr val="accent5"/>
                </a:solidFill>
              </a:rPr>
              <a:t> </a:t>
            </a:r>
            <a:r>
              <a:rPr lang="fr-FR" sz="2800" i="0" noProof="0">
                <a:solidFill>
                  <a:schemeClr val="tx1"/>
                </a:solidFill>
              </a:rPr>
              <a:t>de la population du Mali sont des enfants de moins de </a:t>
            </a:r>
            <a:r>
              <a:rPr lang="fr-FR" sz="2800" b="1" i="0" noProof="0">
                <a:solidFill>
                  <a:schemeClr val="accent1"/>
                </a:solidFill>
              </a:rPr>
              <a:t>15 ans.</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124718" y="4401965"/>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2800" i="0">
                <a:solidFill>
                  <a:schemeClr val="tx1"/>
                </a:solidFill>
              </a:rPr>
              <a:t>La taille moyenne des ménages est </a:t>
            </a:r>
            <a:r>
              <a:rPr lang="fr-FR" sz="2800" i="0">
                <a:solidFill>
                  <a:schemeClr val="accent1"/>
                </a:solidFill>
              </a:rPr>
              <a:t>de</a:t>
            </a:r>
            <a:r>
              <a:rPr lang="fr-FR" sz="2800" b="1" i="0">
                <a:solidFill>
                  <a:schemeClr val="accent1"/>
                </a:solidFill>
              </a:rPr>
              <a:t> 8,9 membres.</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2800" b="1" i="0">
                <a:solidFill>
                  <a:schemeClr val="accent1"/>
                </a:solidFill>
              </a:rPr>
              <a:t>12 %</a:t>
            </a:r>
            <a:r>
              <a:rPr lang="fr-FR" sz="2800" i="0">
                <a:solidFill>
                  <a:schemeClr val="accent1"/>
                </a:solidFill>
              </a:rPr>
              <a:t> </a:t>
            </a:r>
            <a:r>
              <a:rPr lang="fr-FR" sz="2800" i="0">
                <a:solidFill>
                  <a:schemeClr val="tx1"/>
                </a:solidFill>
              </a:rPr>
              <a:t>des ménages </a:t>
            </a:r>
            <a:r>
              <a:rPr lang="fr-FR" sz="2800" b="1" i="0">
                <a:solidFill>
                  <a:schemeClr val="accent1"/>
                </a:solidFill>
              </a:rPr>
              <a:t>sont dirigés par une femme.</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6513" y="2146909"/>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3485180133"/>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5"/>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a:t>Population des ménages</a:t>
            </a:r>
          </a:p>
        </p:txBody>
      </p:sp>
      <p:pic>
        <p:nvPicPr>
          <p:cNvPr id="4" name="Picture 3" descr="Icon&#10;&#10;Description automatically generated with low confidence">
            <a:extLst>
              <a:ext uri="{FF2B5EF4-FFF2-40B4-BE49-F238E27FC236}">
                <a16:creationId xmlns:a16="http://schemas.microsoft.com/office/drawing/2014/main" id="{5FA33EEF-A653-140C-7BA4-127DC83DE0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0106" y="2135667"/>
            <a:ext cx="842600" cy="842600"/>
          </a:xfrm>
          <a:prstGeom prst="rect">
            <a:avLst/>
          </a:prstGeom>
        </p:spPr>
      </p:pic>
      <p:pic>
        <p:nvPicPr>
          <p:cNvPr id="13" name="Picture 12" descr="Icon&#10;&#10;Description automatically generated with low confidence">
            <a:extLst>
              <a:ext uri="{FF2B5EF4-FFF2-40B4-BE49-F238E27FC236}">
                <a16:creationId xmlns:a16="http://schemas.microsoft.com/office/drawing/2014/main" id="{3022D20E-B816-E1F5-E7C6-413F51DC4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14" y="2135667"/>
            <a:ext cx="842600" cy="842600"/>
          </a:xfrm>
          <a:prstGeom prst="rect">
            <a:avLst/>
          </a:prstGeom>
        </p:spPr>
      </p:pic>
      <p:pic>
        <p:nvPicPr>
          <p:cNvPr id="14" name="Picture 13">
            <a:extLst>
              <a:ext uri="{FF2B5EF4-FFF2-40B4-BE49-F238E27FC236}">
                <a16:creationId xmlns:a16="http://schemas.microsoft.com/office/drawing/2014/main" id="{4E8612ED-11F9-BD96-60C8-D6DDEF692E86}"/>
              </a:ext>
            </a:extLst>
          </p:cNvPr>
          <p:cNvPicPr>
            <a:picLocks noChangeAspect="1"/>
          </p:cNvPicPr>
          <p:nvPr/>
        </p:nvPicPr>
        <p:blipFill>
          <a:blip r:embed="rId3">
            <a:extLst>
              <a:ext uri="{28A0092B-C50C-407E-A947-70E740481C1C}">
                <a14:useLocalDpi xmlns:a14="http://schemas.microsoft.com/office/drawing/2010/main" val="0"/>
              </a:ext>
            </a:extLst>
          </a:blip>
          <a:srcRect r="71285"/>
          <a:stretch/>
        </p:blipFill>
        <p:spPr>
          <a:xfrm>
            <a:off x="5455872" y="2128983"/>
            <a:ext cx="241957" cy="842600"/>
          </a:xfrm>
          <a:prstGeom prst="rect">
            <a:avLst/>
          </a:prstGeom>
        </p:spPr>
      </p:pic>
      <p:grpSp>
        <p:nvGrpSpPr>
          <p:cNvPr id="33" name="Group 32">
            <a:extLst>
              <a:ext uri="{FF2B5EF4-FFF2-40B4-BE49-F238E27FC236}">
                <a16:creationId xmlns:a16="http://schemas.microsoft.com/office/drawing/2014/main" id="{3E3CCFF7-C792-A191-6F6F-235C6F143EE1}"/>
              </a:ext>
            </a:extLst>
          </p:cNvPr>
          <p:cNvGrpSpPr/>
          <p:nvPr/>
        </p:nvGrpSpPr>
        <p:grpSpPr>
          <a:xfrm>
            <a:off x="1597636" y="4954977"/>
            <a:ext cx="6067772" cy="1340102"/>
            <a:chOff x="1597636" y="4954977"/>
            <a:chExt cx="6067772" cy="1340102"/>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6">
              <a:extLst>
                <a:ext uri="{28A0092B-C50C-407E-A947-70E740481C1C}">
                  <a14:useLocalDpi xmlns:a14="http://schemas.microsoft.com/office/drawing/2010/main" val="0"/>
                </a:ext>
              </a:extLst>
            </a:blip>
            <a:srcRect l="31605" t="16913" r="30913" b="16297"/>
            <a:stretch/>
          </p:blipFill>
          <p:spPr>
            <a:xfrm>
              <a:off x="6844962" y="4972903"/>
              <a:ext cx="820446" cy="1322176"/>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1597636" y="4954977"/>
              <a:ext cx="701683" cy="1305591"/>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2914807" y="4954977"/>
              <a:ext cx="701684" cy="1305592"/>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4231977" y="4954977"/>
              <a:ext cx="701684" cy="1305592"/>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5549147" y="4954977"/>
              <a:ext cx="701684" cy="1305592"/>
            </a:xfrm>
            <a:prstGeom prst="rect">
              <a:avLst/>
            </a:prstGeom>
          </p:spPr>
        </p:pic>
        <p:pic>
          <p:nvPicPr>
            <p:cNvPr id="28" name="Picture 27" descr="Shape&#10;&#10;Description automatically generated with low confidence">
              <a:extLst>
                <a:ext uri="{FF2B5EF4-FFF2-40B4-BE49-F238E27FC236}">
                  <a16:creationId xmlns:a16="http://schemas.microsoft.com/office/drawing/2014/main" id="{F2F5C06E-5411-4F80-B71A-BD9BCA35C271}"/>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2266268" y="4972903"/>
              <a:ext cx="701683" cy="1305591"/>
            </a:xfrm>
            <a:prstGeom prst="rect">
              <a:avLst/>
            </a:prstGeom>
          </p:spPr>
        </p:pic>
        <p:pic>
          <p:nvPicPr>
            <p:cNvPr id="29" name="Picture 28" descr="Shape&#10;&#10;Description automatically generated with low confidence">
              <a:extLst>
                <a:ext uri="{FF2B5EF4-FFF2-40B4-BE49-F238E27FC236}">
                  <a16:creationId xmlns:a16="http://schemas.microsoft.com/office/drawing/2014/main" id="{0FF54C41-4318-4BD2-8109-3CB1D00779D9}"/>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3583439" y="4972903"/>
              <a:ext cx="701684" cy="1305592"/>
            </a:xfrm>
            <a:prstGeom prst="rect">
              <a:avLst/>
            </a:prstGeom>
          </p:spPr>
        </p:pic>
        <p:pic>
          <p:nvPicPr>
            <p:cNvPr id="30" name="Picture 29" descr="Shape&#10;&#10;Description automatically generated with low confidence">
              <a:extLst>
                <a:ext uri="{FF2B5EF4-FFF2-40B4-BE49-F238E27FC236}">
                  <a16:creationId xmlns:a16="http://schemas.microsoft.com/office/drawing/2014/main" id="{58BD10A9-C297-EF58-FFB7-66731FEC4E0C}"/>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4900609" y="4972903"/>
              <a:ext cx="701684" cy="1305592"/>
            </a:xfrm>
            <a:prstGeom prst="rect">
              <a:avLst/>
            </a:prstGeom>
          </p:spPr>
        </p:pic>
        <p:pic>
          <p:nvPicPr>
            <p:cNvPr id="31" name="Picture 30" descr="Shape&#10;&#10;Description automatically generated with low confidence">
              <a:extLst>
                <a:ext uri="{FF2B5EF4-FFF2-40B4-BE49-F238E27FC236}">
                  <a16:creationId xmlns:a16="http://schemas.microsoft.com/office/drawing/2014/main" id="{DE492A09-AF21-B32B-6566-5CE8263CC8D0}"/>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2258" b="16423"/>
            <a:stretch/>
          </p:blipFill>
          <p:spPr>
            <a:xfrm>
              <a:off x="6217779" y="4972903"/>
              <a:ext cx="701684" cy="1305592"/>
            </a:xfrm>
            <a:prstGeom prst="rect">
              <a:avLst/>
            </a:prstGeom>
          </p:spPr>
        </p:pic>
        <p:pic>
          <p:nvPicPr>
            <p:cNvPr id="32" name="Picture 31" descr="Shape&#10;&#10;Description automatically generated with low confidence">
              <a:extLst>
                <a:ext uri="{FF2B5EF4-FFF2-40B4-BE49-F238E27FC236}">
                  <a16:creationId xmlns:a16="http://schemas.microsoft.com/office/drawing/2014/main" id="{C403D942-87C4-4239-DEC8-70A9F21ADE6F}"/>
                </a:ext>
              </a:extLst>
            </p:cNvPr>
            <p:cNvPicPr>
              <a:picLocks noChangeAspect="1"/>
            </p:cNvPicPr>
            <p:nvPr/>
          </p:nvPicPr>
          <p:blipFill rotWithShape="1">
            <a:blip r:embed="rId7">
              <a:extLst>
                <a:ext uri="{28A0092B-C50C-407E-A947-70E740481C1C}">
                  <a14:useLocalDpi xmlns:a14="http://schemas.microsoft.com/office/drawing/2010/main" val="0"/>
                </a:ext>
              </a:extLst>
            </a:blip>
            <a:srcRect l="31965" t="17009" r="39111" b="16423"/>
            <a:stretch/>
          </p:blipFill>
          <p:spPr>
            <a:xfrm>
              <a:off x="6871857" y="4981195"/>
              <a:ext cx="567276" cy="1305592"/>
            </a:xfrm>
            <a:prstGeom prst="rect">
              <a:avLst/>
            </a:prstGeom>
          </p:spPr>
        </p:pic>
      </p:grpSp>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15073"/>
            <a:ext cx="6837901" cy="588544"/>
          </a:xfrm>
        </p:spPr>
        <p:txBody>
          <a:bodyPr>
            <a:noAutofit/>
          </a:bodyPr>
          <a:lstStyle/>
          <a:p>
            <a:r>
              <a:rPr lang="fr-FR" noProof="0"/>
              <a:t>Pourcentage d’enfants de moins de 5 ans (population de droit) dont la naissance a été enregistrée à l’état civil</a:t>
            </a:r>
          </a:p>
        </p:txBody>
      </p:sp>
      <p:sp>
        <p:nvSpPr>
          <p:cNvPr id="4" name="Title 1">
            <a:extLst>
              <a:ext uri="{FF2B5EF4-FFF2-40B4-BE49-F238E27FC236}">
                <a16:creationId xmlns:a16="http://schemas.microsoft.com/office/drawing/2014/main" id="{BFC0D5BD-61B2-8BB5-03B3-97A724292904}"/>
              </a:ext>
            </a:extLst>
          </p:cNvPr>
          <p:cNvSpPr txBox="1">
            <a:spLocks/>
          </p:cNvSpPr>
          <p:nvPr/>
        </p:nvSpPr>
        <p:spPr>
          <a:xfrm>
            <a:off x="628648" y="227578"/>
            <a:ext cx="7110298"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a:t>Enregistrement des naissances </a:t>
            </a:r>
          </a:p>
          <a:p>
            <a:pPr algn="l"/>
            <a:r>
              <a:rPr lang="fr-FR"/>
              <a:t>selon le sexe</a:t>
            </a:r>
          </a:p>
        </p:txBody>
      </p:sp>
      <p:sp>
        <p:nvSpPr>
          <p:cNvPr id="5" name="Content Placeholder 2">
            <a:extLst>
              <a:ext uri="{FF2B5EF4-FFF2-40B4-BE49-F238E27FC236}">
                <a16:creationId xmlns:a16="http://schemas.microsoft.com/office/drawing/2014/main" id="{952E8E38-E5B5-37A2-F267-EE2E7F8B9700}"/>
              </a:ext>
            </a:extLst>
          </p:cNvPr>
          <p:cNvSpPr txBox="1">
            <a:spLocks/>
          </p:cNvSpPr>
          <p:nvPr/>
        </p:nvSpPr>
        <p:spPr>
          <a:xfrm>
            <a:off x="7551070" y="7959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16.9.1</a:t>
            </a:r>
          </a:p>
        </p:txBody>
      </p:sp>
      <p:graphicFrame>
        <p:nvGraphicFramePr>
          <p:cNvPr id="10" name="Chart 9">
            <a:extLst>
              <a:ext uri="{FF2B5EF4-FFF2-40B4-BE49-F238E27FC236}">
                <a16:creationId xmlns:a16="http://schemas.microsoft.com/office/drawing/2014/main" id="{DD267E90-ABFB-3FF3-0AF1-766DFAB09761}"/>
              </a:ext>
            </a:extLst>
          </p:cNvPr>
          <p:cNvGraphicFramePr/>
          <p:nvPr>
            <p:extLst>
              <p:ext uri="{D42A27DB-BD31-4B8C-83A1-F6EECF244321}">
                <p14:modId xmlns:p14="http://schemas.microsoft.com/office/powerpoint/2010/main" val="1139148713"/>
              </p:ext>
            </p:extLst>
          </p:nvPr>
        </p:nvGraphicFramePr>
        <p:xfrm>
          <a:off x="921684" y="1803617"/>
          <a:ext cx="7629523" cy="4575816"/>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85921152-5FFA-3239-BAD0-9B4A53F621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2" name="TextBox 1">
            <a:extLst>
              <a:ext uri="{FF2B5EF4-FFF2-40B4-BE49-F238E27FC236}">
                <a16:creationId xmlns:a16="http://schemas.microsoft.com/office/drawing/2014/main" id="{4B5528EC-733E-D529-ACBA-C04BE04C33FB}"/>
              </a:ext>
            </a:extLst>
          </p:cNvPr>
          <p:cNvSpPr txBox="1"/>
          <p:nvPr/>
        </p:nvSpPr>
        <p:spPr>
          <a:xfrm>
            <a:off x="6815323" y="6138824"/>
            <a:ext cx="2127509" cy="584775"/>
          </a:xfrm>
          <a:prstGeom prst="rect">
            <a:avLst/>
          </a:prstGeom>
          <a:noFill/>
        </p:spPr>
        <p:txBody>
          <a:bodyPr wrap="square" rtlCol="0">
            <a:spAutoFit/>
          </a:bodyPr>
          <a:lstStyle/>
          <a:p>
            <a:r>
              <a:rPr lang="fr-FR" sz="1600" i="1"/>
              <a:t>Total ≠ 100% à cause d’arrondissement</a:t>
            </a:r>
          </a:p>
        </p:txBody>
      </p:sp>
    </p:spTree>
    <p:extLst>
      <p:ext uri="{BB962C8B-B14F-4D97-AF65-F5344CB8AC3E}">
        <p14:creationId xmlns:p14="http://schemas.microsoft.com/office/powerpoint/2010/main" val="4007693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180601" y="1374592"/>
            <a:ext cx="3852736" cy="1126561"/>
          </a:xfrm>
        </p:spPr>
        <p:txBody>
          <a:bodyPr>
            <a:noAutofit/>
          </a:bodyPr>
          <a:lstStyle/>
          <a:p>
            <a:r>
              <a:rPr lang="fr-FR" noProof="0"/>
              <a:t>Pourcentage d’enfants de moins de 5 ans (population de droit) dont la naissance a été enregistrée à l’état civil</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111418" y="205100"/>
            <a:ext cx="6711777"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a:t>Enregistrement des naissances selon la région</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7473" y="4412659"/>
            <a:ext cx="1750452"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Mali</a:t>
            </a:r>
          </a:p>
          <a:p>
            <a:pPr algn="ctr"/>
            <a:r>
              <a:rPr lang="fr-FR" sz="2400" b="1">
                <a:latin typeface="Source Sans Pro" panose="020B0503030403020204" pitchFamily="34" charset="0"/>
                <a:ea typeface="Source Sans Pro" panose="020B0503030403020204" pitchFamily="34" charset="0"/>
              </a:rPr>
              <a:t>89 %</a:t>
            </a:r>
          </a:p>
        </p:txBody>
      </p:sp>
      <p:sp>
        <p:nvSpPr>
          <p:cNvPr id="4" name="Content Placeholder 2">
            <a:extLst>
              <a:ext uri="{FF2B5EF4-FFF2-40B4-BE49-F238E27FC236}">
                <a16:creationId xmlns:a16="http://schemas.microsoft.com/office/drawing/2014/main" id="{51B33938-DA7F-FCA3-5CF9-A6737BEB26C0}"/>
              </a:ext>
            </a:extLst>
          </p:cNvPr>
          <p:cNvSpPr txBox="1">
            <a:spLocks/>
          </p:cNvSpPr>
          <p:nvPr/>
        </p:nvSpPr>
        <p:spPr>
          <a:xfrm>
            <a:off x="7545914" y="799305"/>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16.9.1</a:t>
            </a:r>
          </a:p>
        </p:txBody>
      </p:sp>
      <p:pic>
        <p:nvPicPr>
          <p:cNvPr id="5" name="Picture 4" descr="A picture containing text&#10;&#10;Description automatically generated">
            <a:extLst>
              <a:ext uri="{FF2B5EF4-FFF2-40B4-BE49-F238E27FC236}">
                <a16:creationId xmlns:a16="http://schemas.microsoft.com/office/drawing/2014/main" id="{08C9853F-A988-01D5-CDA2-72AC635F08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24673"/>
            <a:ext cx="1386332" cy="674632"/>
          </a:xfrm>
          <a:prstGeom prst="rect">
            <a:avLst/>
          </a:prstGeom>
        </p:spPr>
      </p:pic>
      <p:sp>
        <p:nvSpPr>
          <p:cNvPr id="45" name="Freeform: Shape 44">
            <a:extLst>
              <a:ext uri="{FF2B5EF4-FFF2-40B4-BE49-F238E27FC236}">
                <a16:creationId xmlns:a16="http://schemas.microsoft.com/office/drawing/2014/main" id="{EDDB13DF-92EF-292F-11BD-43E961005C75}"/>
              </a:ext>
            </a:extLst>
          </p:cNvPr>
          <p:cNvSpPr/>
          <p:nvPr/>
        </p:nvSpPr>
        <p:spPr>
          <a:xfrm>
            <a:off x="1995509" y="4609630"/>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A1E9B530-9C6D-68BC-33F6-D5C39129A825}"/>
              </a:ext>
            </a:extLst>
          </p:cNvPr>
          <p:cNvSpPr/>
          <p:nvPr/>
        </p:nvSpPr>
        <p:spPr>
          <a:xfrm>
            <a:off x="3219131" y="4687678"/>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47" name="Freeform: Shape 46">
            <a:extLst>
              <a:ext uri="{FF2B5EF4-FFF2-40B4-BE49-F238E27FC236}">
                <a16:creationId xmlns:a16="http://schemas.microsoft.com/office/drawing/2014/main" id="{433F284A-44C1-5A2E-BCD4-4DE75F4E6DC6}"/>
              </a:ext>
            </a:extLst>
          </p:cNvPr>
          <p:cNvSpPr/>
          <p:nvPr/>
        </p:nvSpPr>
        <p:spPr>
          <a:xfrm>
            <a:off x="3401022" y="5748591"/>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48" name="Freeform: Shape 47">
            <a:extLst>
              <a:ext uri="{FF2B5EF4-FFF2-40B4-BE49-F238E27FC236}">
                <a16:creationId xmlns:a16="http://schemas.microsoft.com/office/drawing/2014/main" id="{5AB50E93-57A5-520C-87BE-6115A89AE405}"/>
              </a:ext>
            </a:extLst>
          </p:cNvPr>
          <p:cNvSpPr/>
          <p:nvPr/>
        </p:nvSpPr>
        <p:spPr>
          <a:xfrm>
            <a:off x="4033337" y="4669820"/>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49" name="Freeform: Shape 48">
            <a:extLst>
              <a:ext uri="{FF2B5EF4-FFF2-40B4-BE49-F238E27FC236}">
                <a16:creationId xmlns:a16="http://schemas.microsoft.com/office/drawing/2014/main" id="{090DA693-DE83-D400-647C-18FA08097AA2}"/>
              </a:ext>
            </a:extLst>
          </p:cNvPr>
          <p:cNvSpPr/>
          <p:nvPr/>
        </p:nvSpPr>
        <p:spPr>
          <a:xfrm>
            <a:off x="4592234" y="4547457"/>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chemeClr val="accent1">
              <a:lumMod val="60000"/>
              <a:lumOff val="40000"/>
            </a:schemeClr>
          </a:solidFill>
          <a:ln w="9525" cap="flat">
            <a:solidFill>
              <a:srgbClr val="FFFFFF"/>
            </a:solidFill>
            <a:prstDash val="solid"/>
            <a:miter/>
          </a:ln>
        </p:spPr>
        <p:txBody>
          <a:bodyPr rtlCol="0" anchor="ctr"/>
          <a:lstStyle/>
          <a:p>
            <a:endParaRPr lang="fr-FR"/>
          </a:p>
        </p:txBody>
      </p:sp>
      <p:sp>
        <p:nvSpPr>
          <p:cNvPr id="50" name="Freeform: Shape 49">
            <a:extLst>
              <a:ext uri="{FF2B5EF4-FFF2-40B4-BE49-F238E27FC236}">
                <a16:creationId xmlns:a16="http://schemas.microsoft.com/office/drawing/2014/main" id="{6F18080C-9BE6-0CCC-E5DF-BD14ABA61F1D}"/>
              </a:ext>
            </a:extLst>
          </p:cNvPr>
          <p:cNvSpPr/>
          <p:nvPr/>
        </p:nvSpPr>
        <p:spPr>
          <a:xfrm>
            <a:off x="4231762" y="941410"/>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chemeClr val="accent1"/>
          </a:solidFill>
          <a:ln w="9525" cap="flat">
            <a:solidFill>
              <a:srgbClr val="FFFFFF"/>
            </a:solidFill>
            <a:prstDash val="solid"/>
            <a:miter/>
          </a:ln>
        </p:spPr>
        <p:txBody>
          <a:bodyPr rtlCol="0" anchor="ctr"/>
          <a:lstStyle/>
          <a:p>
            <a:endParaRPr lang="fr-FR"/>
          </a:p>
        </p:txBody>
      </p:sp>
      <p:sp>
        <p:nvSpPr>
          <p:cNvPr id="51" name="Freeform: Shape 50">
            <a:extLst>
              <a:ext uri="{FF2B5EF4-FFF2-40B4-BE49-F238E27FC236}">
                <a16:creationId xmlns:a16="http://schemas.microsoft.com/office/drawing/2014/main" id="{135492EC-FC9B-0F97-7B24-22534937F4B1}"/>
              </a:ext>
            </a:extLst>
          </p:cNvPr>
          <p:cNvSpPr/>
          <p:nvPr/>
        </p:nvSpPr>
        <p:spPr>
          <a:xfrm>
            <a:off x="6153841" y="3294071"/>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chemeClr val="accent1"/>
          </a:solidFill>
          <a:ln w="9525" cap="flat">
            <a:solidFill>
              <a:srgbClr val="FFFFFF"/>
            </a:solidFill>
            <a:prstDash val="solid"/>
            <a:miter/>
          </a:ln>
        </p:spPr>
        <p:txBody>
          <a:bodyPr rtlCol="0" anchor="ctr"/>
          <a:lstStyle/>
          <a:p>
            <a:endParaRPr lang="fr-FR"/>
          </a:p>
        </p:txBody>
      </p:sp>
      <p:sp>
        <p:nvSpPr>
          <p:cNvPr id="52" name="Freeform: Shape 51">
            <a:extLst>
              <a:ext uri="{FF2B5EF4-FFF2-40B4-BE49-F238E27FC236}">
                <a16:creationId xmlns:a16="http://schemas.microsoft.com/office/drawing/2014/main" id="{0CAA61AF-99D4-4F5B-08E2-E027F1538706}"/>
              </a:ext>
            </a:extLst>
          </p:cNvPr>
          <p:cNvSpPr/>
          <p:nvPr/>
        </p:nvSpPr>
        <p:spPr>
          <a:xfrm>
            <a:off x="6016265" y="2173630"/>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endParaRPr lang="fr-FR"/>
          </a:p>
        </p:txBody>
      </p:sp>
      <p:sp>
        <p:nvSpPr>
          <p:cNvPr id="53" name="Freeform: Shape 52">
            <a:extLst>
              <a:ext uri="{FF2B5EF4-FFF2-40B4-BE49-F238E27FC236}">
                <a16:creationId xmlns:a16="http://schemas.microsoft.com/office/drawing/2014/main" id="{6FFF1CF5-0D3B-B633-6C1D-A8B3D1802E3B}"/>
              </a:ext>
            </a:extLst>
          </p:cNvPr>
          <p:cNvSpPr/>
          <p:nvPr/>
        </p:nvSpPr>
        <p:spPr>
          <a:xfrm>
            <a:off x="3641115" y="5793567"/>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chemeClr val="accent1">
              <a:lumMod val="20000"/>
              <a:lumOff val="80000"/>
            </a:schemeClr>
          </a:solidFill>
          <a:ln w="9525" cap="flat">
            <a:solidFill>
              <a:srgbClr val="FFFFFF"/>
            </a:solidFill>
            <a:prstDash val="solid"/>
            <a:miter/>
          </a:ln>
        </p:spPr>
        <p:txBody>
          <a:bodyPr rtlCol="0" anchor="ctr"/>
          <a:lstStyle/>
          <a:p>
            <a:endParaRPr lang="fr-FR">
              <a:solidFill>
                <a:schemeClr val="accent5">
                  <a:lumMod val="20000"/>
                  <a:lumOff val="80000"/>
                </a:schemeClr>
              </a:solidFill>
            </a:endParaRPr>
          </a:p>
        </p:txBody>
      </p:sp>
      <p:sp>
        <p:nvSpPr>
          <p:cNvPr id="54" name="TextBox 53">
            <a:extLst>
              <a:ext uri="{FF2B5EF4-FFF2-40B4-BE49-F238E27FC236}">
                <a16:creationId xmlns:a16="http://schemas.microsoft.com/office/drawing/2014/main" id="{EC644CBB-E253-03D5-1962-BCBF5F148220}"/>
              </a:ext>
            </a:extLst>
          </p:cNvPr>
          <p:cNvSpPr txBox="1"/>
          <p:nvPr/>
        </p:nvSpPr>
        <p:spPr>
          <a:xfrm>
            <a:off x="6376657" y="2903863"/>
            <a:ext cx="15182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Kidal*</a:t>
            </a:r>
          </a:p>
        </p:txBody>
      </p:sp>
      <p:sp>
        <p:nvSpPr>
          <p:cNvPr id="55" name="TextBox 54">
            <a:extLst>
              <a:ext uri="{FF2B5EF4-FFF2-40B4-BE49-F238E27FC236}">
                <a16:creationId xmlns:a16="http://schemas.microsoft.com/office/drawing/2014/main" id="{4A33A16C-6F19-3E09-32A7-343207693C07}"/>
              </a:ext>
            </a:extLst>
          </p:cNvPr>
          <p:cNvSpPr txBox="1"/>
          <p:nvPr/>
        </p:nvSpPr>
        <p:spPr>
          <a:xfrm>
            <a:off x="4490376" y="3218827"/>
            <a:ext cx="1781017" cy="646331"/>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T</a:t>
            </a:r>
            <a:r>
              <a:rPr lang="fr-FR" err="1">
                <a:solidFill>
                  <a:schemeClr val="bg1"/>
                </a:solidFill>
                <a:latin typeface="Source Sans Pro SemiBold" panose="020B0603030403020204" pitchFamily="34" charset="0"/>
                <a:ea typeface="Source Sans Pro SemiBold" panose="020B0603030403020204" pitchFamily="34" charset="0"/>
              </a:rPr>
              <a:t>ombouctou</a:t>
            </a:r>
            <a:endParaRPr lang="fr-FR">
              <a:solidFill>
                <a:schemeClr val="bg1"/>
              </a:solidFill>
              <a:latin typeface="Source Sans Pro SemiBold" panose="020B0603030403020204" pitchFamily="34" charset="0"/>
              <a:ea typeface="Source Sans Pro SemiBold" panose="020B0603030403020204" pitchFamily="34" charset="0"/>
            </a:endParaRPr>
          </a:p>
          <a:p>
            <a:pPr algn="ctr"/>
            <a:r>
              <a:rPr lang="fr-FR" noProof="0">
                <a:solidFill>
                  <a:schemeClr val="bg1"/>
                </a:solidFill>
                <a:latin typeface="Source Sans Pro SemiBold" panose="020B0603030403020204" pitchFamily="34" charset="0"/>
                <a:ea typeface="Source Sans Pro SemiBold" panose="020B0603030403020204" pitchFamily="34" charset="0"/>
              </a:rPr>
              <a:t>66 %</a:t>
            </a:r>
          </a:p>
        </p:txBody>
      </p:sp>
      <p:sp>
        <p:nvSpPr>
          <p:cNvPr id="56" name="TextBox 55">
            <a:extLst>
              <a:ext uri="{FF2B5EF4-FFF2-40B4-BE49-F238E27FC236}">
                <a16:creationId xmlns:a16="http://schemas.microsoft.com/office/drawing/2014/main" id="{2835D663-DF9C-7C16-35A4-4CC06FDD8713}"/>
              </a:ext>
            </a:extLst>
          </p:cNvPr>
          <p:cNvSpPr txBox="1"/>
          <p:nvPr/>
        </p:nvSpPr>
        <p:spPr>
          <a:xfrm>
            <a:off x="6611065" y="4089494"/>
            <a:ext cx="1543141" cy="646331"/>
          </a:xfrm>
          <a:prstGeom prst="rect">
            <a:avLst/>
          </a:prstGeom>
          <a:noFill/>
        </p:spPr>
        <p:txBody>
          <a:bodyPr wrap="square">
            <a:spAutoFit/>
          </a:bodyPr>
          <a:lstStyle/>
          <a:p>
            <a:pPr algn="ctr"/>
            <a:r>
              <a:rPr lang="fr-FR" noProof="0">
                <a:solidFill>
                  <a:schemeClr val="bg1"/>
                </a:solidFill>
                <a:latin typeface="Source Sans Pro SemiBold" panose="020B0603030403020204" pitchFamily="34" charset="0"/>
                <a:ea typeface="Source Sans Pro SemiBold" panose="020B0603030403020204" pitchFamily="34" charset="0"/>
              </a:rPr>
              <a:t>Gao</a:t>
            </a:r>
          </a:p>
          <a:p>
            <a:pPr algn="ctr"/>
            <a:r>
              <a:rPr lang="fr-FR">
                <a:solidFill>
                  <a:schemeClr val="bg1"/>
                </a:solidFill>
                <a:latin typeface="Source Sans Pro SemiBold" panose="020B0603030403020204" pitchFamily="34" charset="0"/>
                <a:ea typeface="Source Sans Pro SemiBold" panose="020B0603030403020204" pitchFamily="34" charset="0"/>
              </a:rPr>
              <a:t>64 %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57" name="TextBox 56">
            <a:extLst>
              <a:ext uri="{FF2B5EF4-FFF2-40B4-BE49-F238E27FC236}">
                <a16:creationId xmlns:a16="http://schemas.microsoft.com/office/drawing/2014/main" id="{49A3C18A-6FC9-2CE0-E98F-CBAFCFEE9091}"/>
              </a:ext>
            </a:extLst>
          </p:cNvPr>
          <p:cNvSpPr txBox="1"/>
          <p:nvPr/>
        </p:nvSpPr>
        <p:spPr>
          <a:xfrm>
            <a:off x="4527473" y="4715960"/>
            <a:ext cx="1781017"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Mopti</a:t>
            </a:r>
          </a:p>
          <a:p>
            <a:pPr algn="ctr"/>
            <a:r>
              <a:rPr lang="en-US" noProof="0">
                <a:latin typeface="Source Sans Pro SemiBold" panose="020B0603030403020204" pitchFamily="34" charset="0"/>
                <a:ea typeface="Source Sans Pro SemiBold" panose="020B0603030403020204" pitchFamily="34" charset="0"/>
              </a:rPr>
              <a:t>84 %</a:t>
            </a:r>
            <a:endParaRPr lang="fr-FR" noProof="0">
              <a:latin typeface="Source Sans Pro SemiBold" panose="020B0603030403020204" pitchFamily="34" charset="0"/>
              <a:ea typeface="Source Sans Pro SemiBold" panose="020B0603030403020204" pitchFamily="34" charset="0"/>
            </a:endParaRPr>
          </a:p>
        </p:txBody>
      </p:sp>
      <p:sp>
        <p:nvSpPr>
          <p:cNvPr id="59" name="TextBox 58">
            <a:extLst>
              <a:ext uri="{FF2B5EF4-FFF2-40B4-BE49-F238E27FC236}">
                <a16:creationId xmlns:a16="http://schemas.microsoft.com/office/drawing/2014/main" id="{DA76C7FE-D261-1BA1-6ECC-0FEB820EBD49}"/>
              </a:ext>
            </a:extLst>
          </p:cNvPr>
          <p:cNvSpPr txBox="1"/>
          <p:nvPr/>
        </p:nvSpPr>
        <p:spPr>
          <a:xfrm>
            <a:off x="2145856" y="4991998"/>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Kayes</a:t>
            </a:r>
          </a:p>
          <a:p>
            <a:pPr algn="ctr"/>
            <a:r>
              <a:rPr lang="en-US" noProof="0">
                <a:latin typeface="Source Sans Pro SemiBold" panose="020B0603030403020204" pitchFamily="34" charset="0"/>
                <a:ea typeface="Source Sans Pro SemiBold" panose="020B0603030403020204" pitchFamily="34" charset="0"/>
              </a:rPr>
              <a:t>89 %</a:t>
            </a:r>
            <a:endParaRPr lang="fr-FR" noProof="0">
              <a:latin typeface="Source Sans Pro SemiBold" panose="020B0603030403020204" pitchFamily="34" charset="0"/>
              <a:ea typeface="Source Sans Pro SemiBold" panose="020B0603030403020204" pitchFamily="34" charset="0"/>
            </a:endParaRPr>
          </a:p>
        </p:txBody>
      </p:sp>
      <p:sp>
        <p:nvSpPr>
          <p:cNvPr id="60" name="TextBox 59">
            <a:extLst>
              <a:ext uri="{FF2B5EF4-FFF2-40B4-BE49-F238E27FC236}">
                <a16:creationId xmlns:a16="http://schemas.microsoft.com/office/drawing/2014/main" id="{D7E31033-93F5-DAB5-8994-59A345BD6DDC}"/>
              </a:ext>
            </a:extLst>
          </p:cNvPr>
          <p:cNvSpPr txBox="1"/>
          <p:nvPr/>
        </p:nvSpPr>
        <p:spPr>
          <a:xfrm>
            <a:off x="3506722" y="6121250"/>
            <a:ext cx="1233544"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Sikasso</a:t>
            </a:r>
          </a:p>
          <a:p>
            <a:pPr algn="ctr"/>
            <a:r>
              <a:rPr lang="en-US" noProof="0">
                <a:latin typeface="Source Sans Pro SemiBold" panose="020B0603030403020204" pitchFamily="34" charset="0"/>
                <a:ea typeface="Source Sans Pro SemiBold" panose="020B0603030403020204" pitchFamily="34" charset="0"/>
              </a:rPr>
              <a:t>93 %</a:t>
            </a:r>
            <a:endParaRPr lang="fr-FR" noProof="0">
              <a:latin typeface="Source Sans Pro SemiBold" panose="020B0603030403020204" pitchFamily="34" charset="0"/>
              <a:ea typeface="Source Sans Pro SemiBold" panose="020B0603030403020204" pitchFamily="34" charset="0"/>
            </a:endParaRPr>
          </a:p>
        </p:txBody>
      </p:sp>
      <p:sp>
        <p:nvSpPr>
          <p:cNvPr id="61" name="TextBox 60">
            <a:extLst>
              <a:ext uri="{FF2B5EF4-FFF2-40B4-BE49-F238E27FC236}">
                <a16:creationId xmlns:a16="http://schemas.microsoft.com/office/drawing/2014/main" id="{9C425E2C-181A-E8FC-61EB-96C5BBC47CF0}"/>
              </a:ext>
            </a:extLst>
          </p:cNvPr>
          <p:cNvSpPr txBox="1"/>
          <p:nvPr/>
        </p:nvSpPr>
        <p:spPr>
          <a:xfrm>
            <a:off x="4123494" y="5201729"/>
            <a:ext cx="812010"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Ségou</a:t>
            </a:r>
          </a:p>
          <a:p>
            <a:pPr algn="ctr"/>
            <a:r>
              <a:rPr lang="en-US" noProof="0">
                <a:latin typeface="Source Sans Pro SemiBold" panose="020B0603030403020204" pitchFamily="34" charset="0"/>
                <a:ea typeface="Source Sans Pro SemiBold" panose="020B0603030403020204" pitchFamily="34" charset="0"/>
              </a:rPr>
              <a:t>88 %</a:t>
            </a:r>
            <a:endParaRPr lang="fr-FR" noProof="0">
              <a:latin typeface="Source Sans Pro SemiBold" panose="020B0603030403020204" pitchFamily="34" charset="0"/>
              <a:ea typeface="Source Sans Pro SemiBold" panose="020B0603030403020204" pitchFamily="34" charset="0"/>
            </a:endParaRPr>
          </a:p>
        </p:txBody>
      </p:sp>
      <p:cxnSp>
        <p:nvCxnSpPr>
          <p:cNvPr id="62" name="Straight Connector 61">
            <a:extLst>
              <a:ext uri="{FF2B5EF4-FFF2-40B4-BE49-F238E27FC236}">
                <a16:creationId xmlns:a16="http://schemas.microsoft.com/office/drawing/2014/main" id="{0912FA51-CAB7-707F-DF7E-0898038CC6C0}"/>
              </a:ext>
            </a:extLst>
          </p:cNvPr>
          <p:cNvCxnSpPr>
            <a:cxnSpLocks/>
          </p:cNvCxnSpPr>
          <p:nvPr/>
        </p:nvCxnSpPr>
        <p:spPr>
          <a:xfrm>
            <a:off x="2918344" y="4458826"/>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63" name="TextBox 62">
            <a:extLst>
              <a:ext uri="{FF2B5EF4-FFF2-40B4-BE49-F238E27FC236}">
                <a16:creationId xmlns:a16="http://schemas.microsoft.com/office/drawing/2014/main" id="{AD1FF198-4B6F-276D-D7EE-64AD77301C77}"/>
              </a:ext>
            </a:extLst>
          </p:cNvPr>
          <p:cNvSpPr txBox="1"/>
          <p:nvPr/>
        </p:nvSpPr>
        <p:spPr>
          <a:xfrm>
            <a:off x="3278327" y="4662074"/>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Koulikoro</a:t>
            </a:r>
          </a:p>
          <a:p>
            <a:pPr algn="ctr"/>
            <a:r>
              <a:rPr lang="en-US" noProof="0">
                <a:latin typeface="Source Sans Pro SemiBold" panose="020B0603030403020204" pitchFamily="34" charset="0"/>
                <a:ea typeface="Source Sans Pro SemiBold" panose="020B0603030403020204" pitchFamily="34" charset="0"/>
              </a:rPr>
              <a:t>90 %</a:t>
            </a:r>
            <a:endParaRPr lang="fr-FR" noProof="0">
              <a:latin typeface="Source Sans Pro SemiBold" panose="020B0603030403020204" pitchFamily="34" charset="0"/>
              <a:ea typeface="Source Sans Pro SemiBold" panose="020B0603030403020204" pitchFamily="34" charset="0"/>
            </a:endParaRPr>
          </a:p>
        </p:txBody>
      </p:sp>
      <p:sp>
        <p:nvSpPr>
          <p:cNvPr id="2" name="TextBox 1">
            <a:extLst>
              <a:ext uri="{FF2B5EF4-FFF2-40B4-BE49-F238E27FC236}">
                <a16:creationId xmlns:a16="http://schemas.microsoft.com/office/drawing/2014/main" id="{A396C58F-3F4F-305B-3481-5476F50BD257}"/>
              </a:ext>
            </a:extLst>
          </p:cNvPr>
          <p:cNvSpPr txBox="1"/>
          <p:nvPr/>
        </p:nvSpPr>
        <p:spPr>
          <a:xfrm>
            <a:off x="2145856" y="3743707"/>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Bamako</a:t>
            </a:r>
          </a:p>
          <a:p>
            <a:pPr algn="ctr"/>
            <a:r>
              <a:rPr lang="en-US" noProof="0">
                <a:latin typeface="Source Sans Pro SemiBold" panose="020B0603030403020204" pitchFamily="34" charset="0"/>
                <a:ea typeface="Source Sans Pro SemiBold" panose="020B0603030403020204" pitchFamily="34" charset="0"/>
              </a:rPr>
              <a:t>97 %</a:t>
            </a:r>
            <a:endParaRPr lang="fr-FR" noProof="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454941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a:t>Taux net de fréquentation scolaire </a:t>
            </a:r>
            <a:br>
              <a:rPr lang="fr-FR" noProof="0"/>
            </a:br>
            <a:r>
              <a:rPr lang="fr-FR" noProof="0"/>
              <a:t>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85432"/>
            <a:ext cx="7886700" cy="682853"/>
          </a:xfrm>
        </p:spPr>
        <p:txBody>
          <a:bodyPr>
            <a:normAutofit/>
          </a:bodyPr>
          <a:lstStyle/>
          <a:p>
            <a:r>
              <a:rPr lang="fr-FR" noProof="0"/>
              <a:t>Pourcentage de la population d’âge officiel de fréquentation du niveau primaire et du niveau secondaire </a:t>
            </a:r>
            <a:r>
              <a:rPr lang="fr-FR"/>
              <a:t>qui fréquente l’école</a:t>
            </a:r>
            <a:endParaRPr lang="fr-FR" noProof="0"/>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45205825"/>
              </p:ext>
            </p:extLst>
          </p:nvPr>
        </p:nvGraphicFramePr>
        <p:xfrm>
          <a:off x="628649" y="1904999"/>
          <a:ext cx="7886699" cy="47788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12935" y="152596"/>
            <a:ext cx="8318125" cy="930275"/>
          </a:xfrm>
        </p:spPr>
        <p:txBody>
          <a:bodyPr>
            <a:noAutofit/>
          </a:bodyPr>
          <a:lstStyle/>
          <a:p>
            <a:r>
              <a:rPr lang="fr-FR" noProof="0"/>
              <a:t>Indice de parité entre les genres: taux net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2327052" y="1110803"/>
            <a:ext cx="4489893" cy="1095810"/>
          </a:xfrm>
        </p:spPr>
        <p:txBody>
          <a:bodyPr>
            <a:noAutofit/>
          </a:bodyPr>
          <a:lstStyle/>
          <a:p>
            <a:pPr algn="ctr">
              <a:lnSpc>
                <a:spcPct val="120000"/>
              </a:lnSpc>
              <a:spcBef>
                <a:spcPts val="0"/>
              </a:spcBef>
            </a:pPr>
            <a:r>
              <a:rPr lang="fr-FR" sz="2400" i="0" noProof="0"/>
              <a:t>Pour chaque </a:t>
            </a:r>
            <a:r>
              <a:rPr lang="fr-FR" sz="2400" b="1" i="0" noProof="0">
                <a:solidFill>
                  <a:schemeClr val="accent1"/>
                </a:solidFill>
              </a:rPr>
              <a:t>100</a:t>
            </a:r>
            <a:r>
              <a:rPr lang="fr-FR" sz="2400" i="0" noProof="0"/>
              <a:t> enfants de sexe masculin qui </a:t>
            </a:r>
            <a:r>
              <a:rPr lang="fr-FR" sz="2400" i="0"/>
              <a:t>fréquentent</a:t>
            </a:r>
            <a:r>
              <a:rPr lang="fr-FR" sz="2400" i="0" noProof="0"/>
              <a:t> l’école,</a:t>
            </a:r>
          </a:p>
        </p:txBody>
      </p:sp>
      <p:sp>
        <p:nvSpPr>
          <p:cNvPr id="4" name="Content Placeholder 2">
            <a:extLst>
              <a:ext uri="{FF2B5EF4-FFF2-40B4-BE49-F238E27FC236}">
                <a16:creationId xmlns:a16="http://schemas.microsoft.com/office/drawing/2014/main" id="{EFF7A8D9-8536-2529-A343-3E45EE4D2E0B}"/>
              </a:ext>
            </a:extLst>
          </p:cNvPr>
          <p:cNvSpPr txBox="1">
            <a:spLocks/>
          </p:cNvSpPr>
          <p:nvPr/>
        </p:nvSpPr>
        <p:spPr>
          <a:xfrm>
            <a:off x="31806" y="5510253"/>
            <a:ext cx="3943347" cy="1332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2400" b="1" i="0">
                <a:solidFill>
                  <a:schemeClr val="accent1"/>
                </a:solidFill>
              </a:rPr>
              <a:t>95</a:t>
            </a:r>
            <a:endParaRPr lang="fr-FR" sz="2400" i="0">
              <a:solidFill>
                <a:schemeClr val="accent1"/>
              </a:solidFill>
            </a:endParaRPr>
          </a:p>
          <a:p>
            <a:pPr>
              <a:lnSpc>
                <a:spcPct val="110000"/>
              </a:lnSpc>
              <a:spcBef>
                <a:spcPts val="0"/>
              </a:spcBef>
            </a:pPr>
            <a:r>
              <a:rPr lang="fr-FR" sz="2400" i="0"/>
              <a:t>enfants de sexe féminin fréquentent l’école primaire.</a:t>
            </a:r>
          </a:p>
        </p:txBody>
      </p:sp>
      <p:sp>
        <p:nvSpPr>
          <p:cNvPr id="5" name="Content Placeholder 2">
            <a:extLst>
              <a:ext uri="{FF2B5EF4-FFF2-40B4-BE49-F238E27FC236}">
                <a16:creationId xmlns:a16="http://schemas.microsoft.com/office/drawing/2014/main" id="{104FF3C6-7D13-3DDE-4B1B-471193A52BFB}"/>
              </a:ext>
            </a:extLst>
          </p:cNvPr>
          <p:cNvSpPr txBox="1">
            <a:spLocks/>
          </p:cNvSpPr>
          <p:nvPr/>
        </p:nvSpPr>
        <p:spPr>
          <a:xfrm>
            <a:off x="4892040" y="5494588"/>
            <a:ext cx="4220153" cy="13477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2400" b="1" i="0">
                <a:solidFill>
                  <a:schemeClr val="accent1"/>
                </a:solidFill>
              </a:rPr>
              <a:t>88 </a:t>
            </a:r>
          </a:p>
          <a:p>
            <a:pPr>
              <a:lnSpc>
                <a:spcPct val="110000"/>
              </a:lnSpc>
              <a:spcBef>
                <a:spcPts val="0"/>
              </a:spcBef>
            </a:pPr>
            <a:r>
              <a:rPr lang="fr-FR" sz="2400" i="0"/>
              <a:t>enfants de sexe féminin fréquentent l’école secondaire.</a:t>
            </a:r>
          </a:p>
        </p:txBody>
      </p:sp>
      <p:graphicFrame>
        <p:nvGraphicFramePr>
          <p:cNvPr id="6" name="Chart 5">
            <a:extLst>
              <a:ext uri="{FF2B5EF4-FFF2-40B4-BE49-F238E27FC236}">
                <a16:creationId xmlns:a16="http://schemas.microsoft.com/office/drawing/2014/main" id="{CC976708-F0F8-64B9-E893-87B5AB53EC80}"/>
              </a:ext>
            </a:extLst>
          </p:cNvPr>
          <p:cNvGraphicFramePr/>
          <p:nvPr>
            <p:extLst>
              <p:ext uri="{D42A27DB-BD31-4B8C-83A1-F6EECF244321}">
                <p14:modId xmlns:p14="http://schemas.microsoft.com/office/powerpoint/2010/main" val="3379436552"/>
              </p:ext>
            </p:extLst>
          </p:nvPr>
        </p:nvGraphicFramePr>
        <p:xfrm>
          <a:off x="561907" y="1773686"/>
          <a:ext cx="7886699" cy="38490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5516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3430" y="412541"/>
            <a:ext cx="7063070" cy="1079815"/>
          </a:xfrm>
        </p:spPr>
        <p:txBody>
          <a:bodyPr>
            <a:noAutofit/>
          </a:bodyPr>
          <a:lstStyle/>
          <a:p>
            <a:pPr algn="l"/>
            <a:r>
              <a:rPr lang="fr-FR" sz="3200" noProof="0"/>
              <a:t>Taux de participation dans des activités d’apprentissage organisées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3430" y="1479496"/>
            <a:ext cx="7886700" cy="849807"/>
          </a:xfrm>
        </p:spPr>
        <p:txBody>
          <a:bodyPr>
            <a:normAutofit/>
          </a:bodyPr>
          <a:lstStyle/>
          <a:p>
            <a:pPr algn="l"/>
            <a:r>
              <a:rPr lang="fr-FR" noProof="0"/>
              <a:t>Pourcentage d’enfants qui ont un an de moins que l'âge officiel d'entrée en cycle primaire au début de l'année scolaire qui fréquentent un programme d'éducation préscolaire ou </a:t>
            </a:r>
            <a:r>
              <a:rPr lang="fr-FR"/>
              <a:t>l’</a:t>
            </a:r>
            <a:r>
              <a:rPr lang="fr-FR" noProof="0"/>
              <a:t>école primaire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65682656"/>
              </p:ext>
            </p:extLst>
          </p:nvPr>
        </p:nvGraphicFramePr>
        <p:xfrm>
          <a:off x="628648" y="2290919"/>
          <a:ext cx="7886699" cy="443268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BD0FFE19-F887-01BB-DC3F-5CC3F87DDE28}"/>
              </a:ext>
            </a:extLst>
          </p:cNvPr>
          <p:cNvSpPr txBox="1">
            <a:spLocks/>
          </p:cNvSpPr>
          <p:nvPr/>
        </p:nvSpPr>
        <p:spPr>
          <a:xfrm>
            <a:off x="7556500" y="810670"/>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b="1" i="0">
                <a:solidFill>
                  <a:srgbClr val="009DDA"/>
                </a:solidFill>
              </a:rPr>
              <a:t>Indicateur 4.2.2</a:t>
            </a:r>
          </a:p>
        </p:txBody>
      </p:sp>
      <p:pic>
        <p:nvPicPr>
          <p:cNvPr id="4" name="Picture 3" descr="A picture containing text&#10;&#10;Description automatically generated">
            <a:extLst>
              <a:ext uri="{FF2B5EF4-FFF2-40B4-BE49-F238E27FC236}">
                <a16:creationId xmlns:a16="http://schemas.microsoft.com/office/drawing/2014/main" id="{95AA42B2-8581-0C99-7496-C0631C2FB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975771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i="0" noProof="0"/>
              <a:t>Caractéristiques des ménages</a:t>
            </a:r>
          </a:p>
          <a:p>
            <a:pPr marL="342900" indent="-342900" algn="l">
              <a:buFont typeface="Arial" panose="020B0604020202020204" pitchFamily="34" charset="0"/>
              <a:buChar char="•"/>
            </a:pPr>
            <a:r>
              <a:rPr lang="fr-FR" sz="3200" i="0" noProof="0"/>
              <a:t>Population des ménages</a:t>
            </a:r>
          </a:p>
          <a:p>
            <a:pPr marL="342900" indent="-342900" algn="l">
              <a:buFont typeface="Arial" panose="020B0604020202020204" pitchFamily="34" charset="0"/>
              <a:buChar char="•"/>
            </a:pPr>
            <a:r>
              <a:rPr lang="fr-FR" sz="3200" b="1" i="0" noProof="0">
                <a:solidFill>
                  <a:schemeClr val="accent1"/>
                </a:solidFill>
              </a:rPr>
              <a:t>Eau, assainissement</a:t>
            </a:r>
            <a:r>
              <a:rPr lang="fr-FR" sz="3200" b="1" i="0">
                <a:solidFill>
                  <a:schemeClr val="accent1"/>
                </a:solidFill>
              </a:rPr>
              <a:t> et hygiène</a:t>
            </a:r>
            <a:endParaRPr lang="fr-FR" sz="3200" b="1" i="0" noProof="0">
              <a:solidFill>
                <a:schemeClr val="accent1"/>
              </a:solidFill>
            </a:endParaRP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16 </a:t>
            </a:r>
          </a:p>
          <a:p>
            <a:pPr algn="ctr"/>
            <a:r>
              <a:rPr lang="fr-FR" sz="2000"/>
              <a:t>du Rapport Final</a:t>
            </a:r>
          </a:p>
        </p:txBody>
      </p:sp>
      <p:pic>
        <p:nvPicPr>
          <p:cNvPr id="2" name="Picture 1">
            <a:extLst>
              <a:ext uri="{FF2B5EF4-FFF2-40B4-BE49-F238E27FC236}">
                <a16:creationId xmlns:a16="http://schemas.microsoft.com/office/drawing/2014/main" id="{E2295DDA-B9C9-FF54-FB0C-6B60AF09D6FF}"/>
              </a:ext>
            </a:extLst>
          </p:cNvPr>
          <p:cNvPicPr>
            <a:picLocks noChangeAspect="1"/>
          </p:cNvPicPr>
          <p:nvPr/>
        </p:nvPicPr>
        <p:blipFill>
          <a:blip r:embed="rId2"/>
          <a:srcRect l="14903" t="13450" r="64901" b="5609"/>
          <a:stretch/>
        </p:blipFill>
        <p:spPr>
          <a:xfrm>
            <a:off x="6034089" y="1622612"/>
            <a:ext cx="2317534" cy="2902541"/>
          </a:xfrm>
          <a:prstGeom prst="rect">
            <a:avLst/>
          </a:prstGeom>
        </p:spPr>
      </p:pic>
    </p:spTree>
    <p:extLst>
      <p:ext uri="{BB962C8B-B14F-4D97-AF65-F5344CB8AC3E}">
        <p14:creationId xmlns:p14="http://schemas.microsoft.com/office/powerpoint/2010/main" val="3367104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439644" y="134401"/>
            <a:ext cx="7116856" cy="1180557"/>
          </a:xfrm>
        </p:spPr>
        <p:txBody>
          <a:bodyPr>
            <a:noAutofit/>
          </a:bodyPr>
          <a:lstStyle/>
          <a:p>
            <a:r>
              <a:rPr lang="fr-FR" sz="2800" noProof="0"/>
              <a:t>Échelle des services d’eau de boisson selon le milieu de résidence</a:t>
            </a:r>
            <a:endParaRPr lang="fr-FR" sz="1800" b="1" noProof="0"/>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362966" y="1138405"/>
            <a:ext cx="7886700" cy="384175"/>
          </a:xfrm>
        </p:spPr>
        <p:txBody>
          <a:bodyPr>
            <a:noAutofit/>
          </a:bodyPr>
          <a:lstStyle/>
          <a:p>
            <a:r>
              <a:rPr lang="fr-FR" noProof="0"/>
              <a:t>Répartition (en %) de la population des ménages par échelle de service d'eau de boisson :</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3895186065"/>
              </p:ext>
            </p:extLst>
          </p:nvPr>
        </p:nvGraphicFramePr>
        <p:xfrm>
          <a:off x="314325" y="1553650"/>
          <a:ext cx="8515350" cy="5450654"/>
        </p:xfrm>
        <a:graphic>
          <a:graphicData uri="http://schemas.openxmlformats.org/drawingml/2006/chart">
            <c:chart xmlns:c="http://schemas.openxmlformats.org/drawingml/2006/chart" xmlns:r="http://schemas.openxmlformats.org/officeDocument/2006/relationships" r:id="rId3"/>
          </a:graphicData>
        </a:graphic>
      </p:graphicFrame>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610063" y="805178"/>
            <a:ext cx="13863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Indicateurs 1.4.1, 6.1.1</a:t>
            </a:r>
          </a:p>
        </p:txBody>
      </p:sp>
      <p:pic>
        <p:nvPicPr>
          <p:cNvPr id="4" name="Picture 3" descr="A picture containing text&#10;&#10;Description automatically generated">
            <a:extLst>
              <a:ext uri="{FF2B5EF4-FFF2-40B4-BE49-F238E27FC236}">
                <a16:creationId xmlns:a16="http://schemas.microsoft.com/office/drawing/2014/main" id="{8B8D662A-526A-6201-B784-3415175820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extBox 6">
            <a:extLst>
              <a:ext uri="{FF2B5EF4-FFF2-40B4-BE49-F238E27FC236}">
                <a16:creationId xmlns:a16="http://schemas.microsoft.com/office/drawing/2014/main" id="{79019148-28A4-3B08-3E4C-E3EC3E7C7371}"/>
              </a:ext>
            </a:extLst>
          </p:cNvPr>
          <p:cNvSpPr txBox="1"/>
          <p:nvPr/>
        </p:nvSpPr>
        <p:spPr>
          <a:xfrm>
            <a:off x="6815323" y="6138824"/>
            <a:ext cx="2127509" cy="646331"/>
          </a:xfrm>
          <a:prstGeom prst="rect">
            <a:avLst/>
          </a:prstGeom>
          <a:noFill/>
        </p:spPr>
        <p:txBody>
          <a:bodyPr wrap="square" rtlCol="0">
            <a:spAutoFit/>
          </a:bodyPr>
          <a:lstStyle/>
          <a:p>
            <a:r>
              <a:rPr lang="fr-FR" i="1"/>
              <a:t>Total ≠ 100% à cause d’arrondissement</a:t>
            </a:r>
          </a:p>
        </p:txBody>
      </p:sp>
    </p:spTree>
    <p:extLst>
      <p:ext uri="{BB962C8B-B14F-4D97-AF65-F5344CB8AC3E}">
        <p14:creationId xmlns:p14="http://schemas.microsoft.com/office/powerpoint/2010/main" val="3194101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196781" y="406128"/>
            <a:ext cx="4272671" cy="1251370"/>
          </a:xfrm>
        </p:spPr>
        <p:txBody>
          <a:bodyPr>
            <a:normAutofit fontScale="90000"/>
          </a:bodyPr>
          <a:lstStyle/>
          <a:p>
            <a:r>
              <a:rPr lang="fr-FR" sz="3600" noProof="0"/>
              <a:t>Service élémentaire d’eau de boisson selon la région</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278952" y="2148872"/>
            <a:ext cx="2999375" cy="1251370"/>
          </a:xfrm>
        </p:spPr>
        <p:txBody>
          <a:bodyPr>
            <a:normAutofit/>
          </a:bodyPr>
          <a:lstStyle/>
          <a:p>
            <a:r>
              <a:rPr lang="fr-FR" noProof="0"/>
              <a:t>Pourcentage de la population de ménages disposant au moin</a:t>
            </a:r>
            <a:r>
              <a:rPr lang="fr-FR"/>
              <a:t>s d’un service élémentaire d’eau de boisson</a:t>
            </a:r>
            <a:endParaRPr lang="fr-FR" noProof="0"/>
          </a:p>
        </p:txBody>
      </p:sp>
      <p:sp>
        <p:nvSpPr>
          <p:cNvPr id="63" name="TextBox 62">
            <a:extLst>
              <a:ext uri="{FF2B5EF4-FFF2-40B4-BE49-F238E27FC236}">
                <a16:creationId xmlns:a16="http://schemas.microsoft.com/office/drawing/2014/main" id="{44E608E9-71F6-7651-16FD-E39DF3094A25}"/>
              </a:ext>
            </a:extLst>
          </p:cNvPr>
          <p:cNvSpPr txBox="1"/>
          <p:nvPr/>
        </p:nvSpPr>
        <p:spPr>
          <a:xfrm>
            <a:off x="26995" y="4284638"/>
            <a:ext cx="1750452"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Mali</a:t>
            </a:r>
          </a:p>
          <a:p>
            <a:pPr algn="ctr"/>
            <a:r>
              <a:rPr lang="fr-FR" sz="2400" b="1">
                <a:latin typeface="Source Sans Pro" panose="020B0503030403020204" pitchFamily="34" charset="0"/>
                <a:ea typeface="Source Sans Pro" panose="020B0503030403020204" pitchFamily="34" charset="0"/>
              </a:rPr>
              <a:t>75 %</a:t>
            </a:r>
          </a:p>
        </p:txBody>
      </p:sp>
      <p:sp>
        <p:nvSpPr>
          <p:cNvPr id="64" name="Content Placeholder 2">
            <a:extLst>
              <a:ext uri="{FF2B5EF4-FFF2-40B4-BE49-F238E27FC236}">
                <a16:creationId xmlns:a16="http://schemas.microsoft.com/office/drawing/2014/main" id="{815F2441-966B-2B80-AC00-97C3EB5A6202}"/>
              </a:ext>
            </a:extLst>
          </p:cNvPr>
          <p:cNvSpPr txBox="1">
            <a:spLocks/>
          </p:cNvSpPr>
          <p:nvPr/>
        </p:nvSpPr>
        <p:spPr>
          <a:xfrm>
            <a:off x="7610063" y="791181"/>
            <a:ext cx="13863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Indicateurs 1.4.1, 6.1.1</a:t>
            </a:r>
          </a:p>
        </p:txBody>
      </p:sp>
      <p:pic>
        <p:nvPicPr>
          <p:cNvPr id="4" name="Picture 3" descr="A picture containing text&#10;&#10;Description automatically generated">
            <a:extLst>
              <a:ext uri="{FF2B5EF4-FFF2-40B4-BE49-F238E27FC236}">
                <a16:creationId xmlns:a16="http://schemas.microsoft.com/office/drawing/2014/main" id="{59A62C2C-A7C8-A929-BD2A-43103D29A0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5" name="TextBox 4">
            <a:extLst>
              <a:ext uri="{FF2B5EF4-FFF2-40B4-BE49-F238E27FC236}">
                <a16:creationId xmlns:a16="http://schemas.microsoft.com/office/drawing/2014/main" id="{2E1DFA1D-0593-F41D-A54A-07E149B4C7F9}"/>
              </a:ext>
            </a:extLst>
          </p:cNvPr>
          <p:cNvSpPr txBox="1"/>
          <p:nvPr/>
        </p:nvSpPr>
        <p:spPr>
          <a:xfrm>
            <a:off x="1880358" y="3874944"/>
            <a:ext cx="1781017" cy="646331"/>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Bamako</a:t>
            </a:r>
          </a:p>
          <a:p>
            <a:pPr algn="ctr"/>
            <a:r>
              <a:rPr lang="fr-FR">
                <a:latin typeface="Source Sans Pro SemiBold" panose="020B0603030403020204" pitchFamily="34" charset="0"/>
                <a:ea typeface="Source Sans Pro SemiBold" panose="020B0603030403020204" pitchFamily="34" charset="0"/>
              </a:rPr>
              <a:t>94 %</a:t>
            </a:r>
            <a:endParaRPr lang="fr-FR" noProof="0">
              <a:latin typeface="Source Sans Pro SemiBold" panose="020B0603030403020204" pitchFamily="34" charset="0"/>
              <a:ea typeface="Source Sans Pro SemiBold" panose="020B0603030403020204" pitchFamily="34" charset="0"/>
            </a:endParaRPr>
          </a:p>
        </p:txBody>
      </p:sp>
      <p:sp>
        <p:nvSpPr>
          <p:cNvPr id="6" name="Freeform: Shape 5">
            <a:extLst>
              <a:ext uri="{FF2B5EF4-FFF2-40B4-BE49-F238E27FC236}">
                <a16:creationId xmlns:a16="http://schemas.microsoft.com/office/drawing/2014/main" id="{5778288B-48B2-4EEE-DC65-1F5FC51AA3C6}"/>
              </a:ext>
            </a:extLst>
          </p:cNvPr>
          <p:cNvSpPr/>
          <p:nvPr/>
        </p:nvSpPr>
        <p:spPr>
          <a:xfrm>
            <a:off x="1995509" y="4609630"/>
            <a:ext cx="1623118" cy="1503401"/>
          </a:xfrm>
          <a:custGeom>
            <a:avLst/>
            <a:gdLst>
              <a:gd name="connsiteX0" fmla="*/ 992696 w 1402461"/>
              <a:gd name="connsiteY0" fmla="*/ 65722 h 1299019"/>
              <a:gd name="connsiteX1" fmla="*/ 992696 w 1402461"/>
              <a:gd name="connsiteY1" fmla="*/ 69723 h 1299019"/>
              <a:gd name="connsiteX2" fmla="*/ 998411 w 1402461"/>
              <a:gd name="connsiteY2" fmla="*/ 69723 h 1299019"/>
              <a:gd name="connsiteX3" fmla="*/ 1004697 w 1402461"/>
              <a:gd name="connsiteY3" fmla="*/ 69723 h 1299019"/>
              <a:gd name="connsiteX4" fmla="*/ 1010984 w 1402461"/>
              <a:gd name="connsiteY4" fmla="*/ 70295 h 1299019"/>
              <a:gd name="connsiteX5" fmla="*/ 1016699 w 1402461"/>
              <a:gd name="connsiteY5" fmla="*/ 69723 h 1299019"/>
              <a:gd name="connsiteX6" fmla="*/ 1022985 w 1402461"/>
              <a:gd name="connsiteY6" fmla="*/ 70295 h 1299019"/>
              <a:gd name="connsiteX7" fmla="*/ 1029272 w 1402461"/>
              <a:gd name="connsiteY7" fmla="*/ 70295 h 1299019"/>
              <a:gd name="connsiteX8" fmla="*/ 1034987 w 1402461"/>
              <a:gd name="connsiteY8" fmla="*/ 70295 h 1299019"/>
              <a:gd name="connsiteX9" fmla="*/ 1041273 w 1402461"/>
              <a:gd name="connsiteY9" fmla="*/ 70295 h 1299019"/>
              <a:gd name="connsiteX10" fmla="*/ 1042988 w 1402461"/>
              <a:gd name="connsiteY10" fmla="*/ 70295 h 1299019"/>
              <a:gd name="connsiteX11" fmla="*/ 1044702 w 1402461"/>
              <a:gd name="connsiteY11" fmla="*/ 70295 h 1299019"/>
              <a:gd name="connsiteX12" fmla="*/ 1050989 w 1402461"/>
              <a:gd name="connsiteY12" fmla="*/ 70295 h 1299019"/>
              <a:gd name="connsiteX13" fmla="*/ 1057275 w 1402461"/>
              <a:gd name="connsiteY13" fmla="*/ 70295 h 1299019"/>
              <a:gd name="connsiteX14" fmla="*/ 1062990 w 1402461"/>
              <a:gd name="connsiteY14" fmla="*/ 80010 h 1299019"/>
              <a:gd name="connsiteX15" fmla="*/ 1100138 w 1402461"/>
              <a:gd name="connsiteY15" fmla="*/ 105727 h 1299019"/>
              <a:gd name="connsiteX16" fmla="*/ 1109853 w 1402461"/>
              <a:gd name="connsiteY16" fmla="*/ 114871 h 1299019"/>
              <a:gd name="connsiteX17" fmla="*/ 1157859 w 1402461"/>
              <a:gd name="connsiteY17" fmla="*/ 140589 h 1299019"/>
              <a:gd name="connsiteX18" fmla="*/ 1173290 w 1402461"/>
              <a:gd name="connsiteY18" fmla="*/ 156591 h 1299019"/>
              <a:gd name="connsiteX19" fmla="*/ 1175576 w 1402461"/>
              <a:gd name="connsiteY19" fmla="*/ 165163 h 1299019"/>
              <a:gd name="connsiteX20" fmla="*/ 1178433 w 1402461"/>
              <a:gd name="connsiteY20" fmla="*/ 191452 h 1299019"/>
              <a:gd name="connsiteX21" fmla="*/ 1194435 w 1402461"/>
              <a:gd name="connsiteY21" fmla="*/ 231457 h 1299019"/>
              <a:gd name="connsiteX22" fmla="*/ 1216152 w 1402461"/>
              <a:gd name="connsiteY22" fmla="*/ 246316 h 1299019"/>
              <a:gd name="connsiteX23" fmla="*/ 1252728 w 1402461"/>
              <a:gd name="connsiteY23" fmla="*/ 248602 h 1299019"/>
              <a:gd name="connsiteX24" fmla="*/ 1274445 w 1402461"/>
              <a:gd name="connsiteY24" fmla="*/ 252603 h 1299019"/>
              <a:gd name="connsiteX25" fmla="*/ 1279589 w 1402461"/>
              <a:gd name="connsiteY25" fmla="*/ 260032 h 1299019"/>
              <a:gd name="connsiteX26" fmla="*/ 1285304 w 1402461"/>
              <a:gd name="connsiteY26" fmla="*/ 282321 h 1299019"/>
              <a:gd name="connsiteX27" fmla="*/ 1283589 w 1402461"/>
              <a:gd name="connsiteY27" fmla="*/ 312039 h 1299019"/>
              <a:gd name="connsiteX28" fmla="*/ 1281875 w 1402461"/>
              <a:gd name="connsiteY28" fmla="*/ 331470 h 1299019"/>
              <a:gd name="connsiteX29" fmla="*/ 1289304 w 1402461"/>
              <a:gd name="connsiteY29" fmla="*/ 343471 h 1299019"/>
              <a:gd name="connsiteX30" fmla="*/ 1324166 w 1402461"/>
              <a:gd name="connsiteY30" fmla="*/ 368046 h 1299019"/>
              <a:gd name="connsiteX31" fmla="*/ 1344739 w 1402461"/>
              <a:gd name="connsiteY31" fmla="*/ 382905 h 1299019"/>
              <a:gd name="connsiteX32" fmla="*/ 1366457 w 1402461"/>
              <a:gd name="connsiteY32" fmla="*/ 404050 h 1299019"/>
              <a:gd name="connsiteX33" fmla="*/ 1391031 w 1402461"/>
              <a:gd name="connsiteY33" fmla="*/ 409765 h 1299019"/>
              <a:gd name="connsiteX34" fmla="*/ 1396175 w 1402461"/>
              <a:gd name="connsiteY34" fmla="*/ 414909 h 1299019"/>
              <a:gd name="connsiteX35" fmla="*/ 1394460 w 1402461"/>
              <a:gd name="connsiteY35" fmla="*/ 425196 h 1299019"/>
              <a:gd name="connsiteX36" fmla="*/ 1392746 w 1402461"/>
              <a:gd name="connsiteY36" fmla="*/ 433197 h 1299019"/>
              <a:gd name="connsiteX37" fmla="*/ 1400747 w 1402461"/>
              <a:gd name="connsiteY37" fmla="*/ 458914 h 1299019"/>
              <a:gd name="connsiteX38" fmla="*/ 1402461 w 1402461"/>
              <a:gd name="connsiteY38" fmla="*/ 465201 h 1299019"/>
              <a:gd name="connsiteX39" fmla="*/ 1392174 w 1402461"/>
              <a:gd name="connsiteY39" fmla="*/ 472059 h 1299019"/>
              <a:gd name="connsiteX40" fmla="*/ 1369886 w 1402461"/>
              <a:gd name="connsiteY40" fmla="*/ 474916 h 1299019"/>
              <a:gd name="connsiteX41" fmla="*/ 1354455 w 1402461"/>
              <a:gd name="connsiteY41" fmla="*/ 477202 h 1299019"/>
              <a:gd name="connsiteX42" fmla="*/ 1336167 w 1402461"/>
              <a:gd name="connsiteY42" fmla="*/ 473202 h 1299019"/>
              <a:gd name="connsiteX43" fmla="*/ 1311593 w 1402461"/>
              <a:gd name="connsiteY43" fmla="*/ 476631 h 1299019"/>
              <a:gd name="connsiteX44" fmla="*/ 1296162 w 1402461"/>
              <a:gd name="connsiteY44" fmla="*/ 479488 h 1299019"/>
              <a:gd name="connsiteX45" fmla="*/ 1286447 w 1402461"/>
              <a:gd name="connsiteY45" fmla="*/ 478346 h 1299019"/>
              <a:gd name="connsiteX46" fmla="*/ 1277303 w 1402461"/>
              <a:gd name="connsiteY46" fmla="*/ 470345 h 1299019"/>
              <a:gd name="connsiteX47" fmla="*/ 1267016 w 1402461"/>
              <a:gd name="connsiteY47" fmla="*/ 451485 h 1299019"/>
              <a:gd name="connsiteX48" fmla="*/ 1259586 w 1402461"/>
              <a:gd name="connsiteY48" fmla="*/ 444055 h 1299019"/>
              <a:gd name="connsiteX49" fmla="*/ 1252728 w 1402461"/>
              <a:gd name="connsiteY49" fmla="*/ 440626 h 1299019"/>
              <a:gd name="connsiteX50" fmla="*/ 1244727 w 1402461"/>
              <a:gd name="connsiteY50" fmla="*/ 442341 h 1299019"/>
              <a:gd name="connsiteX51" fmla="*/ 1236726 w 1402461"/>
              <a:gd name="connsiteY51" fmla="*/ 458343 h 1299019"/>
              <a:gd name="connsiteX52" fmla="*/ 1225868 w 1402461"/>
              <a:gd name="connsiteY52" fmla="*/ 474345 h 1299019"/>
              <a:gd name="connsiteX53" fmla="*/ 1212152 w 1402461"/>
              <a:gd name="connsiteY53" fmla="*/ 477774 h 1299019"/>
              <a:gd name="connsiteX54" fmla="*/ 1201293 w 1402461"/>
              <a:gd name="connsiteY54" fmla="*/ 482917 h 1299019"/>
              <a:gd name="connsiteX55" fmla="*/ 1189863 w 1402461"/>
              <a:gd name="connsiteY55" fmla="*/ 482346 h 1299019"/>
              <a:gd name="connsiteX56" fmla="*/ 1170432 w 1402461"/>
              <a:gd name="connsiteY56" fmla="*/ 481203 h 1299019"/>
              <a:gd name="connsiteX57" fmla="*/ 1171004 w 1402461"/>
              <a:gd name="connsiteY57" fmla="*/ 482346 h 1299019"/>
              <a:gd name="connsiteX58" fmla="*/ 1169289 w 1402461"/>
              <a:gd name="connsiteY58" fmla="*/ 486346 h 1299019"/>
              <a:gd name="connsiteX59" fmla="*/ 1165860 w 1402461"/>
              <a:gd name="connsiteY59" fmla="*/ 489775 h 1299019"/>
              <a:gd name="connsiteX60" fmla="*/ 1167003 w 1402461"/>
              <a:gd name="connsiteY60" fmla="*/ 490918 h 1299019"/>
              <a:gd name="connsiteX61" fmla="*/ 1170432 w 1402461"/>
              <a:gd name="connsiteY61" fmla="*/ 490918 h 1299019"/>
              <a:gd name="connsiteX62" fmla="*/ 1172147 w 1402461"/>
              <a:gd name="connsiteY62" fmla="*/ 490918 h 1299019"/>
              <a:gd name="connsiteX63" fmla="*/ 1173290 w 1402461"/>
              <a:gd name="connsiteY63" fmla="*/ 492062 h 1299019"/>
              <a:gd name="connsiteX64" fmla="*/ 1176147 w 1402461"/>
              <a:gd name="connsiteY64" fmla="*/ 500063 h 1299019"/>
              <a:gd name="connsiteX65" fmla="*/ 1179005 w 1402461"/>
              <a:gd name="connsiteY65" fmla="*/ 503491 h 1299019"/>
              <a:gd name="connsiteX66" fmla="*/ 1179576 w 1402461"/>
              <a:gd name="connsiteY66" fmla="*/ 505206 h 1299019"/>
              <a:gd name="connsiteX67" fmla="*/ 1179576 w 1402461"/>
              <a:gd name="connsiteY67" fmla="*/ 508635 h 1299019"/>
              <a:gd name="connsiteX68" fmla="*/ 1183005 w 1402461"/>
              <a:gd name="connsiteY68" fmla="*/ 510921 h 1299019"/>
              <a:gd name="connsiteX69" fmla="*/ 1187006 w 1402461"/>
              <a:gd name="connsiteY69" fmla="*/ 512635 h 1299019"/>
              <a:gd name="connsiteX70" fmla="*/ 1187577 w 1402461"/>
              <a:gd name="connsiteY70" fmla="*/ 513779 h 1299019"/>
              <a:gd name="connsiteX71" fmla="*/ 1187006 w 1402461"/>
              <a:gd name="connsiteY71" fmla="*/ 517207 h 1299019"/>
              <a:gd name="connsiteX72" fmla="*/ 1188149 w 1402461"/>
              <a:gd name="connsiteY72" fmla="*/ 520637 h 1299019"/>
              <a:gd name="connsiteX73" fmla="*/ 1187577 w 1402461"/>
              <a:gd name="connsiteY73" fmla="*/ 523494 h 1299019"/>
              <a:gd name="connsiteX74" fmla="*/ 1187577 w 1402461"/>
              <a:gd name="connsiteY74" fmla="*/ 525208 h 1299019"/>
              <a:gd name="connsiteX75" fmla="*/ 1186434 w 1402461"/>
              <a:gd name="connsiteY75" fmla="*/ 529780 h 1299019"/>
              <a:gd name="connsiteX76" fmla="*/ 1188149 w 1402461"/>
              <a:gd name="connsiteY76" fmla="*/ 537210 h 1299019"/>
              <a:gd name="connsiteX77" fmla="*/ 1189292 w 1402461"/>
              <a:gd name="connsiteY77" fmla="*/ 542925 h 1299019"/>
              <a:gd name="connsiteX78" fmla="*/ 1188720 w 1402461"/>
              <a:gd name="connsiteY78" fmla="*/ 545211 h 1299019"/>
              <a:gd name="connsiteX79" fmla="*/ 1185291 w 1402461"/>
              <a:gd name="connsiteY79" fmla="*/ 545782 h 1299019"/>
              <a:gd name="connsiteX80" fmla="*/ 1183577 w 1402461"/>
              <a:gd name="connsiteY80" fmla="*/ 548640 h 1299019"/>
              <a:gd name="connsiteX81" fmla="*/ 1181291 w 1402461"/>
              <a:gd name="connsiteY81" fmla="*/ 548068 h 1299019"/>
              <a:gd name="connsiteX82" fmla="*/ 1177862 w 1402461"/>
              <a:gd name="connsiteY82" fmla="*/ 544068 h 1299019"/>
              <a:gd name="connsiteX83" fmla="*/ 1176719 w 1402461"/>
              <a:gd name="connsiteY83" fmla="*/ 543497 h 1299019"/>
              <a:gd name="connsiteX84" fmla="*/ 1173290 w 1402461"/>
              <a:gd name="connsiteY84" fmla="*/ 544068 h 1299019"/>
              <a:gd name="connsiteX85" fmla="*/ 1165860 w 1402461"/>
              <a:gd name="connsiteY85" fmla="*/ 542354 h 1299019"/>
              <a:gd name="connsiteX86" fmla="*/ 1164146 w 1402461"/>
              <a:gd name="connsiteY86" fmla="*/ 542925 h 1299019"/>
              <a:gd name="connsiteX87" fmla="*/ 1163574 w 1402461"/>
              <a:gd name="connsiteY87" fmla="*/ 545211 h 1299019"/>
              <a:gd name="connsiteX88" fmla="*/ 1164717 w 1402461"/>
              <a:gd name="connsiteY88" fmla="*/ 548640 h 1299019"/>
              <a:gd name="connsiteX89" fmla="*/ 1165860 w 1402461"/>
              <a:gd name="connsiteY89" fmla="*/ 550355 h 1299019"/>
              <a:gd name="connsiteX90" fmla="*/ 1165860 w 1402461"/>
              <a:gd name="connsiteY90" fmla="*/ 554926 h 1299019"/>
              <a:gd name="connsiteX91" fmla="*/ 1165289 w 1402461"/>
              <a:gd name="connsiteY91" fmla="*/ 558355 h 1299019"/>
              <a:gd name="connsiteX92" fmla="*/ 1168146 w 1402461"/>
              <a:gd name="connsiteY92" fmla="*/ 564642 h 1299019"/>
              <a:gd name="connsiteX93" fmla="*/ 1167575 w 1402461"/>
              <a:gd name="connsiteY93" fmla="*/ 566356 h 1299019"/>
              <a:gd name="connsiteX94" fmla="*/ 1165289 w 1402461"/>
              <a:gd name="connsiteY94" fmla="*/ 566356 h 1299019"/>
              <a:gd name="connsiteX95" fmla="*/ 1162431 w 1402461"/>
              <a:gd name="connsiteY95" fmla="*/ 569214 h 1299019"/>
              <a:gd name="connsiteX96" fmla="*/ 1160717 w 1402461"/>
              <a:gd name="connsiteY96" fmla="*/ 569785 h 1299019"/>
              <a:gd name="connsiteX97" fmla="*/ 1158431 w 1402461"/>
              <a:gd name="connsiteY97" fmla="*/ 569785 h 1299019"/>
              <a:gd name="connsiteX98" fmla="*/ 1157288 w 1402461"/>
              <a:gd name="connsiteY98" fmla="*/ 570929 h 1299019"/>
              <a:gd name="connsiteX99" fmla="*/ 1157859 w 1402461"/>
              <a:gd name="connsiteY99" fmla="*/ 572072 h 1299019"/>
              <a:gd name="connsiteX100" fmla="*/ 1161288 w 1402461"/>
              <a:gd name="connsiteY100" fmla="*/ 574929 h 1299019"/>
              <a:gd name="connsiteX101" fmla="*/ 1156716 w 1402461"/>
              <a:gd name="connsiteY101" fmla="*/ 580072 h 1299019"/>
              <a:gd name="connsiteX102" fmla="*/ 1155002 w 1402461"/>
              <a:gd name="connsiteY102" fmla="*/ 580644 h 1299019"/>
              <a:gd name="connsiteX103" fmla="*/ 1151573 w 1402461"/>
              <a:gd name="connsiteY103" fmla="*/ 580644 h 1299019"/>
              <a:gd name="connsiteX104" fmla="*/ 1151001 w 1402461"/>
              <a:gd name="connsiteY104" fmla="*/ 581787 h 1299019"/>
              <a:gd name="connsiteX105" fmla="*/ 1151573 w 1402461"/>
              <a:gd name="connsiteY105" fmla="*/ 583501 h 1299019"/>
              <a:gd name="connsiteX106" fmla="*/ 1153287 w 1402461"/>
              <a:gd name="connsiteY106" fmla="*/ 585216 h 1299019"/>
              <a:gd name="connsiteX107" fmla="*/ 1152716 w 1402461"/>
              <a:gd name="connsiteY107" fmla="*/ 588645 h 1299019"/>
              <a:gd name="connsiteX108" fmla="*/ 1153859 w 1402461"/>
              <a:gd name="connsiteY108" fmla="*/ 589788 h 1299019"/>
              <a:gd name="connsiteX109" fmla="*/ 1156145 w 1402461"/>
              <a:gd name="connsiteY109" fmla="*/ 593217 h 1299019"/>
              <a:gd name="connsiteX110" fmla="*/ 1157859 w 1402461"/>
              <a:gd name="connsiteY110" fmla="*/ 594360 h 1299019"/>
              <a:gd name="connsiteX111" fmla="*/ 1159002 w 1402461"/>
              <a:gd name="connsiteY111" fmla="*/ 594360 h 1299019"/>
              <a:gd name="connsiteX112" fmla="*/ 1160717 w 1402461"/>
              <a:gd name="connsiteY112" fmla="*/ 592646 h 1299019"/>
              <a:gd name="connsiteX113" fmla="*/ 1163003 w 1402461"/>
              <a:gd name="connsiteY113" fmla="*/ 592646 h 1299019"/>
              <a:gd name="connsiteX114" fmla="*/ 1165289 w 1402461"/>
              <a:gd name="connsiteY114" fmla="*/ 598360 h 1299019"/>
              <a:gd name="connsiteX115" fmla="*/ 1167003 w 1402461"/>
              <a:gd name="connsiteY115" fmla="*/ 600075 h 1299019"/>
              <a:gd name="connsiteX116" fmla="*/ 1171004 w 1402461"/>
              <a:gd name="connsiteY116" fmla="*/ 602361 h 1299019"/>
              <a:gd name="connsiteX117" fmla="*/ 1173861 w 1402461"/>
              <a:gd name="connsiteY117" fmla="*/ 602361 h 1299019"/>
              <a:gd name="connsiteX118" fmla="*/ 1175004 w 1402461"/>
              <a:gd name="connsiteY118" fmla="*/ 602361 h 1299019"/>
              <a:gd name="connsiteX119" fmla="*/ 1177290 w 1402461"/>
              <a:gd name="connsiteY119" fmla="*/ 604075 h 1299019"/>
              <a:gd name="connsiteX120" fmla="*/ 1177862 w 1402461"/>
              <a:gd name="connsiteY120" fmla="*/ 608076 h 1299019"/>
              <a:gd name="connsiteX121" fmla="*/ 1180719 w 1402461"/>
              <a:gd name="connsiteY121" fmla="*/ 610362 h 1299019"/>
              <a:gd name="connsiteX122" fmla="*/ 1179576 w 1402461"/>
              <a:gd name="connsiteY122" fmla="*/ 613220 h 1299019"/>
              <a:gd name="connsiteX123" fmla="*/ 1180719 w 1402461"/>
              <a:gd name="connsiteY123" fmla="*/ 613791 h 1299019"/>
              <a:gd name="connsiteX124" fmla="*/ 1183577 w 1402461"/>
              <a:gd name="connsiteY124" fmla="*/ 613791 h 1299019"/>
              <a:gd name="connsiteX125" fmla="*/ 1188149 w 1402461"/>
              <a:gd name="connsiteY125" fmla="*/ 612648 h 1299019"/>
              <a:gd name="connsiteX126" fmla="*/ 1189292 w 1402461"/>
              <a:gd name="connsiteY126" fmla="*/ 609219 h 1299019"/>
              <a:gd name="connsiteX127" fmla="*/ 1191006 w 1402461"/>
              <a:gd name="connsiteY127" fmla="*/ 608647 h 1299019"/>
              <a:gd name="connsiteX128" fmla="*/ 1192149 w 1402461"/>
              <a:gd name="connsiteY128" fmla="*/ 608647 h 1299019"/>
              <a:gd name="connsiteX129" fmla="*/ 1193292 w 1402461"/>
              <a:gd name="connsiteY129" fmla="*/ 609219 h 1299019"/>
              <a:gd name="connsiteX130" fmla="*/ 1193292 w 1402461"/>
              <a:gd name="connsiteY130" fmla="*/ 610933 h 1299019"/>
              <a:gd name="connsiteX131" fmla="*/ 1190435 w 1402461"/>
              <a:gd name="connsiteY131" fmla="*/ 613791 h 1299019"/>
              <a:gd name="connsiteX132" fmla="*/ 1189863 w 1402461"/>
              <a:gd name="connsiteY132" fmla="*/ 614934 h 1299019"/>
              <a:gd name="connsiteX133" fmla="*/ 1192721 w 1402461"/>
              <a:gd name="connsiteY133" fmla="*/ 617791 h 1299019"/>
              <a:gd name="connsiteX134" fmla="*/ 1193292 w 1402461"/>
              <a:gd name="connsiteY134" fmla="*/ 618934 h 1299019"/>
              <a:gd name="connsiteX135" fmla="*/ 1193292 w 1402461"/>
              <a:gd name="connsiteY135" fmla="*/ 623506 h 1299019"/>
              <a:gd name="connsiteX136" fmla="*/ 1194435 w 1402461"/>
              <a:gd name="connsiteY136" fmla="*/ 624078 h 1299019"/>
              <a:gd name="connsiteX137" fmla="*/ 1200150 w 1402461"/>
              <a:gd name="connsiteY137" fmla="*/ 623506 h 1299019"/>
              <a:gd name="connsiteX138" fmla="*/ 1201293 w 1402461"/>
              <a:gd name="connsiteY138" fmla="*/ 624649 h 1299019"/>
              <a:gd name="connsiteX139" fmla="*/ 1201865 w 1402461"/>
              <a:gd name="connsiteY139" fmla="*/ 626364 h 1299019"/>
              <a:gd name="connsiteX140" fmla="*/ 1203008 w 1402461"/>
              <a:gd name="connsiteY140" fmla="*/ 626935 h 1299019"/>
              <a:gd name="connsiteX141" fmla="*/ 1203579 w 1402461"/>
              <a:gd name="connsiteY141" fmla="*/ 632650 h 1299019"/>
              <a:gd name="connsiteX142" fmla="*/ 1205294 w 1402461"/>
              <a:gd name="connsiteY142" fmla="*/ 632650 h 1299019"/>
              <a:gd name="connsiteX143" fmla="*/ 1205294 w 1402461"/>
              <a:gd name="connsiteY143" fmla="*/ 635508 h 1299019"/>
              <a:gd name="connsiteX144" fmla="*/ 1207008 w 1402461"/>
              <a:gd name="connsiteY144" fmla="*/ 634937 h 1299019"/>
              <a:gd name="connsiteX145" fmla="*/ 1211009 w 1402461"/>
              <a:gd name="connsiteY145" fmla="*/ 635508 h 1299019"/>
              <a:gd name="connsiteX146" fmla="*/ 1215009 w 1402461"/>
              <a:gd name="connsiteY146" fmla="*/ 632650 h 1299019"/>
              <a:gd name="connsiteX147" fmla="*/ 1217295 w 1402461"/>
              <a:gd name="connsiteY147" fmla="*/ 632650 h 1299019"/>
              <a:gd name="connsiteX148" fmla="*/ 1219581 w 1402461"/>
              <a:gd name="connsiteY148" fmla="*/ 630936 h 1299019"/>
              <a:gd name="connsiteX149" fmla="*/ 1221296 w 1402461"/>
              <a:gd name="connsiteY149" fmla="*/ 629793 h 1299019"/>
              <a:gd name="connsiteX150" fmla="*/ 1224725 w 1402461"/>
              <a:gd name="connsiteY150" fmla="*/ 633222 h 1299019"/>
              <a:gd name="connsiteX151" fmla="*/ 1227582 w 1402461"/>
              <a:gd name="connsiteY151" fmla="*/ 634937 h 1299019"/>
              <a:gd name="connsiteX152" fmla="*/ 1230439 w 1402461"/>
              <a:gd name="connsiteY152" fmla="*/ 638365 h 1299019"/>
              <a:gd name="connsiteX153" fmla="*/ 1236155 w 1402461"/>
              <a:gd name="connsiteY153" fmla="*/ 637222 h 1299019"/>
              <a:gd name="connsiteX154" fmla="*/ 1240155 w 1402461"/>
              <a:gd name="connsiteY154" fmla="*/ 636080 h 1299019"/>
              <a:gd name="connsiteX155" fmla="*/ 1243013 w 1402461"/>
              <a:gd name="connsiteY155" fmla="*/ 634937 h 1299019"/>
              <a:gd name="connsiteX156" fmla="*/ 1245870 w 1402461"/>
              <a:gd name="connsiteY156" fmla="*/ 631507 h 1299019"/>
              <a:gd name="connsiteX157" fmla="*/ 1246442 w 1402461"/>
              <a:gd name="connsiteY157" fmla="*/ 630364 h 1299019"/>
              <a:gd name="connsiteX158" fmla="*/ 1250442 w 1402461"/>
              <a:gd name="connsiteY158" fmla="*/ 626935 h 1299019"/>
              <a:gd name="connsiteX159" fmla="*/ 1249299 w 1402461"/>
              <a:gd name="connsiteY159" fmla="*/ 626364 h 1299019"/>
              <a:gd name="connsiteX160" fmla="*/ 1247013 w 1402461"/>
              <a:gd name="connsiteY160" fmla="*/ 625792 h 1299019"/>
              <a:gd name="connsiteX161" fmla="*/ 1242441 w 1402461"/>
              <a:gd name="connsiteY161" fmla="*/ 627507 h 1299019"/>
              <a:gd name="connsiteX162" fmla="*/ 1241298 w 1402461"/>
              <a:gd name="connsiteY162" fmla="*/ 627507 h 1299019"/>
              <a:gd name="connsiteX163" fmla="*/ 1240727 w 1402461"/>
              <a:gd name="connsiteY163" fmla="*/ 625792 h 1299019"/>
              <a:gd name="connsiteX164" fmla="*/ 1241298 w 1402461"/>
              <a:gd name="connsiteY164" fmla="*/ 621221 h 1299019"/>
              <a:gd name="connsiteX165" fmla="*/ 1241870 w 1402461"/>
              <a:gd name="connsiteY165" fmla="*/ 620077 h 1299019"/>
              <a:gd name="connsiteX166" fmla="*/ 1245870 w 1402461"/>
              <a:gd name="connsiteY166" fmla="*/ 618363 h 1299019"/>
              <a:gd name="connsiteX167" fmla="*/ 1248728 w 1402461"/>
              <a:gd name="connsiteY167" fmla="*/ 615505 h 1299019"/>
              <a:gd name="connsiteX168" fmla="*/ 1249871 w 1402461"/>
              <a:gd name="connsiteY168" fmla="*/ 613220 h 1299019"/>
              <a:gd name="connsiteX169" fmla="*/ 1249871 w 1402461"/>
              <a:gd name="connsiteY169" fmla="*/ 610362 h 1299019"/>
              <a:gd name="connsiteX170" fmla="*/ 1249299 w 1402461"/>
              <a:gd name="connsiteY170" fmla="*/ 609219 h 1299019"/>
              <a:gd name="connsiteX171" fmla="*/ 1245299 w 1402461"/>
              <a:gd name="connsiteY171" fmla="*/ 605790 h 1299019"/>
              <a:gd name="connsiteX172" fmla="*/ 1245299 w 1402461"/>
              <a:gd name="connsiteY172" fmla="*/ 605218 h 1299019"/>
              <a:gd name="connsiteX173" fmla="*/ 1245870 w 1402461"/>
              <a:gd name="connsiteY173" fmla="*/ 604075 h 1299019"/>
              <a:gd name="connsiteX174" fmla="*/ 1247585 w 1402461"/>
              <a:gd name="connsiteY174" fmla="*/ 602932 h 1299019"/>
              <a:gd name="connsiteX175" fmla="*/ 1252157 w 1402461"/>
              <a:gd name="connsiteY175" fmla="*/ 601218 h 1299019"/>
              <a:gd name="connsiteX176" fmla="*/ 1255586 w 1402461"/>
              <a:gd name="connsiteY176" fmla="*/ 596646 h 1299019"/>
              <a:gd name="connsiteX177" fmla="*/ 1259014 w 1402461"/>
              <a:gd name="connsiteY177" fmla="*/ 594360 h 1299019"/>
              <a:gd name="connsiteX178" fmla="*/ 1261872 w 1402461"/>
              <a:gd name="connsiteY178" fmla="*/ 593788 h 1299019"/>
              <a:gd name="connsiteX179" fmla="*/ 1263587 w 1402461"/>
              <a:gd name="connsiteY179" fmla="*/ 593217 h 1299019"/>
              <a:gd name="connsiteX180" fmla="*/ 1265873 w 1402461"/>
              <a:gd name="connsiteY180" fmla="*/ 594360 h 1299019"/>
              <a:gd name="connsiteX181" fmla="*/ 1270445 w 1402461"/>
              <a:gd name="connsiteY181" fmla="*/ 598360 h 1299019"/>
              <a:gd name="connsiteX182" fmla="*/ 1272731 w 1402461"/>
              <a:gd name="connsiteY182" fmla="*/ 598360 h 1299019"/>
              <a:gd name="connsiteX183" fmla="*/ 1279589 w 1402461"/>
              <a:gd name="connsiteY183" fmla="*/ 596646 h 1299019"/>
              <a:gd name="connsiteX184" fmla="*/ 1281303 w 1402461"/>
              <a:gd name="connsiteY184" fmla="*/ 596646 h 1299019"/>
              <a:gd name="connsiteX185" fmla="*/ 1283018 w 1402461"/>
              <a:gd name="connsiteY185" fmla="*/ 597217 h 1299019"/>
              <a:gd name="connsiteX186" fmla="*/ 1284161 w 1402461"/>
              <a:gd name="connsiteY186" fmla="*/ 599504 h 1299019"/>
              <a:gd name="connsiteX187" fmla="*/ 1283589 w 1402461"/>
              <a:gd name="connsiteY187" fmla="*/ 600647 h 1299019"/>
              <a:gd name="connsiteX188" fmla="*/ 1283018 w 1402461"/>
              <a:gd name="connsiteY188" fmla="*/ 601789 h 1299019"/>
              <a:gd name="connsiteX189" fmla="*/ 1284161 w 1402461"/>
              <a:gd name="connsiteY189" fmla="*/ 604647 h 1299019"/>
              <a:gd name="connsiteX190" fmla="*/ 1286447 w 1402461"/>
              <a:gd name="connsiteY190" fmla="*/ 605790 h 1299019"/>
              <a:gd name="connsiteX191" fmla="*/ 1291018 w 1402461"/>
              <a:gd name="connsiteY191" fmla="*/ 612076 h 1299019"/>
              <a:gd name="connsiteX192" fmla="*/ 1291018 w 1402461"/>
              <a:gd name="connsiteY192" fmla="*/ 613220 h 1299019"/>
              <a:gd name="connsiteX193" fmla="*/ 1289304 w 1402461"/>
              <a:gd name="connsiteY193" fmla="*/ 617220 h 1299019"/>
              <a:gd name="connsiteX194" fmla="*/ 1289304 w 1402461"/>
              <a:gd name="connsiteY194" fmla="*/ 618934 h 1299019"/>
              <a:gd name="connsiteX195" fmla="*/ 1293305 w 1402461"/>
              <a:gd name="connsiteY195" fmla="*/ 621792 h 1299019"/>
              <a:gd name="connsiteX196" fmla="*/ 1295591 w 1402461"/>
              <a:gd name="connsiteY196" fmla="*/ 625221 h 1299019"/>
              <a:gd name="connsiteX197" fmla="*/ 1295591 w 1402461"/>
              <a:gd name="connsiteY197" fmla="*/ 626935 h 1299019"/>
              <a:gd name="connsiteX198" fmla="*/ 1295591 w 1402461"/>
              <a:gd name="connsiteY198" fmla="*/ 628650 h 1299019"/>
              <a:gd name="connsiteX199" fmla="*/ 1292733 w 1402461"/>
              <a:gd name="connsiteY199" fmla="*/ 628650 h 1299019"/>
              <a:gd name="connsiteX200" fmla="*/ 1288733 w 1402461"/>
              <a:gd name="connsiteY200" fmla="*/ 627507 h 1299019"/>
              <a:gd name="connsiteX201" fmla="*/ 1287589 w 1402461"/>
              <a:gd name="connsiteY201" fmla="*/ 628650 h 1299019"/>
              <a:gd name="connsiteX202" fmla="*/ 1291018 w 1402461"/>
              <a:gd name="connsiteY202" fmla="*/ 636080 h 1299019"/>
              <a:gd name="connsiteX203" fmla="*/ 1291590 w 1402461"/>
              <a:gd name="connsiteY203" fmla="*/ 638937 h 1299019"/>
              <a:gd name="connsiteX204" fmla="*/ 1291018 w 1402461"/>
              <a:gd name="connsiteY204" fmla="*/ 641223 h 1299019"/>
              <a:gd name="connsiteX205" fmla="*/ 1288161 w 1402461"/>
              <a:gd name="connsiteY205" fmla="*/ 642366 h 1299019"/>
              <a:gd name="connsiteX206" fmla="*/ 1286447 w 1402461"/>
              <a:gd name="connsiteY206" fmla="*/ 646366 h 1299019"/>
              <a:gd name="connsiteX207" fmla="*/ 1282446 w 1402461"/>
              <a:gd name="connsiteY207" fmla="*/ 647509 h 1299019"/>
              <a:gd name="connsiteX208" fmla="*/ 1281303 w 1402461"/>
              <a:gd name="connsiteY208" fmla="*/ 650367 h 1299019"/>
              <a:gd name="connsiteX209" fmla="*/ 1280160 w 1402461"/>
              <a:gd name="connsiteY209" fmla="*/ 653224 h 1299019"/>
              <a:gd name="connsiteX210" fmla="*/ 1276731 w 1402461"/>
              <a:gd name="connsiteY210" fmla="*/ 654367 h 1299019"/>
              <a:gd name="connsiteX211" fmla="*/ 1275588 w 1402461"/>
              <a:gd name="connsiteY211" fmla="*/ 656082 h 1299019"/>
              <a:gd name="connsiteX212" fmla="*/ 1275588 w 1402461"/>
              <a:gd name="connsiteY212" fmla="*/ 657797 h 1299019"/>
              <a:gd name="connsiteX213" fmla="*/ 1276731 w 1402461"/>
              <a:gd name="connsiteY213" fmla="*/ 661225 h 1299019"/>
              <a:gd name="connsiteX214" fmla="*/ 1276160 w 1402461"/>
              <a:gd name="connsiteY214" fmla="*/ 667512 h 1299019"/>
              <a:gd name="connsiteX215" fmla="*/ 1275588 w 1402461"/>
              <a:gd name="connsiteY215" fmla="*/ 668083 h 1299019"/>
              <a:gd name="connsiteX216" fmla="*/ 1272731 w 1402461"/>
              <a:gd name="connsiteY216" fmla="*/ 667512 h 1299019"/>
              <a:gd name="connsiteX217" fmla="*/ 1271588 w 1402461"/>
              <a:gd name="connsiteY217" fmla="*/ 668655 h 1299019"/>
              <a:gd name="connsiteX218" fmla="*/ 1271588 w 1402461"/>
              <a:gd name="connsiteY218" fmla="*/ 669798 h 1299019"/>
              <a:gd name="connsiteX219" fmla="*/ 1271016 w 1402461"/>
              <a:gd name="connsiteY219" fmla="*/ 670370 h 1299019"/>
              <a:gd name="connsiteX220" fmla="*/ 1267016 w 1402461"/>
              <a:gd name="connsiteY220" fmla="*/ 672084 h 1299019"/>
              <a:gd name="connsiteX221" fmla="*/ 1264730 w 1402461"/>
              <a:gd name="connsiteY221" fmla="*/ 674941 h 1299019"/>
              <a:gd name="connsiteX222" fmla="*/ 1263015 w 1402461"/>
              <a:gd name="connsiteY222" fmla="*/ 678371 h 1299019"/>
              <a:gd name="connsiteX223" fmla="*/ 1260158 w 1402461"/>
              <a:gd name="connsiteY223" fmla="*/ 680656 h 1299019"/>
              <a:gd name="connsiteX224" fmla="*/ 1257300 w 1402461"/>
              <a:gd name="connsiteY224" fmla="*/ 688657 h 1299019"/>
              <a:gd name="connsiteX225" fmla="*/ 1255586 w 1402461"/>
              <a:gd name="connsiteY225" fmla="*/ 690943 h 1299019"/>
              <a:gd name="connsiteX226" fmla="*/ 1255014 w 1402461"/>
              <a:gd name="connsiteY226" fmla="*/ 694944 h 1299019"/>
              <a:gd name="connsiteX227" fmla="*/ 1255014 w 1402461"/>
              <a:gd name="connsiteY227" fmla="*/ 698373 h 1299019"/>
              <a:gd name="connsiteX228" fmla="*/ 1256157 w 1402461"/>
              <a:gd name="connsiteY228" fmla="*/ 705802 h 1299019"/>
              <a:gd name="connsiteX229" fmla="*/ 1257300 w 1402461"/>
              <a:gd name="connsiteY229" fmla="*/ 709231 h 1299019"/>
              <a:gd name="connsiteX230" fmla="*/ 1257300 w 1402461"/>
              <a:gd name="connsiteY230" fmla="*/ 713232 h 1299019"/>
              <a:gd name="connsiteX231" fmla="*/ 1259586 w 1402461"/>
              <a:gd name="connsiteY231" fmla="*/ 721233 h 1299019"/>
              <a:gd name="connsiteX232" fmla="*/ 1259586 w 1402461"/>
              <a:gd name="connsiteY232" fmla="*/ 724090 h 1299019"/>
              <a:gd name="connsiteX233" fmla="*/ 1256157 w 1402461"/>
              <a:gd name="connsiteY233" fmla="*/ 725233 h 1299019"/>
              <a:gd name="connsiteX234" fmla="*/ 1255014 w 1402461"/>
              <a:gd name="connsiteY234" fmla="*/ 726948 h 1299019"/>
              <a:gd name="connsiteX235" fmla="*/ 1256729 w 1402461"/>
              <a:gd name="connsiteY235" fmla="*/ 728663 h 1299019"/>
              <a:gd name="connsiteX236" fmla="*/ 1263015 w 1402461"/>
              <a:gd name="connsiteY236" fmla="*/ 732663 h 1299019"/>
              <a:gd name="connsiteX237" fmla="*/ 1269873 w 1402461"/>
              <a:gd name="connsiteY237" fmla="*/ 739521 h 1299019"/>
              <a:gd name="connsiteX238" fmla="*/ 1271016 w 1402461"/>
              <a:gd name="connsiteY238" fmla="*/ 745807 h 1299019"/>
              <a:gd name="connsiteX239" fmla="*/ 1272159 w 1402461"/>
              <a:gd name="connsiteY239" fmla="*/ 749237 h 1299019"/>
              <a:gd name="connsiteX240" fmla="*/ 1273302 w 1402461"/>
              <a:gd name="connsiteY240" fmla="*/ 750380 h 1299019"/>
              <a:gd name="connsiteX241" fmla="*/ 1276731 w 1402461"/>
              <a:gd name="connsiteY241" fmla="*/ 750951 h 1299019"/>
              <a:gd name="connsiteX242" fmla="*/ 1279017 w 1402461"/>
              <a:gd name="connsiteY242" fmla="*/ 752665 h 1299019"/>
              <a:gd name="connsiteX243" fmla="*/ 1283589 w 1402461"/>
              <a:gd name="connsiteY243" fmla="*/ 754380 h 1299019"/>
              <a:gd name="connsiteX244" fmla="*/ 1284732 w 1402461"/>
              <a:gd name="connsiteY244" fmla="*/ 756095 h 1299019"/>
              <a:gd name="connsiteX245" fmla="*/ 1285304 w 1402461"/>
              <a:gd name="connsiteY245" fmla="*/ 760095 h 1299019"/>
              <a:gd name="connsiteX246" fmla="*/ 1287589 w 1402461"/>
              <a:gd name="connsiteY246" fmla="*/ 764667 h 1299019"/>
              <a:gd name="connsiteX247" fmla="*/ 1288733 w 1402461"/>
              <a:gd name="connsiteY247" fmla="*/ 771525 h 1299019"/>
              <a:gd name="connsiteX248" fmla="*/ 1289304 w 1402461"/>
              <a:gd name="connsiteY248" fmla="*/ 772668 h 1299019"/>
              <a:gd name="connsiteX249" fmla="*/ 1288161 w 1402461"/>
              <a:gd name="connsiteY249" fmla="*/ 779526 h 1299019"/>
              <a:gd name="connsiteX250" fmla="*/ 1288733 w 1402461"/>
              <a:gd name="connsiteY250" fmla="*/ 781240 h 1299019"/>
              <a:gd name="connsiteX251" fmla="*/ 1291018 w 1402461"/>
              <a:gd name="connsiteY251" fmla="*/ 784098 h 1299019"/>
              <a:gd name="connsiteX252" fmla="*/ 1291018 w 1402461"/>
              <a:gd name="connsiteY252" fmla="*/ 785813 h 1299019"/>
              <a:gd name="connsiteX253" fmla="*/ 1289876 w 1402461"/>
              <a:gd name="connsiteY253" fmla="*/ 786384 h 1299019"/>
              <a:gd name="connsiteX254" fmla="*/ 1285304 w 1402461"/>
              <a:gd name="connsiteY254" fmla="*/ 788670 h 1299019"/>
              <a:gd name="connsiteX255" fmla="*/ 1284161 w 1402461"/>
              <a:gd name="connsiteY255" fmla="*/ 788670 h 1299019"/>
              <a:gd name="connsiteX256" fmla="*/ 1281875 w 1402461"/>
              <a:gd name="connsiteY256" fmla="*/ 787527 h 1299019"/>
              <a:gd name="connsiteX257" fmla="*/ 1278446 w 1402461"/>
              <a:gd name="connsiteY257" fmla="*/ 789241 h 1299019"/>
              <a:gd name="connsiteX258" fmla="*/ 1276731 w 1402461"/>
              <a:gd name="connsiteY258" fmla="*/ 789813 h 1299019"/>
              <a:gd name="connsiteX259" fmla="*/ 1271588 w 1402461"/>
              <a:gd name="connsiteY259" fmla="*/ 796099 h 1299019"/>
              <a:gd name="connsiteX260" fmla="*/ 1271588 w 1402461"/>
              <a:gd name="connsiteY260" fmla="*/ 797814 h 1299019"/>
              <a:gd name="connsiteX261" fmla="*/ 1275017 w 1402461"/>
              <a:gd name="connsiteY261" fmla="*/ 805815 h 1299019"/>
              <a:gd name="connsiteX262" fmla="*/ 1274445 w 1402461"/>
              <a:gd name="connsiteY262" fmla="*/ 806958 h 1299019"/>
              <a:gd name="connsiteX263" fmla="*/ 1270445 w 1402461"/>
              <a:gd name="connsiteY263" fmla="*/ 806387 h 1299019"/>
              <a:gd name="connsiteX264" fmla="*/ 1269873 w 1402461"/>
              <a:gd name="connsiteY264" fmla="*/ 806958 h 1299019"/>
              <a:gd name="connsiteX265" fmla="*/ 1269302 w 1402461"/>
              <a:gd name="connsiteY265" fmla="*/ 809815 h 1299019"/>
              <a:gd name="connsiteX266" fmla="*/ 1269873 w 1402461"/>
              <a:gd name="connsiteY266" fmla="*/ 812673 h 1299019"/>
              <a:gd name="connsiteX267" fmla="*/ 1269302 w 1402461"/>
              <a:gd name="connsiteY267" fmla="*/ 814388 h 1299019"/>
              <a:gd name="connsiteX268" fmla="*/ 1268159 w 1402461"/>
              <a:gd name="connsiteY268" fmla="*/ 815530 h 1299019"/>
              <a:gd name="connsiteX269" fmla="*/ 1263015 w 1402461"/>
              <a:gd name="connsiteY269" fmla="*/ 820102 h 1299019"/>
              <a:gd name="connsiteX270" fmla="*/ 1262443 w 1402461"/>
              <a:gd name="connsiteY270" fmla="*/ 821246 h 1299019"/>
              <a:gd name="connsiteX271" fmla="*/ 1263015 w 1402461"/>
              <a:gd name="connsiteY271" fmla="*/ 822960 h 1299019"/>
              <a:gd name="connsiteX272" fmla="*/ 1265301 w 1402461"/>
              <a:gd name="connsiteY272" fmla="*/ 824674 h 1299019"/>
              <a:gd name="connsiteX273" fmla="*/ 1267016 w 1402461"/>
              <a:gd name="connsiteY273" fmla="*/ 825246 h 1299019"/>
              <a:gd name="connsiteX274" fmla="*/ 1267587 w 1402461"/>
              <a:gd name="connsiteY274" fmla="*/ 826389 h 1299019"/>
              <a:gd name="connsiteX275" fmla="*/ 1265873 w 1402461"/>
              <a:gd name="connsiteY275" fmla="*/ 830389 h 1299019"/>
              <a:gd name="connsiteX276" fmla="*/ 1264730 w 1402461"/>
              <a:gd name="connsiteY276" fmla="*/ 830961 h 1299019"/>
              <a:gd name="connsiteX277" fmla="*/ 1263587 w 1402461"/>
              <a:gd name="connsiteY277" fmla="*/ 832104 h 1299019"/>
              <a:gd name="connsiteX278" fmla="*/ 1263587 w 1402461"/>
              <a:gd name="connsiteY278" fmla="*/ 837247 h 1299019"/>
              <a:gd name="connsiteX279" fmla="*/ 1261872 w 1402461"/>
              <a:gd name="connsiteY279" fmla="*/ 838390 h 1299019"/>
              <a:gd name="connsiteX280" fmla="*/ 1260729 w 1402461"/>
              <a:gd name="connsiteY280" fmla="*/ 838962 h 1299019"/>
              <a:gd name="connsiteX281" fmla="*/ 1259014 w 1402461"/>
              <a:gd name="connsiteY281" fmla="*/ 840676 h 1299019"/>
              <a:gd name="connsiteX282" fmla="*/ 1257300 w 1402461"/>
              <a:gd name="connsiteY282" fmla="*/ 840676 h 1299019"/>
              <a:gd name="connsiteX283" fmla="*/ 1256729 w 1402461"/>
              <a:gd name="connsiteY283" fmla="*/ 844105 h 1299019"/>
              <a:gd name="connsiteX284" fmla="*/ 1256157 w 1402461"/>
              <a:gd name="connsiteY284" fmla="*/ 844677 h 1299019"/>
              <a:gd name="connsiteX285" fmla="*/ 1253300 w 1402461"/>
              <a:gd name="connsiteY285" fmla="*/ 845248 h 1299019"/>
              <a:gd name="connsiteX286" fmla="*/ 1252157 w 1402461"/>
              <a:gd name="connsiteY286" fmla="*/ 846391 h 1299019"/>
              <a:gd name="connsiteX287" fmla="*/ 1252728 w 1402461"/>
              <a:gd name="connsiteY287" fmla="*/ 850963 h 1299019"/>
              <a:gd name="connsiteX288" fmla="*/ 1250442 w 1402461"/>
              <a:gd name="connsiteY288" fmla="*/ 856107 h 1299019"/>
              <a:gd name="connsiteX289" fmla="*/ 1251585 w 1402461"/>
              <a:gd name="connsiteY289" fmla="*/ 858393 h 1299019"/>
              <a:gd name="connsiteX290" fmla="*/ 1247585 w 1402461"/>
              <a:gd name="connsiteY290" fmla="*/ 867537 h 1299019"/>
              <a:gd name="connsiteX291" fmla="*/ 1249871 w 1402461"/>
              <a:gd name="connsiteY291" fmla="*/ 870966 h 1299019"/>
              <a:gd name="connsiteX292" fmla="*/ 1250442 w 1402461"/>
              <a:gd name="connsiteY292" fmla="*/ 873252 h 1299019"/>
              <a:gd name="connsiteX293" fmla="*/ 1251014 w 1402461"/>
              <a:gd name="connsiteY293" fmla="*/ 875538 h 1299019"/>
              <a:gd name="connsiteX294" fmla="*/ 1251585 w 1402461"/>
              <a:gd name="connsiteY294" fmla="*/ 877824 h 1299019"/>
              <a:gd name="connsiteX295" fmla="*/ 1251014 w 1402461"/>
              <a:gd name="connsiteY295" fmla="*/ 879538 h 1299019"/>
              <a:gd name="connsiteX296" fmla="*/ 1249871 w 1402461"/>
              <a:gd name="connsiteY296" fmla="*/ 880110 h 1299019"/>
              <a:gd name="connsiteX297" fmla="*/ 1246442 w 1402461"/>
              <a:gd name="connsiteY297" fmla="*/ 880681 h 1299019"/>
              <a:gd name="connsiteX298" fmla="*/ 1245299 w 1402461"/>
              <a:gd name="connsiteY298" fmla="*/ 882396 h 1299019"/>
              <a:gd name="connsiteX299" fmla="*/ 1244727 w 1402461"/>
              <a:gd name="connsiteY299" fmla="*/ 886968 h 1299019"/>
              <a:gd name="connsiteX300" fmla="*/ 1243584 w 1402461"/>
              <a:gd name="connsiteY300" fmla="*/ 889254 h 1299019"/>
              <a:gd name="connsiteX301" fmla="*/ 1243584 w 1402461"/>
              <a:gd name="connsiteY301" fmla="*/ 891540 h 1299019"/>
              <a:gd name="connsiteX302" fmla="*/ 1244156 w 1402461"/>
              <a:gd name="connsiteY302" fmla="*/ 893255 h 1299019"/>
              <a:gd name="connsiteX303" fmla="*/ 1245299 w 1402461"/>
              <a:gd name="connsiteY303" fmla="*/ 897826 h 1299019"/>
              <a:gd name="connsiteX304" fmla="*/ 1249871 w 1402461"/>
              <a:gd name="connsiteY304" fmla="*/ 906971 h 1299019"/>
              <a:gd name="connsiteX305" fmla="*/ 1249871 w 1402461"/>
              <a:gd name="connsiteY305" fmla="*/ 908685 h 1299019"/>
              <a:gd name="connsiteX306" fmla="*/ 1248728 w 1402461"/>
              <a:gd name="connsiteY306" fmla="*/ 911542 h 1299019"/>
              <a:gd name="connsiteX307" fmla="*/ 1247013 w 1402461"/>
              <a:gd name="connsiteY307" fmla="*/ 914400 h 1299019"/>
              <a:gd name="connsiteX308" fmla="*/ 1247013 w 1402461"/>
              <a:gd name="connsiteY308" fmla="*/ 916114 h 1299019"/>
              <a:gd name="connsiteX309" fmla="*/ 1248728 w 1402461"/>
              <a:gd name="connsiteY309" fmla="*/ 919543 h 1299019"/>
              <a:gd name="connsiteX310" fmla="*/ 1247585 w 1402461"/>
              <a:gd name="connsiteY310" fmla="*/ 922972 h 1299019"/>
              <a:gd name="connsiteX311" fmla="*/ 1248156 w 1402461"/>
              <a:gd name="connsiteY311" fmla="*/ 925258 h 1299019"/>
              <a:gd name="connsiteX312" fmla="*/ 1244727 w 1402461"/>
              <a:gd name="connsiteY312" fmla="*/ 929259 h 1299019"/>
              <a:gd name="connsiteX313" fmla="*/ 1243013 w 1402461"/>
              <a:gd name="connsiteY313" fmla="*/ 931545 h 1299019"/>
              <a:gd name="connsiteX314" fmla="*/ 1242441 w 1402461"/>
              <a:gd name="connsiteY314" fmla="*/ 934402 h 1299019"/>
              <a:gd name="connsiteX315" fmla="*/ 1243013 w 1402461"/>
              <a:gd name="connsiteY315" fmla="*/ 938974 h 1299019"/>
              <a:gd name="connsiteX316" fmla="*/ 1240155 w 1402461"/>
              <a:gd name="connsiteY316" fmla="*/ 943547 h 1299019"/>
              <a:gd name="connsiteX317" fmla="*/ 1238441 w 1402461"/>
              <a:gd name="connsiteY317" fmla="*/ 943547 h 1299019"/>
              <a:gd name="connsiteX318" fmla="*/ 1236726 w 1402461"/>
              <a:gd name="connsiteY318" fmla="*/ 942404 h 1299019"/>
              <a:gd name="connsiteX319" fmla="*/ 1235012 w 1402461"/>
              <a:gd name="connsiteY319" fmla="*/ 942975 h 1299019"/>
              <a:gd name="connsiteX320" fmla="*/ 1233297 w 1402461"/>
              <a:gd name="connsiteY320" fmla="*/ 943547 h 1299019"/>
              <a:gd name="connsiteX321" fmla="*/ 1229868 w 1402461"/>
              <a:gd name="connsiteY321" fmla="*/ 945261 h 1299019"/>
              <a:gd name="connsiteX322" fmla="*/ 1229297 w 1402461"/>
              <a:gd name="connsiteY322" fmla="*/ 949833 h 1299019"/>
              <a:gd name="connsiteX323" fmla="*/ 1230439 w 1402461"/>
              <a:gd name="connsiteY323" fmla="*/ 954405 h 1299019"/>
              <a:gd name="connsiteX324" fmla="*/ 1231583 w 1402461"/>
              <a:gd name="connsiteY324" fmla="*/ 954405 h 1299019"/>
              <a:gd name="connsiteX325" fmla="*/ 1232726 w 1402461"/>
              <a:gd name="connsiteY325" fmla="*/ 954976 h 1299019"/>
              <a:gd name="connsiteX326" fmla="*/ 1233297 w 1402461"/>
              <a:gd name="connsiteY326" fmla="*/ 957263 h 1299019"/>
              <a:gd name="connsiteX327" fmla="*/ 1232154 w 1402461"/>
              <a:gd name="connsiteY327" fmla="*/ 960120 h 1299019"/>
              <a:gd name="connsiteX328" fmla="*/ 1231011 w 1402461"/>
              <a:gd name="connsiteY328" fmla="*/ 961263 h 1299019"/>
              <a:gd name="connsiteX329" fmla="*/ 1225868 w 1402461"/>
              <a:gd name="connsiteY329" fmla="*/ 962406 h 1299019"/>
              <a:gd name="connsiteX330" fmla="*/ 1225296 w 1402461"/>
              <a:gd name="connsiteY330" fmla="*/ 962977 h 1299019"/>
              <a:gd name="connsiteX331" fmla="*/ 1224153 w 1402461"/>
              <a:gd name="connsiteY331" fmla="*/ 964692 h 1299019"/>
              <a:gd name="connsiteX332" fmla="*/ 1222439 w 1402461"/>
              <a:gd name="connsiteY332" fmla="*/ 966406 h 1299019"/>
              <a:gd name="connsiteX333" fmla="*/ 1221867 w 1402461"/>
              <a:gd name="connsiteY333" fmla="*/ 968121 h 1299019"/>
              <a:gd name="connsiteX334" fmla="*/ 1222439 w 1402461"/>
              <a:gd name="connsiteY334" fmla="*/ 969835 h 1299019"/>
              <a:gd name="connsiteX335" fmla="*/ 1224725 w 1402461"/>
              <a:gd name="connsiteY335" fmla="*/ 972122 h 1299019"/>
              <a:gd name="connsiteX336" fmla="*/ 1225868 w 1402461"/>
              <a:gd name="connsiteY336" fmla="*/ 974407 h 1299019"/>
              <a:gd name="connsiteX337" fmla="*/ 1229297 w 1402461"/>
              <a:gd name="connsiteY337" fmla="*/ 977265 h 1299019"/>
              <a:gd name="connsiteX338" fmla="*/ 1229868 w 1402461"/>
              <a:gd name="connsiteY338" fmla="*/ 980122 h 1299019"/>
              <a:gd name="connsiteX339" fmla="*/ 1231583 w 1402461"/>
              <a:gd name="connsiteY339" fmla="*/ 982980 h 1299019"/>
              <a:gd name="connsiteX340" fmla="*/ 1233868 w 1402461"/>
              <a:gd name="connsiteY340" fmla="*/ 983551 h 1299019"/>
              <a:gd name="connsiteX341" fmla="*/ 1237869 w 1402461"/>
              <a:gd name="connsiteY341" fmla="*/ 986409 h 1299019"/>
              <a:gd name="connsiteX342" fmla="*/ 1239012 w 1402461"/>
              <a:gd name="connsiteY342" fmla="*/ 990981 h 1299019"/>
              <a:gd name="connsiteX343" fmla="*/ 1237298 w 1402461"/>
              <a:gd name="connsiteY343" fmla="*/ 993838 h 1299019"/>
              <a:gd name="connsiteX344" fmla="*/ 1237298 w 1402461"/>
              <a:gd name="connsiteY344" fmla="*/ 996696 h 1299019"/>
              <a:gd name="connsiteX345" fmla="*/ 1237298 w 1402461"/>
              <a:gd name="connsiteY345" fmla="*/ 998982 h 1299019"/>
              <a:gd name="connsiteX346" fmla="*/ 1229297 w 1402461"/>
              <a:gd name="connsiteY346" fmla="*/ 1006412 h 1299019"/>
              <a:gd name="connsiteX347" fmla="*/ 1227011 w 1402461"/>
              <a:gd name="connsiteY347" fmla="*/ 1006983 h 1299019"/>
              <a:gd name="connsiteX348" fmla="*/ 1223010 w 1402461"/>
              <a:gd name="connsiteY348" fmla="*/ 1010412 h 1299019"/>
              <a:gd name="connsiteX349" fmla="*/ 1219581 w 1402461"/>
              <a:gd name="connsiteY349" fmla="*/ 1011555 h 1299019"/>
              <a:gd name="connsiteX350" fmla="*/ 1217867 w 1402461"/>
              <a:gd name="connsiteY350" fmla="*/ 1012698 h 1299019"/>
              <a:gd name="connsiteX351" fmla="*/ 1216152 w 1402461"/>
              <a:gd name="connsiteY351" fmla="*/ 1017841 h 1299019"/>
              <a:gd name="connsiteX352" fmla="*/ 1213866 w 1402461"/>
              <a:gd name="connsiteY352" fmla="*/ 1020127 h 1299019"/>
              <a:gd name="connsiteX353" fmla="*/ 1212723 w 1402461"/>
              <a:gd name="connsiteY353" fmla="*/ 1024128 h 1299019"/>
              <a:gd name="connsiteX354" fmla="*/ 1211009 w 1402461"/>
              <a:gd name="connsiteY354" fmla="*/ 1026414 h 1299019"/>
              <a:gd name="connsiteX355" fmla="*/ 1208723 w 1402461"/>
              <a:gd name="connsiteY355" fmla="*/ 1027557 h 1299019"/>
              <a:gd name="connsiteX356" fmla="*/ 1204151 w 1402461"/>
              <a:gd name="connsiteY356" fmla="*/ 1029272 h 1299019"/>
              <a:gd name="connsiteX357" fmla="*/ 1195007 w 1402461"/>
              <a:gd name="connsiteY357" fmla="*/ 1036130 h 1299019"/>
              <a:gd name="connsiteX358" fmla="*/ 1193864 w 1402461"/>
              <a:gd name="connsiteY358" fmla="*/ 1041273 h 1299019"/>
              <a:gd name="connsiteX359" fmla="*/ 1191578 w 1402461"/>
              <a:gd name="connsiteY359" fmla="*/ 1043559 h 1299019"/>
              <a:gd name="connsiteX360" fmla="*/ 1189292 w 1402461"/>
              <a:gd name="connsiteY360" fmla="*/ 1048702 h 1299019"/>
              <a:gd name="connsiteX361" fmla="*/ 1185291 w 1402461"/>
              <a:gd name="connsiteY361" fmla="*/ 1052703 h 1299019"/>
              <a:gd name="connsiteX362" fmla="*/ 1183577 w 1402461"/>
              <a:gd name="connsiteY362" fmla="*/ 1052703 h 1299019"/>
              <a:gd name="connsiteX363" fmla="*/ 1180148 w 1402461"/>
              <a:gd name="connsiteY363" fmla="*/ 1057275 h 1299019"/>
              <a:gd name="connsiteX364" fmla="*/ 1178433 w 1402461"/>
              <a:gd name="connsiteY364" fmla="*/ 1057275 h 1299019"/>
              <a:gd name="connsiteX365" fmla="*/ 1177290 w 1402461"/>
              <a:gd name="connsiteY365" fmla="*/ 1060132 h 1299019"/>
              <a:gd name="connsiteX366" fmla="*/ 1176719 w 1402461"/>
              <a:gd name="connsiteY366" fmla="*/ 1060704 h 1299019"/>
              <a:gd name="connsiteX367" fmla="*/ 1172147 w 1402461"/>
              <a:gd name="connsiteY367" fmla="*/ 1060132 h 1299019"/>
              <a:gd name="connsiteX368" fmla="*/ 1169861 w 1402461"/>
              <a:gd name="connsiteY368" fmla="*/ 1061275 h 1299019"/>
              <a:gd name="connsiteX369" fmla="*/ 1168146 w 1402461"/>
              <a:gd name="connsiteY369" fmla="*/ 1061275 h 1299019"/>
              <a:gd name="connsiteX370" fmla="*/ 1167575 w 1402461"/>
              <a:gd name="connsiteY370" fmla="*/ 1060132 h 1299019"/>
              <a:gd name="connsiteX371" fmla="*/ 1167003 w 1402461"/>
              <a:gd name="connsiteY371" fmla="*/ 1057847 h 1299019"/>
              <a:gd name="connsiteX372" fmla="*/ 1165860 w 1402461"/>
              <a:gd name="connsiteY372" fmla="*/ 1056704 h 1299019"/>
              <a:gd name="connsiteX373" fmla="*/ 1163574 w 1402461"/>
              <a:gd name="connsiteY373" fmla="*/ 1056704 h 1299019"/>
              <a:gd name="connsiteX374" fmla="*/ 1160717 w 1402461"/>
              <a:gd name="connsiteY374" fmla="*/ 1054989 h 1299019"/>
              <a:gd name="connsiteX375" fmla="*/ 1159574 w 1402461"/>
              <a:gd name="connsiteY375" fmla="*/ 1054417 h 1299019"/>
              <a:gd name="connsiteX376" fmla="*/ 1155002 w 1402461"/>
              <a:gd name="connsiteY376" fmla="*/ 1053846 h 1299019"/>
              <a:gd name="connsiteX377" fmla="*/ 1152716 w 1402461"/>
              <a:gd name="connsiteY377" fmla="*/ 1054417 h 1299019"/>
              <a:gd name="connsiteX378" fmla="*/ 1148144 w 1402461"/>
              <a:gd name="connsiteY378" fmla="*/ 1057275 h 1299019"/>
              <a:gd name="connsiteX379" fmla="*/ 1147572 w 1402461"/>
              <a:gd name="connsiteY379" fmla="*/ 1057847 h 1299019"/>
              <a:gd name="connsiteX380" fmla="*/ 1147001 w 1402461"/>
              <a:gd name="connsiteY380" fmla="*/ 1063562 h 1299019"/>
              <a:gd name="connsiteX381" fmla="*/ 1141286 w 1402461"/>
              <a:gd name="connsiteY381" fmla="*/ 1079564 h 1299019"/>
              <a:gd name="connsiteX382" fmla="*/ 1139571 w 1402461"/>
              <a:gd name="connsiteY382" fmla="*/ 1085850 h 1299019"/>
              <a:gd name="connsiteX383" fmla="*/ 1122998 w 1402461"/>
              <a:gd name="connsiteY383" fmla="*/ 1092137 h 1299019"/>
              <a:gd name="connsiteX384" fmla="*/ 1091565 w 1402461"/>
              <a:gd name="connsiteY384" fmla="*/ 1116711 h 1299019"/>
              <a:gd name="connsiteX385" fmla="*/ 1089851 w 1402461"/>
              <a:gd name="connsiteY385" fmla="*/ 1115568 h 1299019"/>
              <a:gd name="connsiteX386" fmla="*/ 1088136 w 1402461"/>
              <a:gd name="connsiteY386" fmla="*/ 1114997 h 1299019"/>
              <a:gd name="connsiteX387" fmla="*/ 1086422 w 1402461"/>
              <a:gd name="connsiteY387" fmla="*/ 1114425 h 1299019"/>
              <a:gd name="connsiteX388" fmla="*/ 1084136 w 1402461"/>
              <a:gd name="connsiteY388" fmla="*/ 1113854 h 1299019"/>
              <a:gd name="connsiteX389" fmla="*/ 1081850 w 1402461"/>
              <a:gd name="connsiteY389" fmla="*/ 1113854 h 1299019"/>
              <a:gd name="connsiteX390" fmla="*/ 1079564 w 1402461"/>
              <a:gd name="connsiteY390" fmla="*/ 1113854 h 1299019"/>
              <a:gd name="connsiteX391" fmla="*/ 1077278 w 1402461"/>
              <a:gd name="connsiteY391" fmla="*/ 1113854 h 1299019"/>
              <a:gd name="connsiteX392" fmla="*/ 1075563 w 1402461"/>
              <a:gd name="connsiteY392" fmla="*/ 1113282 h 1299019"/>
              <a:gd name="connsiteX393" fmla="*/ 1074420 w 1402461"/>
              <a:gd name="connsiteY393" fmla="*/ 1112139 h 1299019"/>
              <a:gd name="connsiteX394" fmla="*/ 1072706 w 1402461"/>
              <a:gd name="connsiteY394" fmla="*/ 1110996 h 1299019"/>
              <a:gd name="connsiteX395" fmla="*/ 1071563 w 1402461"/>
              <a:gd name="connsiteY395" fmla="*/ 1110424 h 1299019"/>
              <a:gd name="connsiteX396" fmla="*/ 1069848 w 1402461"/>
              <a:gd name="connsiteY396" fmla="*/ 1109281 h 1299019"/>
              <a:gd name="connsiteX397" fmla="*/ 1068705 w 1402461"/>
              <a:gd name="connsiteY397" fmla="*/ 1108710 h 1299019"/>
              <a:gd name="connsiteX398" fmla="*/ 1066991 w 1402461"/>
              <a:gd name="connsiteY398" fmla="*/ 1107567 h 1299019"/>
              <a:gd name="connsiteX399" fmla="*/ 1065276 w 1402461"/>
              <a:gd name="connsiteY399" fmla="*/ 1106996 h 1299019"/>
              <a:gd name="connsiteX400" fmla="*/ 1062990 w 1402461"/>
              <a:gd name="connsiteY400" fmla="*/ 1106424 h 1299019"/>
              <a:gd name="connsiteX401" fmla="*/ 1061847 w 1402461"/>
              <a:gd name="connsiteY401" fmla="*/ 1105281 h 1299019"/>
              <a:gd name="connsiteX402" fmla="*/ 1060704 w 1402461"/>
              <a:gd name="connsiteY402" fmla="*/ 1104138 h 1299019"/>
              <a:gd name="connsiteX403" fmla="*/ 1059561 w 1402461"/>
              <a:gd name="connsiteY403" fmla="*/ 1102995 h 1299019"/>
              <a:gd name="connsiteX404" fmla="*/ 1058418 w 1402461"/>
              <a:gd name="connsiteY404" fmla="*/ 1101852 h 1299019"/>
              <a:gd name="connsiteX405" fmla="*/ 1057275 w 1402461"/>
              <a:gd name="connsiteY405" fmla="*/ 1100709 h 1299019"/>
              <a:gd name="connsiteX406" fmla="*/ 1056132 w 1402461"/>
              <a:gd name="connsiteY406" fmla="*/ 1098995 h 1299019"/>
              <a:gd name="connsiteX407" fmla="*/ 1054989 w 1402461"/>
              <a:gd name="connsiteY407" fmla="*/ 1097851 h 1299019"/>
              <a:gd name="connsiteX408" fmla="*/ 1053275 w 1402461"/>
              <a:gd name="connsiteY408" fmla="*/ 1097280 h 1299019"/>
              <a:gd name="connsiteX409" fmla="*/ 1050989 w 1402461"/>
              <a:gd name="connsiteY409" fmla="*/ 1097851 h 1299019"/>
              <a:gd name="connsiteX410" fmla="*/ 1049274 w 1402461"/>
              <a:gd name="connsiteY410" fmla="*/ 1098423 h 1299019"/>
              <a:gd name="connsiteX411" fmla="*/ 1046988 w 1402461"/>
              <a:gd name="connsiteY411" fmla="*/ 1098423 h 1299019"/>
              <a:gd name="connsiteX412" fmla="*/ 1045274 w 1402461"/>
              <a:gd name="connsiteY412" fmla="*/ 1097851 h 1299019"/>
              <a:gd name="connsiteX413" fmla="*/ 1043559 w 1402461"/>
              <a:gd name="connsiteY413" fmla="*/ 1097280 h 1299019"/>
              <a:gd name="connsiteX414" fmla="*/ 1041273 w 1402461"/>
              <a:gd name="connsiteY414" fmla="*/ 1096708 h 1299019"/>
              <a:gd name="connsiteX415" fmla="*/ 1038987 w 1402461"/>
              <a:gd name="connsiteY415" fmla="*/ 1096708 h 1299019"/>
              <a:gd name="connsiteX416" fmla="*/ 1036701 w 1402461"/>
              <a:gd name="connsiteY416" fmla="*/ 1096708 h 1299019"/>
              <a:gd name="connsiteX417" fmla="*/ 1034415 w 1402461"/>
              <a:gd name="connsiteY417" fmla="*/ 1097280 h 1299019"/>
              <a:gd name="connsiteX418" fmla="*/ 1032701 w 1402461"/>
              <a:gd name="connsiteY418" fmla="*/ 1096708 h 1299019"/>
              <a:gd name="connsiteX419" fmla="*/ 1030986 w 1402461"/>
              <a:gd name="connsiteY419" fmla="*/ 1096137 h 1299019"/>
              <a:gd name="connsiteX420" fmla="*/ 1029272 w 1402461"/>
              <a:gd name="connsiteY420" fmla="*/ 1094994 h 1299019"/>
              <a:gd name="connsiteX421" fmla="*/ 1027557 w 1402461"/>
              <a:gd name="connsiteY421" fmla="*/ 1094423 h 1299019"/>
              <a:gd name="connsiteX422" fmla="*/ 1025843 w 1402461"/>
              <a:gd name="connsiteY422" fmla="*/ 1093851 h 1299019"/>
              <a:gd name="connsiteX423" fmla="*/ 1023557 w 1402461"/>
              <a:gd name="connsiteY423" fmla="*/ 1093851 h 1299019"/>
              <a:gd name="connsiteX424" fmla="*/ 1021842 w 1402461"/>
              <a:gd name="connsiteY424" fmla="*/ 1093280 h 1299019"/>
              <a:gd name="connsiteX425" fmla="*/ 1020128 w 1402461"/>
              <a:gd name="connsiteY425" fmla="*/ 1092708 h 1299019"/>
              <a:gd name="connsiteX426" fmla="*/ 1017270 w 1402461"/>
              <a:gd name="connsiteY426" fmla="*/ 1092708 h 1299019"/>
              <a:gd name="connsiteX427" fmla="*/ 1016127 w 1402461"/>
              <a:gd name="connsiteY427" fmla="*/ 1093280 h 1299019"/>
              <a:gd name="connsiteX428" fmla="*/ 1014984 w 1402461"/>
              <a:gd name="connsiteY428" fmla="*/ 1094994 h 1299019"/>
              <a:gd name="connsiteX429" fmla="*/ 1014413 w 1402461"/>
              <a:gd name="connsiteY429" fmla="*/ 1096137 h 1299019"/>
              <a:gd name="connsiteX430" fmla="*/ 1013270 w 1402461"/>
              <a:gd name="connsiteY430" fmla="*/ 1097280 h 1299019"/>
              <a:gd name="connsiteX431" fmla="*/ 1011555 w 1402461"/>
              <a:gd name="connsiteY431" fmla="*/ 1098423 h 1299019"/>
              <a:gd name="connsiteX432" fmla="*/ 1009840 w 1402461"/>
              <a:gd name="connsiteY432" fmla="*/ 1097851 h 1299019"/>
              <a:gd name="connsiteX433" fmla="*/ 1008126 w 1402461"/>
              <a:gd name="connsiteY433" fmla="*/ 1096708 h 1299019"/>
              <a:gd name="connsiteX434" fmla="*/ 1006983 w 1402461"/>
              <a:gd name="connsiteY434" fmla="*/ 1095565 h 1299019"/>
              <a:gd name="connsiteX435" fmla="*/ 1005840 w 1402461"/>
              <a:gd name="connsiteY435" fmla="*/ 1094423 h 1299019"/>
              <a:gd name="connsiteX436" fmla="*/ 1004126 w 1402461"/>
              <a:gd name="connsiteY436" fmla="*/ 1093851 h 1299019"/>
              <a:gd name="connsiteX437" fmla="*/ 1002411 w 1402461"/>
              <a:gd name="connsiteY437" fmla="*/ 1093280 h 1299019"/>
              <a:gd name="connsiteX438" fmla="*/ 1001268 w 1402461"/>
              <a:gd name="connsiteY438" fmla="*/ 1092137 h 1299019"/>
              <a:gd name="connsiteX439" fmla="*/ 1000125 w 1402461"/>
              <a:gd name="connsiteY439" fmla="*/ 1090993 h 1299019"/>
              <a:gd name="connsiteX440" fmla="*/ 997268 w 1402461"/>
              <a:gd name="connsiteY440" fmla="*/ 1092708 h 1299019"/>
              <a:gd name="connsiteX441" fmla="*/ 996125 w 1402461"/>
              <a:gd name="connsiteY441" fmla="*/ 1094423 h 1299019"/>
              <a:gd name="connsiteX442" fmla="*/ 994982 w 1402461"/>
              <a:gd name="connsiteY442" fmla="*/ 1095565 h 1299019"/>
              <a:gd name="connsiteX443" fmla="*/ 993838 w 1402461"/>
              <a:gd name="connsiteY443" fmla="*/ 1096708 h 1299019"/>
              <a:gd name="connsiteX444" fmla="*/ 992696 w 1402461"/>
              <a:gd name="connsiteY444" fmla="*/ 1097851 h 1299019"/>
              <a:gd name="connsiteX445" fmla="*/ 990981 w 1402461"/>
              <a:gd name="connsiteY445" fmla="*/ 1098423 h 1299019"/>
              <a:gd name="connsiteX446" fmla="*/ 989267 w 1402461"/>
              <a:gd name="connsiteY446" fmla="*/ 1098423 h 1299019"/>
              <a:gd name="connsiteX447" fmla="*/ 988124 w 1402461"/>
              <a:gd name="connsiteY447" fmla="*/ 1096708 h 1299019"/>
              <a:gd name="connsiteX448" fmla="*/ 986409 w 1402461"/>
              <a:gd name="connsiteY448" fmla="*/ 1096137 h 1299019"/>
              <a:gd name="connsiteX449" fmla="*/ 984123 w 1402461"/>
              <a:gd name="connsiteY449" fmla="*/ 1096137 h 1299019"/>
              <a:gd name="connsiteX450" fmla="*/ 982980 w 1402461"/>
              <a:gd name="connsiteY450" fmla="*/ 1096708 h 1299019"/>
              <a:gd name="connsiteX451" fmla="*/ 981265 w 1402461"/>
              <a:gd name="connsiteY451" fmla="*/ 1098423 h 1299019"/>
              <a:gd name="connsiteX452" fmla="*/ 980123 w 1402461"/>
              <a:gd name="connsiteY452" fmla="*/ 1099566 h 1299019"/>
              <a:gd name="connsiteX453" fmla="*/ 978980 w 1402461"/>
              <a:gd name="connsiteY453" fmla="*/ 1100709 h 1299019"/>
              <a:gd name="connsiteX454" fmla="*/ 978408 w 1402461"/>
              <a:gd name="connsiteY454" fmla="*/ 1101852 h 1299019"/>
              <a:gd name="connsiteX455" fmla="*/ 977265 w 1402461"/>
              <a:gd name="connsiteY455" fmla="*/ 1102995 h 1299019"/>
              <a:gd name="connsiteX456" fmla="*/ 975551 w 1402461"/>
              <a:gd name="connsiteY456" fmla="*/ 1104138 h 1299019"/>
              <a:gd name="connsiteX457" fmla="*/ 973836 w 1402461"/>
              <a:gd name="connsiteY457" fmla="*/ 1104709 h 1299019"/>
              <a:gd name="connsiteX458" fmla="*/ 972122 w 1402461"/>
              <a:gd name="connsiteY458" fmla="*/ 1105852 h 1299019"/>
              <a:gd name="connsiteX459" fmla="*/ 970979 w 1402461"/>
              <a:gd name="connsiteY459" fmla="*/ 1106424 h 1299019"/>
              <a:gd name="connsiteX460" fmla="*/ 969836 w 1402461"/>
              <a:gd name="connsiteY460" fmla="*/ 1107567 h 1299019"/>
              <a:gd name="connsiteX461" fmla="*/ 969264 w 1402461"/>
              <a:gd name="connsiteY461" fmla="*/ 1109281 h 1299019"/>
              <a:gd name="connsiteX462" fmla="*/ 970407 w 1402461"/>
              <a:gd name="connsiteY462" fmla="*/ 1110996 h 1299019"/>
              <a:gd name="connsiteX463" fmla="*/ 972122 w 1402461"/>
              <a:gd name="connsiteY463" fmla="*/ 1110996 h 1299019"/>
              <a:gd name="connsiteX464" fmla="*/ 973836 w 1402461"/>
              <a:gd name="connsiteY464" fmla="*/ 1110996 h 1299019"/>
              <a:gd name="connsiteX465" fmla="*/ 975551 w 1402461"/>
              <a:gd name="connsiteY465" fmla="*/ 1110996 h 1299019"/>
              <a:gd name="connsiteX466" fmla="*/ 976694 w 1402461"/>
              <a:gd name="connsiteY466" fmla="*/ 1112139 h 1299019"/>
              <a:gd name="connsiteX467" fmla="*/ 977837 w 1402461"/>
              <a:gd name="connsiteY467" fmla="*/ 1113854 h 1299019"/>
              <a:gd name="connsiteX468" fmla="*/ 978408 w 1402461"/>
              <a:gd name="connsiteY468" fmla="*/ 1115568 h 1299019"/>
              <a:gd name="connsiteX469" fmla="*/ 979551 w 1402461"/>
              <a:gd name="connsiteY469" fmla="*/ 1116711 h 1299019"/>
              <a:gd name="connsiteX470" fmla="*/ 980123 w 1402461"/>
              <a:gd name="connsiteY470" fmla="*/ 1118425 h 1299019"/>
              <a:gd name="connsiteX471" fmla="*/ 981265 w 1402461"/>
              <a:gd name="connsiteY471" fmla="*/ 1119568 h 1299019"/>
              <a:gd name="connsiteX472" fmla="*/ 982409 w 1402461"/>
              <a:gd name="connsiteY472" fmla="*/ 1120712 h 1299019"/>
              <a:gd name="connsiteX473" fmla="*/ 984695 w 1402461"/>
              <a:gd name="connsiteY473" fmla="*/ 1121283 h 1299019"/>
              <a:gd name="connsiteX474" fmla="*/ 986409 w 1402461"/>
              <a:gd name="connsiteY474" fmla="*/ 1121283 h 1299019"/>
              <a:gd name="connsiteX475" fmla="*/ 987552 w 1402461"/>
              <a:gd name="connsiteY475" fmla="*/ 1122998 h 1299019"/>
              <a:gd name="connsiteX476" fmla="*/ 988124 w 1402461"/>
              <a:gd name="connsiteY476" fmla="*/ 1124712 h 1299019"/>
              <a:gd name="connsiteX477" fmla="*/ 990410 w 1402461"/>
              <a:gd name="connsiteY477" fmla="*/ 1125283 h 1299019"/>
              <a:gd name="connsiteX478" fmla="*/ 992124 w 1402461"/>
              <a:gd name="connsiteY478" fmla="*/ 1125283 h 1299019"/>
              <a:gd name="connsiteX479" fmla="*/ 993838 w 1402461"/>
              <a:gd name="connsiteY479" fmla="*/ 1126426 h 1299019"/>
              <a:gd name="connsiteX480" fmla="*/ 994982 w 1402461"/>
              <a:gd name="connsiteY480" fmla="*/ 1127570 h 1299019"/>
              <a:gd name="connsiteX481" fmla="*/ 994982 w 1402461"/>
              <a:gd name="connsiteY481" fmla="*/ 1129856 h 1299019"/>
              <a:gd name="connsiteX482" fmla="*/ 994982 w 1402461"/>
              <a:gd name="connsiteY482" fmla="*/ 1131570 h 1299019"/>
              <a:gd name="connsiteX483" fmla="*/ 994982 w 1402461"/>
              <a:gd name="connsiteY483" fmla="*/ 1133856 h 1299019"/>
              <a:gd name="connsiteX484" fmla="*/ 996125 w 1402461"/>
              <a:gd name="connsiteY484" fmla="*/ 1135571 h 1299019"/>
              <a:gd name="connsiteX485" fmla="*/ 997268 w 1402461"/>
              <a:gd name="connsiteY485" fmla="*/ 1136714 h 1299019"/>
              <a:gd name="connsiteX486" fmla="*/ 998982 w 1402461"/>
              <a:gd name="connsiteY486" fmla="*/ 1137285 h 1299019"/>
              <a:gd name="connsiteX487" fmla="*/ 1000697 w 1402461"/>
              <a:gd name="connsiteY487" fmla="*/ 1137856 h 1299019"/>
              <a:gd name="connsiteX488" fmla="*/ 1002983 w 1402461"/>
              <a:gd name="connsiteY488" fmla="*/ 1137856 h 1299019"/>
              <a:gd name="connsiteX489" fmla="*/ 1005269 w 1402461"/>
              <a:gd name="connsiteY489" fmla="*/ 1138428 h 1299019"/>
              <a:gd name="connsiteX490" fmla="*/ 1005840 w 1402461"/>
              <a:gd name="connsiteY490" fmla="*/ 1139571 h 1299019"/>
              <a:gd name="connsiteX491" fmla="*/ 1006412 w 1402461"/>
              <a:gd name="connsiteY491" fmla="*/ 1141857 h 1299019"/>
              <a:gd name="connsiteX492" fmla="*/ 1005269 w 1402461"/>
              <a:gd name="connsiteY492" fmla="*/ 1143572 h 1299019"/>
              <a:gd name="connsiteX493" fmla="*/ 1003554 w 1402461"/>
              <a:gd name="connsiteY493" fmla="*/ 1143572 h 1299019"/>
              <a:gd name="connsiteX494" fmla="*/ 1003554 w 1402461"/>
              <a:gd name="connsiteY494" fmla="*/ 1144714 h 1299019"/>
              <a:gd name="connsiteX495" fmla="*/ 1004126 w 1402461"/>
              <a:gd name="connsiteY495" fmla="*/ 1146429 h 1299019"/>
              <a:gd name="connsiteX496" fmla="*/ 1004697 w 1402461"/>
              <a:gd name="connsiteY496" fmla="*/ 1148715 h 1299019"/>
              <a:gd name="connsiteX497" fmla="*/ 1004126 w 1402461"/>
              <a:gd name="connsiteY497" fmla="*/ 1150430 h 1299019"/>
              <a:gd name="connsiteX498" fmla="*/ 1003554 w 1402461"/>
              <a:gd name="connsiteY498" fmla="*/ 1152144 h 1299019"/>
              <a:gd name="connsiteX499" fmla="*/ 1003554 w 1402461"/>
              <a:gd name="connsiteY499" fmla="*/ 1154430 h 1299019"/>
              <a:gd name="connsiteX500" fmla="*/ 1003554 w 1402461"/>
              <a:gd name="connsiteY500" fmla="*/ 1156716 h 1299019"/>
              <a:gd name="connsiteX501" fmla="*/ 1002411 w 1402461"/>
              <a:gd name="connsiteY501" fmla="*/ 1158431 h 1299019"/>
              <a:gd name="connsiteX502" fmla="*/ 1000697 w 1402461"/>
              <a:gd name="connsiteY502" fmla="*/ 1158431 h 1299019"/>
              <a:gd name="connsiteX503" fmla="*/ 999554 w 1402461"/>
              <a:gd name="connsiteY503" fmla="*/ 1157288 h 1299019"/>
              <a:gd name="connsiteX504" fmla="*/ 997268 w 1402461"/>
              <a:gd name="connsiteY504" fmla="*/ 1157288 h 1299019"/>
              <a:gd name="connsiteX505" fmla="*/ 997268 w 1402461"/>
              <a:gd name="connsiteY505" fmla="*/ 1159002 h 1299019"/>
              <a:gd name="connsiteX506" fmla="*/ 997839 w 1402461"/>
              <a:gd name="connsiteY506" fmla="*/ 1160716 h 1299019"/>
              <a:gd name="connsiteX507" fmla="*/ 998411 w 1402461"/>
              <a:gd name="connsiteY507" fmla="*/ 1162431 h 1299019"/>
              <a:gd name="connsiteX508" fmla="*/ 998411 w 1402461"/>
              <a:gd name="connsiteY508" fmla="*/ 1164717 h 1299019"/>
              <a:gd name="connsiteX509" fmla="*/ 999554 w 1402461"/>
              <a:gd name="connsiteY509" fmla="*/ 1166431 h 1299019"/>
              <a:gd name="connsiteX510" fmla="*/ 1000125 w 1402461"/>
              <a:gd name="connsiteY510" fmla="*/ 1168146 h 1299019"/>
              <a:gd name="connsiteX511" fmla="*/ 999554 w 1402461"/>
              <a:gd name="connsiteY511" fmla="*/ 1169860 h 1299019"/>
              <a:gd name="connsiteX512" fmla="*/ 998411 w 1402461"/>
              <a:gd name="connsiteY512" fmla="*/ 1171004 h 1299019"/>
              <a:gd name="connsiteX513" fmla="*/ 997268 w 1402461"/>
              <a:gd name="connsiteY513" fmla="*/ 1172147 h 1299019"/>
              <a:gd name="connsiteX514" fmla="*/ 996125 w 1402461"/>
              <a:gd name="connsiteY514" fmla="*/ 1173289 h 1299019"/>
              <a:gd name="connsiteX515" fmla="*/ 994410 w 1402461"/>
              <a:gd name="connsiteY515" fmla="*/ 1174432 h 1299019"/>
              <a:gd name="connsiteX516" fmla="*/ 992124 w 1402461"/>
              <a:gd name="connsiteY516" fmla="*/ 1173861 h 1299019"/>
              <a:gd name="connsiteX517" fmla="*/ 989838 w 1402461"/>
              <a:gd name="connsiteY517" fmla="*/ 1173861 h 1299019"/>
              <a:gd name="connsiteX518" fmla="*/ 989267 w 1402461"/>
              <a:gd name="connsiteY518" fmla="*/ 1175575 h 1299019"/>
              <a:gd name="connsiteX519" fmla="*/ 988695 w 1402461"/>
              <a:gd name="connsiteY519" fmla="*/ 1177290 h 1299019"/>
              <a:gd name="connsiteX520" fmla="*/ 986409 w 1402461"/>
              <a:gd name="connsiteY520" fmla="*/ 1176718 h 1299019"/>
              <a:gd name="connsiteX521" fmla="*/ 984123 w 1402461"/>
              <a:gd name="connsiteY521" fmla="*/ 1177290 h 1299019"/>
              <a:gd name="connsiteX522" fmla="*/ 981837 w 1402461"/>
              <a:gd name="connsiteY522" fmla="*/ 1177290 h 1299019"/>
              <a:gd name="connsiteX523" fmla="*/ 980123 w 1402461"/>
              <a:gd name="connsiteY523" fmla="*/ 1177862 h 1299019"/>
              <a:gd name="connsiteX524" fmla="*/ 977837 w 1402461"/>
              <a:gd name="connsiteY524" fmla="*/ 1177290 h 1299019"/>
              <a:gd name="connsiteX525" fmla="*/ 976694 w 1402461"/>
              <a:gd name="connsiteY525" fmla="*/ 1176147 h 1299019"/>
              <a:gd name="connsiteX526" fmla="*/ 974979 w 1402461"/>
              <a:gd name="connsiteY526" fmla="*/ 1175575 h 1299019"/>
              <a:gd name="connsiteX527" fmla="*/ 972693 w 1402461"/>
              <a:gd name="connsiteY527" fmla="*/ 1176147 h 1299019"/>
              <a:gd name="connsiteX528" fmla="*/ 970407 w 1402461"/>
              <a:gd name="connsiteY528" fmla="*/ 1176147 h 1299019"/>
              <a:gd name="connsiteX529" fmla="*/ 969264 w 1402461"/>
              <a:gd name="connsiteY529" fmla="*/ 1175004 h 1299019"/>
              <a:gd name="connsiteX530" fmla="*/ 968121 w 1402461"/>
              <a:gd name="connsiteY530" fmla="*/ 1173861 h 1299019"/>
              <a:gd name="connsiteX531" fmla="*/ 966407 w 1402461"/>
              <a:gd name="connsiteY531" fmla="*/ 1173289 h 1299019"/>
              <a:gd name="connsiteX532" fmla="*/ 964121 w 1402461"/>
              <a:gd name="connsiteY532" fmla="*/ 1173861 h 1299019"/>
              <a:gd name="connsiteX533" fmla="*/ 962978 w 1402461"/>
              <a:gd name="connsiteY533" fmla="*/ 1174432 h 1299019"/>
              <a:gd name="connsiteX534" fmla="*/ 961263 w 1402461"/>
              <a:gd name="connsiteY534" fmla="*/ 1175575 h 1299019"/>
              <a:gd name="connsiteX535" fmla="*/ 959549 w 1402461"/>
              <a:gd name="connsiteY535" fmla="*/ 1176147 h 1299019"/>
              <a:gd name="connsiteX536" fmla="*/ 957263 w 1402461"/>
              <a:gd name="connsiteY536" fmla="*/ 1176718 h 1299019"/>
              <a:gd name="connsiteX537" fmla="*/ 954977 w 1402461"/>
              <a:gd name="connsiteY537" fmla="*/ 1176718 h 1299019"/>
              <a:gd name="connsiteX538" fmla="*/ 952690 w 1402461"/>
              <a:gd name="connsiteY538" fmla="*/ 1176718 h 1299019"/>
              <a:gd name="connsiteX539" fmla="*/ 950976 w 1402461"/>
              <a:gd name="connsiteY539" fmla="*/ 1177290 h 1299019"/>
              <a:gd name="connsiteX540" fmla="*/ 949262 w 1402461"/>
              <a:gd name="connsiteY540" fmla="*/ 1177862 h 1299019"/>
              <a:gd name="connsiteX541" fmla="*/ 946976 w 1402461"/>
              <a:gd name="connsiteY541" fmla="*/ 1178433 h 1299019"/>
              <a:gd name="connsiteX542" fmla="*/ 945833 w 1402461"/>
              <a:gd name="connsiteY542" fmla="*/ 1179576 h 1299019"/>
              <a:gd name="connsiteX543" fmla="*/ 944690 w 1402461"/>
              <a:gd name="connsiteY543" fmla="*/ 1180148 h 1299019"/>
              <a:gd name="connsiteX544" fmla="*/ 942975 w 1402461"/>
              <a:gd name="connsiteY544" fmla="*/ 1181290 h 1299019"/>
              <a:gd name="connsiteX545" fmla="*/ 942404 w 1402461"/>
              <a:gd name="connsiteY545" fmla="*/ 1183005 h 1299019"/>
              <a:gd name="connsiteX546" fmla="*/ 941261 w 1402461"/>
              <a:gd name="connsiteY546" fmla="*/ 1184148 h 1299019"/>
              <a:gd name="connsiteX547" fmla="*/ 940689 w 1402461"/>
              <a:gd name="connsiteY547" fmla="*/ 1185863 h 1299019"/>
              <a:gd name="connsiteX548" fmla="*/ 939546 w 1402461"/>
              <a:gd name="connsiteY548" fmla="*/ 1187577 h 1299019"/>
              <a:gd name="connsiteX549" fmla="*/ 938403 w 1402461"/>
              <a:gd name="connsiteY549" fmla="*/ 1188720 h 1299019"/>
              <a:gd name="connsiteX550" fmla="*/ 937260 w 1402461"/>
              <a:gd name="connsiteY550" fmla="*/ 1189863 h 1299019"/>
              <a:gd name="connsiteX551" fmla="*/ 936117 w 1402461"/>
              <a:gd name="connsiteY551" fmla="*/ 1191006 h 1299019"/>
              <a:gd name="connsiteX552" fmla="*/ 934403 w 1402461"/>
              <a:gd name="connsiteY552" fmla="*/ 1191577 h 1299019"/>
              <a:gd name="connsiteX553" fmla="*/ 932688 w 1402461"/>
              <a:gd name="connsiteY553" fmla="*/ 1192149 h 1299019"/>
              <a:gd name="connsiteX554" fmla="*/ 930402 w 1402461"/>
              <a:gd name="connsiteY554" fmla="*/ 1192721 h 1299019"/>
              <a:gd name="connsiteX555" fmla="*/ 928688 w 1402461"/>
              <a:gd name="connsiteY555" fmla="*/ 1193292 h 1299019"/>
              <a:gd name="connsiteX556" fmla="*/ 926973 w 1402461"/>
              <a:gd name="connsiteY556" fmla="*/ 1194435 h 1299019"/>
              <a:gd name="connsiteX557" fmla="*/ 925830 w 1402461"/>
              <a:gd name="connsiteY557" fmla="*/ 1195578 h 1299019"/>
              <a:gd name="connsiteX558" fmla="*/ 924115 w 1402461"/>
              <a:gd name="connsiteY558" fmla="*/ 1196149 h 1299019"/>
              <a:gd name="connsiteX559" fmla="*/ 922401 w 1402461"/>
              <a:gd name="connsiteY559" fmla="*/ 1196721 h 1299019"/>
              <a:gd name="connsiteX560" fmla="*/ 920687 w 1402461"/>
              <a:gd name="connsiteY560" fmla="*/ 1197292 h 1299019"/>
              <a:gd name="connsiteX561" fmla="*/ 918972 w 1402461"/>
              <a:gd name="connsiteY561" fmla="*/ 1197864 h 1299019"/>
              <a:gd name="connsiteX562" fmla="*/ 916686 w 1402461"/>
              <a:gd name="connsiteY562" fmla="*/ 1197864 h 1299019"/>
              <a:gd name="connsiteX563" fmla="*/ 914400 w 1402461"/>
              <a:gd name="connsiteY563" fmla="*/ 1198435 h 1299019"/>
              <a:gd name="connsiteX564" fmla="*/ 912114 w 1402461"/>
              <a:gd name="connsiteY564" fmla="*/ 1198435 h 1299019"/>
              <a:gd name="connsiteX565" fmla="*/ 910400 w 1402461"/>
              <a:gd name="connsiteY565" fmla="*/ 1198435 h 1299019"/>
              <a:gd name="connsiteX566" fmla="*/ 908685 w 1402461"/>
              <a:gd name="connsiteY566" fmla="*/ 1199007 h 1299019"/>
              <a:gd name="connsiteX567" fmla="*/ 906971 w 1402461"/>
              <a:gd name="connsiteY567" fmla="*/ 1200150 h 1299019"/>
              <a:gd name="connsiteX568" fmla="*/ 905256 w 1402461"/>
              <a:gd name="connsiteY568" fmla="*/ 1200722 h 1299019"/>
              <a:gd name="connsiteX569" fmla="*/ 904113 w 1402461"/>
              <a:gd name="connsiteY569" fmla="*/ 1201864 h 1299019"/>
              <a:gd name="connsiteX570" fmla="*/ 902399 w 1402461"/>
              <a:gd name="connsiteY570" fmla="*/ 1202436 h 1299019"/>
              <a:gd name="connsiteX571" fmla="*/ 900684 w 1402461"/>
              <a:gd name="connsiteY571" fmla="*/ 1203579 h 1299019"/>
              <a:gd name="connsiteX572" fmla="*/ 898970 w 1402461"/>
              <a:gd name="connsiteY572" fmla="*/ 1204150 h 1299019"/>
              <a:gd name="connsiteX573" fmla="*/ 897255 w 1402461"/>
              <a:gd name="connsiteY573" fmla="*/ 1204722 h 1299019"/>
              <a:gd name="connsiteX574" fmla="*/ 895540 w 1402461"/>
              <a:gd name="connsiteY574" fmla="*/ 1205293 h 1299019"/>
              <a:gd name="connsiteX575" fmla="*/ 893826 w 1402461"/>
              <a:gd name="connsiteY575" fmla="*/ 1205865 h 1299019"/>
              <a:gd name="connsiteX576" fmla="*/ 892112 w 1402461"/>
              <a:gd name="connsiteY576" fmla="*/ 1207008 h 1299019"/>
              <a:gd name="connsiteX577" fmla="*/ 890397 w 1402461"/>
              <a:gd name="connsiteY577" fmla="*/ 1207580 h 1299019"/>
              <a:gd name="connsiteX578" fmla="*/ 889254 w 1402461"/>
              <a:gd name="connsiteY578" fmla="*/ 1208723 h 1299019"/>
              <a:gd name="connsiteX579" fmla="*/ 887540 w 1402461"/>
              <a:gd name="connsiteY579" fmla="*/ 1209294 h 1299019"/>
              <a:gd name="connsiteX580" fmla="*/ 886397 w 1402461"/>
              <a:gd name="connsiteY580" fmla="*/ 1211008 h 1299019"/>
              <a:gd name="connsiteX581" fmla="*/ 885254 w 1402461"/>
              <a:gd name="connsiteY581" fmla="*/ 1212151 h 1299019"/>
              <a:gd name="connsiteX582" fmla="*/ 884682 w 1402461"/>
              <a:gd name="connsiteY582" fmla="*/ 1213295 h 1299019"/>
              <a:gd name="connsiteX583" fmla="*/ 882968 w 1402461"/>
              <a:gd name="connsiteY583" fmla="*/ 1214438 h 1299019"/>
              <a:gd name="connsiteX584" fmla="*/ 881825 w 1402461"/>
              <a:gd name="connsiteY584" fmla="*/ 1215581 h 1299019"/>
              <a:gd name="connsiteX585" fmla="*/ 880682 w 1402461"/>
              <a:gd name="connsiteY585" fmla="*/ 1216723 h 1299019"/>
              <a:gd name="connsiteX586" fmla="*/ 880110 w 1402461"/>
              <a:gd name="connsiteY586" fmla="*/ 1218438 h 1299019"/>
              <a:gd name="connsiteX587" fmla="*/ 878967 w 1402461"/>
              <a:gd name="connsiteY587" fmla="*/ 1219581 h 1299019"/>
              <a:gd name="connsiteX588" fmla="*/ 877824 w 1402461"/>
              <a:gd name="connsiteY588" fmla="*/ 1221296 h 1299019"/>
              <a:gd name="connsiteX589" fmla="*/ 877824 w 1402461"/>
              <a:gd name="connsiteY589" fmla="*/ 1223010 h 1299019"/>
              <a:gd name="connsiteX590" fmla="*/ 877824 w 1402461"/>
              <a:gd name="connsiteY590" fmla="*/ 1224724 h 1299019"/>
              <a:gd name="connsiteX591" fmla="*/ 877824 w 1402461"/>
              <a:gd name="connsiteY591" fmla="*/ 1227582 h 1299019"/>
              <a:gd name="connsiteX592" fmla="*/ 878396 w 1402461"/>
              <a:gd name="connsiteY592" fmla="*/ 1229297 h 1299019"/>
              <a:gd name="connsiteX593" fmla="*/ 878396 w 1402461"/>
              <a:gd name="connsiteY593" fmla="*/ 1231582 h 1299019"/>
              <a:gd name="connsiteX594" fmla="*/ 878967 w 1402461"/>
              <a:gd name="connsiteY594" fmla="*/ 1233297 h 1299019"/>
              <a:gd name="connsiteX595" fmla="*/ 879538 w 1402461"/>
              <a:gd name="connsiteY595" fmla="*/ 1235012 h 1299019"/>
              <a:gd name="connsiteX596" fmla="*/ 878967 w 1402461"/>
              <a:gd name="connsiteY596" fmla="*/ 1237298 h 1299019"/>
              <a:gd name="connsiteX597" fmla="*/ 878396 w 1402461"/>
              <a:gd name="connsiteY597" fmla="*/ 1239012 h 1299019"/>
              <a:gd name="connsiteX598" fmla="*/ 876681 w 1402461"/>
              <a:gd name="connsiteY598" fmla="*/ 1240155 h 1299019"/>
              <a:gd name="connsiteX599" fmla="*/ 875538 w 1402461"/>
              <a:gd name="connsiteY599" fmla="*/ 1240726 h 1299019"/>
              <a:gd name="connsiteX600" fmla="*/ 873824 w 1402461"/>
              <a:gd name="connsiteY600" fmla="*/ 1241298 h 1299019"/>
              <a:gd name="connsiteX601" fmla="*/ 872109 w 1402461"/>
              <a:gd name="connsiteY601" fmla="*/ 1242441 h 1299019"/>
              <a:gd name="connsiteX602" fmla="*/ 871538 w 1402461"/>
              <a:gd name="connsiteY602" fmla="*/ 1244156 h 1299019"/>
              <a:gd name="connsiteX603" fmla="*/ 870395 w 1402461"/>
              <a:gd name="connsiteY603" fmla="*/ 1245870 h 1299019"/>
              <a:gd name="connsiteX604" fmla="*/ 869823 w 1402461"/>
              <a:gd name="connsiteY604" fmla="*/ 1247013 h 1299019"/>
              <a:gd name="connsiteX605" fmla="*/ 869252 w 1402461"/>
              <a:gd name="connsiteY605" fmla="*/ 1248727 h 1299019"/>
              <a:gd name="connsiteX606" fmla="*/ 868109 w 1402461"/>
              <a:gd name="connsiteY606" fmla="*/ 1250442 h 1299019"/>
              <a:gd name="connsiteX607" fmla="*/ 867537 w 1402461"/>
              <a:gd name="connsiteY607" fmla="*/ 1252156 h 1299019"/>
              <a:gd name="connsiteX608" fmla="*/ 866965 w 1402461"/>
              <a:gd name="connsiteY608" fmla="*/ 1253299 h 1299019"/>
              <a:gd name="connsiteX609" fmla="*/ 865251 w 1402461"/>
              <a:gd name="connsiteY609" fmla="*/ 1253299 h 1299019"/>
              <a:gd name="connsiteX610" fmla="*/ 862965 w 1402461"/>
              <a:gd name="connsiteY610" fmla="*/ 1253299 h 1299019"/>
              <a:gd name="connsiteX611" fmla="*/ 860679 w 1402461"/>
              <a:gd name="connsiteY611" fmla="*/ 1253299 h 1299019"/>
              <a:gd name="connsiteX612" fmla="*/ 857822 w 1402461"/>
              <a:gd name="connsiteY612" fmla="*/ 1253299 h 1299019"/>
              <a:gd name="connsiteX613" fmla="*/ 855536 w 1402461"/>
              <a:gd name="connsiteY613" fmla="*/ 1253299 h 1299019"/>
              <a:gd name="connsiteX614" fmla="*/ 853250 w 1402461"/>
              <a:gd name="connsiteY614" fmla="*/ 1253299 h 1299019"/>
              <a:gd name="connsiteX615" fmla="*/ 850963 w 1402461"/>
              <a:gd name="connsiteY615" fmla="*/ 1253299 h 1299019"/>
              <a:gd name="connsiteX616" fmla="*/ 848678 w 1402461"/>
              <a:gd name="connsiteY616" fmla="*/ 1253871 h 1299019"/>
              <a:gd name="connsiteX617" fmla="*/ 846963 w 1402461"/>
              <a:gd name="connsiteY617" fmla="*/ 1253299 h 1299019"/>
              <a:gd name="connsiteX618" fmla="*/ 845249 w 1402461"/>
              <a:gd name="connsiteY618" fmla="*/ 1252728 h 1299019"/>
              <a:gd name="connsiteX619" fmla="*/ 843534 w 1402461"/>
              <a:gd name="connsiteY619" fmla="*/ 1252156 h 1299019"/>
              <a:gd name="connsiteX620" fmla="*/ 841820 w 1402461"/>
              <a:gd name="connsiteY620" fmla="*/ 1251585 h 1299019"/>
              <a:gd name="connsiteX621" fmla="*/ 840105 w 1402461"/>
              <a:gd name="connsiteY621" fmla="*/ 1251014 h 1299019"/>
              <a:gd name="connsiteX622" fmla="*/ 838390 w 1402461"/>
              <a:gd name="connsiteY622" fmla="*/ 1249871 h 1299019"/>
              <a:gd name="connsiteX623" fmla="*/ 836676 w 1402461"/>
              <a:gd name="connsiteY623" fmla="*/ 1249299 h 1299019"/>
              <a:gd name="connsiteX624" fmla="*/ 836105 w 1402461"/>
              <a:gd name="connsiteY624" fmla="*/ 1248156 h 1299019"/>
              <a:gd name="connsiteX625" fmla="*/ 834962 w 1402461"/>
              <a:gd name="connsiteY625" fmla="*/ 1246441 h 1299019"/>
              <a:gd name="connsiteX626" fmla="*/ 833819 w 1402461"/>
              <a:gd name="connsiteY626" fmla="*/ 1245298 h 1299019"/>
              <a:gd name="connsiteX627" fmla="*/ 832676 w 1402461"/>
              <a:gd name="connsiteY627" fmla="*/ 1244156 h 1299019"/>
              <a:gd name="connsiteX628" fmla="*/ 830961 w 1402461"/>
              <a:gd name="connsiteY628" fmla="*/ 1243013 h 1299019"/>
              <a:gd name="connsiteX629" fmla="*/ 829247 w 1402461"/>
              <a:gd name="connsiteY629" fmla="*/ 1242441 h 1299019"/>
              <a:gd name="connsiteX630" fmla="*/ 827532 w 1402461"/>
              <a:gd name="connsiteY630" fmla="*/ 1243013 h 1299019"/>
              <a:gd name="connsiteX631" fmla="*/ 825818 w 1402461"/>
              <a:gd name="connsiteY631" fmla="*/ 1244156 h 1299019"/>
              <a:gd name="connsiteX632" fmla="*/ 824103 w 1402461"/>
              <a:gd name="connsiteY632" fmla="*/ 1244727 h 1299019"/>
              <a:gd name="connsiteX633" fmla="*/ 822388 w 1402461"/>
              <a:gd name="connsiteY633" fmla="*/ 1245298 h 1299019"/>
              <a:gd name="connsiteX634" fmla="*/ 820674 w 1402461"/>
              <a:gd name="connsiteY634" fmla="*/ 1245298 h 1299019"/>
              <a:gd name="connsiteX635" fmla="*/ 818960 w 1402461"/>
              <a:gd name="connsiteY635" fmla="*/ 1244727 h 1299019"/>
              <a:gd name="connsiteX636" fmla="*/ 817245 w 1402461"/>
              <a:gd name="connsiteY636" fmla="*/ 1244156 h 1299019"/>
              <a:gd name="connsiteX637" fmla="*/ 814388 w 1402461"/>
              <a:gd name="connsiteY637" fmla="*/ 1244156 h 1299019"/>
              <a:gd name="connsiteX638" fmla="*/ 812673 w 1402461"/>
              <a:gd name="connsiteY638" fmla="*/ 1244156 h 1299019"/>
              <a:gd name="connsiteX639" fmla="*/ 811530 w 1402461"/>
              <a:gd name="connsiteY639" fmla="*/ 1244727 h 1299019"/>
              <a:gd name="connsiteX640" fmla="*/ 810387 w 1402461"/>
              <a:gd name="connsiteY640" fmla="*/ 1244727 h 1299019"/>
              <a:gd name="connsiteX641" fmla="*/ 808673 w 1402461"/>
              <a:gd name="connsiteY641" fmla="*/ 1243584 h 1299019"/>
              <a:gd name="connsiteX642" fmla="*/ 807530 w 1402461"/>
              <a:gd name="connsiteY642" fmla="*/ 1242441 h 1299019"/>
              <a:gd name="connsiteX643" fmla="*/ 806387 w 1402461"/>
              <a:gd name="connsiteY643" fmla="*/ 1241298 h 1299019"/>
              <a:gd name="connsiteX644" fmla="*/ 805244 w 1402461"/>
              <a:gd name="connsiteY644" fmla="*/ 1240155 h 1299019"/>
              <a:gd name="connsiteX645" fmla="*/ 804101 w 1402461"/>
              <a:gd name="connsiteY645" fmla="*/ 1239012 h 1299019"/>
              <a:gd name="connsiteX646" fmla="*/ 802958 w 1402461"/>
              <a:gd name="connsiteY646" fmla="*/ 1237869 h 1299019"/>
              <a:gd name="connsiteX647" fmla="*/ 801243 w 1402461"/>
              <a:gd name="connsiteY647" fmla="*/ 1236726 h 1299019"/>
              <a:gd name="connsiteX648" fmla="*/ 800100 w 1402461"/>
              <a:gd name="connsiteY648" fmla="*/ 1235583 h 1299019"/>
              <a:gd name="connsiteX649" fmla="*/ 798957 w 1402461"/>
              <a:gd name="connsiteY649" fmla="*/ 1234440 h 1299019"/>
              <a:gd name="connsiteX650" fmla="*/ 797814 w 1402461"/>
              <a:gd name="connsiteY650" fmla="*/ 1233297 h 1299019"/>
              <a:gd name="connsiteX651" fmla="*/ 796671 w 1402461"/>
              <a:gd name="connsiteY651" fmla="*/ 1232154 h 1299019"/>
              <a:gd name="connsiteX652" fmla="*/ 795528 w 1402461"/>
              <a:gd name="connsiteY652" fmla="*/ 1231582 h 1299019"/>
              <a:gd name="connsiteX653" fmla="*/ 793813 w 1402461"/>
              <a:gd name="connsiteY653" fmla="*/ 1230439 h 1299019"/>
              <a:gd name="connsiteX654" fmla="*/ 791528 w 1402461"/>
              <a:gd name="connsiteY654" fmla="*/ 1230439 h 1299019"/>
              <a:gd name="connsiteX655" fmla="*/ 789242 w 1402461"/>
              <a:gd name="connsiteY655" fmla="*/ 1230439 h 1299019"/>
              <a:gd name="connsiteX656" fmla="*/ 787527 w 1402461"/>
              <a:gd name="connsiteY656" fmla="*/ 1229868 h 1299019"/>
              <a:gd name="connsiteX657" fmla="*/ 785813 w 1402461"/>
              <a:gd name="connsiteY657" fmla="*/ 1228725 h 1299019"/>
              <a:gd name="connsiteX658" fmla="*/ 784670 w 1402461"/>
              <a:gd name="connsiteY658" fmla="*/ 1228154 h 1299019"/>
              <a:gd name="connsiteX659" fmla="*/ 782955 w 1402461"/>
              <a:gd name="connsiteY659" fmla="*/ 1227010 h 1299019"/>
              <a:gd name="connsiteX660" fmla="*/ 781240 w 1402461"/>
              <a:gd name="connsiteY660" fmla="*/ 1227582 h 1299019"/>
              <a:gd name="connsiteX661" fmla="*/ 779526 w 1402461"/>
              <a:gd name="connsiteY661" fmla="*/ 1228154 h 1299019"/>
              <a:gd name="connsiteX662" fmla="*/ 777812 w 1402461"/>
              <a:gd name="connsiteY662" fmla="*/ 1228154 h 1299019"/>
              <a:gd name="connsiteX663" fmla="*/ 776097 w 1402461"/>
              <a:gd name="connsiteY663" fmla="*/ 1227010 h 1299019"/>
              <a:gd name="connsiteX664" fmla="*/ 774954 w 1402461"/>
              <a:gd name="connsiteY664" fmla="*/ 1225867 h 1299019"/>
              <a:gd name="connsiteX665" fmla="*/ 773811 w 1402461"/>
              <a:gd name="connsiteY665" fmla="*/ 1224724 h 1299019"/>
              <a:gd name="connsiteX666" fmla="*/ 772668 w 1402461"/>
              <a:gd name="connsiteY666" fmla="*/ 1223581 h 1299019"/>
              <a:gd name="connsiteX667" fmla="*/ 771525 w 1402461"/>
              <a:gd name="connsiteY667" fmla="*/ 1222439 h 1299019"/>
              <a:gd name="connsiteX668" fmla="*/ 769811 w 1402461"/>
              <a:gd name="connsiteY668" fmla="*/ 1221867 h 1299019"/>
              <a:gd name="connsiteX669" fmla="*/ 767525 w 1402461"/>
              <a:gd name="connsiteY669" fmla="*/ 1221867 h 1299019"/>
              <a:gd name="connsiteX670" fmla="*/ 765238 w 1402461"/>
              <a:gd name="connsiteY670" fmla="*/ 1221296 h 1299019"/>
              <a:gd name="connsiteX671" fmla="*/ 764096 w 1402461"/>
              <a:gd name="connsiteY671" fmla="*/ 1220152 h 1299019"/>
              <a:gd name="connsiteX672" fmla="*/ 762953 w 1402461"/>
              <a:gd name="connsiteY672" fmla="*/ 1219009 h 1299019"/>
              <a:gd name="connsiteX673" fmla="*/ 761238 w 1402461"/>
              <a:gd name="connsiteY673" fmla="*/ 1219009 h 1299019"/>
              <a:gd name="connsiteX674" fmla="*/ 759524 w 1402461"/>
              <a:gd name="connsiteY674" fmla="*/ 1219009 h 1299019"/>
              <a:gd name="connsiteX675" fmla="*/ 757809 w 1402461"/>
              <a:gd name="connsiteY675" fmla="*/ 1217866 h 1299019"/>
              <a:gd name="connsiteX676" fmla="*/ 756666 w 1402461"/>
              <a:gd name="connsiteY676" fmla="*/ 1216723 h 1299019"/>
              <a:gd name="connsiteX677" fmla="*/ 756095 w 1402461"/>
              <a:gd name="connsiteY677" fmla="*/ 1215581 h 1299019"/>
              <a:gd name="connsiteX678" fmla="*/ 754380 w 1402461"/>
              <a:gd name="connsiteY678" fmla="*/ 1214438 h 1299019"/>
              <a:gd name="connsiteX679" fmla="*/ 753237 w 1402461"/>
              <a:gd name="connsiteY679" fmla="*/ 1213295 h 1299019"/>
              <a:gd name="connsiteX680" fmla="*/ 751523 w 1402461"/>
              <a:gd name="connsiteY680" fmla="*/ 1212151 h 1299019"/>
              <a:gd name="connsiteX681" fmla="*/ 749808 w 1402461"/>
              <a:gd name="connsiteY681" fmla="*/ 1211580 h 1299019"/>
              <a:gd name="connsiteX682" fmla="*/ 748094 w 1402461"/>
              <a:gd name="connsiteY682" fmla="*/ 1211008 h 1299019"/>
              <a:gd name="connsiteX683" fmla="*/ 745808 w 1402461"/>
              <a:gd name="connsiteY683" fmla="*/ 1211580 h 1299019"/>
              <a:gd name="connsiteX684" fmla="*/ 744093 w 1402461"/>
              <a:gd name="connsiteY684" fmla="*/ 1212151 h 1299019"/>
              <a:gd name="connsiteX685" fmla="*/ 742950 w 1402461"/>
              <a:gd name="connsiteY685" fmla="*/ 1212723 h 1299019"/>
              <a:gd name="connsiteX686" fmla="*/ 740664 w 1402461"/>
              <a:gd name="connsiteY686" fmla="*/ 1213295 h 1299019"/>
              <a:gd name="connsiteX687" fmla="*/ 739521 w 1402461"/>
              <a:gd name="connsiteY687" fmla="*/ 1212151 h 1299019"/>
              <a:gd name="connsiteX688" fmla="*/ 738378 w 1402461"/>
              <a:gd name="connsiteY688" fmla="*/ 1210437 h 1299019"/>
              <a:gd name="connsiteX689" fmla="*/ 737235 w 1402461"/>
              <a:gd name="connsiteY689" fmla="*/ 1209294 h 1299019"/>
              <a:gd name="connsiteX690" fmla="*/ 736663 w 1402461"/>
              <a:gd name="connsiteY690" fmla="*/ 1208151 h 1299019"/>
              <a:gd name="connsiteX691" fmla="*/ 735521 w 1402461"/>
              <a:gd name="connsiteY691" fmla="*/ 1206437 h 1299019"/>
              <a:gd name="connsiteX692" fmla="*/ 734949 w 1402461"/>
              <a:gd name="connsiteY692" fmla="*/ 1204722 h 1299019"/>
              <a:gd name="connsiteX693" fmla="*/ 733806 w 1402461"/>
              <a:gd name="connsiteY693" fmla="*/ 1203579 h 1299019"/>
              <a:gd name="connsiteX694" fmla="*/ 732663 w 1402461"/>
              <a:gd name="connsiteY694" fmla="*/ 1202436 h 1299019"/>
              <a:gd name="connsiteX695" fmla="*/ 730377 w 1402461"/>
              <a:gd name="connsiteY695" fmla="*/ 1201864 h 1299019"/>
              <a:gd name="connsiteX696" fmla="*/ 728663 w 1402461"/>
              <a:gd name="connsiteY696" fmla="*/ 1201864 h 1299019"/>
              <a:gd name="connsiteX697" fmla="*/ 726948 w 1402461"/>
              <a:gd name="connsiteY697" fmla="*/ 1202436 h 1299019"/>
              <a:gd name="connsiteX698" fmla="*/ 724662 w 1402461"/>
              <a:gd name="connsiteY698" fmla="*/ 1203007 h 1299019"/>
              <a:gd name="connsiteX699" fmla="*/ 722376 w 1402461"/>
              <a:gd name="connsiteY699" fmla="*/ 1202436 h 1299019"/>
              <a:gd name="connsiteX700" fmla="*/ 720662 w 1402461"/>
              <a:gd name="connsiteY700" fmla="*/ 1201864 h 1299019"/>
              <a:gd name="connsiteX701" fmla="*/ 718947 w 1402461"/>
              <a:gd name="connsiteY701" fmla="*/ 1201864 h 1299019"/>
              <a:gd name="connsiteX702" fmla="*/ 716661 w 1402461"/>
              <a:gd name="connsiteY702" fmla="*/ 1202436 h 1299019"/>
              <a:gd name="connsiteX703" fmla="*/ 714947 w 1402461"/>
              <a:gd name="connsiteY703" fmla="*/ 1202436 h 1299019"/>
              <a:gd name="connsiteX704" fmla="*/ 713232 w 1402461"/>
              <a:gd name="connsiteY704" fmla="*/ 1201864 h 1299019"/>
              <a:gd name="connsiteX705" fmla="*/ 711518 w 1402461"/>
              <a:gd name="connsiteY705" fmla="*/ 1201293 h 1299019"/>
              <a:gd name="connsiteX706" fmla="*/ 710375 w 1402461"/>
              <a:gd name="connsiteY706" fmla="*/ 1200150 h 1299019"/>
              <a:gd name="connsiteX707" fmla="*/ 708660 w 1402461"/>
              <a:gd name="connsiteY707" fmla="*/ 1199007 h 1299019"/>
              <a:gd name="connsiteX708" fmla="*/ 706946 w 1402461"/>
              <a:gd name="connsiteY708" fmla="*/ 1199007 h 1299019"/>
              <a:gd name="connsiteX709" fmla="*/ 705231 w 1402461"/>
              <a:gd name="connsiteY709" fmla="*/ 1198435 h 1299019"/>
              <a:gd name="connsiteX710" fmla="*/ 703517 w 1402461"/>
              <a:gd name="connsiteY710" fmla="*/ 1197292 h 1299019"/>
              <a:gd name="connsiteX711" fmla="*/ 702945 w 1402461"/>
              <a:gd name="connsiteY711" fmla="*/ 1196149 h 1299019"/>
              <a:gd name="connsiteX712" fmla="*/ 701802 w 1402461"/>
              <a:gd name="connsiteY712" fmla="*/ 1194435 h 1299019"/>
              <a:gd name="connsiteX713" fmla="*/ 700088 w 1402461"/>
              <a:gd name="connsiteY713" fmla="*/ 1193864 h 1299019"/>
              <a:gd name="connsiteX714" fmla="*/ 697802 w 1402461"/>
              <a:gd name="connsiteY714" fmla="*/ 1193864 h 1299019"/>
              <a:gd name="connsiteX715" fmla="*/ 695515 w 1402461"/>
              <a:gd name="connsiteY715" fmla="*/ 1193864 h 1299019"/>
              <a:gd name="connsiteX716" fmla="*/ 693230 w 1402461"/>
              <a:gd name="connsiteY716" fmla="*/ 1193864 h 1299019"/>
              <a:gd name="connsiteX717" fmla="*/ 690944 w 1402461"/>
              <a:gd name="connsiteY717" fmla="*/ 1194435 h 1299019"/>
              <a:gd name="connsiteX718" fmla="*/ 689229 w 1402461"/>
              <a:gd name="connsiteY718" fmla="*/ 1194435 h 1299019"/>
              <a:gd name="connsiteX719" fmla="*/ 687515 w 1402461"/>
              <a:gd name="connsiteY719" fmla="*/ 1195006 h 1299019"/>
              <a:gd name="connsiteX720" fmla="*/ 686372 w 1402461"/>
              <a:gd name="connsiteY720" fmla="*/ 1195006 h 1299019"/>
              <a:gd name="connsiteX721" fmla="*/ 684657 w 1402461"/>
              <a:gd name="connsiteY721" fmla="*/ 1194435 h 1299019"/>
              <a:gd name="connsiteX722" fmla="*/ 683514 w 1402461"/>
              <a:gd name="connsiteY722" fmla="*/ 1193292 h 1299019"/>
              <a:gd name="connsiteX723" fmla="*/ 682371 w 1402461"/>
              <a:gd name="connsiteY723" fmla="*/ 1191577 h 1299019"/>
              <a:gd name="connsiteX724" fmla="*/ 682371 w 1402461"/>
              <a:gd name="connsiteY724" fmla="*/ 1189863 h 1299019"/>
              <a:gd name="connsiteX725" fmla="*/ 681800 w 1402461"/>
              <a:gd name="connsiteY725" fmla="*/ 1188148 h 1299019"/>
              <a:gd name="connsiteX726" fmla="*/ 679513 w 1402461"/>
              <a:gd name="connsiteY726" fmla="*/ 1187577 h 1299019"/>
              <a:gd name="connsiteX727" fmla="*/ 677799 w 1402461"/>
              <a:gd name="connsiteY727" fmla="*/ 1188148 h 1299019"/>
              <a:gd name="connsiteX728" fmla="*/ 676656 w 1402461"/>
              <a:gd name="connsiteY728" fmla="*/ 1189291 h 1299019"/>
              <a:gd name="connsiteX729" fmla="*/ 675513 w 1402461"/>
              <a:gd name="connsiteY729" fmla="*/ 1190434 h 1299019"/>
              <a:gd name="connsiteX730" fmla="*/ 673799 w 1402461"/>
              <a:gd name="connsiteY730" fmla="*/ 1191577 h 1299019"/>
              <a:gd name="connsiteX731" fmla="*/ 672084 w 1402461"/>
              <a:gd name="connsiteY731" fmla="*/ 1191577 h 1299019"/>
              <a:gd name="connsiteX732" fmla="*/ 670370 w 1402461"/>
              <a:gd name="connsiteY732" fmla="*/ 1191006 h 1299019"/>
              <a:gd name="connsiteX733" fmla="*/ 668084 w 1402461"/>
              <a:gd name="connsiteY733" fmla="*/ 1191006 h 1299019"/>
              <a:gd name="connsiteX734" fmla="*/ 666940 w 1402461"/>
              <a:gd name="connsiteY734" fmla="*/ 1191577 h 1299019"/>
              <a:gd name="connsiteX735" fmla="*/ 666369 w 1402461"/>
              <a:gd name="connsiteY735" fmla="*/ 1193292 h 1299019"/>
              <a:gd name="connsiteX736" fmla="*/ 665798 w 1402461"/>
              <a:gd name="connsiteY736" fmla="*/ 1195578 h 1299019"/>
              <a:gd name="connsiteX737" fmla="*/ 665798 w 1402461"/>
              <a:gd name="connsiteY737" fmla="*/ 1197292 h 1299019"/>
              <a:gd name="connsiteX738" fmla="*/ 664083 w 1402461"/>
              <a:gd name="connsiteY738" fmla="*/ 1198435 h 1299019"/>
              <a:gd name="connsiteX739" fmla="*/ 662369 w 1402461"/>
              <a:gd name="connsiteY739" fmla="*/ 1197864 h 1299019"/>
              <a:gd name="connsiteX740" fmla="*/ 661226 w 1402461"/>
              <a:gd name="connsiteY740" fmla="*/ 1196149 h 1299019"/>
              <a:gd name="connsiteX741" fmla="*/ 660654 w 1402461"/>
              <a:gd name="connsiteY741" fmla="*/ 1195006 h 1299019"/>
              <a:gd name="connsiteX742" fmla="*/ 660083 w 1402461"/>
              <a:gd name="connsiteY742" fmla="*/ 1192721 h 1299019"/>
              <a:gd name="connsiteX743" fmla="*/ 659511 w 1402461"/>
              <a:gd name="connsiteY743" fmla="*/ 1191006 h 1299019"/>
              <a:gd name="connsiteX744" fmla="*/ 658940 w 1402461"/>
              <a:gd name="connsiteY744" fmla="*/ 1189863 h 1299019"/>
              <a:gd name="connsiteX745" fmla="*/ 657797 w 1402461"/>
              <a:gd name="connsiteY745" fmla="*/ 1188148 h 1299019"/>
              <a:gd name="connsiteX746" fmla="*/ 656654 w 1402461"/>
              <a:gd name="connsiteY746" fmla="*/ 1187006 h 1299019"/>
              <a:gd name="connsiteX747" fmla="*/ 654939 w 1402461"/>
              <a:gd name="connsiteY747" fmla="*/ 1186434 h 1299019"/>
              <a:gd name="connsiteX748" fmla="*/ 653225 w 1402461"/>
              <a:gd name="connsiteY748" fmla="*/ 1186434 h 1299019"/>
              <a:gd name="connsiteX749" fmla="*/ 652653 w 1402461"/>
              <a:gd name="connsiteY749" fmla="*/ 1187577 h 1299019"/>
              <a:gd name="connsiteX750" fmla="*/ 652082 w 1402461"/>
              <a:gd name="connsiteY750" fmla="*/ 1190434 h 1299019"/>
              <a:gd name="connsiteX751" fmla="*/ 652653 w 1402461"/>
              <a:gd name="connsiteY751" fmla="*/ 1192149 h 1299019"/>
              <a:gd name="connsiteX752" fmla="*/ 652653 w 1402461"/>
              <a:gd name="connsiteY752" fmla="*/ 1194435 h 1299019"/>
              <a:gd name="connsiteX753" fmla="*/ 653225 w 1402461"/>
              <a:gd name="connsiteY753" fmla="*/ 1196721 h 1299019"/>
              <a:gd name="connsiteX754" fmla="*/ 652653 w 1402461"/>
              <a:gd name="connsiteY754" fmla="*/ 1199007 h 1299019"/>
              <a:gd name="connsiteX755" fmla="*/ 651510 w 1402461"/>
              <a:gd name="connsiteY755" fmla="*/ 1200150 h 1299019"/>
              <a:gd name="connsiteX756" fmla="*/ 649796 w 1402461"/>
              <a:gd name="connsiteY756" fmla="*/ 1200150 h 1299019"/>
              <a:gd name="connsiteX757" fmla="*/ 648081 w 1402461"/>
              <a:gd name="connsiteY757" fmla="*/ 1199579 h 1299019"/>
              <a:gd name="connsiteX758" fmla="*/ 645795 w 1402461"/>
              <a:gd name="connsiteY758" fmla="*/ 1199579 h 1299019"/>
              <a:gd name="connsiteX759" fmla="*/ 645224 w 1402461"/>
              <a:gd name="connsiteY759" fmla="*/ 1201293 h 1299019"/>
              <a:gd name="connsiteX760" fmla="*/ 645795 w 1402461"/>
              <a:gd name="connsiteY760" fmla="*/ 1203579 h 1299019"/>
              <a:gd name="connsiteX761" fmla="*/ 644652 w 1402461"/>
              <a:gd name="connsiteY761" fmla="*/ 1205293 h 1299019"/>
              <a:gd name="connsiteX762" fmla="*/ 643509 w 1402461"/>
              <a:gd name="connsiteY762" fmla="*/ 1206437 h 1299019"/>
              <a:gd name="connsiteX763" fmla="*/ 641223 w 1402461"/>
              <a:gd name="connsiteY763" fmla="*/ 1206437 h 1299019"/>
              <a:gd name="connsiteX764" fmla="*/ 639509 w 1402461"/>
              <a:gd name="connsiteY764" fmla="*/ 1205865 h 1299019"/>
              <a:gd name="connsiteX765" fmla="*/ 637794 w 1402461"/>
              <a:gd name="connsiteY765" fmla="*/ 1204722 h 1299019"/>
              <a:gd name="connsiteX766" fmla="*/ 636651 w 1402461"/>
              <a:gd name="connsiteY766" fmla="*/ 1204150 h 1299019"/>
              <a:gd name="connsiteX767" fmla="*/ 634365 w 1402461"/>
              <a:gd name="connsiteY767" fmla="*/ 1203579 h 1299019"/>
              <a:gd name="connsiteX768" fmla="*/ 632079 w 1402461"/>
              <a:gd name="connsiteY768" fmla="*/ 1204150 h 1299019"/>
              <a:gd name="connsiteX769" fmla="*/ 630365 w 1402461"/>
              <a:gd name="connsiteY769" fmla="*/ 1204722 h 1299019"/>
              <a:gd name="connsiteX770" fmla="*/ 628650 w 1402461"/>
              <a:gd name="connsiteY770" fmla="*/ 1205293 h 1299019"/>
              <a:gd name="connsiteX771" fmla="*/ 626936 w 1402461"/>
              <a:gd name="connsiteY771" fmla="*/ 1206437 h 1299019"/>
              <a:gd name="connsiteX772" fmla="*/ 625793 w 1402461"/>
              <a:gd name="connsiteY772" fmla="*/ 1207580 h 1299019"/>
              <a:gd name="connsiteX773" fmla="*/ 625221 w 1402461"/>
              <a:gd name="connsiteY773" fmla="*/ 1209294 h 1299019"/>
              <a:gd name="connsiteX774" fmla="*/ 624650 w 1402461"/>
              <a:gd name="connsiteY774" fmla="*/ 1211008 h 1299019"/>
              <a:gd name="connsiteX775" fmla="*/ 624650 w 1402461"/>
              <a:gd name="connsiteY775" fmla="*/ 1213295 h 1299019"/>
              <a:gd name="connsiteX776" fmla="*/ 623507 w 1402461"/>
              <a:gd name="connsiteY776" fmla="*/ 1214438 h 1299019"/>
              <a:gd name="connsiteX777" fmla="*/ 622363 w 1402461"/>
              <a:gd name="connsiteY777" fmla="*/ 1215581 h 1299019"/>
              <a:gd name="connsiteX778" fmla="*/ 620078 w 1402461"/>
              <a:gd name="connsiteY778" fmla="*/ 1216152 h 1299019"/>
              <a:gd name="connsiteX779" fmla="*/ 618363 w 1402461"/>
              <a:gd name="connsiteY779" fmla="*/ 1216152 h 1299019"/>
              <a:gd name="connsiteX780" fmla="*/ 616649 w 1402461"/>
              <a:gd name="connsiteY780" fmla="*/ 1217295 h 1299019"/>
              <a:gd name="connsiteX781" fmla="*/ 616077 w 1402461"/>
              <a:gd name="connsiteY781" fmla="*/ 1219009 h 1299019"/>
              <a:gd name="connsiteX782" fmla="*/ 614934 w 1402461"/>
              <a:gd name="connsiteY782" fmla="*/ 1220152 h 1299019"/>
              <a:gd name="connsiteX783" fmla="*/ 614363 w 1402461"/>
              <a:gd name="connsiteY783" fmla="*/ 1221867 h 1299019"/>
              <a:gd name="connsiteX784" fmla="*/ 612648 w 1402461"/>
              <a:gd name="connsiteY784" fmla="*/ 1223010 h 1299019"/>
              <a:gd name="connsiteX785" fmla="*/ 610934 w 1402461"/>
              <a:gd name="connsiteY785" fmla="*/ 1223581 h 1299019"/>
              <a:gd name="connsiteX786" fmla="*/ 608648 w 1402461"/>
              <a:gd name="connsiteY786" fmla="*/ 1223581 h 1299019"/>
              <a:gd name="connsiteX787" fmla="*/ 606933 w 1402461"/>
              <a:gd name="connsiteY787" fmla="*/ 1223581 h 1299019"/>
              <a:gd name="connsiteX788" fmla="*/ 604647 w 1402461"/>
              <a:gd name="connsiteY788" fmla="*/ 1223010 h 1299019"/>
              <a:gd name="connsiteX789" fmla="*/ 603504 w 1402461"/>
              <a:gd name="connsiteY789" fmla="*/ 1221867 h 1299019"/>
              <a:gd name="connsiteX790" fmla="*/ 601790 w 1402461"/>
              <a:gd name="connsiteY790" fmla="*/ 1221867 h 1299019"/>
              <a:gd name="connsiteX791" fmla="*/ 599504 w 1402461"/>
              <a:gd name="connsiteY791" fmla="*/ 1222439 h 1299019"/>
              <a:gd name="connsiteX792" fmla="*/ 597218 w 1402461"/>
              <a:gd name="connsiteY792" fmla="*/ 1222439 h 1299019"/>
              <a:gd name="connsiteX793" fmla="*/ 594932 w 1402461"/>
              <a:gd name="connsiteY793" fmla="*/ 1222439 h 1299019"/>
              <a:gd name="connsiteX794" fmla="*/ 592646 w 1402461"/>
              <a:gd name="connsiteY794" fmla="*/ 1223010 h 1299019"/>
              <a:gd name="connsiteX795" fmla="*/ 590931 w 1402461"/>
              <a:gd name="connsiteY795" fmla="*/ 1223581 h 1299019"/>
              <a:gd name="connsiteX796" fmla="*/ 590360 w 1402461"/>
              <a:gd name="connsiteY796" fmla="*/ 1225296 h 1299019"/>
              <a:gd name="connsiteX797" fmla="*/ 590360 w 1402461"/>
              <a:gd name="connsiteY797" fmla="*/ 1227582 h 1299019"/>
              <a:gd name="connsiteX798" fmla="*/ 590360 w 1402461"/>
              <a:gd name="connsiteY798" fmla="*/ 1229297 h 1299019"/>
              <a:gd name="connsiteX799" fmla="*/ 591503 w 1402461"/>
              <a:gd name="connsiteY799" fmla="*/ 1230439 h 1299019"/>
              <a:gd name="connsiteX800" fmla="*/ 592646 w 1402461"/>
              <a:gd name="connsiteY800" fmla="*/ 1231582 h 1299019"/>
              <a:gd name="connsiteX801" fmla="*/ 593789 w 1402461"/>
              <a:gd name="connsiteY801" fmla="*/ 1233297 h 1299019"/>
              <a:gd name="connsiteX802" fmla="*/ 593217 w 1402461"/>
              <a:gd name="connsiteY802" fmla="*/ 1235012 h 1299019"/>
              <a:gd name="connsiteX803" fmla="*/ 591503 w 1402461"/>
              <a:gd name="connsiteY803" fmla="*/ 1235583 h 1299019"/>
              <a:gd name="connsiteX804" fmla="*/ 589788 w 1402461"/>
              <a:gd name="connsiteY804" fmla="*/ 1236726 h 1299019"/>
              <a:gd name="connsiteX805" fmla="*/ 588645 w 1402461"/>
              <a:gd name="connsiteY805" fmla="*/ 1237869 h 1299019"/>
              <a:gd name="connsiteX806" fmla="*/ 588645 w 1402461"/>
              <a:gd name="connsiteY806" fmla="*/ 1239583 h 1299019"/>
              <a:gd name="connsiteX807" fmla="*/ 588645 w 1402461"/>
              <a:gd name="connsiteY807" fmla="*/ 1241298 h 1299019"/>
              <a:gd name="connsiteX808" fmla="*/ 589788 w 1402461"/>
              <a:gd name="connsiteY808" fmla="*/ 1243013 h 1299019"/>
              <a:gd name="connsiteX809" fmla="*/ 589788 w 1402461"/>
              <a:gd name="connsiteY809" fmla="*/ 1245298 h 1299019"/>
              <a:gd name="connsiteX810" fmla="*/ 589217 w 1402461"/>
              <a:gd name="connsiteY810" fmla="*/ 1247013 h 1299019"/>
              <a:gd name="connsiteX811" fmla="*/ 588645 w 1402461"/>
              <a:gd name="connsiteY811" fmla="*/ 1248156 h 1299019"/>
              <a:gd name="connsiteX812" fmla="*/ 586931 w 1402461"/>
              <a:gd name="connsiteY812" fmla="*/ 1249299 h 1299019"/>
              <a:gd name="connsiteX813" fmla="*/ 585788 w 1402461"/>
              <a:gd name="connsiteY813" fmla="*/ 1250442 h 1299019"/>
              <a:gd name="connsiteX814" fmla="*/ 584073 w 1402461"/>
              <a:gd name="connsiteY814" fmla="*/ 1251014 h 1299019"/>
              <a:gd name="connsiteX815" fmla="*/ 582930 w 1402461"/>
              <a:gd name="connsiteY815" fmla="*/ 1252156 h 1299019"/>
              <a:gd name="connsiteX816" fmla="*/ 581216 w 1402461"/>
              <a:gd name="connsiteY816" fmla="*/ 1252728 h 1299019"/>
              <a:gd name="connsiteX817" fmla="*/ 578930 w 1402461"/>
              <a:gd name="connsiteY817" fmla="*/ 1253299 h 1299019"/>
              <a:gd name="connsiteX818" fmla="*/ 577215 w 1402461"/>
              <a:gd name="connsiteY818" fmla="*/ 1253871 h 1299019"/>
              <a:gd name="connsiteX819" fmla="*/ 574929 w 1402461"/>
              <a:gd name="connsiteY819" fmla="*/ 1253871 h 1299019"/>
              <a:gd name="connsiteX820" fmla="*/ 573215 w 1402461"/>
              <a:gd name="connsiteY820" fmla="*/ 1254442 h 1299019"/>
              <a:gd name="connsiteX821" fmla="*/ 572072 w 1402461"/>
              <a:gd name="connsiteY821" fmla="*/ 1256157 h 1299019"/>
              <a:gd name="connsiteX822" fmla="*/ 571500 w 1402461"/>
              <a:gd name="connsiteY822" fmla="*/ 1257872 h 1299019"/>
              <a:gd name="connsiteX823" fmla="*/ 572072 w 1402461"/>
              <a:gd name="connsiteY823" fmla="*/ 1260157 h 1299019"/>
              <a:gd name="connsiteX824" fmla="*/ 572643 w 1402461"/>
              <a:gd name="connsiteY824" fmla="*/ 1261300 h 1299019"/>
              <a:gd name="connsiteX825" fmla="*/ 573215 w 1402461"/>
              <a:gd name="connsiteY825" fmla="*/ 1263015 h 1299019"/>
              <a:gd name="connsiteX826" fmla="*/ 573215 w 1402461"/>
              <a:gd name="connsiteY826" fmla="*/ 1265301 h 1299019"/>
              <a:gd name="connsiteX827" fmla="*/ 572072 w 1402461"/>
              <a:gd name="connsiteY827" fmla="*/ 1265873 h 1299019"/>
              <a:gd name="connsiteX828" fmla="*/ 570357 w 1402461"/>
              <a:gd name="connsiteY828" fmla="*/ 1266444 h 1299019"/>
              <a:gd name="connsiteX829" fmla="*/ 568643 w 1402461"/>
              <a:gd name="connsiteY829" fmla="*/ 1267015 h 1299019"/>
              <a:gd name="connsiteX830" fmla="*/ 567500 w 1402461"/>
              <a:gd name="connsiteY830" fmla="*/ 1268158 h 1299019"/>
              <a:gd name="connsiteX831" fmla="*/ 566357 w 1402461"/>
              <a:gd name="connsiteY831" fmla="*/ 1269873 h 1299019"/>
              <a:gd name="connsiteX832" fmla="*/ 565785 w 1402461"/>
              <a:gd name="connsiteY832" fmla="*/ 1271588 h 1299019"/>
              <a:gd name="connsiteX833" fmla="*/ 564071 w 1402461"/>
              <a:gd name="connsiteY833" fmla="*/ 1272159 h 1299019"/>
              <a:gd name="connsiteX834" fmla="*/ 561785 w 1402461"/>
              <a:gd name="connsiteY834" fmla="*/ 1272159 h 1299019"/>
              <a:gd name="connsiteX835" fmla="*/ 559499 w 1402461"/>
              <a:gd name="connsiteY835" fmla="*/ 1272159 h 1299019"/>
              <a:gd name="connsiteX836" fmla="*/ 557213 w 1402461"/>
              <a:gd name="connsiteY836" fmla="*/ 1272159 h 1299019"/>
              <a:gd name="connsiteX837" fmla="*/ 556070 w 1402461"/>
              <a:gd name="connsiteY837" fmla="*/ 1273302 h 1299019"/>
              <a:gd name="connsiteX838" fmla="*/ 554927 w 1402461"/>
              <a:gd name="connsiteY838" fmla="*/ 1274445 h 1299019"/>
              <a:gd name="connsiteX839" fmla="*/ 553784 w 1402461"/>
              <a:gd name="connsiteY839" fmla="*/ 1275588 h 1299019"/>
              <a:gd name="connsiteX840" fmla="*/ 553212 w 1402461"/>
              <a:gd name="connsiteY840" fmla="*/ 1277302 h 1299019"/>
              <a:gd name="connsiteX841" fmla="*/ 552641 w 1402461"/>
              <a:gd name="connsiteY841" fmla="*/ 1279017 h 1299019"/>
              <a:gd name="connsiteX842" fmla="*/ 551498 w 1402461"/>
              <a:gd name="connsiteY842" fmla="*/ 1280731 h 1299019"/>
              <a:gd name="connsiteX843" fmla="*/ 551498 w 1402461"/>
              <a:gd name="connsiteY843" fmla="*/ 1282446 h 1299019"/>
              <a:gd name="connsiteX844" fmla="*/ 550355 w 1402461"/>
              <a:gd name="connsiteY844" fmla="*/ 1284160 h 1299019"/>
              <a:gd name="connsiteX845" fmla="*/ 549783 w 1402461"/>
              <a:gd name="connsiteY845" fmla="*/ 1285875 h 1299019"/>
              <a:gd name="connsiteX846" fmla="*/ 548640 w 1402461"/>
              <a:gd name="connsiteY846" fmla="*/ 1287018 h 1299019"/>
              <a:gd name="connsiteX847" fmla="*/ 548069 w 1402461"/>
              <a:gd name="connsiteY847" fmla="*/ 1288732 h 1299019"/>
              <a:gd name="connsiteX848" fmla="*/ 547497 w 1402461"/>
              <a:gd name="connsiteY848" fmla="*/ 1290447 h 1299019"/>
              <a:gd name="connsiteX849" fmla="*/ 547497 w 1402461"/>
              <a:gd name="connsiteY849" fmla="*/ 1292733 h 1299019"/>
              <a:gd name="connsiteX850" fmla="*/ 547497 w 1402461"/>
              <a:gd name="connsiteY850" fmla="*/ 1295019 h 1299019"/>
              <a:gd name="connsiteX851" fmla="*/ 546354 w 1402461"/>
              <a:gd name="connsiteY851" fmla="*/ 1296162 h 1299019"/>
              <a:gd name="connsiteX852" fmla="*/ 545211 w 1402461"/>
              <a:gd name="connsiteY852" fmla="*/ 1297305 h 1299019"/>
              <a:gd name="connsiteX853" fmla="*/ 543497 w 1402461"/>
              <a:gd name="connsiteY853" fmla="*/ 1297876 h 1299019"/>
              <a:gd name="connsiteX854" fmla="*/ 542354 w 1402461"/>
              <a:gd name="connsiteY854" fmla="*/ 1299020 h 1299019"/>
              <a:gd name="connsiteX855" fmla="*/ 540068 w 1402461"/>
              <a:gd name="connsiteY855" fmla="*/ 1299020 h 1299019"/>
              <a:gd name="connsiteX856" fmla="*/ 537782 w 1402461"/>
              <a:gd name="connsiteY856" fmla="*/ 1299020 h 1299019"/>
              <a:gd name="connsiteX857" fmla="*/ 536067 w 1402461"/>
              <a:gd name="connsiteY857" fmla="*/ 1298448 h 1299019"/>
              <a:gd name="connsiteX858" fmla="*/ 533781 w 1402461"/>
              <a:gd name="connsiteY858" fmla="*/ 1298448 h 1299019"/>
              <a:gd name="connsiteX859" fmla="*/ 531495 w 1402461"/>
              <a:gd name="connsiteY859" fmla="*/ 1297876 h 1299019"/>
              <a:gd name="connsiteX860" fmla="*/ 529781 w 1402461"/>
              <a:gd name="connsiteY860" fmla="*/ 1297305 h 1299019"/>
              <a:gd name="connsiteX861" fmla="*/ 528638 w 1402461"/>
              <a:gd name="connsiteY861" fmla="*/ 1296733 h 1299019"/>
              <a:gd name="connsiteX862" fmla="*/ 526352 w 1402461"/>
              <a:gd name="connsiteY862" fmla="*/ 1296162 h 1299019"/>
              <a:gd name="connsiteX863" fmla="*/ 525209 w 1402461"/>
              <a:gd name="connsiteY863" fmla="*/ 1295019 h 1299019"/>
              <a:gd name="connsiteX864" fmla="*/ 522923 w 1402461"/>
              <a:gd name="connsiteY864" fmla="*/ 1294448 h 1299019"/>
              <a:gd name="connsiteX865" fmla="*/ 521780 w 1402461"/>
              <a:gd name="connsiteY865" fmla="*/ 1293876 h 1299019"/>
              <a:gd name="connsiteX866" fmla="*/ 520065 w 1402461"/>
              <a:gd name="connsiteY866" fmla="*/ 1293305 h 1299019"/>
              <a:gd name="connsiteX867" fmla="*/ 518350 w 1402461"/>
              <a:gd name="connsiteY867" fmla="*/ 1292162 h 1299019"/>
              <a:gd name="connsiteX868" fmla="*/ 516636 w 1402461"/>
              <a:gd name="connsiteY868" fmla="*/ 1291590 h 1299019"/>
              <a:gd name="connsiteX869" fmla="*/ 515493 w 1402461"/>
              <a:gd name="connsiteY869" fmla="*/ 1290447 h 1299019"/>
              <a:gd name="connsiteX870" fmla="*/ 514922 w 1402461"/>
              <a:gd name="connsiteY870" fmla="*/ 1288732 h 1299019"/>
              <a:gd name="connsiteX871" fmla="*/ 514350 w 1402461"/>
              <a:gd name="connsiteY871" fmla="*/ 1287018 h 1299019"/>
              <a:gd name="connsiteX872" fmla="*/ 513779 w 1402461"/>
              <a:gd name="connsiteY872" fmla="*/ 1285304 h 1299019"/>
              <a:gd name="connsiteX873" fmla="*/ 513207 w 1402461"/>
              <a:gd name="connsiteY873" fmla="*/ 1283017 h 1299019"/>
              <a:gd name="connsiteX874" fmla="*/ 513207 w 1402461"/>
              <a:gd name="connsiteY874" fmla="*/ 1280731 h 1299019"/>
              <a:gd name="connsiteX875" fmla="*/ 512636 w 1402461"/>
              <a:gd name="connsiteY875" fmla="*/ 1279017 h 1299019"/>
              <a:gd name="connsiteX876" fmla="*/ 512064 w 1402461"/>
              <a:gd name="connsiteY876" fmla="*/ 1276731 h 1299019"/>
              <a:gd name="connsiteX877" fmla="*/ 511493 w 1402461"/>
              <a:gd name="connsiteY877" fmla="*/ 1275016 h 1299019"/>
              <a:gd name="connsiteX878" fmla="*/ 511493 w 1402461"/>
              <a:gd name="connsiteY878" fmla="*/ 1273302 h 1299019"/>
              <a:gd name="connsiteX879" fmla="*/ 510350 w 1402461"/>
              <a:gd name="connsiteY879" fmla="*/ 1271588 h 1299019"/>
              <a:gd name="connsiteX880" fmla="*/ 509207 w 1402461"/>
              <a:gd name="connsiteY880" fmla="*/ 1270445 h 1299019"/>
              <a:gd name="connsiteX881" fmla="*/ 508635 w 1402461"/>
              <a:gd name="connsiteY881" fmla="*/ 1268730 h 1299019"/>
              <a:gd name="connsiteX882" fmla="*/ 507492 w 1402461"/>
              <a:gd name="connsiteY882" fmla="*/ 1267587 h 1299019"/>
              <a:gd name="connsiteX883" fmla="*/ 506349 w 1402461"/>
              <a:gd name="connsiteY883" fmla="*/ 1265873 h 1299019"/>
              <a:gd name="connsiteX884" fmla="*/ 505206 w 1402461"/>
              <a:gd name="connsiteY884" fmla="*/ 1264730 h 1299019"/>
              <a:gd name="connsiteX885" fmla="*/ 504063 w 1402461"/>
              <a:gd name="connsiteY885" fmla="*/ 1263015 h 1299019"/>
              <a:gd name="connsiteX886" fmla="*/ 502920 w 1402461"/>
              <a:gd name="connsiteY886" fmla="*/ 1262443 h 1299019"/>
              <a:gd name="connsiteX887" fmla="*/ 502349 w 1402461"/>
              <a:gd name="connsiteY887" fmla="*/ 1261300 h 1299019"/>
              <a:gd name="connsiteX888" fmla="*/ 500634 w 1402461"/>
              <a:gd name="connsiteY888" fmla="*/ 1260157 h 1299019"/>
              <a:gd name="connsiteX889" fmla="*/ 499491 w 1402461"/>
              <a:gd name="connsiteY889" fmla="*/ 1259014 h 1299019"/>
              <a:gd name="connsiteX890" fmla="*/ 498348 w 1402461"/>
              <a:gd name="connsiteY890" fmla="*/ 1257300 h 1299019"/>
              <a:gd name="connsiteX891" fmla="*/ 497205 w 1402461"/>
              <a:gd name="connsiteY891" fmla="*/ 1256157 h 1299019"/>
              <a:gd name="connsiteX892" fmla="*/ 496062 w 1402461"/>
              <a:gd name="connsiteY892" fmla="*/ 1255014 h 1299019"/>
              <a:gd name="connsiteX893" fmla="*/ 494919 w 1402461"/>
              <a:gd name="connsiteY893" fmla="*/ 1253871 h 1299019"/>
              <a:gd name="connsiteX894" fmla="*/ 493776 w 1402461"/>
              <a:gd name="connsiteY894" fmla="*/ 1252728 h 1299019"/>
              <a:gd name="connsiteX895" fmla="*/ 493776 w 1402461"/>
              <a:gd name="connsiteY895" fmla="*/ 1250442 h 1299019"/>
              <a:gd name="connsiteX896" fmla="*/ 494348 w 1402461"/>
              <a:gd name="connsiteY896" fmla="*/ 1248727 h 1299019"/>
              <a:gd name="connsiteX897" fmla="*/ 494919 w 1402461"/>
              <a:gd name="connsiteY897" fmla="*/ 1247013 h 1299019"/>
              <a:gd name="connsiteX898" fmla="*/ 496062 w 1402461"/>
              <a:gd name="connsiteY898" fmla="*/ 1245298 h 1299019"/>
              <a:gd name="connsiteX899" fmla="*/ 496634 w 1402461"/>
              <a:gd name="connsiteY899" fmla="*/ 1244156 h 1299019"/>
              <a:gd name="connsiteX900" fmla="*/ 497205 w 1402461"/>
              <a:gd name="connsiteY900" fmla="*/ 1241870 h 1299019"/>
              <a:gd name="connsiteX901" fmla="*/ 497776 w 1402461"/>
              <a:gd name="connsiteY901" fmla="*/ 1240155 h 1299019"/>
              <a:gd name="connsiteX902" fmla="*/ 498348 w 1402461"/>
              <a:gd name="connsiteY902" fmla="*/ 1238440 h 1299019"/>
              <a:gd name="connsiteX903" fmla="*/ 498348 w 1402461"/>
              <a:gd name="connsiteY903" fmla="*/ 1236155 h 1299019"/>
              <a:gd name="connsiteX904" fmla="*/ 497776 w 1402461"/>
              <a:gd name="connsiteY904" fmla="*/ 1233868 h 1299019"/>
              <a:gd name="connsiteX905" fmla="*/ 497776 w 1402461"/>
              <a:gd name="connsiteY905" fmla="*/ 1232154 h 1299019"/>
              <a:gd name="connsiteX906" fmla="*/ 497205 w 1402461"/>
              <a:gd name="connsiteY906" fmla="*/ 1230439 h 1299019"/>
              <a:gd name="connsiteX907" fmla="*/ 496634 w 1402461"/>
              <a:gd name="connsiteY907" fmla="*/ 1228725 h 1299019"/>
              <a:gd name="connsiteX908" fmla="*/ 495491 w 1402461"/>
              <a:gd name="connsiteY908" fmla="*/ 1227010 h 1299019"/>
              <a:gd name="connsiteX909" fmla="*/ 494919 w 1402461"/>
              <a:gd name="connsiteY909" fmla="*/ 1225296 h 1299019"/>
              <a:gd name="connsiteX910" fmla="*/ 493205 w 1402461"/>
              <a:gd name="connsiteY910" fmla="*/ 1224153 h 1299019"/>
              <a:gd name="connsiteX911" fmla="*/ 491490 w 1402461"/>
              <a:gd name="connsiteY911" fmla="*/ 1224153 h 1299019"/>
              <a:gd name="connsiteX912" fmla="*/ 489204 w 1402461"/>
              <a:gd name="connsiteY912" fmla="*/ 1224153 h 1299019"/>
              <a:gd name="connsiteX913" fmla="*/ 487490 w 1402461"/>
              <a:gd name="connsiteY913" fmla="*/ 1224724 h 1299019"/>
              <a:gd name="connsiteX914" fmla="*/ 485204 w 1402461"/>
              <a:gd name="connsiteY914" fmla="*/ 1224724 h 1299019"/>
              <a:gd name="connsiteX915" fmla="*/ 480060 w 1402461"/>
              <a:gd name="connsiteY915" fmla="*/ 1220152 h 1299019"/>
              <a:gd name="connsiteX916" fmla="*/ 473774 w 1402461"/>
              <a:gd name="connsiteY916" fmla="*/ 1214438 h 1299019"/>
              <a:gd name="connsiteX917" fmla="*/ 468059 w 1402461"/>
              <a:gd name="connsiteY917" fmla="*/ 1209294 h 1299019"/>
              <a:gd name="connsiteX918" fmla="*/ 467487 w 1402461"/>
              <a:gd name="connsiteY918" fmla="*/ 1208151 h 1299019"/>
              <a:gd name="connsiteX919" fmla="*/ 466916 w 1402461"/>
              <a:gd name="connsiteY919" fmla="*/ 1206437 h 1299019"/>
              <a:gd name="connsiteX920" fmla="*/ 466344 w 1402461"/>
              <a:gd name="connsiteY920" fmla="*/ 1204722 h 1299019"/>
              <a:gd name="connsiteX921" fmla="*/ 465773 w 1402461"/>
              <a:gd name="connsiteY921" fmla="*/ 1203007 h 1299019"/>
              <a:gd name="connsiteX922" fmla="*/ 465201 w 1402461"/>
              <a:gd name="connsiteY922" fmla="*/ 1200722 h 1299019"/>
              <a:gd name="connsiteX923" fmla="*/ 464058 w 1402461"/>
              <a:gd name="connsiteY923" fmla="*/ 1199579 h 1299019"/>
              <a:gd name="connsiteX924" fmla="*/ 463487 w 1402461"/>
              <a:gd name="connsiteY924" fmla="*/ 1197292 h 1299019"/>
              <a:gd name="connsiteX925" fmla="*/ 462344 w 1402461"/>
              <a:gd name="connsiteY925" fmla="*/ 1196149 h 1299019"/>
              <a:gd name="connsiteX926" fmla="*/ 461200 w 1402461"/>
              <a:gd name="connsiteY926" fmla="*/ 1194435 h 1299019"/>
              <a:gd name="connsiteX927" fmla="*/ 458915 w 1402461"/>
              <a:gd name="connsiteY927" fmla="*/ 1194435 h 1299019"/>
              <a:gd name="connsiteX928" fmla="*/ 457772 w 1402461"/>
              <a:gd name="connsiteY928" fmla="*/ 1193864 h 1299019"/>
              <a:gd name="connsiteX929" fmla="*/ 457200 w 1402461"/>
              <a:gd name="connsiteY929" fmla="*/ 1192149 h 1299019"/>
              <a:gd name="connsiteX930" fmla="*/ 456057 w 1402461"/>
              <a:gd name="connsiteY930" fmla="*/ 1190434 h 1299019"/>
              <a:gd name="connsiteX931" fmla="*/ 454914 w 1402461"/>
              <a:gd name="connsiteY931" fmla="*/ 1189291 h 1299019"/>
              <a:gd name="connsiteX932" fmla="*/ 453200 w 1402461"/>
              <a:gd name="connsiteY932" fmla="*/ 1188720 h 1299019"/>
              <a:gd name="connsiteX933" fmla="*/ 450914 w 1402461"/>
              <a:gd name="connsiteY933" fmla="*/ 1188720 h 1299019"/>
              <a:gd name="connsiteX934" fmla="*/ 449771 w 1402461"/>
              <a:gd name="connsiteY934" fmla="*/ 1187577 h 1299019"/>
              <a:gd name="connsiteX935" fmla="*/ 448628 w 1402461"/>
              <a:gd name="connsiteY935" fmla="*/ 1186434 h 1299019"/>
              <a:gd name="connsiteX936" fmla="*/ 446342 w 1402461"/>
              <a:gd name="connsiteY936" fmla="*/ 1186434 h 1299019"/>
              <a:gd name="connsiteX937" fmla="*/ 444056 w 1402461"/>
              <a:gd name="connsiteY937" fmla="*/ 1187006 h 1299019"/>
              <a:gd name="connsiteX938" fmla="*/ 442341 w 1402461"/>
              <a:gd name="connsiteY938" fmla="*/ 1186434 h 1299019"/>
              <a:gd name="connsiteX939" fmla="*/ 440626 w 1402461"/>
              <a:gd name="connsiteY939" fmla="*/ 1185863 h 1299019"/>
              <a:gd name="connsiteX940" fmla="*/ 438912 w 1402461"/>
              <a:gd name="connsiteY940" fmla="*/ 1185863 h 1299019"/>
              <a:gd name="connsiteX941" fmla="*/ 436626 w 1402461"/>
              <a:gd name="connsiteY941" fmla="*/ 1186434 h 1299019"/>
              <a:gd name="connsiteX942" fmla="*/ 434340 w 1402461"/>
              <a:gd name="connsiteY942" fmla="*/ 1186434 h 1299019"/>
              <a:gd name="connsiteX943" fmla="*/ 433197 w 1402461"/>
              <a:gd name="connsiteY943" fmla="*/ 1187577 h 1299019"/>
              <a:gd name="connsiteX944" fmla="*/ 432054 w 1402461"/>
              <a:gd name="connsiteY944" fmla="*/ 1188720 h 1299019"/>
              <a:gd name="connsiteX945" fmla="*/ 430340 w 1402461"/>
              <a:gd name="connsiteY945" fmla="*/ 1189863 h 1299019"/>
              <a:gd name="connsiteX946" fmla="*/ 429197 w 1402461"/>
              <a:gd name="connsiteY946" fmla="*/ 1191006 h 1299019"/>
              <a:gd name="connsiteX947" fmla="*/ 427482 w 1402461"/>
              <a:gd name="connsiteY947" fmla="*/ 1191577 h 1299019"/>
              <a:gd name="connsiteX948" fmla="*/ 425196 w 1402461"/>
              <a:gd name="connsiteY948" fmla="*/ 1192149 h 1299019"/>
              <a:gd name="connsiteX949" fmla="*/ 424053 w 1402461"/>
              <a:gd name="connsiteY949" fmla="*/ 1192149 h 1299019"/>
              <a:gd name="connsiteX950" fmla="*/ 422910 w 1402461"/>
              <a:gd name="connsiteY950" fmla="*/ 1192149 h 1299019"/>
              <a:gd name="connsiteX951" fmla="*/ 420624 w 1402461"/>
              <a:gd name="connsiteY951" fmla="*/ 1192149 h 1299019"/>
              <a:gd name="connsiteX952" fmla="*/ 418910 w 1402461"/>
              <a:gd name="connsiteY952" fmla="*/ 1191577 h 1299019"/>
              <a:gd name="connsiteX953" fmla="*/ 416624 w 1402461"/>
              <a:gd name="connsiteY953" fmla="*/ 1191577 h 1299019"/>
              <a:gd name="connsiteX954" fmla="*/ 414338 w 1402461"/>
              <a:gd name="connsiteY954" fmla="*/ 1192149 h 1299019"/>
              <a:gd name="connsiteX955" fmla="*/ 412051 w 1402461"/>
              <a:gd name="connsiteY955" fmla="*/ 1191577 h 1299019"/>
              <a:gd name="connsiteX956" fmla="*/ 410337 w 1402461"/>
              <a:gd name="connsiteY956" fmla="*/ 1191577 h 1299019"/>
              <a:gd name="connsiteX957" fmla="*/ 409194 w 1402461"/>
              <a:gd name="connsiteY957" fmla="*/ 1192721 h 1299019"/>
              <a:gd name="connsiteX958" fmla="*/ 408051 w 1402461"/>
              <a:gd name="connsiteY958" fmla="*/ 1193864 h 1299019"/>
              <a:gd name="connsiteX959" fmla="*/ 407480 w 1402461"/>
              <a:gd name="connsiteY959" fmla="*/ 1195578 h 1299019"/>
              <a:gd name="connsiteX960" fmla="*/ 407480 w 1402461"/>
              <a:gd name="connsiteY960" fmla="*/ 1197864 h 1299019"/>
              <a:gd name="connsiteX961" fmla="*/ 408051 w 1402461"/>
              <a:gd name="connsiteY961" fmla="*/ 1200722 h 1299019"/>
              <a:gd name="connsiteX962" fmla="*/ 407480 w 1402461"/>
              <a:gd name="connsiteY962" fmla="*/ 1202436 h 1299019"/>
              <a:gd name="connsiteX963" fmla="*/ 406908 w 1402461"/>
              <a:gd name="connsiteY963" fmla="*/ 1204722 h 1299019"/>
              <a:gd name="connsiteX964" fmla="*/ 406337 w 1402461"/>
              <a:gd name="connsiteY964" fmla="*/ 1205865 h 1299019"/>
              <a:gd name="connsiteX965" fmla="*/ 405194 w 1402461"/>
              <a:gd name="connsiteY965" fmla="*/ 1207008 h 1299019"/>
              <a:gd name="connsiteX966" fmla="*/ 404622 w 1402461"/>
              <a:gd name="connsiteY966" fmla="*/ 1208723 h 1299019"/>
              <a:gd name="connsiteX967" fmla="*/ 403479 w 1402461"/>
              <a:gd name="connsiteY967" fmla="*/ 1210437 h 1299019"/>
              <a:gd name="connsiteX968" fmla="*/ 403479 w 1402461"/>
              <a:gd name="connsiteY968" fmla="*/ 1212723 h 1299019"/>
              <a:gd name="connsiteX969" fmla="*/ 403479 w 1402461"/>
              <a:gd name="connsiteY969" fmla="*/ 1215009 h 1299019"/>
              <a:gd name="connsiteX970" fmla="*/ 402336 w 1402461"/>
              <a:gd name="connsiteY970" fmla="*/ 1216152 h 1299019"/>
              <a:gd name="connsiteX971" fmla="*/ 401193 w 1402461"/>
              <a:gd name="connsiteY971" fmla="*/ 1217295 h 1299019"/>
              <a:gd name="connsiteX972" fmla="*/ 399479 w 1402461"/>
              <a:gd name="connsiteY972" fmla="*/ 1218438 h 1299019"/>
              <a:gd name="connsiteX973" fmla="*/ 397764 w 1402461"/>
              <a:gd name="connsiteY973" fmla="*/ 1219009 h 1299019"/>
              <a:gd name="connsiteX974" fmla="*/ 396050 w 1402461"/>
              <a:gd name="connsiteY974" fmla="*/ 1219581 h 1299019"/>
              <a:gd name="connsiteX975" fmla="*/ 394335 w 1402461"/>
              <a:gd name="connsiteY975" fmla="*/ 1220724 h 1299019"/>
              <a:gd name="connsiteX976" fmla="*/ 393192 w 1402461"/>
              <a:gd name="connsiteY976" fmla="*/ 1221296 h 1299019"/>
              <a:gd name="connsiteX977" fmla="*/ 391478 w 1402461"/>
              <a:gd name="connsiteY977" fmla="*/ 1221867 h 1299019"/>
              <a:gd name="connsiteX978" fmla="*/ 389763 w 1402461"/>
              <a:gd name="connsiteY978" fmla="*/ 1223010 h 1299019"/>
              <a:gd name="connsiteX979" fmla="*/ 388620 w 1402461"/>
              <a:gd name="connsiteY979" fmla="*/ 1224153 h 1299019"/>
              <a:gd name="connsiteX980" fmla="*/ 388049 w 1402461"/>
              <a:gd name="connsiteY980" fmla="*/ 1225867 h 1299019"/>
              <a:gd name="connsiteX981" fmla="*/ 387477 w 1402461"/>
              <a:gd name="connsiteY981" fmla="*/ 1227582 h 1299019"/>
              <a:gd name="connsiteX982" fmla="*/ 387477 w 1402461"/>
              <a:gd name="connsiteY982" fmla="*/ 1229868 h 1299019"/>
              <a:gd name="connsiteX983" fmla="*/ 386906 w 1402461"/>
              <a:gd name="connsiteY983" fmla="*/ 1231582 h 1299019"/>
              <a:gd name="connsiteX984" fmla="*/ 385191 w 1402461"/>
              <a:gd name="connsiteY984" fmla="*/ 1232725 h 1299019"/>
              <a:gd name="connsiteX985" fmla="*/ 382905 w 1402461"/>
              <a:gd name="connsiteY985" fmla="*/ 1232725 h 1299019"/>
              <a:gd name="connsiteX986" fmla="*/ 380619 w 1402461"/>
              <a:gd name="connsiteY986" fmla="*/ 1232725 h 1299019"/>
              <a:gd name="connsiteX987" fmla="*/ 378333 w 1402461"/>
              <a:gd name="connsiteY987" fmla="*/ 1232725 h 1299019"/>
              <a:gd name="connsiteX988" fmla="*/ 376619 w 1402461"/>
              <a:gd name="connsiteY988" fmla="*/ 1233297 h 1299019"/>
              <a:gd name="connsiteX989" fmla="*/ 375475 w 1402461"/>
              <a:gd name="connsiteY989" fmla="*/ 1235012 h 1299019"/>
              <a:gd name="connsiteX990" fmla="*/ 374904 w 1402461"/>
              <a:gd name="connsiteY990" fmla="*/ 1236726 h 1299019"/>
              <a:gd name="connsiteX991" fmla="*/ 374333 w 1402461"/>
              <a:gd name="connsiteY991" fmla="*/ 1238440 h 1299019"/>
              <a:gd name="connsiteX992" fmla="*/ 374333 w 1402461"/>
              <a:gd name="connsiteY992" fmla="*/ 1240726 h 1299019"/>
              <a:gd name="connsiteX993" fmla="*/ 374333 w 1402461"/>
              <a:gd name="connsiteY993" fmla="*/ 1243013 h 1299019"/>
              <a:gd name="connsiteX994" fmla="*/ 374904 w 1402461"/>
              <a:gd name="connsiteY994" fmla="*/ 1245298 h 1299019"/>
              <a:gd name="connsiteX995" fmla="*/ 374333 w 1402461"/>
              <a:gd name="connsiteY995" fmla="*/ 1247013 h 1299019"/>
              <a:gd name="connsiteX996" fmla="*/ 373190 w 1402461"/>
              <a:gd name="connsiteY996" fmla="*/ 1248156 h 1299019"/>
              <a:gd name="connsiteX997" fmla="*/ 371475 w 1402461"/>
              <a:gd name="connsiteY997" fmla="*/ 1249299 h 1299019"/>
              <a:gd name="connsiteX998" fmla="*/ 370332 w 1402461"/>
              <a:gd name="connsiteY998" fmla="*/ 1249871 h 1299019"/>
              <a:gd name="connsiteX999" fmla="*/ 368618 w 1402461"/>
              <a:gd name="connsiteY999" fmla="*/ 1251014 h 1299019"/>
              <a:gd name="connsiteX1000" fmla="*/ 367475 w 1402461"/>
              <a:gd name="connsiteY1000" fmla="*/ 1252156 h 1299019"/>
              <a:gd name="connsiteX1001" fmla="*/ 366332 w 1402461"/>
              <a:gd name="connsiteY1001" fmla="*/ 1253871 h 1299019"/>
              <a:gd name="connsiteX1002" fmla="*/ 365760 w 1402461"/>
              <a:gd name="connsiteY1002" fmla="*/ 1255014 h 1299019"/>
              <a:gd name="connsiteX1003" fmla="*/ 364617 w 1402461"/>
              <a:gd name="connsiteY1003" fmla="*/ 1256729 h 1299019"/>
              <a:gd name="connsiteX1004" fmla="*/ 363474 w 1402461"/>
              <a:gd name="connsiteY1004" fmla="*/ 1257872 h 1299019"/>
              <a:gd name="connsiteX1005" fmla="*/ 361760 w 1402461"/>
              <a:gd name="connsiteY1005" fmla="*/ 1258443 h 1299019"/>
              <a:gd name="connsiteX1006" fmla="*/ 360045 w 1402461"/>
              <a:gd name="connsiteY1006" fmla="*/ 1258443 h 1299019"/>
              <a:gd name="connsiteX1007" fmla="*/ 357759 w 1402461"/>
              <a:gd name="connsiteY1007" fmla="*/ 1257872 h 1299019"/>
              <a:gd name="connsiteX1008" fmla="*/ 356045 w 1402461"/>
              <a:gd name="connsiteY1008" fmla="*/ 1257872 h 1299019"/>
              <a:gd name="connsiteX1009" fmla="*/ 354330 w 1402461"/>
              <a:gd name="connsiteY1009" fmla="*/ 1258443 h 1299019"/>
              <a:gd name="connsiteX1010" fmla="*/ 353187 w 1402461"/>
              <a:gd name="connsiteY1010" fmla="*/ 1259586 h 1299019"/>
              <a:gd name="connsiteX1011" fmla="*/ 351473 w 1402461"/>
              <a:gd name="connsiteY1011" fmla="*/ 1260157 h 1299019"/>
              <a:gd name="connsiteX1012" fmla="*/ 350330 w 1402461"/>
              <a:gd name="connsiteY1012" fmla="*/ 1261872 h 1299019"/>
              <a:gd name="connsiteX1013" fmla="*/ 349187 w 1402461"/>
              <a:gd name="connsiteY1013" fmla="*/ 1262443 h 1299019"/>
              <a:gd name="connsiteX1014" fmla="*/ 348044 w 1402461"/>
              <a:gd name="connsiteY1014" fmla="*/ 1263015 h 1299019"/>
              <a:gd name="connsiteX1015" fmla="*/ 345758 w 1402461"/>
              <a:gd name="connsiteY1015" fmla="*/ 1264158 h 1299019"/>
              <a:gd name="connsiteX1016" fmla="*/ 344043 w 1402461"/>
              <a:gd name="connsiteY1016" fmla="*/ 1264730 h 1299019"/>
              <a:gd name="connsiteX1017" fmla="*/ 341757 w 1402461"/>
              <a:gd name="connsiteY1017" fmla="*/ 1264730 h 1299019"/>
              <a:gd name="connsiteX1018" fmla="*/ 339471 w 1402461"/>
              <a:gd name="connsiteY1018" fmla="*/ 1264730 h 1299019"/>
              <a:gd name="connsiteX1019" fmla="*/ 337757 w 1402461"/>
              <a:gd name="connsiteY1019" fmla="*/ 1264730 h 1299019"/>
              <a:gd name="connsiteX1020" fmla="*/ 336614 w 1402461"/>
              <a:gd name="connsiteY1020" fmla="*/ 1263587 h 1299019"/>
              <a:gd name="connsiteX1021" fmla="*/ 335471 w 1402461"/>
              <a:gd name="connsiteY1021" fmla="*/ 1263015 h 1299019"/>
              <a:gd name="connsiteX1022" fmla="*/ 334328 w 1402461"/>
              <a:gd name="connsiteY1022" fmla="*/ 1261300 h 1299019"/>
              <a:gd name="connsiteX1023" fmla="*/ 333185 w 1402461"/>
              <a:gd name="connsiteY1023" fmla="*/ 1260157 h 1299019"/>
              <a:gd name="connsiteX1024" fmla="*/ 330899 w 1402461"/>
              <a:gd name="connsiteY1024" fmla="*/ 1260157 h 1299019"/>
              <a:gd name="connsiteX1025" fmla="*/ 328613 w 1402461"/>
              <a:gd name="connsiteY1025" fmla="*/ 1260157 h 1299019"/>
              <a:gd name="connsiteX1026" fmla="*/ 326898 w 1402461"/>
              <a:gd name="connsiteY1026" fmla="*/ 1259586 h 1299019"/>
              <a:gd name="connsiteX1027" fmla="*/ 325755 w 1402461"/>
              <a:gd name="connsiteY1027" fmla="*/ 1257872 h 1299019"/>
              <a:gd name="connsiteX1028" fmla="*/ 324612 w 1402461"/>
              <a:gd name="connsiteY1028" fmla="*/ 1256729 h 1299019"/>
              <a:gd name="connsiteX1029" fmla="*/ 322898 w 1402461"/>
              <a:gd name="connsiteY1029" fmla="*/ 1256157 h 1299019"/>
              <a:gd name="connsiteX1030" fmla="*/ 320612 w 1402461"/>
              <a:gd name="connsiteY1030" fmla="*/ 1256157 h 1299019"/>
              <a:gd name="connsiteX1031" fmla="*/ 318325 w 1402461"/>
              <a:gd name="connsiteY1031" fmla="*/ 1255585 h 1299019"/>
              <a:gd name="connsiteX1032" fmla="*/ 316611 w 1402461"/>
              <a:gd name="connsiteY1032" fmla="*/ 1255585 h 1299019"/>
              <a:gd name="connsiteX1033" fmla="*/ 315468 w 1402461"/>
              <a:gd name="connsiteY1033" fmla="*/ 1254442 h 1299019"/>
              <a:gd name="connsiteX1034" fmla="*/ 313754 w 1402461"/>
              <a:gd name="connsiteY1034" fmla="*/ 1253299 h 1299019"/>
              <a:gd name="connsiteX1035" fmla="*/ 313182 w 1402461"/>
              <a:gd name="connsiteY1035" fmla="*/ 1252156 h 1299019"/>
              <a:gd name="connsiteX1036" fmla="*/ 312039 w 1402461"/>
              <a:gd name="connsiteY1036" fmla="*/ 1250442 h 1299019"/>
              <a:gd name="connsiteX1037" fmla="*/ 310896 w 1402461"/>
              <a:gd name="connsiteY1037" fmla="*/ 1249299 h 1299019"/>
              <a:gd name="connsiteX1038" fmla="*/ 309753 w 1402461"/>
              <a:gd name="connsiteY1038" fmla="*/ 1248156 h 1299019"/>
              <a:gd name="connsiteX1039" fmla="*/ 308039 w 1402461"/>
              <a:gd name="connsiteY1039" fmla="*/ 1247013 h 1299019"/>
              <a:gd name="connsiteX1040" fmla="*/ 306324 w 1402461"/>
              <a:gd name="connsiteY1040" fmla="*/ 1247013 h 1299019"/>
              <a:gd name="connsiteX1041" fmla="*/ 305181 w 1402461"/>
              <a:gd name="connsiteY1041" fmla="*/ 1245870 h 1299019"/>
              <a:gd name="connsiteX1042" fmla="*/ 304038 w 1402461"/>
              <a:gd name="connsiteY1042" fmla="*/ 1244156 h 1299019"/>
              <a:gd name="connsiteX1043" fmla="*/ 303467 w 1402461"/>
              <a:gd name="connsiteY1043" fmla="*/ 1242441 h 1299019"/>
              <a:gd name="connsiteX1044" fmla="*/ 302895 w 1402461"/>
              <a:gd name="connsiteY1044" fmla="*/ 1240726 h 1299019"/>
              <a:gd name="connsiteX1045" fmla="*/ 302324 w 1402461"/>
              <a:gd name="connsiteY1045" fmla="*/ 1239012 h 1299019"/>
              <a:gd name="connsiteX1046" fmla="*/ 301752 w 1402461"/>
              <a:gd name="connsiteY1046" fmla="*/ 1237298 h 1299019"/>
              <a:gd name="connsiteX1047" fmla="*/ 300609 w 1402461"/>
              <a:gd name="connsiteY1047" fmla="*/ 1235583 h 1299019"/>
              <a:gd name="connsiteX1048" fmla="*/ 300038 w 1402461"/>
              <a:gd name="connsiteY1048" fmla="*/ 1233868 h 1299019"/>
              <a:gd name="connsiteX1049" fmla="*/ 299466 w 1402461"/>
              <a:gd name="connsiteY1049" fmla="*/ 1232154 h 1299019"/>
              <a:gd name="connsiteX1050" fmla="*/ 298323 w 1402461"/>
              <a:gd name="connsiteY1050" fmla="*/ 1230439 h 1299019"/>
              <a:gd name="connsiteX1051" fmla="*/ 297752 w 1402461"/>
              <a:gd name="connsiteY1051" fmla="*/ 1228725 h 1299019"/>
              <a:gd name="connsiteX1052" fmla="*/ 297180 w 1402461"/>
              <a:gd name="connsiteY1052" fmla="*/ 1227582 h 1299019"/>
              <a:gd name="connsiteX1053" fmla="*/ 296037 w 1402461"/>
              <a:gd name="connsiteY1053" fmla="*/ 1226439 h 1299019"/>
              <a:gd name="connsiteX1054" fmla="*/ 294323 w 1402461"/>
              <a:gd name="connsiteY1054" fmla="*/ 1225867 h 1299019"/>
              <a:gd name="connsiteX1055" fmla="*/ 292037 w 1402461"/>
              <a:gd name="connsiteY1055" fmla="*/ 1225296 h 1299019"/>
              <a:gd name="connsiteX1056" fmla="*/ 289751 w 1402461"/>
              <a:gd name="connsiteY1056" fmla="*/ 1225296 h 1299019"/>
              <a:gd name="connsiteX1057" fmla="*/ 287465 w 1402461"/>
              <a:gd name="connsiteY1057" fmla="*/ 1225296 h 1299019"/>
              <a:gd name="connsiteX1058" fmla="*/ 285750 w 1402461"/>
              <a:gd name="connsiteY1058" fmla="*/ 1224724 h 1299019"/>
              <a:gd name="connsiteX1059" fmla="*/ 284607 w 1402461"/>
              <a:gd name="connsiteY1059" fmla="*/ 1223581 h 1299019"/>
              <a:gd name="connsiteX1060" fmla="*/ 283464 w 1402461"/>
              <a:gd name="connsiteY1060" fmla="*/ 1222439 h 1299019"/>
              <a:gd name="connsiteX1061" fmla="*/ 281750 w 1402461"/>
              <a:gd name="connsiteY1061" fmla="*/ 1221296 h 1299019"/>
              <a:gd name="connsiteX1062" fmla="*/ 280035 w 1402461"/>
              <a:gd name="connsiteY1062" fmla="*/ 1220724 h 1299019"/>
              <a:gd name="connsiteX1063" fmla="*/ 278321 w 1402461"/>
              <a:gd name="connsiteY1063" fmla="*/ 1220152 h 1299019"/>
              <a:gd name="connsiteX1064" fmla="*/ 275463 w 1402461"/>
              <a:gd name="connsiteY1064" fmla="*/ 1220724 h 1299019"/>
              <a:gd name="connsiteX1065" fmla="*/ 273749 w 1402461"/>
              <a:gd name="connsiteY1065" fmla="*/ 1220152 h 1299019"/>
              <a:gd name="connsiteX1066" fmla="*/ 272034 w 1402461"/>
              <a:gd name="connsiteY1066" fmla="*/ 1219009 h 1299019"/>
              <a:gd name="connsiteX1067" fmla="*/ 270891 w 1402461"/>
              <a:gd name="connsiteY1067" fmla="*/ 1218438 h 1299019"/>
              <a:gd name="connsiteX1068" fmla="*/ 269177 w 1402461"/>
              <a:gd name="connsiteY1068" fmla="*/ 1217295 h 1299019"/>
              <a:gd name="connsiteX1069" fmla="*/ 267462 w 1402461"/>
              <a:gd name="connsiteY1069" fmla="*/ 1216723 h 1299019"/>
              <a:gd name="connsiteX1070" fmla="*/ 266319 w 1402461"/>
              <a:gd name="connsiteY1070" fmla="*/ 1215581 h 1299019"/>
              <a:gd name="connsiteX1071" fmla="*/ 265748 w 1402461"/>
              <a:gd name="connsiteY1071" fmla="*/ 1214438 h 1299019"/>
              <a:gd name="connsiteX1072" fmla="*/ 264605 w 1402461"/>
              <a:gd name="connsiteY1072" fmla="*/ 1212723 h 1299019"/>
              <a:gd name="connsiteX1073" fmla="*/ 264033 w 1402461"/>
              <a:gd name="connsiteY1073" fmla="*/ 1211580 h 1299019"/>
              <a:gd name="connsiteX1074" fmla="*/ 262890 w 1402461"/>
              <a:gd name="connsiteY1074" fmla="*/ 1210437 h 1299019"/>
              <a:gd name="connsiteX1075" fmla="*/ 261176 w 1402461"/>
              <a:gd name="connsiteY1075" fmla="*/ 1209294 h 1299019"/>
              <a:gd name="connsiteX1076" fmla="*/ 259461 w 1402461"/>
              <a:gd name="connsiteY1076" fmla="*/ 1208151 h 1299019"/>
              <a:gd name="connsiteX1077" fmla="*/ 258318 w 1402461"/>
              <a:gd name="connsiteY1077" fmla="*/ 1207580 h 1299019"/>
              <a:gd name="connsiteX1078" fmla="*/ 257175 w 1402461"/>
              <a:gd name="connsiteY1078" fmla="*/ 1206437 h 1299019"/>
              <a:gd name="connsiteX1079" fmla="*/ 256032 w 1402461"/>
              <a:gd name="connsiteY1079" fmla="*/ 1205293 h 1299019"/>
              <a:gd name="connsiteX1080" fmla="*/ 255461 w 1402461"/>
              <a:gd name="connsiteY1080" fmla="*/ 1203579 h 1299019"/>
              <a:gd name="connsiteX1081" fmla="*/ 255461 w 1402461"/>
              <a:gd name="connsiteY1081" fmla="*/ 1200722 h 1299019"/>
              <a:gd name="connsiteX1082" fmla="*/ 256032 w 1402461"/>
              <a:gd name="connsiteY1082" fmla="*/ 1199007 h 1299019"/>
              <a:gd name="connsiteX1083" fmla="*/ 256032 w 1402461"/>
              <a:gd name="connsiteY1083" fmla="*/ 1196721 h 1299019"/>
              <a:gd name="connsiteX1084" fmla="*/ 255461 w 1402461"/>
              <a:gd name="connsiteY1084" fmla="*/ 1194435 h 1299019"/>
              <a:gd name="connsiteX1085" fmla="*/ 255461 w 1402461"/>
              <a:gd name="connsiteY1085" fmla="*/ 1192721 h 1299019"/>
              <a:gd name="connsiteX1086" fmla="*/ 256604 w 1402461"/>
              <a:gd name="connsiteY1086" fmla="*/ 1191577 h 1299019"/>
              <a:gd name="connsiteX1087" fmla="*/ 257175 w 1402461"/>
              <a:gd name="connsiteY1087" fmla="*/ 1189863 h 1299019"/>
              <a:gd name="connsiteX1088" fmla="*/ 257747 w 1402461"/>
              <a:gd name="connsiteY1088" fmla="*/ 1188148 h 1299019"/>
              <a:gd name="connsiteX1089" fmla="*/ 258890 w 1402461"/>
              <a:gd name="connsiteY1089" fmla="*/ 1186434 h 1299019"/>
              <a:gd name="connsiteX1090" fmla="*/ 260033 w 1402461"/>
              <a:gd name="connsiteY1090" fmla="*/ 1185291 h 1299019"/>
              <a:gd name="connsiteX1091" fmla="*/ 261176 w 1402461"/>
              <a:gd name="connsiteY1091" fmla="*/ 1184148 h 1299019"/>
              <a:gd name="connsiteX1092" fmla="*/ 262890 w 1402461"/>
              <a:gd name="connsiteY1092" fmla="*/ 1183005 h 1299019"/>
              <a:gd name="connsiteX1093" fmla="*/ 264605 w 1402461"/>
              <a:gd name="connsiteY1093" fmla="*/ 1182433 h 1299019"/>
              <a:gd name="connsiteX1094" fmla="*/ 266319 w 1402461"/>
              <a:gd name="connsiteY1094" fmla="*/ 1182433 h 1299019"/>
              <a:gd name="connsiteX1095" fmla="*/ 268034 w 1402461"/>
              <a:gd name="connsiteY1095" fmla="*/ 1181862 h 1299019"/>
              <a:gd name="connsiteX1096" fmla="*/ 269748 w 1402461"/>
              <a:gd name="connsiteY1096" fmla="*/ 1180719 h 1299019"/>
              <a:gd name="connsiteX1097" fmla="*/ 271463 w 1402461"/>
              <a:gd name="connsiteY1097" fmla="*/ 1179576 h 1299019"/>
              <a:gd name="connsiteX1098" fmla="*/ 272034 w 1402461"/>
              <a:gd name="connsiteY1098" fmla="*/ 1178433 h 1299019"/>
              <a:gd name="connsiteX1099" fmla="*/ 273177 w 1402461"/>
              <a:gd name="connsiteY1099" fmla="*/ 1176718 h 1299019"/>
              <a:gd name="connsiteX1100" fmla="*/ 273177 w 1402461"/>
              <a:gd name="connsiteY1100" fmla="*/ 1175004 h 1299019"/>
              <a:gd name="connsiteX1101" fmla="*/ 273749 w 1402461"/>
              <a:gd name="connsiteY1101" fmla="*/ 1173289 h 1299019"/>
              <a:gd name="connsiteX1102" fmla="*/ 274892 w 1402461"/>
              <a:gd name="connsiteY1102" fmla="*/ 1171575 h 1299019"/>
              <a:gd name="connsiteX1103" fmla="*/ 275463 w 1402461"/>
              <a:gd name="connsiteY1103" fmla="*/ 1170432 h 1299019"/>
              <a:gd name="connsiteX1104" fmla="*/ 276606 w 1402461"/>
              <a:gd name="connsiteY1104" fmla="*/ 1168717 h 1299019"/>
              <a:gd name="connsiteX1105" fmla="*/ 277178 w 1402461"/>
              <a:gd name="connsiteY1105" fmla="*/ 1167003 h 1299019"/>
              <a:gd name="connsiteX1106" fmla="*/ 277749 w 1402461"/>
              <a:gd name="connsiteY1106" fmla="*/ 1165289 h 1299019"/>
              <a:gd name="connsiteX1107" fmla="*/ 277749 w 1402461"/>
              <a:gd name="connsiteY1107" fmla="*/ 1163002 h 1299019"/>
              <a:gd name="connsiteX1108" fmla="*/ 277749 w 1402461"/>
              <a:gd name="connsiteY1108" fmla="*/ 1160716 h 1299019"/>
              <a:gd name="connsiteX1109" fmla="*/ 277178 w 1402461"/>
              <a:gd name="connsiteY1109" fmla="*/ 1159002 h 1299019"/>
              <a:gd name="connsiteX1110" fmla="*/ 276606 w 1402461"/>
              <a:gd name="connsiteY1110" fmla="*/ 1157288 h 1299019"/>
              <a:gd name="connsiteX1111" fmla="*/ 276035 w 1402461"/>
              <a:gd name="connsiteY1111" fmla="*/ 1155573 h 1299019"/>
              <a:gd name="connsiteX1112" fmla="*/ 276035 w 1402461"/>
              <a:gd name="connsiteY1112" fmla="*/ 1153287 h 1299019"/>
              <a:gd name="connsiteX1113" fmla="*/ 276606 w 1402461"/>
              <a:gd name="connsiteY1113" fmla="*/ 1151573 h 1299019"/>
              <a:gd name="connsiteX1114" fmla="*/ 276606 w 1402461"/>
              <a:gd name="connsiteY1114" fmla="*/ 1149287 h 1299019"/>
              <a:gd name="connsiteX1115" fmla="*/ 276035 w 1402461"/>
              <a:gd name="connsiteY1115" fmla="*/ 1147572 h 1299019"/>
              <a:gd name="connsiteX1116" fmla="*/ 275463 w 1402461"/>
              <a:gd name="connsiteY1116" fmla="*/ 1145857 h 1299019"/>
              <a:gd name="connsiteX1117" fmla="*/ 274320 w 1402461"/>
              <a:gd name="connsiteY1117" fmla="*/ 1144714 h 1299019"/>
              <a:gd name="connsiteX1118" fmla="*/ 273749 w 1402461"/>
              <a:gd name="connsiteY1118" fmla="*/ 1143000 h 1299019"/>
              <a:gd name="connsiteX1119" fmla="*/ 273177 w 1402461"/>
              <a:gd name="connsiteY1119" fmla="*/ 1140714 h 1299019"/>
              <a:gd name="connsiteX1120" fmla="*/ 273749 w 1402461"/>
              <a:gd name="connsiteY1120" fmla="*/ 1138999 h 1299019"/>
              <a:gd name="connsiteX1121" fmla="*/ 274892 w 1402461"/>
              <a:gd name="connsiteY1121" fmla="*/ 1137856 h 1299019"/>
              <a:gd name="connsiteX1122" fmla="*/ 276035 w 1402461"/>
              <a:gd name="connsiteY1122" fmla="*/ 1136714 h 1299019"/>
              <a:gd name="connsiteX1123" fmla="*/ 276606 w 1402461"/>
              <a:gd name="connsiteY1123" fmla="*/ 1134999 h 1299019"/>
              <a:gd name="connsiteX1124" fmla="*/ 277178 w 1402461"/>
              <a:gd name="connsiteY1124" fmla="*/ 1133284 h 1299019"/>
              <a:gd name="connsiteX1125" fmla="*/ 278321 w 1402461"/>
              <a:gd name="connsiteY1125" fmla="*/ 1132141 h 1299019"/>
              <a:gd name="connsiteX1126" fmla="*/ 279464 w 1402461"/>
              <a:gd name="connsiteY1126" fmla="*/ 1130998 h 1299019"/>
              <a:gd name="connsiteX1127" fmla="*/ 281178 w 1402461"/>
              <a:gd name="connsiteY1127" fmla="*/ 1129856 h 1299019"/>
              <a:gd name="connsiteX1128" fmla="*/ 282893 w 1402461"/>
              <a:gd name="connsiteY1128" fmla="*/ 1129284 h 1299019"/>
              <a:gd name="connsiteX1129" fmla="*/ 284607 w 1402461"/>
              <a:gd name="connsiteY1129" fmla="*/ 1129856 h 1299019"/>
              <a:gd name="connsiteX1130" fmla="*/ 285750 w 1402461"/>
              <a:gd name="connsiteY1130" fmla="*/ 1130998 h 1299019"/>
              <a:gd name="connsiteX1131" fmla="*/ 286893 w 1402461"/>
              <a:gd name="connsiteY1131" fmla="*/ 1132141 h 1299019"/>
              <a:gd name="connsiteX1132" fmla="*/ 288036 w 1402461"/>
              <a:gd name="connsiteY1132" fmla="*/ 1133284 h 1299019"/>
              <a:gd name="connsiteX1133" fmla="*/ 289751 w 1402461"/>
              <a:gd name="connsiteY1133" fmla="*/ 1133284 h 1299019"/>
              <a:gd name="connsiteX1134" fmla="*/ 291465 w 1402461"/>
              <a:gd name="connsiteY1134" fmla="*/ 1132713 h 1299019"/>
              <a:gd name="connsiteX1135" fmla="*/ 293751 w 1402461"/>
              <a:gd name="connsiteY1135" fmla="*/ 1132141 h 1299019"/>
              <a:gd name="connsiteX1136" fmla="*/ 295466 w 1402461"/>
              <a:gd name="connsiteY1136" fmla="*/ 1131570 h 1299019"/>
              <a:gd name="connsiteX1137" fmla="*/ 296609 w 1402461"/>
              <a:gd name="connsiteY1137" fmla="*/ 1130427 h 1299019"/>
              <a:gd name="connsiteX1138" fmla="*/ 297752 w 1402461"/>
              <a:gd name="connsiteY1138" fmla="*/ 1129284 h 1299019"/>
              <a:gd name="connsiteX1139" fmla="*/ 298323 w 1402461"/>
              <a:gd name="connsiteY1139" fmla="*/ 1127570 h 1299019"/>
              <a:gd name="connsiteX1140" fmla="*/ 297752 w 1402461"/>
              <a:gd name="connsiteY1140" fmla="*/ 1125855 h 1299019"/>
              <a:gd name="connsiteX1141" fmla="*/ 297180 w 1402461"/>
              <a:gd name="connsiteY1141" fmla="*/ 1124140 h 1299019"/>
              <a:gd name="connsiteX1142" fmla="*/ 297180 w 1402461"/>
              <a:gd name="connsiteY1142" fmla="*/ 1122998 h 1299019"/>
              <a:gd name="connsiteX1143" fmla="*/ 297180 w 1402461"/>
              <a:gd name="connsiteY1143" fmla="*/ 1121283 h 1299019"/>
              <a:gd name="connsiteX1144" fmla="*/ 296609 w 1402461"/>
              <a:gd name="connsiteY1144" fmla="*/ 1118997 h 1299019"/>
              <a:gd name="connsiteX1145" fmla="*/ 296609 w 1402461"/>
              <a:gd name="connsiteY1145" fmla="*/ 1116711 h 1299019"/>
              <a:gd name="connsiteX1146" fmla="*/ 296609 w 1402461"/>
              <a:gd name="connsiteY1146" fmla="*/ 1114425 h 1299019"/>
              <a:gd name="connsiteX1147" fmla="*/ 296609 w 1402461"/>
              <a:gd name="connsiteY1147" fmla="*/ 1112139 h 1299019"/>
              <a:gd name="connsiteX1148" fmla="*/ 297180 w 1402461"/>
              <a:gd name="connsiteY1148" fmla="*/ 1110424 h 1299019"/>
              <a:gd name="connsiteX1149" fmla="*/ 297752 w 1402461"/>
              <a:gd name="connsiteY1149" fmla="*/ 1109281 h 1299019"/>
              <a:gd name="connsiteX1150" fmla="*/ 298895 w 1402461"/>
              <a:gd name="connsiteY1150" fmla="*/ 1107567 h 1299019"/>
              <a:gd name="connsiteX1151" fmla="*/ 300038 w 1402461"/>
              <a:gd name="connsiteY1151" fmla="*/ 1106424 h 1299019"/>
              <a:gd name="connsiteX1152" fmla="*/ 301181 w 1402461"/>
              <a:gd name="connsiteY1152" fmla="*/ 1105281 h 1299019"/>
              <a:gd name="connsiteX1153" fmla="*/ 302324 w 1402461"/>
              <a:gd name="connsiteY1153" fmla="*/ 1101281 h 1299019"/>
              <a:gd name="connsiteX1154" fmla="*/ 301181 w 1402461"/>
              <a:gd name="connsiteY1154" fmla="*/ 1100709 h 1299019"/>
              <a:gd name="connsiteX1155" fmla="*/ 300609 w 1402461"/>
              <a:gd name="connsiteY1155" fmla="*/ 1098995 h 1299019"/>
              <a:gd name="connsiteX1156" fmla="*/ 300609 w 1402461"/>
              <a:gd name="connsiteY1156" fmla="*/ 1097280 h 1299019"/>
              <a:gd name="connsiteX1157" fmla="*/ 300038 w 1402461"/>
              <a:gd name="connsiteY1157" fmla="*/ 1094423 h 1299019"/>
              <a:gd name="connsiteX1158" fmla="*/ 298895 w 1402461"/>
              <a:gd name="connsiteY1158" fmla="*/ 1092708 h 1299019"/>
              <a:gd name="connsiteX1159" fmla="*/ 297752 w 1402461"/>
              <a:gd name="connsiteY1159" fmla="*/ 1092137 h 1299019"/>
              <a:gd name="connsiteX1160" fmla="*/ 296609 w 1402461"/>
              <a:gd name="connsiteY1160" fmla="*/ 1092137 h 1299019"/>
              <a:gd name="connsiteX1161" fmla="*/ 296609 w 1402461"/>
              <a:gd name="connsiteY1161" fmla="*/ 1094423 h 1299019"/>
              <a:gd name="connsiteX1162" fmla="*/ 296037 w 1402461"/>
              <a:gd name="connsiteY1162" fmla="*/ 1094994 h 1299019"/>
              <a:gd name="connsiteX1163" fmla="*/ 296037 w 1402461"/>
              <a:gd name="connsiteY1163" fmla="*/ 1096137 h 1299019"/>
              <a:gd name="connsiteX1164" fmla="*/ 294894 w 1402461"/>
              <a:gd name="connsiteY1164" fmla="*/ 1097851 h 1299019"/>
              <a:gd name="connsiteX1165" fmla="*/ 293180 w 1402461"/>
              <a:gd name="connsiteY1165" fmla="*/ 1098423 h 1299019"/>
              <a:gd name="connsiteX1166" fmla="*/ 292037 w 1402461"/>
              <a:gd name="connsiteY1166" fmla="*/ 1096708 h 1299019"/>
              <a:gd name="connsiteX1167" fmla="*/ 292608 w 1402461"/>
              <a:gd name="connsiteY1167" fmla="*/ 1094423 h 1299019"/>
              <a:gd name="connsiteX1168" fmla="*/ 292608 w 1402461"/>
              <a:gd name="connsiteY1168" fmla="*/ 1092708 h 1299019"/>
              <a:gd name="connsiteX1169" fmla="*/ 291465 w 1402461"/>
              <a:gd name="connsiteY1169" fmla="*/ 1090422 h 1299019"/>
              <a:gd name="connsiteX1170" fmla="*/ 290322 w 1402461"/>
              <a:gd name="connsiteY1170" fmla="*/ 1089279 h 1299019"/>
              <a:gd name="connsiteX1171" fmla="*/ 289751 w 1402461"/>
              <a:gd name="connsiteY1171" fmla="*/ 1087564 h 1299019"/>
              <a:gd name="connsiteX1172" fmla="*/ 289179 w 1402461"/>
              <a:gd name="connsiteY1172" fmla="*/ 1085850 h 1299019"/>
              <a:gd name="connsiteX1173" fmla="*/ 288608 w 1402461"/>
              <a:gd name="connsiteY1173" fmla="*/ 1083564 h 1299019"/>
              <a:gd name="connsiteX1174" fmla="*/ 288036 w 1402461"/>
              <a:gd name="connsiteY1174" fmla="*/ 1082421 h 1299019"/>
              <a:gd name="connsiteX1175" fmla="*/ 286322 w 1402461"/>
              <a:gd name="connsiteY1175" fmla="*/ 1081849 h 1299019"/>
              <a:gd name="connsiteX1176" fmla="*/ 284607 w 1402461"/>
              <a:gd name="connsiteY1176" fmla="*/ 1080706 h 1299019"/>
              <a:gd name="connsiteX1177" fmla="*/ 283464 w 1402461"/>
              <a:gd name="connsiteY1177" fmla="*/ 1081849 h 1299019"/>
              <a:gd name="connsiteX1178" fmla="*/ 283464 w 1402461"/>
              <a:gd name="connsiteY1178" fmla="*/ 1083564 h 1299019"/>
              <a:gd name="connsiteX1179" fmla="*/ 284036 w 1402461"/>
              <a:gd name="connsiteY1179" fmla="*/ 1085279 h 1299019"/>
              <a:gd name="connsiteX1180" fmla="*/ 284036 w 1402461"/>
              <a:gd name="connsiteY1180" fmla="*/ 1086993 h 1299019"/>
              <a:gd name="connsiteX1181" fmla="*/ 282893 w 1402461"/>
              <a:gd name="connsiteY1181" fmla="*/ 1088707 h 1299019"/>
              <a:gd name="connsiteX1182" fmla="*/ 281178 w 1402461"/>
              <a:gd name="connsiteY1182" fmla="*/ 1088136 h 1299019"/>
              <a:gd name="connsiteX1183" fmla="*/ 280035 w 1402461"/>
              <a:gd name="connsiteY1183" fmla="*/ 1086993 h 1299019"/>
              <a:gd name="connsiteX1184" fmla="*/ 278892 w 1402461"/>
              <a:gd name="connsiteY1184" fmla="*/ 1085850 h 1299019"/>
              <a:gd name="connsiteX1185" fmla="*/ 277749 w 1402461"/>
              <a:gd name="connsiteY1185" fmla="*/ 1084135 h 1299019"/>
              <a:gd name="connsiteX1186" fmla="*/ 277749 w 1402461"/>
              <a:gd name="connsiteY1186" fmla="*/ 1082421 h 1299019"/>
              <a:gd name="connsiteX1187" fmla="*/ 277178 w 1402461"/>
              <a:gd name="connsiteY1187" fmla="*/ 1080706 h 1299019"/>
              <a:gd name="connsiteX1188" fmla="*/ 276606 w 1402461"/>
              <a:gd name="connsiteY1188" fmla="*/ 1078992 h 1299019"/>
              <a:gd name="connsiteX1189" fmla="*/ 274892 w 1402461"/>
              <a:gd name="connsiteY1189" fmla="*/ 1077849 h 1299019"/>
              <a:gd name="connsiteX1190" fmla="*/ 272606 w 1402461"/>
              <a:gd name="connsiteY1190" fmla="*/ 1077849 h 1299019"/>
              <a:gd name="connsiteX1191" fmla="*/ 271463 w 1402461"/>
              <a:gd name="connsiteY1191" fmla="*/ 1076706 h 1299019"/>
              <a:gd name="connsiteX1192" fmla="*/ 270320 w 1402461"/>
              <a:gd name="connsiteY1192" fmla="*/ 1075563 h 1299019"/>
              <a:gd name="connsiteX1193" fmla="*/ 270891 w 1402461"/>
              <a:gd name="connsiteY1193" fmla="*/ 1074420 h 1299019"/>
              <a:gd name="connsiteX1194" fmla="*/ 272606 w 1402461"/>
              <a:gd name="connsiteY1194" fmla="*/ 1073277 h 1299019"/>
              <a:gd name="connsiteX1195" fmla="*/ 274320 w 1402461"/>
              <a:gd name="connsiteY1195" fmla="*/ 1073277 h 1299019"/>
              <a:gd name="connsiteX1196" fmla="*/ 276035 w 1402461"/>
              <a:gd name="connsiteY1196" fmla="*/ 1072706 h 1299019"/>
              <a:gd name="connsiteX1197" fmla="*/ 277749 w 1402461"/>
              <a:gd name="connsiteY1197" fmla="*/ 1072134 h 1299019"/>
              <a:gd name="connsiteX1198" fmla="*/ 279464 w 1402461"/>
              <a:gd name="connsiteY1198" fmla="*/ 1070991 h 1299019"/>
              <a:gd name="connsiteX1199" fmla="*/ 281178 w 1402461"/>
              <a:gd name="connsiteY1199" fmla="*/ 1070420 h 1299019"/>
              <a:gd name="connsiteX1200" fmla="*/ 282321 w 1402461"/>
              <a:gd name="connsiteY1200" fmla="*/ 1068705 h 1299019"/>
              <a:gd name="connsiteX1201" fmla="*/ 282321 w 1402461"/>
              <a:gd name="connsiteY1201" fmla="*/ 1066990 h 1299019"/>
              <a:gd name="connsiteX1202" fmla="*/ 282321 w 1402461"/>
              <a:gd name="connsiteY1202" fmla="*/ 1064705 h 1299019"/>
              <a:gd name="connsiteX1203" fmla="*/ 281750 w 1402461"/>
              <a:gd name="connsiteY1203" fmla="*/ 1062990 h 1299019"/>
              <a:gd name="connsiteX1204" fmla="*/ 280607 w 1402461"/>
              <a:gd name="connsiteY1204" fmla="*/ 1061847 h 1299019"/>
              <a:gd name="connsiteX1205" fmla="*/ 279464 w 1402461"/>
              <a:gd name="connsiteY1205" fmla="*/ 1060132 h 1299019"/>
              <a:gd name="connsiteX1206" fmla="*/ 278892 w 1402461"/>
              <a:gd name="connsiteY1206" fmla="*/ 1058989 h 1299019"/>
              <a:gd name="connsiteX1207" fmla="*/ 277749 w 1402461"/>
              <a:gd name="connsiteY1207" fmla="*/ 1057275 h 1299019"/>
              <a:gd name="connsiteX1208" fmla="*/ 277749 w 1402461"/>
              <a:gd name="connsiteY1208" fmla="*/ 1054989 h 1299019"/>
              <a:gd name="connsiteX1209" fmla="*/ 278321 w 1402461"/>
              <a:gd name="connsiteY1209" fmla="*/ 1053846 h 1299019"/>
              <a:gd name="connsiteX1210" fmla="*/ 278892 w 1402461"/>
              <a:gd name="connsiteY1210" fmla="*/ 1052131 h 1299019"/>
              <a:gd name="connsiteX1211" fmla="*/ 280035 w 1402461"/>
              <a:gd name="connsiteY1211" fmla="*/ 1050417 h 1299019"/>
              <a:gd name="connsiteX1212" fmla="*/ 280607 w 1402461"/>
              <a:gd name="connsiteY1212" fmla="*/ 1048702 h 1299019"/>
              <a:gd name="connsiteX1213" fmla="*/ 281178 w 1402461"/>
              <a:gd name="connsiteY1213" fmla="*/ 1046988 h 1299019"/>
              <a:gd name="connsiteX1214" fmla="*/ 280607 w 1402461"/>
              <a:gd name="connsiteY1214" fmla="*/ 1045845 h 1299019"/>
              <a:gd name="connsiteX1215" fmla="*/ 280607 w 1402461"/>
              <a:gd name="connsiteY1215" fmla="*/ 1043559 h 1299019"/>
              <a:gd name="connsiteX1216" fmla="*/ 280035 w 1402461"/>
              <a:gd name="connsiteY1216" fmla="*/ 1041273 h 1299019"/>
              <a:gd name="connsiteX1217" fmla="*/ 279464 w 1402461"/>
              <a:gd name="connsiteY1217" fmla="*/ 1039558 h 1299019"/>
              <a:gd name="connsiteX1218" fmla="*/ 278892 w 1402461"/>
              <a:gd name="connsiteY1218" fmla="*/ 1037844 h 1299019"/>
              <a:gd name="connsiteX1219" fmla="*/ 277178 w 1402461"/>
              <a:gd name="connsiteY1219" fmla="*/ 1037272 h 1299019"/>
              <a:gd name="connsiteX1220" fmla="*/ 274320 w 1402461"/>
              <a:gd name="connsiteY1220" fmla="*/ 1037272 h 1299019"/>
              <a:gd name="connsiteX1221" fmla="*/ 272606 w 1402461"/>
              <a:gd name="connsiteY1221" fmla="*/ 1037272 h 1299019"/>
              <a:gd name="connsiteX1222" fmla="*/ 270891 w 1402461"/>
              <a:gd name="connsiteY1222" fmla="*/ 1036130 h 1299019"/>
              <a:gd name="connsiteX1223" fmla="*/ 270320 w 1402461"/>
              <a:gd name="connsiteY1223" fmla="*/ 1035558 h 1299019"/>
              <a:gd name="connsiteX1224" fmla="*/ 270320 w 1402461"/>
              <a:gd name="connsiteY1224" fmla="*/ 1033843 h 1299019"/>
              <a:gd name="connsiteX1225" fmla="*/ 270891 w 1402461"/>
              <a:gd name="connsiteY1225" fmla="*/ 1032700 h 1299019"/>
              <a:gd name="connsiteX1226" fmla="*/ 271463 w 1402461"/>
              <a:gd name="connsiteY1226" fmla="*/ 1030986 h 1299019"/>
              <a:gd name="connsiteX1227" fmla="*/ 272034 w 1402461"/>
              <a:gd name="connsiteY1227" fmla="*/ 1029272 h 1299019"/>
              <a:gd name="connsiteX1228" fmla="*/ 273177 w 1402461"/>
              <a:gd name="connsiteY1228" fmla="*/ 1028129 h 1299019"/>
              <a:gd name="connsiteX1229" fmla="*/ 274320 w 1402461"/>
              <a:gd name="connsiteY1229" fmla="*/ 1027557 h 1299019"/>
              <a:gd name="connsiteX1230" fmla="*/ 277178 w 1402461"/>
              <a:gd name="connsiteY1230" fmla="*/ 1027557 h 1299019"/>
              <a:gd name="connsiteX1231" fmla="*/ 278321 w 1402461"/>
              <a:gd name="connsiteY1231" fmla="*/ 1025842 h 1299019"/>
              <a:gd name="connsiteX1232" fmla="*/ 278321 w 1402461"/>
              <a:gd name="connsiteY1232" fmla="*/ 1024128 h 1299019"/>
              <a:gd name="connsiteX1233" fmla="*/ 277749 w 1402461"/>
              <a:gd name="connsiteY1233" fmla="*/ 1021842 h 1299019"/>
              <a:gd name="connsiteX1234" fmla="*/ 278321 w 1402461"/>
              <a:gd name="connsiteY1234" fmla="*/ 1019556 h 1299019"/>
              <a:gd name="connsiteX1235" fmla="*/ 278892 w 1402461"/>
              <a:gd name="connsiteY1235" fmla="*/ 1017841 h 1299019"/>
              <a:gd name="connsiteX1236" fmla="*/ 280607 w 1402461"/>
              <a:gd name="connsiteY1236" fmla="*/ 1017270 h 1299019"/>
              <a:gd name="connsiteX1237" fmla="*/ 282321 w 1402461"/>
              <a:gd name="connsiteY1237" fmla="*/ 1017841 h 1299019"/>
              <a:gd name="connsiteX1238" fmla="*/ 284607 w 1402461"/>
              <a:gd name="connsiteY1238" fmla="*/ 1017841 h 1299019"/>
              <a:gd name="connsiteX1239" fmla="*/ 286322 w 1402461"/>
              <a:gd name="connsiteY1239" fmla="*/ 1017841 h 1299019"/>
              <a:gd name="connsiteX1240" fmla="*/ 288608 w 1402461"/>
              <a:gd name="connsiteY1240" fmla="*/ 1017270 h 1299019"/>
              <a:gd name="connsiteX1241" fmla="*/ 290322 w 1402461"/>
              <a:gd name="connsiteY1241" fmla="*/ 1017270 h 1299019"/>
              <a:gd name="connsiteX1242" fmla="*/ 292037 w 1402461"/>
              <a:gd name="connsiteY1242" fmla="*/ 1016127 h 1299019"/>
              <a:gd name="connsiteX1243" fmla="*/ 293751 w 1402461"/>
              <a:gd name="connsiteY1243" fmla="*/ 1015555 h 1299019"/>
              <a:gd name="connsiteX1244" fmla="*/ 293751 w 1402461"/>
              <a:gd name="connsiteY1244" fmla="*/ 1013270 h 1299019"/>
              <a:gd name="connsiteX1245" fmla="*/ 292608 w 1402461"/>
              <a:gd name="connsiteY1245" fmla="*/ 1012126 h 1299019"/>
              <a:gd name="connsiteX1246" fmla="*/ 292037 w 1402461"/>
              <a:gd name="connsiteY1246" fmla="*/ 1010412 h 1299019"/>
              <a:gd name="connsiteX1247" fmla="*/ 292037 w 1402461"/>
              <a:gd name="connsiteY1247" fmla="*/ 1008126 h 1299019"/>
              <a:gd name="connsiteX1248" fmla="*/ 291465 w 1402461"/>
              <a:gd name="connsiteY1248" fmla="*/ 1006412 h 1299019"/>
              <a:gd name="connsiteX1249" fmla="*/ 290322 w 1402461"/>
              <a:gd name="connsiteY1249" fmla="*/ 1005268 h 1299019"/>
              <a:gd name="connsiteX1250" fmla="*/ 288608 w 1402461"/>
              <a:gd name="connsiteY1250" fmla="*/ 1004697 h 1299019"/>
              <a:gd name="connsiteX1251" fmla="*/ 287465 w 1402461"/>
              <a:gd name="connsiteY1251" fmla="*/ 1003554 h 1299019"/>
              <a:gd name="connsiteX1252" fmla="*/ 287465 w 1402461"/>
              <a:gd name="connsiteY1252" fmla="*/ 1001839 h 1299019"/>
              <a:gd name="connsiteX1253" fmla="*/ 289179 w 1402461"/>
              <a:gd name="connsiteY1253" fmla="*/ 1000697 h 1299019"/>
              <a:gd name="connsiteX1254" fmla="*/ 290322 w 1402461"/>
              <a:gd name="connsiteY1254" fmla="*/ 999554 h 1299019"/>
              <a:gd name="connsiteX1255" fmla="*/ 290894 w 1402461"/>
              <a:gd name="connsiteY1255" fmla="*/ 997839 h 1299019"/>
              <a:gd name="connsiteX1256" fmla="*/ 291465 w 1402461"/>
              <a:gd name="connsiteY1256" fmla="*/ 996124 h 1299019"/>
              <a:gd name="connsiteX1257" fmla="*/ 291465 w 1402461"/>
              <a:gd name="connsiteY1257" fmla="*/ 993838 h 1299019"/>
              <a:gd name="connsiteX1258" fmla="*/ 290894 w 1402461"/>
              <a:gd name="connsiteY1258" fmla="*/ 992124 h 1299019"/>
              <a:gd name="connsiteX1259" fmla="*/ 290322 w 1402461"/>
              <a:gd name="connsiteY1259" fmla="*/ 989838 h 1299019"/>
              <a:gd name="connsiteX1260" fmla="*/ 290322 w 1402461"/>
              <a:gd name="connsiteY1260" fmla="*/ 987552 h 1299019"/>
              <a:gd name="connsiteX1261" fmla="*/ 290322 w 1402461"/>
              <a:gd name="connsiteY1261" fmla="*/ 985266 h 1299019"/>
              <a:gd name="connsiteX1262" fmla="*/ 290894 w 1402461"/>
              <a:gd name="connsiteY1262" fmla="*/ 982980 h 1299019"/>
              <a:gd name="connsiteX1263" fmla="*/ 290322 w 1402461"/>
              <a:gd name="connsiteY1263" fmla="*/ 981265 h 1299019"/>
              <a:gd name="connsiteX1264" fmla="*/ 289751 w 1402461"/>
              <a:gd name="connsiteY1264" fmla="*/ 979551 h 1299019"/>
              <a:gd name="connsiteX1265" fmla="*/ 288036 w 1402461"/>
              <a:gd name="connsiteY1265" fmla="*/ 979551 h 1299019"/>
              <a:gd name="connsiteX1266" fmla="*/ 285750 w 1402461"/>
              <a:gd name="connsiteY1266" fmla="*/ 980122 h 1299019"/>
              <a:gd name="connsiteX1267" fmla="*/ 284036 w 1402461"/>
              <a:gd name="connsiteY1267" fmla="*/ 980694 h 1299019"/>
              <a:gd name="connsiteX1268" fmla="*/ 282321 w 1402461"/>
              <a:gd name="connsiteY1268" fmla="*/ 979551 h 1299019"/>
              <a:gd name="connsiteX1269" fmla="*/ 281750 w 1402461"/>
              <a:gd name="connsiteY1269" fmla="*/ 977837 h 1299019"/>
              <a:gd name="connsiteX1270" fmla="*/ 282321 w 1402461"/>
              <a:gd name="connsiteY1270" fmla="*/ 976122 h 1299019"/>
              <a:gd name="connsiteX1271" fmla="*/ 283464 w 1402461"/>
              <a:gd name="connsiteY1271" fmla="*/ 974979 h 1299019"/>
              <a:gd name="connsiteX1272" fmla="*/ 284036 w 1402461"/>
              <a:gd name="connsiteY1272" fmla="*/ 973836 h 1299019"/>
              <a:gd name="connsiteX1273" fmla="*/ 284607 w 1402461"/>
              <a:gd name="connsiteY1273" fmla="*/ 972122 h 1299019"/>
              <a:gd name="connsiteX1274" fmla="*/ 284607 w 1402461"/>
              <a:gd name="connsiteY1274" fmla="*/ 970979 h 1299019"/>
              <a:gd name="connsiteX1275" fmla="*/ 283464 w 1402461"/>
              <a:gd name="connsiteY1275" fmla="*/ 969264 h 1299019"/>
              <a:gd name="connsiteX1276" fmla="*/ 282893 w 1402461"/>
              <a:gd name="connsiteY1276" fmla="*/ 967549 h 1299019"/>
              <a:gd name="connsiteX1277" fmla="*/ 283464 w 1402461"/>
              <a:gd name="connsiteY1277" fmla="*/ 965263 h 1299019"/>
              <a:gd name="connsiteX1278" fmla="*/ 284036 w 1402461"/>
              <a:gd name="connsiteY1278" fmla="*/ 964121 h 1299019"/>
              <a:gd name="connsiteX1279" fmla="*/ 285750 w 1402461"/>
              <a:gd name="connsiteY1279" fmla="*/ 962977 h 1299019"/>
              <a:gd name="connsiteX1280" fmla="*/ 286322 w 1402461"/>
              <a:gd name="connsiteY1280" fmla="*/ 961263 h 1299019"/>
              <a:gd name="connsiteX1281" fmla="*/ 287465 w 1402461"/>
              <a:gd name="connsiteY1281" fmla="*/ 960120 h 1299019"/>
              <a:gd name="connsiteX1282" fmla="*/ 288036 w 1402461"/>
              <a:gd name="connsiteY1282" fmla="*/ 958405 h 1299019"/>
              <a:gd name="connsiteX1283" fmla="*/ 288036 w 1402461"/>
              <a:gd name="connsiteY1283" fmla="*/ 956120 h 1299019"/>
              <a:gd name="connsiteX1284" fmla="*/ 287465 w 1402461"/>
              <a:gd name="connsiteY1284" fmla="*/ 954405 h 1299019"/>
              <a:gd name="connsiteX1285" fmla="*/ 285750 w 1402461"/>
              <a:gd name="connsiteY1285" fmla="*/ 953262 h 1299019"/>
              <a:gd name="connsiteX1286" fmla="*/ 284607 w 1402461"/>
              <a:gd name="connsiteY1286" fmla="*/ 952119 h 1299019"/>
              <a:gd name="connsiteX1287" fmla="*/ 284036 w 1402461"/>
              <a:gd name="connsiteY1287" fmla="*/ 950976 h 1299019"/>
              <a:gd name="connsiteX1288" fmla="*/ 284036 w 1402461"/>
              <a:gd name="connsiteY1288" fmla="*/ 948690 h 1299019"/>
              <a:gd name="connsiteX1289" fmla="*/ 285179 w 1402461"/>
              <a:gd name="connsiteY1289" fmla="*/ 947547 h 1299019"/>
              <a:gd name="connsiteX1290" fmla="*/ 286893 w 1402461"/>
              <a:gd name="connsiteY1290" fmla="*/ 947547 h 1299019"/>
              <a:gd name="connsiteX1291" fmla="*/ 288608 w 1402461"/>
              <a:gd name="connsiteY1291" fmla="*/ 948118 h 1299019"/>
              <a:gd name="connsiteX1292" fmla="*/ 290322 w 1402461"/>
              <a:gd name="connsiteY1292" fmla="*/ 948690 h 1299019"/>
              <a:gd name="connsiteX1293" fmla="*/ 292037 w 1402461"/>
              <a:gd name="connsiteY1293" fmla="*/ 949262 h 1299019"/>
              <a:gd name="connsiteX1294" fmla="*/ 294323 w 1402461"/>
              <a:gd name="connsiteY1294" fmla="*/ 949262 h 1299019"/>
              <a:gd name="connsiteX1295" fmla="*/ 296037 w 1402461"/>
              <a:gd name="connsiteY1295" fmla="*/ 948118 h 1299019"/>
              <a:gd name="connsiteX1296" fmla="*/ 297752 w 1402461"/>
              <a:gd name="connsiteY1296" fmla="*/ 947547 h 1299019"/>
              <a:gd name="connsiteX1297" fmla="*/ 298895 w 1402461"/>
              <a:gd name="connsiteY1297" fmla="*/ 946404 h 1299019"/>
              <a:gd name="connsiteX1298" fmla="*/ 298895 w 1402461"/>
              <a:gd name="connsiteY1298" fmla="*/ 944118 h 1299019"/>
              <a:gd name="connsiteX1299" fmla="*/ 298895 w 1402461"/>
              <a:gd name="connsiteY1299" fmla="*/ 942404 h 1299019"/>
              <a:gd name="connsiteX1300" fmla="*/ 298323 w 1402461"/>
              <a:gd name="connsiteY1300" fmla="*/ 940117 h 1299019"/>
              <a:gd name="connsiteX1301" fmla="*/ 298323 w 1402461"/>
              <a:gd name="connsiteY1301" fmla="*/ 937831 h 1299019"/>
              <a:gd name="connsiteX1302" fmla="*/ 297752 w 1402461"/>
              <a:gd name="connsiteY1302" fmla="*/ 935546 h 1299019"/>
              <a:gd name="connsiteX1303" fmla="*/ 297752 w 1402461"/>
              <a:gd name="connsiteY1303" fmla="*/ 933831 h 1299019"/>
              <a:gd name="connsiteX1304" fmla="*/ 297180 w 1402461"/>
              <a:gd name="connsiteY1304" fmla="*/ 931545 h 1299019"/>
              <a:gd name="connsiteX1305" fmla="*/ 296609 w 1402461"/>
              <a:gd name="connsiteY1305" fmla="*/ 929830 h 1299019"/>
              <a:gd name="connsiteX1306" fmla="*/ 296037 w 1402461"/>
              <a:gd name="connsiteY1306" fmla="*/ 928116 h 1299019"/>
              <a:gd name="connsiteX1307" fmla="*/ 295466 w 1402461"/>
              <a:gd name="connsiteY1307" fmla="*/ 926401 h 1299019"/>
              <a:gd name="connsiteX1308" fmla="*/ 294323 w 1402461"/>
              <a:gd name="connsiteY1308" fmla="*/ 925258 h 1299019"/>
              <a:gd name="connsiteX1309" fmla="*/ 292608 w 1402461"/>
              <a:gd name="connsiteY1309" fmla="*/ 924687 h 1299019"/>
              <a:gd name="connsiteX1310" fmla="*/ 292037 w 1402461"/>
              <a:gd name="connsiteY1310" fmla="*/ 926401 h 1299019"/>
              <a:gd name="connsiteX1311" fmla="*/ 291465 w 1402461"/>
              <a:gd name="connsiteY1311" fmla="*/ 928116 h 1299019"/>
              <a:gd name="connsiteX1312" fmla="*/ 291465 w 1402461"/>
              <a:gd name="connsiteY1312" fmla="*/ 930402 h 1299019"/>
              <a:gd name="connsiteX1313" fmla="*/ 291465 w 1402461"/>
              <a:gd name="connsiteY1313" fmla="*/ 932688 h 1299019"/>
              <a:gd name="connsiteX1314" fmla="*/ 290322 w 1402461"/>
              <a:gd name="connsiteY1314" fmla="*/ 933831 h 1299019"/>
              <a:gd name="connsiteX1315" fmla="*/ 289751 w 1402461"/>
              <a:gd name="connsiteY1315" fmla="*/ 935546 h 1299019"/>
              <a:gd name="connsiteX1316" fmla="*/ 288036 w 1402461"/>
              <a:gd name="connsiteY1316" fmla="*/ 936117 h 1299019"/>
              <a:gd name="connsiteX1317" fmla="*/ 286322 w 1402461"/>
              <a:gd name="connsiteY1317" fmla="*/ 935546 h 1299019"/>
              <a:gd name="connsiteX1318" fmla="*/ 284607 w 1402461"/>
              <a:gd name="connsiteY1318" fmla="*/ 934974 h 1299019"/>
              <a:gd name="connsiteX1319" fmla="*/ 282893 w 1402461"/>
              <a:gd name="connsiteY1319" fmla="*/ 934974 h 1299019"/>
              <a:gd name="connsiteX1320" fmla="*/ 281178 w 1402461"/>
              <a:gd name="connsiteY1320" fmla="*/ 936117 h 1299019"/>
              <a:gd name="connsiteX1321" fmla="*/ 280035 w 1402461"/>
              <a:gd name="connsiteY1321" fmla="*/ 934974 h 1299019"/>
              <a:gd name="connsiteX1322" fmla="*/ 280607 w 1402461"/>
              <a:gd name="connsiteY1322" fmla="*/ 933259 h 1299019"/>
              <a:gd name="connsiteX1323" fmla="*/ 281750 w 1402461"/>
              <a:gd name="connsiteY1323" fmla="*/ 931545 h 1299019"/>
              <a:gd name="connsiteX1324" fmla="*/ 282321 w 1402461"/>
              <a:gd name="connsiteY1324" fmla="*/ 929830 h 1299019"/>
              <a:gd name="connsiteX1325" fmla="*/ 281750 w 1402461"/>
              <a:gd name="connsiteY1325" fmla="*/ 927545 h 1299019"/>
              <a:gd name="connsiteX1326" fmla="*/ 280607 w 1402461"/>
              <a:gd name="connsiteY1326" fmla="*/ 926401 h 1299019"/>
              <a:gd name="connsiteX1327" fmla="*/ 280035 w 1402461"/>
              <a:gd name="connsiteY1327" fmla="*/ 924687 h 1299019"/>
              <a:gd name="connsiteX1328" fmla="*/ 280607 w 1402461"/>
              <a:gd name="connsiteY1328" fmla="*/ 922972 h 1299019"/>
              <a:gd name="connsiteX1329" fmla="*/ 281750 w 1402461"/>
              <a:gd name="connsiteY1329" fmla="*/ 921830 h 1299019"/>
              <a:gd name="connsiteX1330" fmla="*/ 283464 w 1402461"/>
              <a:gd name="connsiteY1330" fmla="*/ 920687 h 1299019"/>
              <a:gd name="connsiteX1331" fmla="*/ 284607 w 1402461"/>
              <a:gd name="connsiteY1331" fmla="*/ 920115 h 1299019"/>
              <a:gd name="connsiteX1332" fmla="*/ 285750 w 1402461"/>
              <a:gd name="connsiteY1332" fmla="*/ 918972 h 1299019"/>
              <a:gd name="connsiteX1333" fmla="*/ 285179 w 1402461"/>
              <a:gd name="connsiteY1333" fmla="*/ 917257 h 1299019"/>
              <a:gd name="connsiteX1334" fmla="*/ 283464 w 1402461"/>
              <a:gd name="connsiteY1334" fmla="*/ 916686 h 1299019"/>
              <a:gd name="connsiteX1335" fmla="*/ 281178 w 1402461"/>
              <a:gd name="connsiteY1335" fmla="*/ 916114 h 1299019"/>
              <a:gd name="connsiteX1336" fmla="*/ 280607 w 1402461"/>
              <a:gd name="connsiteY1336" fmla="*/ 914400 h 1299019"/>
              <a:gd name="connsiteX1337" fmla="*/ 280035 w 1402461"/>
              <a:gd name="connsiteY1337" fmla="*/ 912685 h 1299019"/>
              <a:gd name="connsiteX1338" fmla="*/ 279464 w 1402461"/>
              <a:gd name="connsiteY1338" fmla="*/ 910399 h 1299019"/>
              <a:gd name="connsiteX1339" fmla="*/ 277749 w 1402461"/>
              <a:gd name="connsiteY1339" fmla="*/ 908685 h 1299019"/>
              <a:gd name="connsiteX1340" fmla="*/ 276606 w 1402461"/>
              <a:gd name="connsiteY1340" fmla="*/ 908113 h 1299019"/>
              <a:gd name="connsiteX1341" fmla="*/ 273749 w 1402461"/>
              <a:gd name="connsiteY1341" fmla="*/ 905827 h 1299019"/>
              <a:gd name="connsiteX1342" fmla="*/ 273177 w 1402461"/>
              <a:gd name="connsiteY1342" fmla="*/ 904113 h 1299019"/>
              <a:gd name="connsiteX1343" fmla="*/ 273177 w 1402461"/>
              <a:gd name="connsiteY1343" fmla="*/ 902398 h 1299019"/>
              <a:gd name="connsiteX1344" fmla="*/ 273749 w 1402461"/>
              <a:gd name="connsiteY1344" fmla="*/ 900684 h 1299019"/>
              <a:gd name="connsiteX1345" fmla="*/ 274892 w 1402461"/>
              <a:gd name="connsiteY1345" fmla="*/ 899541 h 1299019"/>
              <a:gd name="connsiteX1346" fmla="*/ 276035 w 1402461"/>
              <a:gd name="connsiteY1346" fmla="*/ 897826 h 1299019"/>
              <a:gd name="connsiteX1347" fmla="*/ 276035 w 1402461"/>
              <a:gd name="connsiteY1347" fmla="*/ 896112 h 1299019"/>
              <a:gd name="connsiteX1348" fmla="*/ 274892 w 1402461"/>
              <a:gd name="connsiteY1348" fmla="*/ 894969 h 1299019"/>
              <a:gd name="connsiteX1349" fmla="*/ 273749 w 1402461"/>
              <a:gd name="connsiteY1349" fmla="*/ 893826 h 1299019"/>
              <a:gd name="connsiteX1350" fmla="*/ 271463 w 1402461"/>
              <a:gd name="connsiteY1350" fmla="*/ 893826 h 1299019"/>
              <a:gd name="connsiteX1351" fmla="*/ 269177 w 1402461"/>
              <a:gd name="connsiteY1351" fmla="*/ 893826 h 1299019"/>
              <a:gd name="connsiteX1352" fmla="*/ 267462 w 1402461"/>
              <a:gd name="connsiteY1352" fmla="*/ 893255 h 1299019"/>
              <a:gd name="connsiteX1353" fmla="*/ 265176 w 1402461"/>
              <a:gd name="connsiteY1353" fmla="*/ 892683 h 1299019"/>
              <a:gd name="connsiteX1354" fmla="*/ 263462 w 1402461"/>
              <a:gd name="connsiteY1354" fmla="*/ 892112 h 1299019"/>
              <a:gd name="connsiteX1355" fmla="*/ 262319 w 1402461"/>
              <a:gd name="connsiteY1355" fmla="*/ 890968 h 1299019"/>
              <a:gd name="connsiteX1356" fmla="*/ 261176 w 1402461"/>
              <a:gd name="connsiteY1356" fmla="*/ 889254 h 1299019"/>
              <a:gd name="connsiteX1357" fmla="*/ 260033 w 1402461"/>
              <a:gd name="connsiteY1357" fmla="*/ 888111 h 1299019"/>
              <a:gd name="connsiteX1358" fmla="*/ 258890 w 1402461"/>
              <a:gd name="connsiteY1358" fmla="*/ 887539 h 1299019"/>
              <a:gd name="connsiteX1359" fmla="*/ 257747 w 1402461"/>
              <a:gd name="connsiteY1359" fmla="*/ 885825 h 1299019"/>
              <a:gd name="connsiteX1360" fmla="*/ 256604 w 1402461"/>
              <a:gd name="connsiteY1360" fmla="*/ 884682 h 1299019"/>
              <a:gd name="connsiteX1361" fmla="*/ 254889 w 1402461"/>
              <a:gd name="connsiteY1361" fmla="*/ 884110 h 1299019"/>
              <a:gd name="connsiteX1362" fmla="*/ 253746 w 1402461"/>
              <a:gd name="connsiteY1362" fmla="*/ 884110 h 1299019"/>
              <a:gd name="connsiteX1363" fmla="*/ 252603 w 1402461"/>
              <a:gd name="connsiteY1363" fmla="*/ 884110 h 1299019"/>
              <a:gd name="connsiteX1364" fmla="*/ 251460 w 1402461"/>
              <a:gd name="connsiteY1364" fmla="*/ 885254 h 1299019"/>
              <a:gd name="connsiteX1365" fmla="*/ 249174 w 1402461"/>
              <a:gd name="connsiteY1365" fmla="*/ 884682 h 1299019"/>
              <a:gd name="connsiteX1366" fmla="*/ 248031 w 1402461"/>
              <a:gd name="connsiteY1366" fmla="*/ 882967 h 1299019"/>
              <a:gd name="connsiteX1367" fmla="*/ 248031 w 1402461"/>
              <a:gd name="connsiteY1367" fmla="*/ 881253 h 1299019"/>
              <a:gd name="connsiteX1368" fmla="*/ 247460 w 1402461"/>
              <a:gd name="connsiteY1368" fmla="*/ 879538 h 1299019"/>
              <a:gd name="connsiteX1369" fmla="*/ 246888 w 1402461"/>
              <a:gd name="connsiteY1369" fmla="*/ 877824 h 1299019"/>
              <a:gd name="connsiteX1370" fmla="*/ 245745 w 1402461"/>
              <a:gd name="connsiteY1370" fmla="*/ 876109 h 1299019"/>
              <a:gd name="connsiteX1371" fmla="*/ 244602 w 1402461"/>
              <a:gd name="connsiteY1371" fmla="*/ 874966 h 1299019"/>
              <a:gd name="connsiteX1372" fmla="*/ 243459 w 1402461"/>
              <a:gd name="connsiteY1372" fmla="*/ 873823 h 1299019"/>
              <a:gd name="connsiteX1373" fmla="*/ 242888 w 1402461"/>
              <a:gd name="connsiteY1373" fmla="*/ 871538 h 1299019"/>
              <a:gd name="connsiteX1374" fmla="*/ 244031 w 1402461"/>
              <a:gd name="connsiteY1374" fmla="*/ 869823 h 1299019"/>
              <a:gd name="connsiteX1375" fmla="*/ 245174 w 1402461"/>
              <a:gd name="connsiteY1375" fmla="*/ 868680 h 1299019"/>
              <a:gd name="connsiteX1376" fmla="*/ 245745 w 1402461"/>
              <a:gd name="connsiteY1376" fmla="*/ 866965 h 1299019"/>
              <a:gd name="connsiteX1377" fmla="*/ 245745 w 1402461"/>
              <a:gd name="connsiteY1377" fmla="*/ 865251 h 1299019"/>
              <a:gd name="connsiteX1378" fmla="*/ 246317 w 1402461"/>
              <a:gd name="connsiteY1378" fmla="*/ 864108 h 1299019"/>
              <a:gd name="connsiteX1379" fmla="*/ 246317 w 1402461"/>
              <a:gd name="connsiteY1379" fmla="*/ 862393 h 1299019"/>
              <a:gd name="connsiteX1380" fmla="*/ 246317 w 1402461"/>
              <a:gd name="connsiteY1380" fmla="*/ 860107 h 1299019"/>
              <a:gd name="connsiteX1381" fmla="*/ 245174 w 1402461"/>
              <a:gd name="connsiteY1381" fmla="*/ 858964 h 1299019"/>
              <a:gd name="connsiteX1382" fmla="*/ 243459 w 1402461"/>
              <a:gd name="connsiteY1382" fmla="*/ 857822 h 1299019"/>
              <a:gd name="connsiteX1383" fmla="*/ 241744 w 1402461"/>
              <a:gd name="connsiteY1383" fmla="*/ 857822 h 1299019"/>
              <a:gd name="connsiteX1384" fmla="*/ 239459 w 1402461"/>
              <a:gd name="connsiteY1384" fmla="*/ 857822 h 1299019"/>
              <a:gd name="connsiteX1385" fmla="*/ 237744 w 1402461"/>
              <a:gd name="connsiteY1385" fmla="*/ 856679 h 1299019"/>
              <a:gd name="connsiteX1386" fmla="*/ 236030 w 1402461"/>
              <a:gd name="connsiteY1386" fmla="*/ 856107 h 1299019"/>
              <a:gd name="connsiteX1387" fmla="*/ 235458 w 1402461"/>
              <a:gd name="connsiteY1387" fmla="*/ 854392 h 1299019"/>
              <a:gd name="connsiteX1388" fmla="*/ 234887 w 1402461"/>
              <a:gd name="connsiteY1388" fmla="*/ 852678 h 1299019"/>
              <a:gd name="connsiteX1389" fmla="*/ 234315 w 1402461"/>
              <a:gd name="connsiteY1389" fmla="*/ 850963 h 1299019"/>
              <a:gd name="connsiteX1390" fmla="*/ 234315 w 1402461"/>
              <a:gd name="connsiteY1390" fmla="*/ 848677 h 1299019"/>
              <a:gd name="connsiteX1391" fmla="*/ 234315 w 1402461"/>
              <a:gd name="connsiteY1391" fmla="*/ 846963 h 1299019"/>
              <a:gd name="connsiteX1392" fmla="*/ 234887 w 1402461"/>
              <a:gd name="connsiteY1392" fmla="*/ 845248 h 1299019"/>
              <a:gd name="connsiteX1393" fmla="*/ 236030 w 1402461"/>
              <a:gd name="connsiteY1393" fmla="*/ 843534 h 1299019"/>
              <a:gd name="connsiteX1394" fmla="*/ 237173 w 1402461"/>
              <a:gd name="connsiteY1394" fmla="*/ 842391 h 1299019"/>
              <a:gd name="connsiteX1395" fmla="*/ 237744 w 1402461"/>
              <a:gd name="connsiteY1395" fmla="*/ 840676 h 1299019"/>
              <a:gd name="connsiteX1396" fmla="*/ 238887 w 1402461"/>
              <a:gd name="connsiteY1396" fmla="*/ 839533 h 1299019"/>
              <a:gd name="connsiteX1397" fmla="*/ 239459 w 1402461"/>
              <a:gd name="connsiteY1397" fmla="*/ 837819 h 1299019"/>
              <a:gd name="connsiteX1398" fmla="*/ 241173 w 1402461"/>
              <a:gd name="connsiteY1398" fmla="*/ 836676 h 1299019"/>
              <a:gd name="connsiteX1399" fmla="*/ 241173 w 1402461"/>
              <a:gd name="connsiteY1399" fmla="*/ 834962 h 1299019"/>
              <a:gd name="connsiteX1400" fmla="*/ 240602 w 1402461"/>
              <a:gd name="connsiteY1400" fmla="*/ 833247 h 1299019"/>
              <a:gd name="connsiteX1401" fmla="*/ 239459 w 1402461"/>
              <a:gd name="connsiteY1401" fmla="*/ 831532 h 1299019"/>
              <a:gd name="connsiteX1402" fmla="*/ 238316 w 1402461"/>
              <a:gd name="connsiteY1402" fmla="*/ 830961 h 1299019"/>
              <a:gd name="connsiteX1403" fmla="*/ 237744 w 1402461"/>
              <a:gd name="connsiteY1403" fmla="*/ 829247 h 1299019"/>
              <a:gd name="connsiteX1404" fmla="*/ 236601 w 1402461"/>
              <a:gd name="connsiteY1404" fmla="*/ 827532 h 1299019"/>
              <a:gd name="connsiteX1405" fmla="*/ 236030 w 1402461"/>
              <a:gd name="connsiteY1405" fmla="*/ 825817 h 1299019"/>
              <a:gd name="connsiteX1406" fmla="*/ 234887 w 1402461"/>
              <a:gd name="connsiteY1406" fmla="*/ 824674 h 1299019"/>
              <a:gd name="connsiteX1407" fmla="*/ 233172 w 1402461"/>
              <a:gd name="connsiteY1407" fmla="*/ 823531 h 1299019"/>
              <a:gd name="connsiteX1408" fmla="*/ 231458 w 1402461"/>
              <a:gd name="connsiteY1408" fmla="*/ 823531 h 1299019"/>
              <a:gd name="connsiteX1409" fmla="*/ 230315 w 1402461"/>
              <a:gd name="connsiteY1409" fmla="*/ 822388 h 1299019"/>
              <a:gd name="connsiteX1410" fmla="*/ 229172 w 1402461"/>
              <a:gd name="connsiteY1410" fmla="*/ 820674 h 1299019"/>
              <a:gd name="connsiteX1411" fmla="*/ 228029 w 1402461"/>
              <a:gd name="connsiteY1411" fmla="*/ 819531 h 1299019"/>
              <a:gd name="connsiteX1412" fmla="*/ 226886 w 1402461"/>
              <a:gd name="connsiteY1412" fmla="*/ 818388 h 1299019"/>
              <a:gd name="connsiteX1413" fmla="*/ 225171 w 1402461"/>
              <a:gd name="connsiteY1413" fmla="*/ 817245 h 1299019"/>
              <a:gd name="connsiteX1414" fmla="*/ 224028 w 1402461"/>
              <a:gd name="connsiteY1414" fmla="*/ 816102 h 1299019"/>
              <a:gd name="connsiteX1415" fmla="*/ 224028 w 1402461"/>
              <a:gd name="connsiteY1415" fmla="*/ 813816 h 1299019"/>
              <a:gd name="connsiteX1416" fmla="*/ 223456 w 1402461"/>
              <a:gd name="connsiteY1416" fmla="*/ 812101 h 1299019"/>
              <a:gd name="connsiteX1417" fmla="*/ 222885 w 1402461"/>
              <a:gd name="connsiteY1417" fmla="*/ 810387 h 1299019"/>
              <a:gd name="connsiteX1418" fmla="*/ 221742 w 1402461"/>
              <a:gd name="connsiteY1418" fmla="*/ 808672 h 1299019"/>
              <a:gd name="connsiteX1419" fmla="*/ 221171 w 1402461"/>
              <a:gd name="connsiteY1419" fmla="*/ 807530 h 1299019"/>
              <a:gd name="connsiteX1420" fmla="*/ 220599 w 1402461"/>
              <a:gd name="connsiteY1420" fmla="*/ 805243 h 1299019"/>
              <a:gd name="connsiteX1421" fmla="*/ 220599 w 1402461"/>
              <a:gd name="connsiteY1421" fmla="*/ 803529 h 1299019"/>
              <a:gd name="connsiteX1422" fmla="*/ 220599 w 1402461"/>
              <a:gd name="connsiteY1422" fmla="*/ 801814 h 1299019"/>
              <a:gd name="connsiteX1423" fmla="*/ 220599 w 1402461"/>
              <a:gd name="connsiteY1423" fmla="*/ 799529 h 1299019"/>
              <a:gd name="connsiteX1424" fmla="*/ 220599 w 1402461"/>
              <a:gd name="connsiteY1424" fmla="*/ 797814 h 1299019"/>
              <a:gd name="connsiteX1425" fmla="*/ 218885 w 1402461"/>
              <a:gd name="connsiteY1425" fmla="*/ 797242 h 1299019"/>
              <a:gd name="connsiteX1426" fmla="*/ 218313 w 1402461"/>
              <a:gd name="connsiteY1426" fmla="*/ 798957 h 1299019"/>
              <a:gd name="connsiteX1427" fmla="*/ 217170 w 1402461"/>
              <a:gd name="connsiteY1427" fmla="*/ 800100 h 1299019"/>
              <a:gd name="connsiteX1428" fmla="*/ 214884 w 1402461"/>
              <a:gd name="connsiteY1428" fmla="*/ 800672 h 1299019"/>
              <a:gd name="connsiteX1429" fmla="*/ 213169 w 1402461"/>
              <a:gd name="connsiteY1429" fmla="*/ 800100 h 1299019"/>
              <a:gd name="connsiteX1430" fmla="*/ 210884 w 1402461"/>
              <a:gd name="connsiteY1430" fmla="*/ 799529 h 1299019"/>
              <a:gd name="connsiteX1431" fmla="*/ 209741 w 1402461"/>
              <a:gd name="connsiteY1431" fmla="*/ 798957 h 1299019"/>
              <a:gd name="connsiteX1432" fmla="*/ 208598 w 1402461"/>
              <a:gd name="connsiteY1432" fmla="*/ 797242 h 1299019"/>
              <a:gd name="connsiteX1433" fmla="*/ 209169 w 1402461"/>
              <a:gd name="connsiteY1433" fmla="*/ 794956 h 1299019"/>
              <a:gd name="connsiteX1434" fmla="*/ 209741 w 1402461"/>
              <a:gd name="connsiteY1434" fmla="*/ 793242 h 1299019"/>
              <a:gd name="connsiteX1435" fmla="*/ 209741 w 1402461"/>
              <a:gd name="connsiteY1435" fmla="*/ 790956 h 1299019"/>
              <a:gd name="connsiteX1436" fmla="*/ 208598 w 1402461"/>
              <a:gd name="connsiteY1436" fmla="*/ 789241 h 1299019"/>
              <a:gd name="connsiteX1437" fmla="*/ 207455 w 1402461"/>
              <a:gd name="connsiteY1437" fmla="*/ 788098 h 1299019"/>
              <a:gd name="connsiteX1438" fmla="*/ 205169 w 1402461"/>
              <a:gd name="connsiteY1438" fmla="*/ 788098 h 1299019"/>
              <a:gd name="connsiteX1439" fmla="*/ 203454 w 1402461"/>
              <a:gd name="connsiteY1439" fmla="*/ 788670 h 1299019"/>
              <a:gd name="connsiteX1440" fmla="*/ 202311 w 1402461"/>
              <a:gd name="connsiteY1440" fmla="*/ 789813 h 1299019"/>
              <a:gd name="connsiteX1441" fmla="*/ 201168 w 1402461"/>
              <a:gd name="connsiteY1441" fmla="*/ 790956 h 1299019"/>
              <a:gd name="connsiteX1442" fmla="*/ 198882 w 1402461"/>
              <a:gd name="connsiteY1442" fmla="*/ 790956 h 1299019"/>
              <a:gd name="connsiteX1443" fmla="*/ 196596 w 1402461"/>
              <a:gd name="connsiteY1443" fmla="*/ 790956 h 1299019"/>
              <a:gd name="connsiteX1444" fmla="*/ 194881 w 1402461"/>
              <a:gd name="connsiteY1444" fmla="*/ 791527 h 1299019"/>
              <a:gd name="connsiteX1445" fmla="*/ 192596 w 1402461"/>
              <a:gd name="connsiteY1445" fmla="*/ 791527 h 1299019"/>
              <a:gd name="connsiteX1446" fmla="*/ 190310 w 1402461"/>
              <a:gd name="connsiteY1446" fmla="*/ 791527 h 1299019"/>
              <a:gd name="connsiteX1447" fmla="*/ 188595 w 1402461"/>
              <a:gd name="connsiteY1447" fmla="*/ 790956 h 1299019"/>
              <a:gd name="connsiteX1448" fmla="*/ 187452 w 1402461"/>
              <a:gd name="connsiteY1448" fmla="*/ 789813 h 1299019"/>
              <a:gd name="connsiteX1449" fmla="*/ 186881 w 1402461"/>
              <a:gd name="connsiteY1449" fmla="*/ 788098 h 1299019"/>
              <a:gd name="connsiteX1450" fmla="*/ 185738 w 1402461"/>
              <a:gd name="connsiteY1450" fmla="*/ 786384 h 1299019"/>
              <a:gd name="connsiteX1451" fmla="*/ 185166 w 1402461"/>
              <a:gd name="connsiteY1451" fmla="*/ 784670 h 1299019"/>
              <a:gd name="connsiteX1452" fmla="*/ 184023 w 1402461"/>
              <a:gd name="connsiteY1452" fmla="*/ 783526 h 1299019"/>
              <a:gd name="connsiteX1453" fmla="*/ 182880 w 1402461"/>
              <a:gd name="connsiteY1453" fmla="*/ 782383 h 1299019"/>
              <a:gd name="connsiteX1454" fmla="*/ 181166 w 1402461"/>
              <a:gd name="connsiteY1454" fmla="*/ 781812 h 1299019"/>
              <a:gd name="connsiteX1455" fmla="*/ 178880 w 1402461"/>
              <a:gd name="connsiteY1455" fmla="*/ 781240 h 1299019"/>
              <a:gd name="connsiteX1456" fmla="*/ 176594 w 1402461"/>
              <a:gd name="connsiteY1456" fmla="*/ 781812 h 1299019"/>
              <a:gd name="connsiteX1457" fmla="*/ 174308 w 1402461"/>
              <a:gd name="connsiteY1457" fmla="*/ 781812 h 1299019"/>
              <a:gd name="connsiteX1458" fmla="*/ 172022 w 1402461"/>
              <a:gd name="connsiteY1458" fmla="*/ 781812 h 1299019"/>
              <a:gd name="connsiteX1459" fmla="*/ 170879 w 1402461"/>
              <a:gd name="connsiteY1459" fmla="*/ 783526 h 1299019"/>
              <a:gd name="connsiteX1460" fmla="*/ 170879 w 1402461"/>
              <a:gd name="connsiteY1460" fmla="*/ 785241 h 1299019"/>
              <a:gd name="connsiteX1461" fmla="*/ 170307 w 1402461"/>
              <a:gd name="connsiteY1461" fmla="*/ 787527 h 1299019"/>
              <a:gd name="connsiteX1462" fmla="*/ 169736 w 1402461"/>
              <a:gd name="connsiteY1462" fmla="*/ 789241 h 1299019"/>
              <a:gd name="connsiteX1463" fmla="*/ 169164 w 1402461"/>
              <a:gd name="connsiteY1463" fmla="*/ 790956 h 1299019"/>
              <a:gd name="connsiteX1464" fmla="*/ 168021 w 1402461"/>
              <a:gd name="connsiteY1464" fmla="*/ 792099 h 1299019"/>
              <a:gd name="connsiteX1465" fmla="*/ 167450 w 1402461"/>
              <a:gd name="connsiteY1465" fmla="*/ 793813 h 1299019"/>
              <a:gd name="connsiteX1466" fmla="*/ 166306 w 1402461"/>
              <a:gd name="connsiteY1466" fmla="*/ 794956 h 1299019"/>
              <a:gd name="connsiteX1467" fmla="*/ 165735 w 1402461"/>
              <a:gd name="connsiteY1467" fmla="*/ 796671 h 1299019"/>
              <a:gd name="connsiteX1468" fmla="*/ 165164 w 1402461"/>
              <a:gd name="connsiteY1468" fmla="*/ 798385 h 1299019"/>
              <a:gd name="connsiteX1469" fmla="*/ 165164 w 1402461"/>
              <a:gd name="connsiteY1469" fmla="*/ 800672 h 1299019"/>
              <a:gd name="connsiteX1470" fmla="*/ 165164 w 1402461"/>
              <a:gd name="connsiteY1470" fmla="*/ 802957 h 1299019"/>
              <a:gd name="connsiteX1471" fmla="*/ 165164 w 1402461"/>
              <a:gd name="connsiteY1471" fmla="*/ 804672 h 1299019"/>
              <a:gd name="connsiteX1472" fmla="*/ 164021 w 1402461"/>
              <a:gd name="connsiteY1472" fmla="*/ 805815 h 1299019"/>
              <a:gd name="connsiteX1473" fmla="*/ 161735 w 1402461"/>
              <a:gd name="connsiteY1473" fmla="*/ 806387 h 1299019"/>
              <a:gd name="connsiteX1474" fmla="*/ 159449 w 1402461"/>
              <a:gd name="connsiteY1474" fmla="*/ 806387 h 1299019"/>
              <a:gd name="connsiteX1475" fmla="*/ 157734 w 1402461"/>
              <a:gd name="connsiteY1475" fmla="*/ 806958 h 1299019"/>
              <a:gd name="connsiteX1476" fmla="*/ 156591 w 1402461"/>
              <a:gd name="connsiteY1476" fmla="*/ 808101 h 1299019"/>
              <a:gd name="connsiteX1477" fmla="*/ 156019 w 1402461"/>
              <a:gd name="connsiteY1477" fmla="*/ 809815 h 1299019"/>
              <a:gd name="connsiteX1478" fmla="*/ 154877 w 1402461"/>
              <a:gd name="connsiteY1478" fmla="*/ 811530 h 1299019"/>
              <a:gd name="connsiteX1479" fmla="*/ 154305 w 1402461"/>
              <a:gd name="connsiteY1479" fmla="*/ 812673 h 1299019"/>
              <a:gd name="connsiteX1480" fmla="*/ 153162 w 1402461"/>
              <a:gd name="connsiteY1480" fmla="*/ 814388 h 1299019"/>
              <a:gd name="connsiteX1481" fmla="*/ 152019 w 1402461"/>
              <a:gd name="connsiteY1481" fmla="*/ 815530 h 1299019"/>
              <a:gd name="connsiteX1482" fmla="*/ 150876 w 1402461"/>
              <a:gd name="connsiteY1482" fmla="*/ 816673 h 1299019"/>
              <a:gd name="connsiteX1483" fmla="*/ 149162 w 1402461"/>
              <a:gd name="connsiteY1483" fmla="*/ 817816 h 1299019"/>
              <a:gd name="connsiteX1484" fmla="*/ 147447 w 1402461"/>
              <a:gd name="connsiteY1484" fmla="*/ 817816 h 1299019"/>
              <a:gd name="connsiteX1485" fmla="*/ 145733 w 1402461"/>
              <a:gd name="connsiteY1485" fmla="*/ 817245 h 1299019"/>
              <a:gd name="connsiteX1486" fmla="*/ 144590 w 1402461"/>
              <a:gd name="connsiteY1486" fmla="*/ 816102 h 1299019"/>
              <a:gd name="connsiteX1487" fmla="*/ 143447 w 1402461"/>
              <a:gd name="connsiteY1487" fmla="*/ 814388 h 1299019"/>
              <a:gd name="connsiteX1488" fmla="*/ 142875 w 1402461"/>
              <a:gd name="connsiteY1488" fmla="*/ 812673 h 1299019"/>
              <a:gd name="connsiteX1489" fmla="*/ 142304 w 1402461"/>
              <a:gd name="connsiteY1489" fmla="*/ 810958 h 1299019"/>
              <a:gd name="connsiteX1490" fmla="*/ 141732 w 1402461"/>
              <a:gd name="connsiteY1490" fmla="*/ 809244 h 1299019"/>
              <a:gd name="connsiteX1491" fmla="*/ 141732 w 1402461"/>
              <a:gd name="connsiteY1491" fmla="*/ 806958 h 1299019"/>
              <a:gd name="connsiteX1492" fmla="*/ 141161 w 1402461"/>
              <a:gd name="connsiteY1492" fmla="*/ 804672 h 1299019"/>
              <a:gd name="connsiteX1493" fmla="*/ 141161 w 1402461"/>
              <a:gd name="connsiteY1493" fmla="*/ 802957 h 1299019"/>
              <a:gd name="connsiteX1494" fmla="*/ 140018 w 1402461"/>
              <a:gd name="connsiteY1494" fmla="*/ 801814 h 1299019"/>
              <a:gd name="connsiteX1495" fmla="*/ 138303 w 1402461"/>
              <a:gd name="connsiteY1495" fmla="*/ 801243 h 1299019"/>
              <a:gd name="connsiteX1496" fmla="*/ 136589 w 1402461"/>
              <a:gd name="connsiteY1496" fmla="*/ 801243 h 1299019"/>
              <a:gd name="connsiteX1497" fmla="*/ 134874 w 1402461"/>
              <a:gd name="connsiteY1497" fmla="*/ 800672 h 1299019"/>
              <a:gd name="connsiteX1498" fmla="*/ 133160 w 1402461"/>
              <a:gd name="connsiteY1498" fmla="*/ 800100 h 1299019"/>
              <a:gd name="connsiteX1499" fmla="*/ 131445 w 1402461"/>
              <a:gd name="connsiteY1499" fmla="*/ 799529 h 1299019"/>
              <a:gd name="connsiteX1500" fmla="*/ 130302 w 1402461"/>
              <a:gd name="connsiteY1500" fmla="*/ 797814 h 1299019"/>
              <a:gd name="connsiteX1501" fmla="*/ 129159 w 1402461"/>
              <a:gd name="connsiteY1501" fmla="*/ 796671 h 1299019"/>
              <a:gd name="connsiteX1502" fmla="*/ 128588 w 1402461"/>
              <a:gd name="connsiteY1502" fmla="*/ 794956 h 1299019"/>
              <a:gd name="connsiteX1503" fmla="*/ 126873 w 1402461"/>
              <a:gd name="connsiteY1503" fmla="*/ 794385 h 1299019"/>
              <a:gd name="connsiteX1504" fmla="*/ 124587 w 1402461"/>
              <a:gd name="connsiteY1504" fmla="*/ 794385 h 1299019"/>
              <a:gd name="connsiteX1505" fmla="*/ 122301 w 1402461"/>
              <a:gd name="connsiteY1505" fmla="*/ 794385 h 1299019"/>
              <a:gd name="connsiteX1506" fmla="*/ 121730 w 1402461"/>
              <a:gd name="connsiteY1506" fmla="*/ 792671 h 1299019"/>
              <a:gd name="connsiteX1507" fmla="*/ 121730 w 1402461"/>
              <a:gd name="connsiteY1507" fmla="*/ 790384 h 1299019"/>
              <a:gd name="connsiteX1508" fmla="*/ 122301 w 1402461"/>
              <a:gd name="connsiteY1508" fmla="*/ 788670 h 1299019"/>
              <a:gd name="connsiteX1509" fmla="*/ 122873 w 1402461"/>
              <a:gd name="connsiteY1509" fmla="*/ 786955 h 1299019"/>
              <a:gd name="connsiteX1510" fmla="*/ 123444 w 1402461"/>
              <a:gd name="connsiteY1510" fmla="*/ 785241 h 1299019"/>
              <a:gd name="connsiteX1511" fmla="*/ 124016 w 1402461"/>
              <a:gd name="connsiteY1511" fmla="*/ 784098 h 1299019"/>
              <a:gd name="connsiteX1512" fmla="*/ 124587 w 1402461"/>
              <a:gd name="connsiteY1512" fmla="*/ 781812 h 1299019"/>
              <a:gd name="connsiteX1513" fmla="*/ 124587 w 1402461"/>
              <a:gd name="connsiteY1513" fmla="*/ 779526 h 1299019"/>
              <a:gd name="connsiteX1514" fmla="*/ 125159 w 1402461"/>
              <a:gd name="connsiteY1514" fmla="*/ 777812 h 1299019"/>
              <a:gd name="connsiteX1515" fmla="*/ 126302 w 1402461"/>
              <a:gd name="connsiteY1515" fmla="*/ 776668 h 1299019"/>
              <a:gd name="connsiteX1516" fmla="*/ 127445 w 1402461"/>
              <a:gd name="connsiteY1516" fmla="*/ 775525 h 1299019"/>
              <a:gd name="connsiteX1517" fmla="*/ 128588 w 1402461"/>
              <a:gd name="connsiteY1517" fmla="*/ 774382 h 1299019"/>
              <a:gd name="connsiteX1518" fmla="*/ 129159 w 1402461"/>
              <a:gd name="connsiteY1518" fmla="*/ 772097 h 1299019"/>
              <a:gd name="connsiteX1519" fmla="*/ 129159 w 1402461"/>
              <a:gd name="connsiteY1519" fmla="*/ 770382 h 1299019"/>
              <a:gd name="connsiteX1520" fmla="*/ 128588 w 1402461"/>
              <a:gd name="connsiteY1520" fmla="*/ 768667 h 1299019"/>
              <a:gd name="connsiteX1521" fmla="*/ 128588 w 1402461"/>
              <a:gd name="connsiteY1521" fmla="*/ 766381 h 1299019"/>
              <a:gd name="connsiteX1522" fmla="*/ 127445 w 1402461"/>
              <a:gd name="connsiteY1522" fmla="*/ 764096 h 1299019"/>
              <a:gd name="connsiteX1523" fmla="*/ 126873 w 1402461"/>
              <a:gd name="connsiteY1523" fmla="*/ 762381 h 1299019"/>
              <a:gd name="connsiteX1524" fmla="*/ 125730 w 1402461"/>
              <a:gd name="connsiteY1524" fmla="*/ 761238 h 1299019"/>
              <a:gd name="connsiteX1525" fmla="*/ 124587 w 1402461"/>
              <a:gd name="connsiteY1525" fmla="*/ 760666 h 1299019"/>
              <a:gd name="connsiteX1526" fmla="*/ 122301 w 1402461"/>
              <a:gd name="connsiteY1526" fmla="*/ 760095 h 1299019"/>
              <a:gd name="connsiteX1527" fmla="*/ 120015 w 1402461"/>
              <a:gd name="connsiteY1527" fmla="*/ 760095 h 1299019"/>
              <a:gd name="connsiteX1528" fmla="*/ 118301 w 1402461"/>
              <a:gd name="connsiteY1528" fmla="*/ 760095 h 1299019"/>
              <a:gd name="connsiteX1529" fmla="*/ 116586 w 1402461"/>
              <a:gd name="connsiteY1529" fmla="*/ 758952 h 1299019"/>
              <a:gd name="connsiteX1530" fmla="*/ 115443 w 1402461"/>
              <a:gd name="connsiteY1530" fmla="*/ 757809 h 1299019"/>
              <a:gd name="connsiteX1531" fmla="*/ 114872 w 1402461"/>
              <a:gd name="connsiteY1531" fmla="*/ 756095 h 1299019"/>
              <a:gd name="connsiteX1532" fmla="*/ 114300 w 1402461"/>
              <a:gd name="connsiteY1532" fmla="*/ 753808 h 1299019"/>
              <a:gd name="connsiteX1533" fmla="*/ 113728 w 1402461"/>
              <a:gd name="connsiteY1533" fmla="*/ 752094 h 1299019"/>
              <a:gd name="connsiteX1534" fmla="*/ 112586 w 1402461"/>
              <a:gd name="connsiteY1534" fmla="*/ 750951 h 1299019"/>
              <a:gd name="connsiteX1535" fmla="*/ 111443 w 1402461"/>
              <a:gd name="connsiteY1535" fmla="*/ 749808 h 1299019"/>
              <a:gd name="connsiteX1536" fmla="*/ 109157 w 1402461"/>
              <a:gd name="connsiteY1536" fmla="*/ 749237 h 1299019"/>
              <a:gd name="connsiteX1537" fmla="*/ 108014 w 1402461"/>
              <a:gd name="connsiteY1537" fmla="*/ 748093 h 1299019"/>
              <a:gd name="connsiteX1538" fmla="*/ 106871 w 1402461"/>
              <a:gd name="connsiteY1538" fmla="*/ 746950 h 1299019"/>
              <a:gd name="connsiteX1539" fmla="*/ 105728 w 1402461"/>
              <a:gd name="connsiteY1539" fmla="*/ 745807 h 1299019"/>
              <a:gd name="connsiteX1540" fmla="*/ 104584 w 1402461"/>
              <a:gd name="connsiteY1540" fmla="*/ 744664 h 1299019"/>
              <a:gd name="connsiteX1541" fmla="*/ 103442 w 1402461"/>
              <a:gd name="connsiteY1541" fmla="*/ 743522 h 1299019"/>
              <a:gd name="connsiteX1542" fmla="*/ 101727 w 1402461"/>
              <a:gd name="connsiteY1542" fmla="*/ 742950 h 1299019"/>
              <a:gd name="connsiteX1543" fmla="*/ 99441 w 1402461"/>
              <a:gd name="connsiteY1543" fmla="*/ 742950 h 1299019"/>
              <a:gd name="connsiteX1544" fmla="*/ 97155 w 1402461"/>
              <a:gd name="connsiteY1544" fmla="*/ 742950 h 1299019"/>
              <a:gd name="connsiteX1545" fmla="*/ 95441 w 1402461"/>
              <a:gd name="connsiteY1545" fmla="*/ 742379 h 1299019"/>
              <a:gd name="connsiteX1546" fmla="*/ 93726 w 1402461"/>
              <a:gd name="connsiteY1546" fmla="*/ 741235 h 1299019"/>
              <a:gd name="connsiteX1547" fmla="*/ 93155 w 1402461"/>
              <a:gd name="connsiteY1547" fmla="*/ 740092 h 1299019"/>
              <a:gd name="connsiteX1548" fmla="*/ 92012 w 1402461"/>
              <a:gd name="connsiteY1548" fmla="*/ 738949 h 1299019"/>
              <a:gd name="connsiteX1549" fmla="*/ 91440 w 1402461"/>
              <a:gd name="connsiteY1549" fmla="*/ 737235 h 1299019"/>
              <a:gd name="connsiteX1550" fmla="*/ 90297 w 1402461"/>
              <a:gd name="connsiteY1550" fmla="*/ 736092 h 1299019"/>
              <a:gd name="connsiteX1551" fmla="*/ 89154 w 1402461"/>
              <a:gd name="connsiteY1551" fmla="*/ 734377 h 1299019"/>
              <a:gd name="connsiteX1552" fmla="*/ 88011 w 1402461"/>
              <a:gd name="connsiteY1552" fmla="*/ 733234 h 1299019"/>
              <a:gd name="connsiteX1553" fmla="*/ 86297 w 1402461"/>
              <a:gd name="connsiteY1553" fmla="*/ 732663 h 1299019"/>
              <a:gd name="connsiteX1554" fmla="*/ 85153 w 1402461"/>
              <a:gd name="connsiteY1554" fmla="*/ 730948 h 1299019"/>
              <a:gd name="connsiteX1555" fmla="*/ 84582 w 1402461"/>
              <a:gd name="connsiteY1555" fmla="*/ 729805 h 1299019"/>
              <a:gd name="connsiteX1556" fmla="*/ 83439 w 1402461"/>
              <a:gd name="connsiteY1556" fmla="*/ 728091 h 1299019"/>
              <a:gd name="connsiteX1557" fmla="*/ 82296 w 1402461"/>
              <a:gd name="connsiteY1557" fmla="*/ 726948 h 1299019"/>
              <a:gd name="connsiteX1558" fmla="*/ 81725 w 1402461"/>
              <a:gd name="connsiteY1558" fmla="*/ 725233 h 1299019"/>
              <a:gd name="connsiteX1559" fmla="*/ 81153 w 1402461"/>
              <a:gd name="connsiteY1559" fmla="*/ 723519 h 1299019"/>
              <a:gd name="connsiteX1560" fmla="*/ 80582 w 1402461"/>
              <a:gd name="connsiteY1560" fmla="*/ 721233 h 1299019"/>
              <a:gd name="connsiteX1561" fmla="*/ 80010 w 1402461"/>
              <a:gd name="connsiteY1561" fmla="*/ 720090 h 1299019"/>
              <a:gd name="connsiteX1562" fmla="*/ 78867 w 1402461"/>
              <a:gd name="connsiteY1562" fmla="*/ 718947 h 1299019"/>
              <a:gd name="connsiteX1563" fmla="*/ 77153 w 1402461"/>
              <a:gd name="connsiteY1563" fmla="*/ 717804 h 1299019"/>
              <a:gd name="connsiteX1564" fmla="*/ 76009 w 1402461"/>
              <a:gd name="connsiteY1564" fmla="*/ 716661 h 1299019"/>
              <a:gd name="connsiteX1565" fmla="*/ 74295 w 1402461"/>
              <a:gd name="connsiteY1565" fmla="*/ 716089 h 1299019"/>
              <a:gd name="connsiteX1566" fmla="*/ 72581 w 1402461"/>
              <a:gd name="connsiteY1566" fmla="*/ 714947 h 1299019"/>
              <a:gd name="connsiteX1567" fmla="*/ 71438 w 1402461"/>
              <a:gd name="connsiteY1567" fmla="*/ 713804 h 1299019"/>
              <a:gd name="connsiteX1568" fmla="*/ 70866 w 1402461"/>
              <a:gd name="connsiteY1568" fmla="*/ 712089 h 1299019"/>
              <a:gd name="connsiteX1569" fmla="*/ 70295 w 1402461"/>
              <a:gd name="connsiteY1569" fmla="*/ 710374 h 1299019"/>
              <a:gd name="connsiteX1570" fmla="*/ 71438 w 1402461"/>
              <a:gd name="connsiteY1570" fmla="*/ 708088 h 1299019"/>
              <a:gd name="connsiteX1571" fmla="*/ 71438 w 1402461"/>
              <a:gd name="connsiteY1571" fmla="*/ 706374 h 1299019"/>
              <a:gd name="connsiteX1572" fmla="*/ 71438 w 1402461"/>
              <a:gd name="connsiteY1572" fmla="*/ 704659 h 1299019"/>
              <a:gd name="connsiteX1573" fmla="*/ 70866 w 1402461"/>
              <a:gd name="connsiteY1573" fmla="*/ 702945 h 1299019"/>
              <a:gd name="connsiteX1574" fmla="*/ 69723 w 1402461"/>
              <a:gd name="connsiteY1574" fmla="*/ 701230 h 1299019"/>
              <a:gd name="connsiteX1575" fmla="*/ 68580 w 1402461"/>
              <a:gd name="connsiteY1575" fmla="*/ 700088 h 1299019"/>
              <a:gd name="connsiteX1576" fmla="*/ 67437 w 1402461"/>
              <a:gd name="connsiteY1576" fmla="*/ 698945 h 1299019"/>
              <a:gd name="connsiteX1577" fmla="*/ 66294 w 1402461"/>
              <a:gd name="connsiteY1577" fmla="*/ 697801 h 1299019"/>
              <a:gd name="connsiteX1578" fmla="*/ 65151 w 1402461"/>
              <a:gd name="connsiteY1578" fmla="*/ 696658 h 1299019"/>
              <a:gd name="connsiteX1579" fmla="*/ 64008 w 1402461"/>
              <a:gd name="connsiteY1579" fmla="*/ 695515 h 1299019"/>
              <a:gd name="connsiteX1580" fmla="*/ 62865 w 1402461"/>
              <a:gd name="connsiteY1580" fmla="*/ 693801 h 1299019"/>
              <a:gd name="connsiteX1581" fmla="*/ 62294 w 1402461"/>
              <a:gd name="connsiteY1581" fmla="*/ 692087 h 1299019"/>
              <a:gd name="connsiteX1582" fmla="*/ 62294 w 1402461"/>
              <a:gd name="connsiteY1582" fmla="*/ 690943 h 1299019"/>
              <a:gd name="connsiteX1583" fmla="*/ 62294 w 1402461"/>
              <a:gd name="connsiteY1583" fmla="*/ 688657 h 1299019"/>
              <a:gd name="connsiteX1584" fmla="*/ 62294 w 1402461"/>
              <a:gd name="connsiteY1584" fmla="*/ 686372 h 1299019"/>
              <a:gd name="connsiteX1585" fmla="*/ 61151 w 1402461"/>
              <a:gd name="connsiteY1585" fmla="*/ 685229 h 1299019"/>
              <a:gd name="connsiteX1586" fmla="*/ 60008 w 1402461"/>
              <a:gd name="connsiteY1586" fmla="*/ 684085 h 1299019"/>
              <a:gd name="connsiteX1587" fmla="*/ 58865 w 1402461"/>
              <a:gd name="connsiteY1587" fmla="*/ 682942 h 1299019"/>
              <a:gd name="connsiteX1588" fmla="*/ 57722 w 1402461"/>
              <a:gd name="connsiteY1588" fmla="*/ 682371 h 1299019"/>
              <a:gd name="connsiteX1589" fmla="*/ 55436 w 1402461"/>
              <a:gd name="connsiteY1589" fmla="*/ 680656 h 1299019"/>
              <a:gd name="connsiteX1590" fmla="*/ 56579 w 1402461"/>
              <a:gd name="connsiteY1590" fmla="*/ 680085 h 1299019"/>
              <a:gd name="connsiteX1591" fmla="*/ 58293 w 1402461"/>
              <a:gd name="connsiteY1591" fmla="*/ 679513 h 1299019"/>
              <a:gd name="connsiteX1592" fmla="*/ 59436 w 1402461"/>
              <a:gd name="connsiteY1592" fmla="*/ 678371 h 1299019"/>
              <a:gd name="connsiteX1593" fmla="*/ 61151 w 1402461"/>
              <a:gd name="connsiteY1593" fmla="*/ 677799 h 1299019"/>
              <a:gd name="connsiteX1594" fmla="*/ 62865 w 1402461"/>
              <a:gd name="connsiteY1594" fmla="*/ 677227 h 1299019"/>
              <a:gd name="connsiteX1595" fmla="*/ 64008 w 1402461"/>
              <a:gd name="connsiteY1595" fmla="*/ 676084 h 1299019"/>
              <a:gd name="connsiteX1596" fmla="*/ 65723 w 1402461"/>
              <a:gd name="connsiteY1596" fmla="*/ 675513 h 1299019"/>
              <a:gd name="connsiteX1597" fmla="*/ 67437 w 1402461"/>
              <a:gd name="connsiteY1597" fmla="*/ 674370 h 1299019"/>
              <a:gd name="connsiteX1598" fmla="*/ 69152 w 1402461"/>
              <a:gd name="connsiteY1598" fmla="*/ 673798 h 1299019"/>
              <a:gd name="connsiteX1599" fmla="*/ 70866 w 1402461"/>
              <a:gd name="connsiteY1599" fmla="*/ 672655 h 1299019"/>
              <a:gd name="connsiteX1600" fmla="*/ 72009 w 1402461"/>
              <a:gd name="connsiteY1600" fmla="*/ 672084 h 1299019"/>
              <a:gd name="connsiteX1601" fmla="*/ 73724 w 1402461"/>
              <a:gd name="connsiteY1601" fmla="*/ 670941 h 1299019"/>
              <a:gd name="connsiteX1602" fmla="*/ 75438 w 1402461"/>
              <a:gd name="connsiteY1602" fmla="*/ 669798 h 1299019"/>
              <a:gd name="connsiteX1603" fmla="*/ 76581 w 1402461"/>
              <a:gd name="connsiteY1603" fmla="*/ 669226 h 1299019"/>
              <a:gd name="connsiteX1604" fmla="*/ 78296 w 1402461"/>
              <a:gd name="connsiteY1604" fmla="*/ 668083 h 1299019"/>
              <a:gd name="connsiteX1605" fmla="*/ 80010 w 1402461"/>
              <a:gd name="connsiteY1605" fmla="*/ 667512 h 1299019"/>
              <a:gd name="connsiteX1606" fmla="*/ 81153 w 1402461"/>
              <a:gd name="connsiteY1606" fmla="*/ 666369 h 1299019"/>
              <a:gd name="connsiteX1607" fmla="*/ 82868 w 1402461"/>
              <a:gd name="connsiteY1607" fmla="*/ 665226 h 1299019"/>
              <a:gd name="connsiteX1608" fmla="*/ 84011 w 1402461"/>
              <a:gd name="connsiteY1608" fmla="*/ 664655 h 1299019"/>
              <a:gd name="connsiteX1609" fmla="*/ 85725 w 1402461"/>
              <a:gd name="connsiteY1609" fmla="*/ 663512 h 1299019"/>
              <a:gd name="connsiteX1610" fmla="*/ 86868 w 1402461"/>
              <a:gd name="connsiteY1610" fmla="*/ 662368 h 1299019"/>
              <a:gd name="connsiteX1611" fmla="*/ 88583 w 1402461"/>
              <a:gd name="connsiteY1611" fmla="*/ 661797 h 1299019"/>
              <a:gd name="connsiteX1612" fmla="*/ 89154 w 1402461"/>
              <a:gd name="connsiteY1612" fmla="*/ 660082 h 1299019"/>
              <a:gd name="connsiteX1613" fmla="*/ 90297 w 1402461"/>
              <a:gd name="connsiteY1613" fmla="*/ 658939 h 1299019"/>
              <a:gd name="connsiteX1614" fmla="*/ 92012 w 1402461"/>
              <a:gd name="connsiteY1614" fmla="*/ 658368 h 1299019"/>
              <a:gd name="connsiteX1615" fmla="*/ 93155 w 1402461"/>
              <a:gd name="connsiteY1615" fmla="*/ 656654 h 1299019"/>
              <a:gd name="connsiteX1616" fmla="*/ 94298 w 1402461"/>
              <a:gd name="connsiteY1616" fmla="*/ 655510 h 1299019"/>
              <a:gd name="connsiteX1617" fmla="*/ 95441 w 1402461"/>
              <a:gd name="connsiteY1617" fmla="*/ 654367 h 1299019"/>
              <a:gd name="connsiteX1618" fmla="*/ 96584 w 1402461"/>
              <a:gd name="connsiteY1618" fmla="*/ 653224 h 1299019"/>
              <a:gd name="connsiteX1619" fmla="*/ 97727 w 1402461"/>
              <a:gd name="connsiteY1619" fmla="*/ 651510 h 1299019"/>
              <a:gd name="connsiteX1620" fmla="*/ 98298 w 1402461"/>
              <a:gd name="connsiteY1620" fmla="*/ 649796 h 1299019"/>
              <a:gd name="connsiteX1621" fmla="*/ 98870 w 1402461"/>
              <a:gd name="connsiteY1621" fmla="*/ 648081 h 1299019"/>
              <a:gd name="connsiteX1622" fmla="*/ 99441 w 1402461"/>
              <a:gd name="connsiteY1622" fmla="*/ 646366 h 1299019"/>
              <a:gd name="connsiteX1623" fmla="*/ 100013 w 1402461"/>
              <a:gd name="connsiteY1623" fmla="*/ 644652 h 1299019"/>
              <a:gd name="connsiteX1624" fmla="*/ 100013 w 1402461"/>
              <a:gd name="connsiteY1624" fmla="*/ 642938 h 1299019"/>
              <a:gd name="connsiteX1625" fmla="*/ 100584 w 1402461"/>
              <a:gd name="connsiteY1625" fmla="*/ 641223 h 1299019"/>
              <a:gd name="connsiteX1626" fmla="*/ 101156 w 1402461"/>
              <a:gd name="connsiteY1626" fmla="*/ 638937 h 1299019"/>
              <a:gd name="connsiteX1627" fmla="*/ 101156 w 1402461"/>
              <a:gd name="connsiteY1627" fmla="*/ 636651 h 1299019"/>
              <a:gd name="connsiteX1628" fmla="*/ 101727 w 1402461"/>
              <a:gd name="connsiteY1628" fmla="*/ 634937 h 1299019"/>
              <a:gd name="connsiteX1629" fmla="*/ 102299 w 1402461"/>
              <a:gd name="connsiteY1629" fmla="*/ 633222 h 1299019"/>
              <a:gd name="connsiteX1630" fmla="*/ 102299 w 1402461"/>
              <a:gd name="connsiteY1630" fmla="*/ 631507 h 1299019"/>
              <a:gd name="connsiteX1631" fmla="*/ 102870 w 1402461"/>
              <a:gd name="connsiteY1631" fmla="*/ 629222 h 1299019"/>
              <a:gd name="connsiteX1632" fmla="*/ 102870 w 1402461"/>
              <a:gd name="connsiteY1632" fmla="*/ 627507 h 1299019"/>
              <a:gd name="connsiteX1633" fmla="*/ 102870 w 1402461"/>
              <a:gd name="connsiteY1633" fmla="*/ 625221 h 1299019"/>
              <a:gd name="connsiteX1634" fmla="*/ 102870 w 1402461"/>
              <a:gd name="connsiteY1634" fmla="*/ 622935 h 1299019"/>
              <a:gd name="connsiteX1635" fmla="*/ 103442 w 1402461"/>
              <a:gd name="connsiteY1635" fmla="*/ 620649 h 1299019"/>
              <a:gd name="connsiteX1636" fmla="*/ 102870 w 1402461"/>
              <a:gd name="connsiteY1636" fmla="*/ 618363 h 1299019"/>
              <a:gd name="connsiteX1637" fmla="*/ 102870 w 1402461"/>
              <a:gd name="connsiteY1637" fmla="*/ 616077 h 1299019"/>
              <a:gd name="connsiteX1638" fmla="*/ 102870 w 1402461"/>
              <a:gd name="connsiteY1638" fmla="*/ 613791 h 1299019"/>
              <a:gd name="connsiteX1639" fmla="*/ 102299 w 1402461"/>
              <a:gd name="connsiteY1639" fmla="*/ 612076 h 1299019"/>
              <a:gd name="connsiteX1640" fmla="*/ 101156 w 1402461"/>
              <a:gd name="connsiteY1640" fmla="*/ 610933 h 1299019"/>
              <a:gd name="connsiteX1641" fmla="*/ 100013 w 1402461"/>
              <a:gd name="connsiteY1641" fmla="*/ 609790 h 1299019"/>
              <a:gd name="connsiteX1642" fmla="*/ 98870 w 1402461"/>
              <a:gd name="connsiteY1642" fmla="*/ 608647 h 1299019"/>
              <a:gd name="connsiteX1643" fmla="*/ 97155 w 1402461"/>
              <a:gd name="connsiteY1643" fmla="*/ 607505 h 1299019"/>
              <a:gd name="connsiteX1644" fmla="*/ 96012 w 1402461"/>
              <a:gd name="connsiteY1644" fmla="*/ 606362 h 1299019"/>
              <a:gd name="connsiteX1645" fmla="*/ 94869 w 1402461"/>
              <a:gd name="connsiteY1645" fmla="*/ 605218 h 1299019"/>
              <a:gd name="connsiteX1646" fmla="*/ 93155 w 1402461"/>
              <a:gd name="connsiteY1646" fmla="*/ 604647 h 1299019"/>
              <a:gd name="connsiteX1647" fmla="*/ 92012 w 1402461"/>
              <a:gd name="connsiteY1647" fmla="*/ 603504 h 1299019"/>
              <a:gd name="connsiteX1648" fmla="*/ 90297 w 1402461"/>
              <a:gd name="connsiteY1648" fmla="*/ 602361 h 1299019"/>
              <a:gd name="connsiteX1649" fmla="*/ 89154 w 1402461"/>
              <a:gd name="connsiteY1649" fmla="*/ 601789 h 1299019"/>
              <a:gd name="connsiteX1650" fmla="*/ 88011 w 1402461"/>
              <a:gd name="connsiteY1650" fmla="*/ 600647 h 1299019"/>
              <a:gd name="connsiteX1651" fmla="*/ 86297 w 1402461"/>
              <a:gd name="connsiteY1651" fmla="*/ 599504 h 1299019"/>
              <a:gd name="connsiteX1652" fmla="*/ 85153 w 1402461"/>
              <a:gd name="connsiteY1652" fmla="*/ 598360 h 1299019"/>
              <a:gd name="connsiteX1653" fmla="*/ 84011 w 1402461"/>
              <a:gd name="connsiteY1653" fmla="*/ 597217 h 1299019"/>
              <a:gd name="connsiteX1654" fmla="*/ 83439 w 1402461"/>
              <a:gd name="connsiteY1654" fmla="*/ 596074 h 1299019"/>
              <a:gd name="connsiteX1655" fmla="*/ 81725 w 1402461"/>
              <a:gd name="connsiteY1655" fmla="*/ 594360 h 1299019"/>
              <a:gd name="connsiteX1656" fmla="*/ 80582 w 1402461"/>
              <a:gd name="connsiteY1656" fmla="*/ 593217 h 1299019"/>
              <a:gd name="connsiteX1657" fmla="*/ 80010 w 1402461"/>
              <a:gd name="connsiteY1657" fmla="*/ 591502 h 1299019"/>
              <a:gd name="connsiteX1658" fmla="*/ 80010 w 1402461"/>
              <a:gd name="connsiteY1658" fmla="*/ 589788 h 1299019"/>
              <a:gd name="connsiteX1659" fmla="*/ 80010 w 1402461"/>
              <a:gd name="connsiteY1659" fmla="*/ 586930 h 1299019"/>
              <a:gd name="connsiteX1660" fmla="*/ 80010 w 1402461"/>
              <a:gd name="connsiteY1660" fmla="*/ 584645 h 1299019"/>
              <a:gd name="connsiteX1661" fmla="*/ 80010 w 1402461"/>
              <a:gd name="connsiteY1661" fmla="*/ 582358 h 1299019"/>
              <a:gd name="connsiteX1662" fmla="*/ 79439 w 1402461"/>
              <a:gd name="connsiteY1662" fmla="*/ 580644 h 1299019"/>
              <a:gd name="connsiteX1663" fmla="*/ 78867 w 1402461"/>
              <a:gd name="connsiteY1663" fmla="*/ 578930 h 1299019"/>
              <a:gd name="connsiteX1664" fmla="*/ 78296 w 1402461"/>
              <a:gd name="connsiteY1664" fmla="*/ 577215 h 1299019"/>
              <a:gd name="connsiteX1665" fmla="*/ 78296 w 1402461"/>
              <a:gd name="connsiteY1665" fmla="*/ 574929 h 1299019"/>
              <a:gd name="connsiteX1666" fmla="*/ 78867 w 1402461"/>
              <a:gd name="connsiteY1666" fmla="*/ 572643 h 1299019"/>
              <a:gd name="connsiteX1667" fmla="*/ 80010 w 1402461"/>
              <a:gd name="connsiteY1667" fmla="*/ 571500 h 1299019"/>
              <a:gd name="connsiteX1668" fmla="*/ 80582 w 1402461"/>
              <a:gd name="connsiteY1668" fmla="*/ 569785 h 1299019"/>
              <a:gd name="connsiteX1669" fmla="*/ 81153 w 1402461"/>
              <a:gd name="connsiteY1669" fmla="*/ 568071 h 1299019"/>
              <a:gd name="connsiteX1670" fmla="*/ 81153 w 1402461"/>
              <a:gd name="connsiteY1670" fmla="*/ 565785 h 1299019"/>
              <a:gd name="connsiteX1671" fmla="*/ 81153 w 1402461"/>
              <a:gd name="connsiteY1671" fmla="*/ 564071 h 1299019"/>
              <a:gd name="connsiteX1672" fmla="*/ 81153 w 1402461"/>
              <a:gd name="connsiteY1672" fmla="*/ 561784 h 1299019"/>
              <a:gd name="connsiteX1673" fmla="*/ 81725 w 1402461"/>
              <a:gd name="connsiteY1673" fmla="*/ 560070 h 1299019"/>
              <a:gd name="connsiteX1674" fmla="*/ 82296 w 1402461"/>
              <a:gd name="connsiteY1674" fmla="*/ 558355 h 1299019"/>
              <a:gd name="connsiteX1675" fmla="*/ 83439 w 1402461"/>
              <a:gd name="connsiteY1675" fmla="*/ 557784 h 1299019"/>
              <a:gd name="connsiteX1676" fmla="*/ 85153 w 1402461"/>
              <a:gd name="connsiteY1676" fmla="*/ 556070 h 1299019"/>
              <a:gd name="connsiteX1677" fmla="*/ 86297 w 1402461"/>
              <a:gd name="connsiteY1677" fmla="*/ 554926 h 1299019"/>
              <a:gd name="connsiteX1678" fmla="*/ 87440 w 1402461"/>
              <a:gd name="connsiteY1678" fmla="*/ 553783 h 1299019"/>
              <a:gd name="connsiteX1679" fmla="*/ 88011 w 1402461"/>
              <a:gd name="connsiteY1679" fmla="*/ 552069 h 1299019"/>
              <a:gd name="connsiteX1680" fmla="*/ 88583 w 1402461"/>
              <a:gd name="connsiteY1680" fmla="*/ 549783 h 1299019"/>
              <a:gd name="connsiteX1681" fmla="*/ 88011 w 1402461"/>
              <a:gd name="connsiteY1681" fmla="*/ 548068 h 1299019"/>
              <a:gd name="connsiteX1682" fmla="*/ 87440 w 1402461"/>
              <a:gd name="connsiteY1682" fmla="*/ 546354 h 1299019"/>
              <a:gd name="connsiteX1683" fmla="*/ 86297 w 1402461"/>
              <a:gd name="connsiteY1683" fmla="*/ 544639 h 1299019"/>
              <a:gd name="connsiteX1684" fmla="*/ 86297 w 1402461"/>
              <a:gd name="connsiteY1684" fmla="*/ 542925 h 1299019"/>
              <a:gd name="connsiteX1685" fmla="*/ 86297 w 1402461"/>
              <a:gd name="connsiteY1685" fmla="*/ 541210 h 1299019"/>
              <a:gd name="connsiteX1686" fmla="*/ 86868 w 1402461"/>
              <a:gd name="connsiteY1686" fmla="*/ 539496 h 1299019"/>
              <a:gd name="connsiteX1687" fmla="*/ 88011 w 1402461"/>
              <a:gd name="connsiteY1687" fmla="*/ 537781 h 1299019"/>
              <a:gd name="connsiteX1688" fmla="*/ 88583 w 1402461"/>
              <a:gd name="connsiteY1688" fmla="*/ 536067 h 1299019"/>
              <a:gd name="connsiteX1689" fmla="*/ 89154 w 1402461"/>
              <a:gd name="connsiteY1689" fmla="*/ 534352 h 1299019"/>
              <a:gd name="connsiteX1690" fmla="*/ 89726 w 1402461"/>
              <a:gd name="connsiteY1690" fmla="*/ 532638 h 1299019"/>
              <a:gd name="connsiteX1691" fmla="*/ 90297 w 1402461"/>
              <a:gd name="connsiteY1691" fmla="*/ 530923 h 1299019"/>
              <a:gd name="connsiteX1692" fmla="*/ 90297 w 1402461"/>
              <a:gd name="connsiteY1692" fmla="*/ 528638 h 1299019"/>
              <a:gd name="connsiteX1693" fmla="*/ 90297 w 1402461"/>
              <a:gd name="connsiteY1693" fmla="*/ 526351 h 1299019"/>
              <a:gd name="connsiteX1694" fmla="*/ 89726 w 1402461"/>
              <a:gd name="connsiteY1694" fmla="*/ 524065 h 1299019"/>
              <a:gd name="connsiteX1695" fmla="*/ 89154 w 1402461"/>
              <a:gd name="connsiteY1695" fmla="*/ 522351 h 1299019"/>
              <a:gd name="connsiteX1696" fmla="*/ 88583 w 1402461"/>
              <a:gd name="connsiteY1696" fmla="*/ 520637 h 1299019"/>
              <a:gd name="connsiteX1697" fmla="*/ 88011 w 1402461"/>
              <a:gd name="connsiteY1697" fmla="*/ 518922 h 1299019"/>
              <a:gd name="connsiteX1698" fmla="*/ 86868 w 1402461"/>
              <a:gd name="connsiteY1698" fmla="*/ 517207 h 1299019"/>
              <a:gd name="connsiteX1699" fmla="*/ 86868 w 1402461"/>
              <a:gd name="connsiteY1699" fmla="*/ 515493 h 1299019"/>
              <a:gd name="connsiteX1700" fmla="*/ 86297 w 1402461"/>
              <a:gd name="connsiteY1700" fmla="*/ 513779 h 1299019"/>
              <a:gd name="connsiteX1701" fmla="*/ 85725 w 1402461"/>
              <a:gd name="connsiteY1701" fmla="*/ 512064 h 1299019"/>
              <a:gd name="connsiteX1702" fmla="*/ 84582 w 1402461"/>
              <a:gd name="connsiteY1702" fmla="*/ 510349 h 1299019"/>
              <a:gd name="connsiteX1703" fmla="*/ 83439 w 1402461"/>
              <a:gd name="connsiteY1703" fmla="*/ 508635 h 1299019"/>
              <a:gd name="connsiteX1704" fmla="*/ 82868 w 1402461"/>
              <a:gd name="connsiteY1704" fmla="*/ 507492 h 1299019"/>
              <a:gd name="connsiteX1705" fmla="*/ 81725 w 1402461"/>
              <a:gd name="connsiteY1705" fmla="*/ 505777 h 1299019"/>
              <a:gd name="connsiteX1706" fmla="*/ 81153 w 1402461"/>
              <a:gd name="connsiteY1706" fmla="*/ 504063 h 1299019"/>
              <a:gd name="connsiteX1707" fmla="*/ 80582 w 1402461"/>
              <a:gd name="connsiteY1707" fmla="*/ 502348 h 1299019"/>
              <a:gd name="connsiteX1708" fmla="*/ 80010 w 1402461"/>
              <a:gd name="connsiteY1708" fmla="*/ 500634 h 1299019"/>
              <a:gd name="connsiteX1709" fmla="*/ 78867 w 1402461"/>
              <a:gd name="connsiteY1709" fmla="*/ 498920 h 1299019"/>
              <a:gd name="connsiteX1710" fmla="*/ 78296 w 1402461"/>
              <a:gd name="connsiteY1710" fmla="*/ 497205 h 1299019"/>
              <a:gd name="connsiteX1711" fmla="*/ 78296 w 1402461"/>
              <a:gd name="connsiteY1711" fmla="*/ 495490 h 1299019"/>
              <a:gd name="connsiteX1712" fmla="*/ 77153 w 1402461"/>
              <a:gd name="connsiteY1712" fmla="*/ 493776 h 1299019"/>
              <a:gd name="connsiteX1713" fmla="*/ 76581 w 1402461"/>
              <a:gd name="connsiteY1713" fmla="*/ 492062 h 1299019"/>
              <a:gd name="connsiteX1714" fmla="*/ 76009 w 1402461"/>
              <a:gd name="connsiteY1714" fmla="*/ 490347 h 1299019"/>
              <a:gd name="connsiteX1715" fmla="*/ 74867 w 1402461"/>
              <a:gd name="connsiteY1715" fmla="*/ 488632 h 1299019"/>
              <a:gd name="connsiteX1716" fmla="*/ 73724 w 1402461"/>
              <a:gd name="connsiteY1716" fmla="*/ 487489 h 1299019"/>
              <a:gd name="connsiteX1717" fmla="*/ 72581 w 1402461"/>
              <a:gd name="connsiteY1717" fmla="*/ 486346 h 1299019"/>
              <a:gd name="connsiteX1718" fmla="*/ 71438 w 1402461"/>
              <a:gd name="connsiteY1718" fmla="*/ 485204 h 1299019"/>
              <a:gd name="connsiteX1719" fmla="*/ 69723 w 1402461"/>
              <a:gd name="connsiteY1719" fmla="*/ 485204 h 1299019"/>
              <a:gd name="connsiteX1720" fmla="*/ 67437 w 1402461"/>
              <a:gd name="connsiteY1720" fmla="*/ 484632 h 1299019"/>
              <a:gd name="connsiteX1721" fmla="*/ 66294 w 1402461"/>
              <a:gd name="connsiteY1721" fmla="*/ 484060 h 1299019"/>
              <a:gd name="connsiteX1722" fmla="*/ 63437 w 1402461"/>
              <a:gd name="connsiteY1722" fmla="*/ 484060 h 1299019"/>
              <a:gd name="connsiteX1723" fmla="*/ 61722 w 1402461"/>
              <a:gd name="connsiteY1723" fmla="*/ 484060 h 1299019"/>
              <a:gd name="connsiteX1724" fmla="*/ 59436 w 1402461"/>
              <a:gd name="connsiteY1724" fmla="*/ 483489 h 1299019"/>
              <a:gd name="connsiteX1725" fmla="*/ 58293 w 1402461"/>
              <a:gd name="connsiteY1725" fmla="*/ 483489 h 1299019"/>
              <a:gd name="connsiteX1726" fmla="*/ 56579 w 1402461"/>
              <a:gd name="connsiteY1726" fmla="*/ 482346 h 1299019"/>
              <a:gd name="connsiteX1727" fmla="*/ 54864 w 1402461"/>
              <a:gd name="connsiteY1727" fmla="*/ 481774 h 1299019"/>
              <a:gd name="connsiteX1728" fmla="*/ 53721 w 1402461"/>
              <a:gd name="connsiteY1728" fmla="*/ 480631 h 1299019"/>
              <a:gd name="connsiteX1729" fmla="*/ 52007 w 1402461"/>
              <a:gd name="connsiteY1729" fmla="*/ 480060 h 1299019"/>
              <a:gd name="connsiteX1730" fmla="*/ 50864 w 1402461"/>
              <a:gd name="connsiteY1730" fmla="*/ 478917 h 1299019"/>
              <a:gd name="connsiteX1731" fmla="*/ 49720 w 1402461"/>
              <a:gd name="connsiteY1731" fmla="*/ 477202 h 1299019"/>
              <a:gd name="connsiteX1732" fmla="*/ 49149 w 1402461"/>
              <a:gd name="connsiteY1732" fmla="*/ 475488 h 1299019"/>
              <a:gd name="connsiteX1733" fmla="*/ 48006 w 1402461"/>
              <a:gd name="connsiteY1733" fmla="*/ 474345 h 1299019"/>
              <a:gd name="connsiteX1734" fmla="*/ 47435 w 1402461"/>
              <a:gd name="connsiteY1734" fmla="*/ 472630 h 1299019"/>
              <a:gd name="connsiteX1735" fmla="*/ 46292 w 1402461"/>
              <a:gd name="connsiteY1735" fmla="*/ 471488 h 1299019"/>
              <a:gd name="connsiteX1736" fmla="*/ 44577 w 1402461"/>
              <a:gd name="connsiteY1736" fmla="*/ 470345 h 1299019"/>
              <a:gd name="connsiteX1737" fmla="*/ 45148 w 1402461"/>
              <a:gd name="connsiteY1737" fmla="*/ 469201 h 1299019"/>
              <a:gd name="connsiteX1738" fmla="*/ 46863 w 1402461"/>
              <a:gd name="connsiteY1738" fmla="*/ 469201 h 1299019"/>
              <a:gd name="connsiteX1739" fmla="*/ 49149 w 1402461"/>
              <a:gd name="connsiteY1739" fmla="*/ 469773 h 1299019"/>
              <a:gd name="connsiteX1740" fmla="*/ 50292 w 1402461"/>
              <a:gd name="connsiteY1740" fmla="*/ 468630 h 1299019"/>
              <a:gd name="connsiteX1741" fmla="*/ 49720 w 1402461"/>
              <a:gd name="connsiteY1741" fmla="*/ 466344 h 1299019"/>
              <a:gd name="connsiteX1742" fmla="*/ 49720 w 1402461"/>
              <a:gd name="connsiteY1742" fmla="*/ 464630 h 1299019"/>
              <a:gd name="connsiteX1743" fmla="*/ 50292 w 1402461"/>
              <a:gd name="connsiteY1743" fmla="*/ 463487 h 1299019"/>
              <a:gd name="connsiteX1744" fmla="*/ 52007 w 1402461"/>
              <a:gd name="connsiteY1744" fmla="*/ 462343 h 1299019"/>
              <a:gd name="connsiteX1745" fmla="*/ 52578 w 1402461"/>
              <a:gd name="connsiteY1745" fmla="*/ 460629 h 1299019"/>
              <a:gd name="connsiteX1746" fmla="*/ 52007 w 1402461"/>
              <a:gd name="connsiteY1746" fmla="*/ 458914 h 1299019"/>
              <a:gd name="connsiteX1747" fmla="*/ 50864 w 1402461"/>
              <a:gd name="connsiteY1747" fmla="*/ 457200 h 1299019"/>
              <a:gd name="connsiteX1748" fmla="*/ 49720 w 1402461"/>
              <a:gd name="connsiteY1748" fmla="*/ 456057 h 1299019"/>
              <a:gd name="connsiteX1749" fmla="*/ 48006 w 1402461"/>
              <a:gd name="connsiteY1749" fmla="*/ 455485 h 1299019"/>
              <a:gd name="connsiteX1750" fmla="*/ 45720 w 1402461"/>
              <a:gd name="connsiteY1750" fmla="*/ 456057 h 1299019"/>
              <a:gd name="connsiteX1751" fmla="*/ 44006 w 1402461"/>
              <a:gd name="connsiteY1751" fmla="*/ 456629 h 1299019"/>
              <a:gd name="connsiteX1752" fmla="*/ 41720 w 1402461"/>
              <a:gd name="connsiteY1752" fmla="*/ 456057 h 1299019"/>
              <a:gd name="connsiteX1753" fmla="*/ 40577 w 1402461"/>
              <a:gd name="connsiteY1753" fmla="*/ 454914 h 1299019"/>
              <a:gd name="connsiteX1754" fmla="*/ 40005 w 1402461"/>
              <a:gd name="connsiteY1754" fmla="*/ 453199 h 1299019"/>
              <a:gd name="connsiteX1755" fmla="*/ 38862 w 1402461"/>
              <a:gd name="connsiteY1755" fmla="*/ 452056 h 1299019"/>
              <a:gd name="connsiteX1756" fmla="*/ 37148 w 1402461"/>
              <a:gd name="connsiteY1756" fmla="*/ 451485 h 1299019"/>
              <a:gd name="connsiteX1757" fmla="*/ 34862 w 1402461"/>
              <a:gd name="connsiteY1757" fmla="*/ 452056 h 1299019"/>
              <a:gd name="connsiteX1758" fmla="*/ 33719 w 1402461"/>
              <a:gd name="connsiteY1758" fmla="*/ 452628 h 1299019"/>
              <a:gd name="connsiteX1759" fmla="*/ 32004 w 1402461"/>
              <a:gd name="connsiteY1759" fmla="*/ 453771 h 1299019"/>
              <a:gd name="connsiteX1760" fmla="*/ 30290 w 1402461"/>
              <a:gd name="connsiteY1760" fmla="*/ 452628 h 1299019"/>
              <a:gd name="connsiteX1761" fmla="*/ 29147 w 1402461"/>
              <a:gd name="connsiteY1761" fmla="*/ 451485 h 1299019"/>
              <a:gd name="connsiteX1762" fmla="*/ 28004 w 1402461"/>
              <a:gd name="connsiteY1762" fmla="*/ 450342 h 1299019"/>
              <a:gd name="connsiteX1763" fmla="*/ 26861 w 1402461"/>
              <a:gd name="connsiteY1763" fmla="*/ 449199 h 1299019"/>
              <a:gd name="connsiteX1764" fmla="*/ 25146 w 1402461"/>
              <a:gd name="connsiteY1764" fmla="*/ 448627 h 1299019"/>
              <a:gd name="connsiteX1765" fmla="*/ 22860 w 1402461"/>
              <a:gd name="connsiteY1765" fmla="*/ 449199 h 1299019"/>
              <a:gd name="connsiteX1766" fmla="*/ 21146 w 1402461"/>
              <a:gd name="connsiteY1766" fmla="*/ 448627 h 1299019"/>
              <a:gd name="connsiteX1767" fmla="*/ 20003 w 1402461"/>
              <a:gd name="connsiteY1767" fmla="*/ 447484 h 1299019"/>
              <a:gd name="connsiteX1768" fmla="*/ 18288 w 1402461"/>
              <a:gd name="connsiteY1768" fmla="*/ 446913 h 1299019"/>
              <a:gd name="connsiteX1769" fmla="*/ 17145 w 1402461"/>
              <a:gd name="connsiteY1769" fmla="*/ 445770 h 1299019"/>
              <a:gd name="connsiteX1770" fmla="*/ 13145 w 1402461"/>
              <a:gd name="connsiteY1770" fmla="*/ 446341 h 1299019"/>
              <a:gd name="connsiteX1771" fmla="*/ 13716 w 1402461"/>
              <a:gd name="connsiteY1771" fmla="*/ 444055 h 1299019"/>
              <a:gd name="connsiteX1772" fmla="*/ 13716 w 1402461"/>
              <a:gd name="connsiteY1772" fmla="*/ 442341 h 1299019"/>
              <a:gd name="connsiteX1773" fmla="*/ 13716 w 1402461"/>
              <a:gd name="connsiteY1773" fmla="*/ 439483 h 1299019"/>
              <a:gd name="connsiteX1774" fmla="*/ 13716 w 1402461"/>
              <a:gd name="connsiteY1774" fmla="*/ 437769 h 1299019"/>
              <a:gd name="connsiteX1775" fmla="*/ 13716 w 1402461"/>
              <a:gd name="connsiteY1775" fmla="*/ 436055 h 1299019"/>
              <a:gd name="connsiteX1776" fmla="*/ 14288 w 1402461"/>
              <a:gd name="connsiteY1776" fmla="*/ 434340 h 1299019"/>
              <a:gd name="connsiteX1777" fmla="*/ 14859 w 1402461"/>
              <a:gd name="connsiteY1777" fmla="*/ 432054 h 1299019"/>
              <a:gd name="connsiteX1778" fmla="*/ 14859 w 1402461"/>
              <a:gd name="connsiteY1778" fmla="*/ 430339 h 1299019"/>
              <a:gd name="connsiteX1779" fmla="*/ 14288 w 1402461"/>
              <a:gd name="connsiteY1779" fmla="*/ 428054 h 1299019"/>
              <a:gd name="connsiteX1780" fmla="*/ 13145 w 1402461"/>
              <a:gd name="connsiteY1780" fmla="*/ 426910 h 1299019"/>
              <a:gd name="connsiteX1781" fmla="*/ 12573 w 1402461"/>
              <a:gd name="connsiteY1781" fmla="*/ 425767 h 1299019"/>
              <a:gd name="connsiteX1782" fmla="*/ 12002 w 1402461"/>
              <a:gd name="connsiteY1782" fmla="*/ 423481 h 1299019"/>
              <a:gd name="connsiteX1783" fmla="*/ 12002 w 1402461"/>
              <a:gd name="connsiteY1783" fmla="*/ 421196 h 1299019"/>
              <a:gd name="connsiteX1784" fmla="*/ 12002 w 1402461"/>
              <a:gd name="connsiteY1784" fmla="*/ 418909 h 1299019"/>
              <a:gd name="connsiteX1785" fmla="*/ 10859 w 1402461"/>
              <a:gd name="connsiteY1785" fmla="*/ 417195 h 1299019"/>
              <a:gd name="connsiteX1786" fmla="*/ 9716 w 1402461"/>
              <a:gd name="connsiteY1786" fmla="*/ 416623 h 1299019"/>
              <a:gd name="connsiteX1787" fmla="*/ 8001 w 1402461"/>
              <a:gd name="connsiteY1787" fmla="*/ 415480 h 1299019"/>
              <a:gd name="connsiteX1788" fmla="*/ 7429 w 1402461"/>
              <a:gd name="connsiteY1788" fmla="*/ 413766 h 1299019"/>
              <a:gd name="connsiteX1789" fmla="*/ 6858 w 1402461"/>
              <a:gd name="connsiteY1789" fmla="*/ 412051 h 1299019"/>
              <a:gd name="connsiteX1790" fmla="*/ 6286 w 1402461"/>
              <a:gd name="connsiteY1790" fmla="*/ 410337 h 1299019"/>
              <a:gd name="connsiteX1791" fmla="*/ 6286 w 1402461"/>
              <a:gd name="connsiteY1791" fmla="*/ 408051 h 1299019"/>
              <a:gd name="connsiteX1792" fmla="*/ 7429 w 1402461"/>
              <a:gd name="connsiteY1792" fmla="*/ 406337 h 1299019"/>
              <a:gd name="connsiteX1793" fmla="*/ 8573 w 1402461"/>
              <a:gd name="connsiteY1793" fmla="*/ 405193 h 1299019"/>
              <a:gd name="connsiteX1794" fmla="*/ 9144 w 1402461"/>
              <a:gd name="connsiteY1794" fmla="*/ 403479 h 1299019"/>
              <a:gd name="connsiteX1795" fmla="*/ 9716 w 1402461"/>
              <a:gd name="connsiteY1795" fmla="*/ 401193 h 1299019"/>
              <a:gd name="connsiteX1796" fmla="*/ 9716 w 1402461"/>
              <a:gd name="connsiteY1796" fmla="*/ 399479 h 1299019"/>
              <a:gd name="connsiteX1797" fmla="*/ 9144 w 1402461"/>
              <a:gd name="connsiteY1797" fmla="*/ 397192 h 1299019"/>
              <a:gd name="connsiteX1798" fmla="*/ 8573 w 1402461"/>
              <a:gd name="connsiteY1798" fmla="*/ 395478 h 1299019"/>
              <a:gd name="connsiteX1799" fmla="*/ 9716 w 1402461"/>
              <a:gd name="connsiteY1799" fmla="*/ 393763 h 1299019"/>
              <a:gd name="connsiteX1800" fmla="*/ 11430 w 1402461"/>
              <a:gd name="connsiteY1800" fmla="*/ 393192 h 1299019"/>
              <a:gd name="connsiteX1801" fmla="*/ 13145 w 1402461"/>
              <a:gd name="connsiteY1801" fmla="*/ 393192 h 1299019"/>
              <a:gd name="connsiteX1802" fmla="*/ 15430 w 1402461"/>
              <a:gd name="connsiteY1802" fmla="*/ 393192 h 1299019"/>
              <a:gd name="connsiteX1803" fmla="*/ 17716 w 1402461"/>
              <a:gd name="connsiteY1803" fmla="*/ 392621 h 1299019"/>
              <a:gd name="connsiteX1804" fmla="*/ 18860 w 1402461"/>
              <a:gd name="connsiteY1804" fmla="*/ 392049 h 1299019"/>
              <a:gd name="connsiteX1805" fmla="*/ 19431 w 1402461"/>
              <a:gd name="connsiteY1805" fmla="*/ 390334 h 1299019"/>
              <a:gd name="connsiteX1806" fmla="*/ 20003 w 1402461"/>
              <a:gd name="connsiteY1806" fmla="*/ 388048 h 1299019"/>
              <a:gd name="connsiteX1807" fmla="*/ 19431 w 1402461"/>
              <a:gd name="connsiteY1807" fmla="*/ 386334 h 1299019"/>
              <a:gd name="connsiteX1808" fmla="*/ 18860 w 1402461"/>
              <a:gd name="connsiteY1808" fmla="*/ 384048 h 1299019"/>
              <a:gd name="connsiteX1809" fmla="*/ 18860 w 1402461"/>
              <a:gd name="connsiteY1809" fmla="*/ 382333 h 1299019"/>
              <a:gd name="connsiteX1810" fmla="*/ 20003 w 1402461"/>
              <a:gd name="connsiteY1810" fmla="*/ 380619 h 1299019"/>
              <a:gd name="connsiteX1811" fmla="*/ 21146 w 1402461"/>
              <a:gd name="connsiteY1811" fmla="*/ 379476 h 1299019"/>
              <a:gd name="connsiteX1812" fmla="*/ 22289 w 1402461"/>
              <a:gd name="connsiteY1812" fmla="*/ 378333 h 1299019"/>
              <a:gd name="connsiteX1813" fmla="*/ 22289 w 1402461"/>
              <a:gd name="connsiteY1813" fmla="*/ 376047 h 1299019"/>
              <a:gd name="connsiteX1814" fmla="*/ 22289 w 1402461"/>
              <a:gd name="connsiteY1814" fmla="*/ 374332 h 1299019"/>
              <a:gd name="connsiteX1815" fmla="*/ 23432 w 1402461"/>
              <a:gd name="connsiteY1815" fmla="*/ 372618 h 1299019"/>
              <a:gd name="connsiteX1816" fmla="*/ 24575 w 1402461"/>
              <a:gd name="connsiteY1816" fmla="*/ 371475 h 1299019"/>
              <a:gd name="connsiteX1817" fmla="*/ 26289 w 1402461"/>
              <a:gd name="connsiteY1817" fmla="*/ 370904 h 1299019"/>
              <a:gd name="connsiteX1818" fmla="*/ 28575 w 1402461"/>
              <a:gd name="connsiteY1818" fmla="*/ 370332 h 1299019"/>
              <a:gd name="connsiteX1819" fmla="*/ 29718 w 1402461"/>
              <a:gd name="connsiteY1819" fmla="*/ 369189 h 1299019"/>
              <a:gd name="connsiteX1820" fmla="*/ 30861 w 1402461"/>
              <a:gd name="connsiteY1820" fmla="*/ 368046 h 1299019"/>
              <a:gd name="connsiteX1821" fmla="*/ 32004 w 1402461"/>
              <a:gd name="connsiteY1821" fmla="*/ 366903 h 1299019"/>
              <a:gd name="connsiteX1822" fmla="*/ 32576 w 1402461"/>
              <a:gd name="connsiteY1822" fmla="*/ 365188 h 1299019"/>
              <a:gd name="connsiteX1823" fmla="*/ 33147 w 1402461"/>
              <a:gd name="connsiteY1823" fmla="*/ 362902 h 1299019"/>
              <a:gd name="connsiteX1824" fmla="*/ 33147 w 1402461"/>
              <a:gd name="connsiteY1824" fmla="*/ 360616 h 1299019"/>
              <a:gd name="connsiteX1825" fmla="*/ 32576 w 1402461"/>
              <a:gd name="connsiteY1825" fmla="*/ 358902 h 1299019"/>
              <a:gd name="connsiteX1826" fmla="*/ 31433 w 1402461"/>
              <a:gd name="connsiteY1826" fmla="*/ 357759 h 1299019"/>
              <a:gd name="connsiteX1827" fmla="*/ 29718 w 1402461"/>
              <a:gd name="connsiteY1827" fmla="*/ 356616 h 1299019"/>
              <a:gd name="connsiteX1828" fmla="*/ 28004 w 1402461"/>
              <a:gd name="connsiteY1828" fmla="*/ 356616 h 1299019"/>
              <a:gd name="connsiteX1829" fmla="*/ 25718 w 1402461"/>
              <a:gd name="connsiteY1829" fmla="*/ 356616 h 1299019"/>
              <a:gd name="connsiteX1830" fmla="*/ 24003 w 1402461"/>
              <a:gd name="connsiteY1830" fmla="*/ 356045 h 1299019"/>
              <a:gd name="connsiteX1831" fmla="*/ 22289 w 1402461"/>
              <a:gd name="connsiteY1831" fmla="*/ 355473 h 1299019"/>
              <a:gd name="connsiteX1832" fmla="*/ 21717 w 1402461"/>
              <a:gd name="connsiteY1832" fmla="*/ 353758 h 1299019"/>
              <a:gd name="connsiteX1833" fmla="*/ 21146 w 1402461"/>
              <a:gd name="connsiteY1833" fmla="*/ 351472 h 1299019"/>
              <a:gd name="connsiteX1834" fmla="*/ 22860 w 1402461"/>
              <a:gd name="connsiteY1834" fmla="*/ 350330 h 1299019"/>
              <a:gd name="connsiteX1835" fmla="*/ 24575 w 1402461"/>
              <a:gd name="connsiteY1835" fmla="*/ 349758 h 1299019"/>
              <a:gd name="connsiteX1836" fmla="*/ 25718 w 1402461"/>
              <a:gd name="connsiteY1836" fmla="*/ 348615 h 1299019"/>
              <a:gd name="connsiteX1837" fmla="*/ 26861 w 1402461"/>
              <a:gd name="connsiteY1837" fmla="*/ 347472 h 1299019"/>
              <a:gd name="connsiteX1838" fmla="*/ 27432 w 1402461"/>
              <a:gd name="connsiteY1838" fmla="*/ 345757 h 1299019"/>
              <a:gd name="connsiteX1839" fmla="*/ 26861 w 1402461"/>
              <a:gd name="connsiteY1839" fmla="*/ 343471 h 1299019"/>
              <a:gd name="connsiteX1840" fmla="*/ 25146 w 1402461"/>
              <a:gd name="connsiteY1840" fmla="*/ 344043 h 1299019"/>
              <a:gd name="connsiteX1841" fmla="*/ 24003 w 1402461"/>
              <a:gd name="connsiteY1841" fmla="*/ 345186 h 1299019"/>
              <a:gd name="connsiteX1842" fmla="*/ 22289 w 1402461"/>
              <a:gd name="connsiteY1842" fmla="*/ 345186 h 1299019"/>
              <a:gd name="connsiteX1843" fmla="*/ 21146 w 1402461"/>
              <a:gd name="connsiteY1843" fmla="*/ 343471 h 1299019"/>
              <a:gd name="connsiteX1844" fmla="*/ 21146 w 1402461"/>
              <a:gd name="connsiteY1844" fmla="*/ 341757 h 1299019"/>
              <a:gd name="connsiteX1845" fmla="*/ 19431 w 1402461"/>
              <a:gd name="connsiteY1845" fmla="*/ 341185 h 1299019"/>
              <a:gd name="connsiteX1846" fmla="*/ 17145 w 1402461"/>
              <a:gd name="connsiteY1846" fmla="*/ 341185 h 1299019"/>
              <a:gd name="connsiteX1847" fmla="*/ 15430 w 1402461"/>
              <a:gd name="connsiteY1847" fmla="*/ 341757 h 1299019"/>
              <a:gd name="connsiteX1848" fmla="*/ 13145 w 1402461"/>
              <a:gd name="connsiteY1848" fmla="*/ 341185 h 1299019"/>
              <a:gd name="connsiteX1849" fmla="*/ 12002 w 1402461"/>
              <a:gd name="connsiteY1849" fmla="*/ 340614 h 1299019"/>
              <a:gd name="connsiteX1850" fmla="*/ 10859 w 1402461"/>
              <a:gd name="connsiteY1850" fmla="*/ 338899 h 1299019"/>
              <a:gd name="connsiteX1851" fmla="*/ 10287 w 1402461"/>
              <a:gd name="connsiteY1851" fmla="*/ 337185 h 1299019"/>
              <a:gd name="connsiteX1852" fmla="*/ 9716 w 1402461"/>
              <a:gd name="connsiteY1852" fmla="*/ 334899 h 1299019"/>
              <a:gd name="connsiteX1853" fmla="*/ 10287 w 1402461"/>
              <a:gd name="connsiteY1853" fmla="*/ 333184 h 1299019"/>
              <a:gd name="connsiteX1854" fmla="*/ 10859 w 1402461"/>
              <a:gd name="connsiteY1854" fmla="*/ 331470 h 1299019"/>
              <a:gd name="connsiteX1855" fmla="*/ 9716 w 1402461"/>
              <a:gd name="connsiteY1855" fmla="*/ 329755 h 1299019"/>
              <a:gd name="connsiteX1856" fmla="*/ 8001 w 1402461"/>
              <a:gd name="connsiteY1856" fmla="*/ 329184 h 1299019"/>
              <a:gd name="connsiteX1857" fmla="*/ 6286 w 1402461"/>
              <a:gd name="connsiteY1857" fmla="*/ 328613 h 1299019"/>
              <a:gd name="connsiteX1858" fmla="*/ 4572 w 1402461"/>
              <a:gd name="connsiteY1858" fmla="*/ 328041 h 1299019"/>
              <a:gd name="connsiteX1859" fmla="*/ 2286 w 1402461"/>
              <a:gd name="connsiteY1859" fmla="*/ 327470 h 1299019"/>
              <a:gd name="connsiteX1860" fmla="*/ 1143 w 1402461"/>
              <a:gd name="connsiteY1860" fmla="*/ 326326 h 1299019"/>
              <a:gd name="connsiteX1861" fmla="*/ 0 w 1402461"/>
              <a:gd name="connsiteY1861" fmla="*/ 325183 h 1299019"/>
              <a:gd name="connsiteX1862" fmla="*/ 0 w 1402461"/>
              <a:gd name="connsiteY1862" fmla="*/ 322897 h 1299019"/>
              <a:gd name="connsiteX1863" fmla="*/ 0 w 1402461"/>
              <a:gd name="connsiteY1863" fmla="*/ 321183 h 1299019"/>
              <a:gd name="connsiteX1864" fmla="*/ 4572 w 1402461"/>
              <a:gd name="connsiteY1864" fmla="*/ 321183 h 1299019"/>
              <a:gd name="connsiteX1865" fmla="*/ 6858 w 1402461"/>
              <a:gd name="connsiteY1865" fmla="*/ 321183 h 1299019"/>
              <a:gd name="connsiteX1866" fmla="*/ 9144 w 1402461"/>
              <a:gd name="connsiteY1866" fmla="*/ 320612 h 1299019"/>
              <a:gd name="connsiteX1867" fmla="*/ 10859 w 1402461"/>
              <a:gd name="connsiteY1867" fmla="*/ 320040 h 1299019"/>
              <a:gd name="connsiteX1868" fmla="*/ 12573 w 1402461"/>
              <a:gd name="connsiteY1868" fmla="*/ 320040 h 1299019"/>
              <a:gd name="connsiteX1869" fmla="*/ 14859 w 1402461"/>
              <a:gd name="connsiteY1869" fmla="*/ 319468 h 1299019"/>
              <a:gd name="connsiteX1870" fmla="*/ 17716 w 1402461"/>
              <a:gd name="connsiteY1870" fmla="*/ 319468 h 1299019"/>
              <a:gd name="connsiteX1871" fmla="*/ 19431 w 1402461"/>
              <a:gd name="connsiteY1871" fmla="*/ 320040 h 1299019"/>
              <a:gd name="connsiteX1872" fmla="*/ 21717 w 1402461"/>
              <a:gd name="connsiteY1872" fmla="*/ 320040 h 1299019"/>
              <a:gd name="connsiteX1873" fmla="*/ 23432 w 1402461"/>
              <a:gd name="connsiteY1873" fmla="*/ 319468 h 1299019"/>
              <a:gd name="connsiteX1874" fmla="*/ 25146 w 1402461"/>
              <a:gd name="connsiteY1874" fmla="*/ 318325 h 1299019"/>
              <a:gd name="connsiteX1875" fmla="*/ 26861 w 1402461"/>
              <a:gd name="connsiteY1875" fmla="*/ 317182 h 1299019"/>
              <a:gd name="connsiteX1876" fmla="*/ 28004 w 1402461"/>
              <a:gd name="connsiteY1876" fmla="*/ 316039 h 1299019"/>
              <a:gd name="connsiteX1877" fmla="*/ 29718 w 1402461"/>
              <a:gd name="connsiteY1877" fmla="*/ 315468 h 1299019"/>
              <a:gd name="connsiteX1878" fmla="*/ 32004 w 1402461"/>
              <a:gd name="connsiteY1878" fmla="*/ 316039 h 1299019"/>
              <a:gd name="connsiteX1879" fmla="*/ 34862 w 1402461"/>
              <a:gd name="connsiteY1879" fmla="*/ 316039 h 1299019"/>
              <a:gd name="connsiteX1880" fmla="*/ 36576 w 1402461"/>
              <a:gd name="connsiteY1880" fmla="*/ 316039 h 1299019"/>
              <a:gd name="connsiteX1881" fmla="*/ 37719 w 1402461"/>
              <a:gd name="connsiteY1881" fmla="*/ 317182 h 1299019"/>
              <a:gd name="connsiteX1882" fmla="*/ 39434 w 1402461"/>
              <a:gd name="connsiteY1882" fmla="*/ 318325 h 1299019"/>
              <a:gd name="connsiteX1883" fmla="*/ 41148 w 1402461"/>
              <a:gd name="connsiteY1883" fmla="*/ 318897 h 1299019"/>
              <a:gd name="connsiteX1884" fmla="*/ 42291 w 1402461"/>
              <a:gd name="connsiteY1884" fmla="*/ 320040 h 1299019"/>
              <a:gd name="connsiteX1885" fmla="*/ 43434 w 1402461"/>
              <a:gd name="connsiteY1885" fmla="*/ 321183 h 1299019"/>
              <a:gd name="connsiteX1886" fmla="*/ 44577 w 1402461"/>
              <a:gd name="connsiteY1886" fmla="*/ 322326 h 1299019"/>
              <a:gd name="connsiteX1887" fmla="*/ 45720 w 1402461"/>
              <a:gd name="connsiteY1887" fmla="*/ 323469 h 1299019"/>
              <a:gd name="connsiteX1888" fmla="*/ 46863 w 1402461"/>
              <a:gd name="connsiteY1888" fmla="*/ 325183 h 1299019"/>
              <a:gd name="connsiteX1889" fmla="*/ 48006 w 1402461"/>
              <a:gd name="connsiteY1889" fmla="*/ 326326 h 1299019"/>
              <a:gd name="connsiteX1890" fmla="*/ 49149 w 1402461"/>
              <a:gd name="connsiteY1890" fmla="*/ 327470 h 1299019"/>
              <a:gd name="connsiteX1891" fmla="*/ 50292 w 1402461"/>
              <a:gd name="connsiteY1891" fmla="*/ 328613 h 1299019"/>
              <a:gd name="connsiteX1892" fmla="*/ 52007 w 1402461"/>
              <a:gd name="connsiteY1892" fmla="*/ 329755 h 1299019"/>
              <a:gd name="connsiteX1893" fmla="*/ 53721 w 1402461"/>
              <a:gd name="connsiteY1893" fmla="*/ 330327 h 1299019"/>
              <a:gd name="connsiteX1894" fmla="*/ 55436 w 1402461"/>
              <a:gd name="connsiteY1894" fmla="*/ 330898 h 1299019"/>
              <a:gd name="connsiteX1895" fmla="*/ 56579 w 1402461"/>
              <a:gd name="connsiteY1895" fmla="*/ 331470 h 1299019"/>
              <a:gd name="connsiteX1896" fmla="*/ 58865 w 1402461"/>
              <a:gd name="connsiteY1896" fmla="*/ 332613 h 1299019"/>
              <a:gd name="connsiteX1897" fmla="*/ 60579 w 1402461"/>
              <a:gd name="connsiteY1897" fmla="*/ 333184 h 1299019"/>
              <a:gd name="connsiteX1898" fmla="*/ 62294 w 1402461"/>
              <a:gd name="connsiteY1898" fmla="*/ 333756 h 1299019"/>
              <a:gd name="connsiteX1899" fmla="*/ 64008 w 1402461"/>
              <a:gd name="connsiteY1899" fmla="*/ 333756 h 1299019"/>
              <a:gd name="connsiteX1900" fmla="*/ 65151 w 1402461"/>
              <a:gd name="connsiteY1900" fmla="*/ 332613 h 1299019"/>
              <a:gd name="connsiteX1901" fmla="*/ 66294 w 1402461"/>
              <a:gd name="connsiteY1901" fmla="*/ 330898 h 1299019"/>
              <a:gd name="connsiteX1902" fmla="*/ 67437 w 1402461"/>
              <a:gd name="connsiteY1902" fmla="*/ 329755 h 1299019"/>
              <a:gd name="connsiteX1903" fmla="*/ 68009 w 1402461"/>
              <a:gd name="connsiteY1903" fmla="*/ 328041 h 1299019"/>
              <a:gd name="connsiteX1904" fmla="*/ 68009 w 1402461"/>
              <a:gd name="connsiteY1904" fmla="*/ 325755 h 1299019"/>
              <a:gd name="connsiteX1905" fmla="*/ 67437 w 1402461"/>
              <a:gd name="connsiteY1905" fmla="*/ 323469 h 1299019"/>
              <a:gd name="connsiteX1906" fmla="*/ 67437 w 1402461"/>
              <a:gd name="connsiteY1906" fmla="*/ 321755 h 1299019"/>
              <a:gd name="connsiteX1907" fmla="*/ 68009 w 1402461"/>
              <a:gd name="connsiteY1907" fmla="*/ 319468 h 1299019"/>
              <a:gd name="connsiteX1908" fmla="*/ 68580 w 1402461"/>
              <a:gd name="connsiteY1908" fmla="*/ 318325 h 1299019"/>
              <a:gd name="connsiteX1909" fmla="*/ 70866 w 1402461"/>
              <a:gd name="connsiteY1909" fmla="*/ 317754 h 1299019"/>
              <a:gd name="connsiteX1910" fmla="*/ 72581 w 1402461"/>
              <a:gd name="connsiteY1910" fmla="*/ 318325 h 1299019"/>
              <a:gd name="connsiteX1911" fmla="*/ 73724 w 1402461"/>
              <a:gd name="connsiteY1911" fmla="*/ 319468 h 1299019"/>
              <a:gd name="connsiteX1912" fmla="*/ 75438 w 1402461"/>
              <a:gd name="connsiteY1912" fmla="*/ 320612 h 1299019"/>
              <a:gd name="connsiteX1913" fmla="*/ 77153 w 1402461"/>
              <a:gd name="connsiteY1913" fmla="*/ 320040 h 1299019"/>
              <a:gd name="connsiteX1914" fmla="*/ 78867 w 1402461"/>
              <a:gd name="connsiteY1914" fmla="*/ 319468 h 1299019"/>
              <a:gd name="connsiteX1915" fmla="*/ 80582 w 1402461"/>
              <a:gd name="connsiteY1915" fmla="*/ 318325 h 1299019"/>
              <a:gd name="connsiteX1916" fmla="*/ 82296 w 1402461"/>
              <a:gd name="connsiteY1916" fmla="*/ 319468 h 1299019"/>
              <a:gd name="connsiteX1917" fmla="*/ 83439 w 1402461"/>
              <a:gd name="connsiteY1917" fmla="*/ 319468 h 1299019"/>
              <a:gd name="connsiteX1918" fmla="*/ 86297 w 1402461"/>
              <a:gd name="connsiteY1918" fmla="*/ 320040 h 1299019"/>
              <a:gd name="connsiteX1919" fmla="*/ 88583 w 1402461"/>
              <a:gd name="connsiteY1919" fmla="*/ 319468 h 1299019"/>
              <a:gd name="connsiteX1920" fmla="*/ 90297 w 1402461"/>
              <a:gd name="connsiteY1920" fmla="*/ 318897 h 1299019"/>
              <a:gd name="connsiteX1921" fmla="*/ 92012 w 1402461"/>
              <a:gd name="connsiteY1921" fmla="*/ 318325 h 1299019"/>
              <a:gd name="connsiteX1922" fmla="*/ 93726 w 1402461"/>
              <a:gd name="connsiteY1922" fmla="*/ 317182 h 1299019"/>
              <a:gd name="connsiteX1923" fmla="*/ 94869 w 1402461"/>
              <a:gd name="connsiteY1923" fmla="*/ 316039 h 1299019"/>
              <a:gd name="connsiteX1924" fmla="*/ 96012 w 1402461"/>
              <a:gd name="connsiteY1924" fmla="*/ 314896 h 1299019"/>
              <a:gd name="connsiteX1925" fmla="*/ 97727 w 1402461"/>
              <a:gd name="connsiteY1925" fmla="*/ 313754 h 1299019"/>
              <a:gd name="connsiteX1926" fmla="*/ 98870 w 1402461"/>
              <a:gd name="connsiteY1926" fmla="*/ 313182 h 1299019"/>
              <a:gd name="connsiteX1927" fmla="*/ 100013 w 1402461"/>
              <a:gd name="connsiteY1927" fmla="*/ 311467 h 1299019"/>
              <a:gd name="connsiteX1928" fmla="*/ 100584 w 1402461"/>
              <a:gd name="connsiteY1928" fmla="*/ 309753 h 1299019"/>
              <a:gd name="connsiteX1929" fmla="*/ 101156 w 1402461"/>
              <a:gd name="connsiteY1929" fmla="*/ 308038 h 1299019"/>
              <a:gd name="connsiteX1930" fmla="*/ 101156 w 1402461"/>
              <a:gd name="connsiteY1930" fmla="*/ 306324 h 1299019"/>
              <a:gd name="connsiteX1931" fmla="*/ 101727 w 1402461"/>
              <a:gd name="connsiteY1931" fmla="*/ 304038 h 1299019"/>
              <a:gd name="connsiteX1932" fmla="*/ 102870 w 1402461"/>
              <a:gd name="connsiteY1932" fmla="*/ 302895 h 1299019"/>
              <a:gd name="connsiteX1933" fmla="*/ 104584 w 1402461"/>
              <a:gd name="connsiteY1933" fmla="*/ 301752 h 1299019"/>
              <a:gd name="connsiteX1934" fmla="*/ 106299 w 1402461"/>
              <a:gd name="connsiteY1934" fmla="*/ 301752 h 1299019"/>
              <a:gd name="connsiteX1935" fmla="*/ 109157 w 1402461"/>
              <a:gd name="connsiteY1935" fmla="*/ 301752 h 1299019"/>
              <a:gd name="connsiteX1936" fmla="*/ 111443 w 1402461"/>
              <a:gd name="connsiteY1936" fmla="*/ 301180 h 1299019"/>
              <a:gd name="connsiteX1937" fmla="*/ 112586 w 1402461"/>
              <a:gd name="connsiteY1937" fmla="*/ 300038 h 1299019"/>
              <a:gd name="connsiteX1938" fmla="*/ 113728 w 1402461"/>
              <a:gd name="connsiteY1938" fmla="*/ 298895 h 1299019"/>
              <a:gd name="connsiteX1939" fmla="*/ 115443 w 1402461"/>
              <a:gd name="connsiteY1939" fmla="*/ 298323 h 1299019"/>
              <a:gd name="connsiteX1940" fmla="*/ 117158 w 1402461"/>
              <a:gd name="connsiteY1940" fmla="*/ 297180 h 1299019"/>
              <a:gd name="connsiteX1941" fmla="*/ 119444 w 1402461"/>
              <a:gd name="connsiteY1941" fmla="*/ 297180 h 1299019"/>
              <a:gd name="connsiteX1942" fmla="*/ 121730 w 1402461"/>
              <a:gd name="connsiteY1942" fmla="*/ 297180 h 1299019"/>
              <a:gd name="connsiteX1943" fmla="*/ 123444 w 1402461"/>
              <a:gd name="connsiteY1943" fmla="*/ 296608 h 1299019"/>
              <a:gd name="connsiteX1944" fmla="*/ 125159 w 1402461"/>
              <a:gd name="connsiteY1944" fmla="*/ 296037 h 1299019"/>
              <a:gd name="connsiteX1945" fmla="*/ 126873 w 1402461"/>
              <a:gd name="connsiteY1945" fmla="*/ 295465 h 1299019"/>
              <a:gd name="connsiteX1946" fmla="*/ 128588 w 1402461"/>
              <a:gd name="connsiteY1946" fmla="*/ 294322 h 1299019"/>
              <a:gd name="connsiteX1947" fmla="*/ 129731 w 1402461"/>
              <a:gd name="connsiteY1947" fmla="*/ 293180 h 1299019"/>
              <a:gd name="connsiteX1948" fmla="*/ 130874 w 1402461"/>
              <a:gd name="connsiteY1948" fmla="*/ 292037 h 1299019"/>
              <a:gd name="connsiteX1949" fmla="*/ 132017 w 1402461"/>
              <a:gd name="connsiteY1949" fmla="*/ 290893 h 1299019"/>
              <a:gd name="connsiteX1950" fmla="*/ 132588 w 1402461"/>
              <a:gd name="connsiteY1950" fmla="*/ 289179 h 1299019"/>
              <a:gd name="connsiteX1951" fmla="*/ 133731 w 1402461"/>
              <a:gd name="connsiteY1951" fmla="*/ 287464 h 1299019"/>
              <a:gd name="connsiteX1952" fmla="*/ 135446 w 1402461"/>
              <a:gd name="connsiteY1952" fmla="*/ 287464 h 1299019"/>
              <a:gd name="connsiteX1953" fmla="*/ 137732 w 1402461"/>
              <a:gd name="connsiteY1953" fmla="*/ 286893 h 1299019"/>
              <a:gd name="connsiteX1954" fmla="*/ 137732 w 1402461"/>
              <a:gd name="connsiteY1954" fmla="*/ 285179 h 1299019"/>
              <a:gd name="connsiteX1955" fmla="*/ 138303 w 1402461"/>
              <a:gd name="connsiteY1955" fmla="*/ 283464 h 1299019"/>
              <a:gd name="connsiteX1956" fmla="*/ 138875 w 1402461"/>
              <a:gd name="connsiteY1956" fmla="*/ 281749 h 1299019"/>
              <a:gd name="connsiteX1957" fmla="*/ 139446 w 1402461"/>
              <a:gd name="connsiteY1957" fmla="*/ 280035 h 1299019"/>
              <a:gd name="connsiteX1958" fmla="*/ 140018 w 1402461"/>
              <a:gd name="connsiteY1958" fmla="*/ 277749 h 1299019"/>
              <a:gd name="connsiteX1959" fmla="*/ 140589 w 1402461"/>
              <a:gd name="connsiteY1959" fmla="*/ 276034 h 1299019"/>
              <a:gd name="connsiteX1960" fmla="*/ 142304 w 1402461"/>
              <a:gd name="connsiteY1960" fmla="*/ 275463 h 1299019"/>
              <a:gd name="connsiteX1961" fmla="*/ 144018 w 1402461"/>
              <a:gd name="connsiteY1961" fmla="*/ 275463 h 1299019"/>
              <a:gd name="connsiteX1962" fmla="*/ 146876 w 1402461"/>
              <a:gd name="connsiteY1962" fmla="*/ 275463 h 1299019"/>
              <a:gd name="connsiteX1963" fmla="*/ 148019 w 1402461"/>
              <a:gd name="connsiteY1963" fmla="*/ 274320 h 1299019"/>
              <a:gd name="connsiteX1964" fmla="*/ 149162 w 1402461"/>
              <a:gd name="connsiteY1964" fmla="*/ 273177 h 1299019"/>
              <a:gd name="connsiteX1965" fmla="*/ 150305 w 1402461"/>
              <a:gd name="connsiteY1965" fmla="*/ 271463 h 1299019"/>
              <a:gd name="connsiteX1966" fmla="*/ 149162 w 1402461"/>
              <a:gd name="connsiteY1966" fmla="*/ 269748 h 1299019"/>
              <a:gd name="connsiteX1967" fmla="*/ 148019 w 1402461"/>
              <a:gd name="connsiteY1967" fmla="*/ 268605 h 1299019"/>
              <a:gd name="connsiteX1968" fmla="*/ 146876 w 1402461"/>
              <a:gd name="connsiteY1968" fmla="*/ 267462 h 1299019"/>
              <a:gd name="connsiteX1969" fmla="*/ 146304 w 1402461"/>
              <a:gd name="connsiteY1969" fmla="*/ 265747 h 1299019"/>
              <a:gd name="connsiteX1970" fmla="*/ 146304 w 1402461"/>
              <a:gd name="connsiteY1970" fmla="*/ 264033 h 1299019"/>
              <a:gd name="connsiteX1971" fmla="*/ 146876 w 1402461"/>
              <a:gd name="connsiteY1971" fmla="*/ 262318 h 1299019"/>
              <a:gd name="connsiteX1972" fmla="*/ 146876 w 1402461"/>
              <a:gd name="connsiteY1972" fmla="*/ 260032 h 1299019"/>
              <a:gd name="connsiteX1973" fmla="*/ 147447 w 1402461"/>
              <a:gd name="connsiteY1973" fmla="*/ 258318 h 1299019"/>
              <a:gd name="connsiteX1974" fmla="*/ 148019 w 1402461"/>
              <a:gd name="connsiteY1974" fmla="*/ 256604 h 1299019"/>
              <a:gd name="connsiteX1975" fmla="*/ 148590 w 1402461"/>
              <a:gd name="connsiteY1975" fmla="*/ 254317 h 1299019"/>
              <a:gd name="connsiteX1976" fmla="*/ 148590 w 1402461"/>
              <a:gd name="connsiteY1976" fmla="*/ 252031 h 1299019"/>
              <a:gd name="connsiteX1977" fmla="*/ 148590 w 1402461"/>
              <a:gd name="connsiteY1977" fmla="*/ 249746 h 1299019"/>
              <a:gd name="connsiteX1978" fmla="*/ 148590 w 1402461"/>
              <a:gd name="connsiteY1978" fmla="*/ 248031 h 1299019"/>
              <a:gd name="connsiteX1979" fmla="*/ 149733 w 1402461"/>
              <a:gd name="connsiteY1979" fmla="*/ 246316 h 1299019"/>
              <a:gd name="connsiteX1980" fmla="*/ 150305 w 1402461"/>
              <a:gd name="connsiteY1980" fmla="*/ 244602 h 1299019"/>
              <a:gd name="connsiteX1981" fmla="*/ 150876 w 1402461"/>
              <a:gd name="connsiteY1981" fmla="*/ 242888 h 1299019"/>
              <a:gd name="connsiteX1982" fmla="*/ 152019 w 1402461"/>
              <a:gd name="connsiteY1982" fmla="*/ 241745 h 1299019"/>
              <a:gd name="connsiteX1983" fmla="*/ 152591 w 1402461"/>
              <a:gd name="connsiteY1983" fmla="*/ 240030 h 1299019"/>
              <a:gd name="connsiteX1984" fmla="*/ 152591 w 1402461"/>
              <a:gd name="connsiteY1984" fmla="*/ 237744 h 1299019"/>
              <a:gd name="connsiteX1985" fmla="*/ 153162 w 1402461"/>
              <a:gd name="connsiteY1985" fmla="*/ 236029 h 1299019"/>
              <a:gd name="connsiteX1986" fmla="*/ 152591 w 1402461"/>
              <a:gd name="connsiteY1986" fmla="*/ 233743 h 1299019"/>
              <a:gd name="connsiteX1987" fmla="*/ 152591 w 1402461"/>
              <a:gd name="connsiteY1987" fmla="*/ 231457 h 1299019"/>
              <a:gd name="connsiteX1988" fmla="*/ 152591 w 1402461"/>
              <a:gd name="connsiteY1988" fmla="*/ 229171 h 1299019"/>
              <a:gd name="connsiteX1989" fmla="*/ 152019 w 1402461"/>
              <a:gd name="connsiteY1989" fmla="*/ 227457 h 1299019"/>
              <a:gd name="connsiteX1990" fmla="*/ 151448 w 1402461"/>
              <a:gd name="connsiteY1990" fmla="*/ 225742 h 1299019"/>
              <a:gd name="connsiteX1991" fmla="*/ 150876 w 1402461"/>
              <a:gd name="connsiteY1991" fmla="*/ 223456 h 1299019"/>
              <a:gd name="connsiteX1992" fmla="*/ 149733 w 1402461"/>
              <a:gd name="connsiteY1992" fmla="*/ 222313 h 1299019"/>
              <a:gd name="connsiteX1993" fmla="*/ 148019 w 1402461"/>
              <a:gd name="connsiteY1993" fmla="*/ 221742 h 1299019"/>
              <a:gd name="connsiteX1994" fmla="*/ 145733 w 1402461"/>
              <a:gd name="connsiteY1994" fmla="*/ 222313 h 1299019"/>
              <a:gd name="connsiteX1995" fmla="*/ 144018 w 1402461"/>
              <a:gd name="connsiteY1995" fmla="*/ 222885 h 1299019"/>
              <a:gd name="connsiteX1996" fmla="*/ 142875 w 1402461"/>
              <a:gd name="connsiteY1996" fmla="*/ 224028 h 1299019"/>
              <a:gd name="connsiteX1997" fmla="*/ 141732 w 1402461"/>
              <a:gd name="connsiteY1997" fmla="*/ 225171 h 1299019"/>
              <a:gd name="connsiteX1998" fmla="*/ 139446 w 1402461"/>
              <a:gd name="connsiteY1998" fmla="*/ 225742 h 1299019"/>
              <a:gd name="connsiteX1999" fmla="*/ 137732 w 1402461"/>
              <a:gd name="connsiteY1999" fmla="*/ 225171 h 1299019"/>
              <a:gd name="connsiteX2000" fmla="*/ 136589 w 1402461"/>
              <a:gd name="connsiteY2000" fmla="*/ 224028 h 1299019"/>
              <a:gd name="connsiteX2001" fmla="*/ 136017 w 1402461"/>
              <a:gd name="connsiteY2001" fmla="*/ 222313 h 1299019"/>
              <a:gd name="connsiteX2002" fmla="*/ 136017 w 1402461"/>
              <a:gd name="connsiteY2002" fmla="*/ 220027 h 1299019"/>
              <a:gd name="connsiteX2003" fmla="*/ 136589 w 1402461"/>
              <a:gd name="connsiteY2003" fmla="*/ 218313 h 1299019"/>
              <a:gd name="connsiteX2004" fmla="*/ 137732 w 1402461"/>
              <a:gd name="connsiteY2004" fmla="*/ 216598 h 1299019"/>
              <a:gd name="connsiteX2005" fmla="*/ 138875 w 1402461"/>
              <a:gd name="connsiteY2005" fmla="*/ 215455 h 1299019"/>
              <a:gd name="connsiteX2006" fmla="*/ 140018 w 1402461"/>
              <a:gd name="connsiteY2006" fmla="*/ 214313 h 1299019"/>
              <a:gd name="connsiteX2007" fmla="*/ 140018 w 1402461"/>
              <a:gd name="connsiteY2007" fmla="*/ 212598 h 1299019"/>
              <a:gd name="connsiteX2008" fmla="*/ 138875 w 1402461"/>
              <a:gd name="connsiteY2008" fmla="*/ 211455 h 1299019"/>
              <a:gd name="connsiteX2009" fmla="*/ 137732 w 1402461"/>
              <a:gd name="connsiteY2009" fmla="*/ 210312 h 1299019"/>
              <a:gd name="connsiteX2010" fmla="*/ 136017 w 1402461"/>
              <a:gd name="connsiteY2010" fmla="*/ 209169 h 1299019"/>
              <a:gd name="connsiteX2011" fmla="*/ 135446 w 1402461"/>
              <a:gd name="connsiteY2011" fmla="*/ 206883 h 1299019"/>
              <a:gd name="connsiteX2012" fmla="*/ 136017 w 1402461"/>
              <a:gd name="connsiteY2012" fmla="*/ 205168 h 1299019"/>
              <a:gd name="connsiteX2013" fmla="*/ 136589 w 1402461"/>
              <a:gd name="connsiteY2013" fmla="*/ 203454 h 1299019"/>
              <a:gd name="connsiteX2014" fmla="*/ 137732 w 1402461"/>
              <a:gd name="connsiteY2014" fmla="*/ 202311 h 1299019"/>
              <a:gd name="connsiteX2015" fmla="*/ 138875 w 1402461"/>
              <a:gd name="connsiteY2015" fmla="*/ 200596 h 1299019"/>
              <a:gd name="connsiteX2016" fmla="*/ 139446 w 1402461"/>
              <a:gd name="connsiteY2016" fmla="*/ 199454 h 1299019"/>
              <a:gd name="connsiteX2017" fmla="*/ 140589 w 1402461"/>
              <a:gd name="connsiteY2017" fmla="*/ 197739 h 1299019"/>
              <a:gd name="connsiteX2018" fmla="*/ 141161 w 1402461"/>
              <a:gd name="connsiteY2018" fmla="*/ 196596 h 1299019"/>
              <a:gd name="connsiteX2019" fmla="*/ 142304 w 1402461"/>
              <a:gd name="connsiteY2019" fmla="*/ 194881 h 1299019"/>
              <a:gd name="connsiteX2020" fmla="*/ 143447 w 1402461"/>
              <a:gd name="connsiteY2020" fmla="*/ 193738 h 1299019"/>
              <a:gd name="connsiteX2021" fmla="*/ 143447 w 1402461"/>
              <a:gd name="connsiteY2021" fmla="*/ 191452 h 1299019"/>
              <a:gd name="connsiteX2022" fmla="*/ 142875 w 1402461"/>
              <a:gd name="connsiteY2022" fmla="*/ 189738 h 1299019"/>
              <a:gd name="connsiteX2023" fmla="*/ 141732 w 1402461"/>
              <a:gd name="connsiteY2023" fmla="*/ 188595 h 1299019"/>
              <a:gd name="connsiteX2024" fmla="*/ 140589 w 1402461"/>
              <a:gd name="connsiteY2024" fmla="*/ 186880 h 1299019"/>
              <a:gd name="connsiteX2025" fmla="*/ 140589 w 1402461"/>
              <a:gd name="connsiteY2025" fmla="*/ 185166 h 1299019"/>
              <a:gd name="connsiteX2026" fmla="*/ 140018 w 1402461"/>
              <a:gd name="connsiteY2026" fmla="*/ 182308 h 1299019"/>
              <a:gd name="connsiteX2027" fmla="*/ 140018 w 1402461"/>
              <a:gd name="connsiteY2027" fmla="*/ 180022 h 1299019"/>
              <a:gd name="connsiteX2028" fmla="*/ 140589 w 1402461"/>
              <a:gd name="connsiteY2028" fmla="*/ 178308 h 1299019"/>
              <a:gd name="connsiteX2029" fmla="*/ 140589 w 1402461"/>
              <a:gd name="connsiteY2029" fmla="*/ 176022 h 1299019"/>
              <a:gd name="connsiteX2030" fmla="*/ 140589 w 1402461"/>
              <a:gd name="connsiteY2030" fmla="*/ 173736 h 1299019"/>
              <a:gd name="connsiteX2031" fmla="*/ 141161 w 1402461"/>
              <a:gd name="connsiteY2031" fmla="*/ 172021 h 1299019"/>
              <a:gd name="connsiteX2032" fmla="*/ 141732 w 1402461"/>
              <a:gd name="connsiteY2032" fmla="*/ 170307 h 1299019"/>
              <a:gd name="connsiteX2033" fmla="*/ 142304 w 1402461"/>
              <a:gd name="connsiteY2033" fmla="*/ 168592 h 1299019"/>
              <a:gd name="connsiteX2034" fmla="*/ 143447 w 1402461"/>
              <a:gd name="connsiteY2034" fmla="*/ 167449 h 1299019"/>
              <a:gd name="connsiteX2035" fmla="*/ 144590 w 1402461"/>
              <a:gd name="connsiteY2035" fmla="*/ 165735 h 1299019"/>
              <a:gd name="connsiteX2036" fmla="*/ 145161 w 1402461"/>
              <a:gd name="connsiteY2036" fmla="*/ 164592 h 1299019"/>
              <a:gd name="connsiteX2037" fmla="*/ 146304 w 1402461"/>
              <a:gd name="connsiteY2037" fmla="*/ 162877 h 1299019"/>
              <a:gd name="connsiteX2038" fmla="*/ 147447 w 1402461"/>
              <a:gd name="connsiteY2038" fmla="*/ 161734 h 1299019"/>
              <a:gd name="connsiteX2039" fmla="*/ 147447 w 1402461"/>
              <a:gd name="connsiteY2039" fmla="*/ 159448 h 1299019"/>
              <a:gd name="connsiteX2040" fmla="*/ 148019 w 1402461"/>
              <a:gd name="connsiteY2040" fmla="*/ 157163 h 1299019"/>
              <a:gd name="connsiteX2041" fmla="*/ 147447 w 1402461"/>
              <a:gd name="connsiteY2041" fmla="*/ 155448 h 1299019"/>
              <a:gd name="connsiteX2042" fmla="*/ 147447 w 1402461"/>
              <a:gd name="connsiteY2042" fmla="*/ 153162 h 1299019"/>
              <a:gd name="connsiteX2043" fmla="*/ 147447 w 1402461"/>
              <a:gd name="connsiteY2043" fmla="*/ 150876 h 1299019"/>
              <a:gd name="connsiteX2044" fmla="*/ 148019 w 1402461"/>
              <a:gd name="connsiteY2044" fmla="*/ 149162 h 1299019"/>
              <a:gd name="connsiteX2045" fmla="*/ 148590 w 1402461"/>
              <a:gd name="connsiteY2045" fmla="*/ 146875 h 1299019"/>
              <a:gd name="connsiteX2046" fmla="*/ 149162 w 1402461"/>
              <a:gd name="connsiteY2046" fmla="*/ 145161 h 1299019"/>
              <a:gd name="connsiteX2047" fmla="*/ 149162 w 1402461"/>
              <a:gd name="connsiteY2047" fmla="*/ 143446 h 1299019"/>
              <a:gd name="connsiteX2048" fmla="*/ 150305 w 1402461"/>
              <a:gd name="connsiteY2048" fmla="*/ 141732 h 1299019"/>
              <a:gd name="connsiteX2049" fmla="*/ 150305 w 1402461"/>
              <a:gd name="connsiteY2049" fmla="*/ 140017 h 1299019"/>
              <a:gd name="connsiteX2050" fmla="*/ 150876 w 1402461"/>
              <a:gd name="connsiteY2050" fmla="*/ 137731 h 1299019"/>
              <a:gd name="connsiteX2051" fmla="*/ 151448 w 1402461"/>
              <a:gd name="connsiteY2051" fmla="*/ 136017 h 1299019"/>
              <a:gd name="connsiteX2052" fmla="*/ 152019 w 1402461"/>
              <a:gd name="connsiteY2052" fmla="*/ 134302 h 1299019"/>
              <a:gd name="connsiteX2053" fmla="*/ 152591 w 1402461"/>
              <a:gd name="connsiteY2053" fmla="*/ 132588 h 1299019"/>
              <a:gd name="connsiteX2054" fmla="*/ 153162 w 1402461"/>
              <a:gd name="connsiteY2054" fmla="*/ 130873 h 1299019"/>
              <a:gd name="connsiteX2055" fmla="*/ 154305 w 1402461"/>
              <a:gd name="connsiteY2055" fmla="*/ 129159 h 1299019"/>
              <a:gd name="connsiteX2056" fmla="*/ 154877 w 1402461"/>
              <a:gd name="connsiteY2056" fmla="*/ 128016 h 1299019"/>
              <a:gd name="connsiteX2057" fmla="*/ 156019 w 1402461"/>
              <a:gd name="connsiteY2057" fmla="*/ 126873 h 1299019"/>
              <a:gd name="connsiteX2058" fmla="*/ 157163 w 1402461"/>
              <a:gd name="connsiteY2058" fmla="*/ 125730 h 1299019"/>
              <a:gd name="connsiteX2059" fmla="*/ 158306 w 1402461"/>
              <a:gd name="connsiteY2059" fmla="*/ 124015 h 1299019"/>
              <a:gd name="connsiteX2060" fmla="*/ 159449 w 1402461"/>
              <a:gd name="connsiteY2060" fmla="*/ 122872 h 1299019"/>
              <a:gd name="connsiteX2061" fmla="*/ 160592 w 1402461"/>
              <a:gd name="connsiteY2061" fmla="*/ 121158 h 1299019"/>
              <a:gd name="connsiteX2062" fmla="*/ 161163 w 1402461"/>
              <a:gd name="connsiteY2062" fmla="*/ 120015 h 1299019"/>
              <a:gd name="connsiteX2063" fmla="*/ 161735 w 1402461"/>
              <a:gd name="connsiteY2063" fmla="*/ 118300 h 1299019"/>
              <a:gd name="connsiteX2064" fmla="*/ 162306 w 1402461"/>
              <a:gd name="connsiteY2064" fmla="*/ 116014 h 1299019"/>
              <a:gd name="connsiteX2065" fmla="*/ 162306 w 1402461"/>
              <a:gd name="connsiteY2065" fmla="*/ 114300 h 1299019"/>
              <a:gd name="connsiteX2066" fmla="*/ 162878 w 1402461"/>
              <a:gd name="connsiteY2066" fmla="*/ 112014 h 1299019"/>
              <a:gd name="connsiteX2067" fmla="*/ 162878 w 1402461"/>
              <a:gd name="connsiteY2067" fmla="*/ 110299 h 1299019"/>
              <a:gd name="connsiteX2068" fmla="*/ 163449 w 1402461"/>
              <a:gd name="connsiteY2068" fmla="*/ 108013 h 1299019"/>
              <a:gd name="connsiteX2069" fmla="*/ 163449 w 1402461"/>
              <a:gd name="connsiteY2069" fmla="*/ 106299 h 1299019"/>
              <a:gd name="connsiteX2070" fmla="*/ 164021 w 1402461"/>
              <a:gd name="connsiteY2070" fmla="*/ 104013 h 1299019"/>
              <a:gd name="connsiteX2071" fmla="*/ 164592 w 1402461"/>
              <a:gd name="connsiteY2071" fmla="*/ 102298 h 1299019"/>
              <a:gd name="connsiteX2072" fmla="*/ 164592 w 1402461"/>
              <a:gd name="connsiteY2072" fmla="*/ 100013 h 1299019"/>
              <a:gd name="connsiteX2073" fmla="*/ 165164 w 1402461"/>
              <a:gd name="connsiteY2073" fmla="*/ 98298 h 1299019"/>
              <a:gd name="connsiteX2074" fmla="*/ 165735 w 1402461"/>
              <a:gd name="connsiteY2074" fmla="*/ 96583 h 1299019"/>
              <a:gd name="connsiteX2075" fmla="*/ 166306 w 1402461"/>
              <a:gd name="connsiteY2075" fmla="*/ 94297 h 1299019"/>
              <a:gd name="connsiteX2076" fmla="*/ 166306 w 1402461"/>
              <a:gd name="connsiteY2076" fmla="*/ 92583 h 1299019"/>
              <a:gd name="connsiteX2077" fmla="*/ 166878 w 1402461"/>
              <a:gd name="connsiteY2077" fmla="*/ 90868 h 1299019"/>
              <a:gd name="connsiteX2078" fmla="*/ 168021 w 1402461"/>
              <a:gd name="connsiteY2078" fmla="*/ 89154 h 1299019"/>
              <a:gd name="connsiteX2079" fmla="*/ 168593 w 1402461"/>
              <a:gd name="connsiteY2079" fmla="*/ 87439 h 1299019"/>
              <a:gd name="connsiteX2080" fmla="*/ 169164 w 1402461"/>
              <a:gd name="connsiteY2080" fmla="*/ 86296 h 1299019"/>
              <a:gd name="connsiteX2081" fmla="*/ 170307 w 1402461"/>
              <a:gd name="connsiteY2081" fmla="*/ 84582 h 1299019"/>
              <a:gd name="connsiteX2082" fmla="*/ 170879 w 1402461"/>
              <a:gd name="connsiteY2082" fmla="*/ 82867 h 1299019"/>
              <a:gd name="connsiteX2083" fmla="*/ 170879 w 1402461"/>
              <a:gd name="connsiteY2083" fmla="*/ 80581 h 1299019"/>
              <a:gd name="connsiteX2084" fmla="*/ 170879 w 1402461"/>
              <a:gd name="connsiteY2084" fmla="*/ 78296 h 1299019"/>
              <a:gd name="connsiteX2085" fmla="*/ 172022 w 1402461"/>
              <a:gd name="connsiteY2085" fmla="*/ 77152 h 1299019"/>
              <a:gd name="connsiteX2086" fmla="*/ 173165 w 1402461"/>
              <a:gd name="connsiteY2086" fmla="*/ 76009 h 1299019"/>
              <a:gd name="connsiteX2087" fmla="*/ 174308 w 1402461"/>
              <a:gd name="connsiteY2087" fmla="*/ 74866 h 1299019"/>
              <a:gd name="connsiteX2088" fmla="*/ 176022 w 1402461"/>
              <a:gd name="connsiteY2088" fmla="*/ 73723 h 1299019"/>
              <a:gd name="connsiteX2089" fmla="*/ 177165 w 1402461"/>
              <a:gd name="connsiteY2089" fmla="*/ 72580 h 1299019"/>
              <a:gd name="connsiteX2090" fmla="*/ 178880 w 1402461"/>
              <a:gd name="connsiteY2090" fmla="*/ 72009 h 1299019"/>
              <a:gd name="connsiteX2091" fmla="*/ 180023 w 1402461"/>
              <a:gd name="connsiteY2091" fmla="*/ 70866 h 1299019"/>
              <a:gd name="connsiteX2092" fmla="*/ 181166 w 1402461"/>
              <a:gd name="connsiteY2092" fmla="*/ 69723 h 1299019"/>
              <a:gd name="connsiteX2093" fmla="*/ 181737 w 1402461"/>
              <a:gd name="connsiteY2093" fmla="*/ 68008 h 1299019"/>
              <a:gd name="connsiteX2094" fmla="*/ 182309 w 1402461"/>
              <a:gd name="connsiteY2094" fmla="*/ 65722 h 1299019"/>
              <a:gd name="connsiteX2095" fmla="*/ 181737 w 1402461"/>
              <a:gd name="connsiteY2095" fmla="*/ 64579 h 1299019"/>
              <a:gd name="connsiteX2096" fmla="*/ 181737 w 1402461"/>
              <a:gd name="connsiteY2096" fmla="*/ 63437 h 1299019"/>
              <a:gd name="connsiteX2097" fmla="*/ 181737 w 1402461"/>
              <a:gd name="connsiteY2097" fmla="*/ 61150 h 1299019"/>
              <a:gd name="connsiteX2098" fmla="*/ 181737 w 1402461"/>
              <a:gd name="connsiteY2098" fmla="*/ 58864 h 1299019"/>
              <a:gd name="connsiteX2099" fmla="*/ 181737 w 1402461"/>
              <a:gd name="connsiteY2099" fmla="*/ 56579 h 1299019"/>
              <a:gd name="connsiteX2100" fmla="*/ 181737 w 1402461"/>
              <a:gd name="connsiteY2100" fmla="*/ 54292 h 1299019"/>
              <a:gd name="connsiteX2101" fmla="*/ 182880 w 1402461"/>
              <a:gd name="connsiteY2101" fmla="*/ 54292 h 1299019"/>
              <a:gd name="connsiteX2102" fmla="*/ 184594 w 1402461"/>
              <a:gd name="connsiteY2102" fmla="*/ 54864 h 1299019"/>
              <a:gd name="connsiteX2103" fmla="*/ 186309 w 1402461"/>
              <a:gd name="connsiteY2103" fmla="*/ 55435 h 1299019"/>
              <a:gd name="connsiteX2104" fmla="*/ 188595 w 1402461"/>
              <a:gd name="connsiteY2104" fmla="*/ 55435 h 1299019"/>
              <a:gd name="connsiteX2105" fmla="*/ 190310 w 1402461"/>
              <a:gd name="connsiteY2105" fmla="*/ 54864 h 1299019"/>
              <a:gd name="connsiteX2106" fmla="*/ 192596 w 1402461"/>
              <a:gd name="connsiteY2106" fmla="*/ 55435 h 1299019"/>
              <a:gd name="connsiteX2107" fmla="*/ 193739 w 1402461"/>
              <a:gd name="connsiteY2107" fmla="*/ 56579 h 1299019"/>
              <a:gd name="connsiteX2108" fmla="*/ 194881 w 1402461"/>
              <a:gd name="connsiteY2108" fmla="*/ 57721 h 1299019"/>
              <a:gd name="connsiteX2109" fmla="*/ 196025 w 1402461"/>
              <a:gd name="connsiteY2109" fmla="*/ 58864 h 1299019"/>
              <a:gd name="connsiteX2110" fmla="*/ 198311 w 1402461"/>
              <a:gd name="connsiteY2110" fmla="*/ 59436 h 1299019"/>
              <a:gd name="connsiteX2111" fmla="*/ 200597 w 1402461"/>
              <a:gd name="connsiteY2111" fmla="*/ 59436 h 1299019"/>
              <a:gd name="connsiteX2112" fmla="*/ 201740 w 1402461"/>
              <a:gd name="connsiteY2112" fmla="*/ 60007 h 1299019"/>
              <a:gd name="connsiteX2113" fmla="*/ 203454 w 1402461"/>
              <a:gd name="connsiteY2113" fmla="*/ 61150 h 1299019"/>
              <a:gd name="connsiteX2114" fmla="*/ 205169 w 1402461"/>
              <a:gd name="connsiteY2114" fmla="*/ 61722 h 1299019"/>
              <a:gd name="connsiteX2115" fmla="*/ 206883 w 1402461"/>
              <a:gd name="connsiteY2115" fmla="*/ 60579 h 1299019"/>
              <a:gd name="connsiteX2116" fmla="*/ 208598 w 1402461"/>
              <a:gd name="connsiteY2116" fmla="*/ 60007 h 1299019"/>
              <a:gd name="connsiteX2117" fmla="*/ 209741 w 1402461"/>
              <a:gd name="connsiteY2117" fmla="*/ 58864 h 1299019"/>
              <a:gd name="connsiteX2118" fmla="*/ 211455 w 1402461"/>
              <a:gd name="connsiteY2118" fmla="*/ 57721 h 1299019"/>
              <a:gd name="connsiteX2119" fmla="*/ 213169 w 1402461"/>
              <a:gd name="connsiteY2119" fmla="*/ 57150 h 1299019"/>
              <a:gd name="connsiteX2120" fmla="*/ 214884 w 1402461"/>
              <a:gd name="connsiteY2120" fmla="*/ 56007 h 1299019"/>
              <a:gd name="connsiteX2121" fmla="*/ 216599 w 1402461"/>
              <a:gd name="connsiteY2121" fmla="*/ 55435 h 1299019"/>
              <a:gd name="connsiteX2122" fmla="*/ 218313 w 1402461"/>
              <a:gd name="connsiteY2122" fmla="*/ 54864 h 1299019"/>
              <a:gd name="connsiteX2123" fmla="*/ 220028 w 1402461"/>
              <a:gd name="connsiteY2123" fmla="*/ 54292 h 1299019"/>
              <a:gd name="connsiteX2124" fmla="*/ 221171 w 1402461"/>
              <a:gd name="connsiteY2124" fmla="*/ 53149 h 1299019"/>
              <a:gd name="connsiteX2125" fmla="*/ 222314 w 1402461"/>
              <a:gd name="connsiteY2125" fmla="*/ 52006 h 1299019"/>
              <a:gd name="connsiteX2126" fmla="*/ 223456 w 1402461"/>
              <a:gd name="connsiteY2126" fmla="*/ 50863 h 1299019"/>
              <a:gd name="connsiteX2127" fmla="*/ 224600 w 1402461"/>
              <a:gd name="connsiteY2127" fmla="*/ 49149 h 1299019"/>
              <a:gd name="connsiteX2128" fmla="*/ 225171 w 1402461"/>
              <a:gd name="connsiteY2128" fmla="*/ 48006 h 1299019"/>
              <a:gd name="connsiteX2129" fmla="*/ 226314 w 1402461"/>
              <a:gd name="connsiteY2129" fmla="*/ 46291 h 1299019"/>
              <a:gd name="connsiteX2130" fmla="*/ 226886 w 1402461"/>
              <a:gd name="connsiteY2130" fmla="*/ 44577 h 1299019"/>
              <a:gd name="connsiteX2131" fmla="*/ 228029 w 1402461"/>
              <a:gd name="connsiteY2131" fmla="*/ 43434 h 1299019"/>
              <a:gd name="connsiteX2132" fmla="*/ 228600 w 1402461"/>
              <a:gd name="connsiteY2132" fmla="*/ 41720 h 1299019"/>
              <a:gd name="connsiteX2133" fmla="*/ 230315 w 1402461"/>
              <a:gd name="connsiteY2133" fmla="*/ 40576 h 1299019"/>
              <a:gd name="connsiteX2134" fmla="*/ 231458 w 1402461"/>
              <a:gd name="connsiteY2134" fmla="*/ 39433 h 1299019"/>
              <a:gd name="connsiteX2135" fmla="*/ 233744 w 1402461"/>
              <a:gd name="connsiteY2135" fmla="*/ 39433 h 1299019"/>
              <a:gd name="connsiteX2136" fmla="*/ 236030 w 1402461"/>
              <a:gd name="connsiteY2136" fmla="*/ 38862 h 1299019"/>
              <a:gd name="connsiteX2137" fmla="*/ 237744 w 1402461"/>
              <a:gd name="connsiteY2137" fmla="*/ 38862 h 1299019"/>
              <a:gd name="connsiteX2138" fmla="*/ 239459 w 1402461"/>
              <a:gd name="connsiteY2138" fmla="*/ 37719 h 1299019"/>
              <a:gd name="connsiteX2139" fmla="*/ 241173 w 1402461"/>
              <a:gd name="connsiteY2139" fmla="*/ 37147 h 1299019"/>
              <a:gd name="connsiteX2140" fmla="*/ 242888 w 1402461"/>
              <a:gd name="connsiteY2140" fmla="*/ 36576 h 1299019"/>
              <a:gd name="connsiteX2141" fmla="*/ 244602 w 1402461"/>
              <a:gd name="connsiteY2141" fmla="*/ 36004 h 1299019"/>
              <a:gd name="connsiteX2142" fmla="*/ 247460 w 1402461"/>
              <a:gd name="connsiteY2142" fmla="*/ 36004 h 1299019"/>
              <a:gd name="connsiteX2143" fmla="*/ 249174 w 1402461"/>
              <a:gd name="connsiteY2143" fmla="*/ 36004 h 1299019"/>
              <a:gd name="connsiteX2144" fmla="*/ 250889 w 1402461"/>
              <a:gd name="connsiteY2144" fmla="*/ 35433 h 1299019"/>
              <a:gd name="connsiteX2145" fmla="*/ 251460 w 1402461"/>
              <a:gd name="connsiteY2145" fmla="*/ 34290 h 1299019"/>
              <a:gd name="connsiteX2146" fmla="*/ 252031 w 1402461"/>
              <a:gd name="connsiteY2146" fmla="*/ 32575 h 1299019"/>
              <a:gd name="connsiteX2147" fmla="*/ 253746 w 1402461"/>
              <a:gd name="connsiteY2147" fmla="*/ 31432 h 1299019"/>
              <a:gd name="connsiteX2148" fmla="*/ 254318 w 1402461"/>
              <a:gd name="connsiteY2148" fmla="*/ 29718 h 1299019"/>
              <a:gd name="connsiteX2149" fmla="*/ 254889 w 1402461"/>
              <a:gd name="connsiteY2149" fmla="*/ 28004 h 1299019"/>
              <a:gd name="connsiteX2150" fmla="*/ 254889 w 1402461"/>
              <a:gd name="connsiteY2150" fmla="*/ 25717 h 1299019"/>
              <a:gd name="connsiteX2151" fmla="*/ 253746 w 1402461"/>
              <a:gd name="connsiteY2151" fmla="*/ 24003 h 1299019"/>
              <a:gd name="connsiteX2152" fmla="*/ 252603 w 1402461"/>
              <a:gd name="connsiteY2152" fmla="*/ 22860 h 1299019"/>
              <a:gd name="connsiteX2153" fmla="*/ 250889 w 1402461"/>
              <a:gd name="connsiteY2153" fmla="*/ 22288 h 1299019"/>
              <a:gd name="connsiteX2154" fmla="*/ 249746 w 1402461"/>
              <a:gd name="connsiteY2154" fmla="*/ 21146 h 1299019"/>
              <a:gd name="connsiteX2155" fmla="*/ 249746 w 1402461"/>
              <a:gd name="connsiteY2155" fmla="*/ 20002 h 1299019"/>
              <a:gd name="connsiteX2156" fmla="*/ 251460 w 1402461"/>
              <a:gd name="connsiteY2156" fmla="*/ 19431 h 1299019"/>
              <a:gd name="connsiteX2157" fmla="*/ 253746 w 1402461"/>
              <a:gd name="connsiteY2157" fmla="*/ 18859 h 1299019"/>
              <a:gd name="connsiteX2158" fmla="*/ 256032 w 1402461"/>
              <a:gd name="connsiteY2158" fmla="*/ 20002 h 1299019"/>
              <a:gd name="connsiteX2159" fmla="*/ 257747 w 1402461"/>
              <a:gd name="connsiteY2159" fmla="*/ 20002 h 1299019"/>
              <a:gd name="connsiteX2160" fmla="*/ 260033 w 1402461"/>
              <a:gd name="connsiteY2160" fmla="*/ 20574 h 1299019"/>
              <a:gd name="connsiteX2161" fmla="*/ 262319 w 1402461"/>
              <a:gd name="connsiteY2161" fmla="*/ 20574 h 1299019"/>
              <a:gd name="connsiteX2162" fmla="*/ 264605 w 1402461"/>
              <a:gd name="connsiteY2162" fmla="*/ 20574 h 1299019"/>
              <a:gd name="connsiteX2163" fmla="*/ 266891 w 1402461"/>
              <a:gd name="connsiteY2163" fmla="*/ 20574 h 1299019"/>
              <a:gd name="connsiteX2164" fmla="*/ 269177 w 1402461"/>
              <a:gd name="connsiteY2164" fmla="*/ 21146 h 1299019"/>
              <a:gd name="connsiteX2165" fmla="*/ 270891 w 1402461"/>
              <a:gd name="connsiteY2165" fmla="*/ 21146 h 1299019"/>
              <a:gd name="connsiteX2166" fmla="*/ 273177 w 1402461"/>
              <a:gd name="connsiteY2166" fmla="*/ 21717 h 1299019"/>
              <a:gd name="connsiteX2167" fmla="*/ 274892 w 1402461"/>
              <a:gd name="connsiteY2167" fmla="*/ 21717 h 1299019"/>
              <a:gd name="connsiteX2168" fmla="*/ 277178 w 1402461"/>
              <a:gd name="connsiteY2168" fmla="*/ 22288 h 1299019"/>
              <a:gd name="connsiteX2169" fmla="*/ 278892 w 1402461"/>
              <a:gd name="connsiteY2169" fmla="*/ 22860 h 1299019"/>
              <a:gd name="connsiteX2170" fmla="*/ 280607 w 1402461"/>
              <a:gd name="connsiteY2170" fmla="*/ 23431 h 1299019"/>
              <a:gd name="connsiteX2171" fmla="*/ 282321 w 1402461"/>
              <a:gd name="connsiteY2171" fmla="*/ 24003 h 1299019"/>
              <a:gd name="connsiteX2172" fmla="*/ 283464 w 1402461"/>
              <a:gd name="connsiteY2172" fmla="*/ 25146 h 1299019"/>
              <a:gd name="connsiteX2173" fmla="*/ 284607 w 1402461"/>
              <a:gd name="connsiteY2173" fmla="*/ 26860 h 1299019"/>
              <a:gd name="connsiteX2174" fmla="*/ 285750 w 1402461"/>
              <a:gd name="connsiteY2174" fmla="*/ 28004 h 1299019"/>
              <a:gd name="connsiteX2175" fmla="*/ 286322 w 1402461"/>
              <a:gd name="connsiteY2175" fmla="*/ 29718 h 1299019"/>
              <a:gd name="connsiteX2176" fmla="*/ 287465 w 1402461"/>
              <a:gd name="connsiteY2176" fmla="*/ 30861 h 1299019"/>
              <a:gd name="connsiteX2177" fmla="*/ 288608 w 1402461"/>
              <a:gd name="connsiteY2177" fmla="*/ 32575 h 1299019"/>
              <a:gd name="connsiteX2178" fmla="*/ 289751 w 1402461"/>
              <a:gd name="connsiteY2178" fmla="*/ 33718 h 1299019"/>
              <a:gd name="connsiteX2179" fmla="*/ 290894 w 1402461"/>
              <a:gd name="connsiteY2179" fmla="*/ 34862 h 1299019"/>
              <a:gd name="connsiteX2180" fmla="*/ 292037 w 1402461"/>
              <a:gd name="connsiteY2180" fmla="*/ 36004 h 1299019"/>
              <a:gd name="connsiteX2181" fmla="*/ 293180 w 1402461"/>
              <a:gd name="connsiteY2181" fmla="*/ 37147 h 1299019"/>
              <a:gd name="connsiteX2182" fmla="*/ 294323 w 1402461"/>
              <a:gd name="connsiteY2182" fmla="*/ 38290 h 1299019"/>
              <a:gd name="connsiteX2183" fmla="*/ 295466 w 1402461"/>
              <a:gd name="connsiteY2183" fmla="*/ 40005 h 1299019"/>
              <a:gd name="connsiteX2184" fmla="*/ 296609 w 1402461"/>
              <a:gd name="connsiteY2184" fmla="*/ 41148 h 1299019"/>
              <a:gd name="connsiteX2185" fmla="*/ 298323 w 1402461"/>
              <a:gd name="connsiteY2185" fmla="*/ 41720 h 1299019"/>
              <a:gd name="connsiteX2186" fmla="*/ 299466 w 1402461"/>
              <a:gd name="connsiteY2186" fmla="*/ 42863 h 1299019"/>
              <a:gd name="connsiteX2187" fmla="*/ 300038 w 1402461"/>
              <a:gd name="connsiteY2187" fmla="*/ 44577 h 1299019"/>
              <a:gd name="connsiteX2188" fmla="*/ 300609 w 1402461"/>
              <a:gd name="connsiteY2188" fmla="*/ 46863 h 1299019"/>
              <a:gd name="connsiteX2189" fmla="*/ 301181 w 1402461"/>
              <a:gd name="connsiteY2189" fmla="*/ 48577 h 1299019"/>
              <a:gd name="connsiteX2190" fmla="*/ 301752 w 1402461"/>
              <a:gd name="connsiteY2190" fmla="*/ 50292 h 1299019"/>
              <a:gd name="connsiteX2191" fmla="*/ 301752 w 1402461"/>
              <a:gd name="connsiteY2191" fmla="*/ 52578 h 1299019"/>
              <a:gd name="connsiteX2192" fmla="*/ 302324 w 1402461"/>
              <a:gd name="connsiteY2192" fmla="*/ 54292 h 1299019"/>
              <a:gd name="connsiteX2193" fmla="*/ 302895 w 1402461"/>
              <a:gd name="connsiteY2193" fmla="*/ 56579 h 1299019"/>
              <a:gd name="connsiteX2194" fmla="*/ 304038 w 1402461"/>
              <a:gd name="connsiteY2194" fmla="*/ 57721 h 1299019"/>
              <a:gd name="connsiteX2195" fmla="*/ 305181 w 1402461"/>
              <a:gd name="connsiteY2195" fmla="*/ 58864 h 1299019"/>
              <a:gd name="connsiteX2196" fmla="*/ 306896 w 1402461"/>
              <a:gd name="connsiteY2196" fmla="*/ 59436 h 1299019"/>
              <a:gd name="connsiteX2197" fmla="*/ 308039 w 1402461"/>
              <a:gd name="connsiteY2197" fmla="*/ 60579 h 1299019"/>
              <a:gd name="connsiteX2198" fmla="*/ 309182 w 1402461"/>
              <a:gd name="connsiteY2198" fmla="*/ 61150 h 1299019"/>
              <a:gd name="connsiteX2199" fmla="*/ 310325 w 1402461"/>
              <a:gd name="connsiteY2199" fmla="*/ 62865 h 1299019"/>
              <a:gd name="connsiteX2200" fmla="*/ 311468 w 1402461"/>
              <a:gd name="connsiteY2200" fmla="*/ 64008 h 1299019"/>
              <a:gd name="connsiteX2201" fmla="*/ 312611 w 1402461"/>
              <a:gd name="connsiteY2201" fmla="*/ 65722 h 1299019"/>
              <a:gd name="connsiteX2202" fmla="*/ 313754 w 1402461"/>
              <a:gd name="connsiteY2202" fmla="*/ 66865 h 1299019"/>
              <a:gd name="connsiteX2203" fmla="*/ 314897 w 1402461"/>
              <a:gd name="connsiteY2203" fmla="*/ 68008 h 1299019"/>
              <a:gd name="connsiteX2204" fmla="*/ 316040 w 1402461"/>
              <a:gd name="connsiteY2204" fmla="*/ 69723 h 1299019"/>
              <a:gd name="connsiteX2205" fmla="*/ 317183 w 1402461"/>
              <a:gd name="connsiteY2205" fmla="*/ 70295 h 1299019"/>
              <a:gd name="connsiteX2206" fmla="*/ 318325 w 1402461"/>
              <a:gd name="connsiteY2206" fmla="*/ 72009 h 1299019"/>
              <a:gd name="connsiteX2207" fmla="*/ 318897 w 1402461"/>
              <a:gd name="connsiteY2207" fmla="*/ 73152 h 1299019"/>
              <a:gd name="connsiteX2208" fmla="*/ 320040 w 1402461"/>
              <a:gd name="connsiteY2208" fmla="*/ 74866 h 1299019"/>
              <a:gd name="connsiteX2209" fmla="*/ 320612 w 1402461"/>
              <a:gd name="connsiteY2209" fmla="*/ 76581 h 1299019"/>
              <a:gd name="connsiteX2210" fmla="*/ 321183 w 1402461"/>
              <a:gd name="connsiteY2210" fmla="*/ 78296 h 1299019"/>
              <a:gd name="connsiteX2211" fmla="*/ 322898 w 1402461"/>
              <a:gd name="connsiteY2211" fmla="*/ 78867 h 1299019"/>
              <a:gd name="connsiteX2212" fmla="*/ 324612 w 1402461"/>
              <a:gd name="connsiteY2212" fmla="*/ 80010 h 1299019"/>
              <a:gd name="connsiteX2213" fmla="*/ 325184 w 1402461"/>
              <a:gd name="connsiteY2213" fmla="*/ 81724 h 1299019"/>
              <a:gd name="connsiteX2214" fmla="*/ 325755 w 1402461"/>
              <a:gd name="connsiteY2214" fmla="*/ 83439 h 1299019"/>
              <a:gd name="connsiteX2215" fmla="*/ 326326 w 1402461"/>
              <a:gd name="connsiteY2215" fmla="*/ 85154 h 1299019"/>
              <a:gd name="connsiteX2216" fmla="*/ 328041 w 1402461"/>
              <a:gd name="connsiteY2216" fmla="*/ 86296 h 1299019"/>
              <a:gd name="connsiteX2217" fmla="*/ 329756 w 1402461"/>
              <a:gd name="connsiteY2217" fmla="*/ 86868 h 1299019"/>
              <a:gd name="connsiteX2218" fmla="*/ 330899 w 1402461"/>
              <a:gd name="connsiteY2218" fmla="*/ 88011 h 1299019"/>
              <a:gd name="connsiteX2219" fmla="*/ 332613 w 1402461"/>
              <a:gd name="connsiteY2219" fmla="*/ 88582 h 1299019"/>
              <a:gd name="connsiteX2220" fmla="*/ 333756 w 1402461"/>
              <a:gd name="connsiteY2220" fmla="*/ 89725 h 1299019"/>
              <a:gd name="connsiteX2221" fmla="*/ 335471 w 1402461"/>
              <a:gd name="connsiteY2221" fmla="*/ 90868 h 1299019"/>
              <a:gd name="connsiteX2222" fmla="*/ 336614 w 1402461"/>
              <a:gd name="connsiteY2222" fmla="*/ 92012 h 1299019"/>
              <a:gd name="connsiteX2223" fmla="*/ 337757 w 1402461"/>
              <a:gd name="connsiteY2223" fmla="*/ 93154 h 1299019"/>
              <a:gd name="connsiteX2224" fmla="*/ 339471 w 1402461"/>
              <a:gd name="connsiteY2224" fmla="*/ 94297 h 1299019"/>
              <a:gd name="connsiteX2225" fmla="*/ 340614 w 1402461"/>
              <a:gd name="connsiteY2225" fmla="*/ 94869 h 1299019"/>
              <a:gd name="connsiteX2226" fmla="*/ 342329 w 1402461"/>
              <a:gd name="connsiteY2226" fmla="*/ 96012 h 1299019"/>
              <a:gd name="connsiteX2227" fmla="*/ 343472 w 1402461"/>
              <a:gd name="connsiteY2227" fmla="*/ 97155 h 1299019"/>
              <a:gd name="connsiteX2228" fmla="*/ 345186 w 1402461"/>
              <a:gd name="connsiteY2228" fmla="*/ 97726 h 1299019"/>
              <a:gd name="connsiteX2229" fmla="*/ 346329 w 1402461"/>
              <a:gd name="connsiteY2229" fmla="*/ 98870 h 1299019"/>
              <a:gd name="connsiteX2230" fmla="*/ 348615 w 1402461"/>
              <a:gd name="connsiteY2230" fmla="*/ 99441 h 1299019"/>
              <a:gd name="connsiteX2231" fmla="*/ 349758 w 1402461"/>
              <a:gd name="connsiteY2231" fmla="*/ 100013 h 1299019"/>
              <a:gd name="connsiteX2232" fmla="*/ 351473 w 1402461"/>
              <a:gd name="connsiteY2232" fmla="*/ 101155 h 1299019"/>
              <a:gd name="connsiteX2233" fmla="*/ 353187 w 1402461"/>
              <a:gd name="connsiteY2233" fmla="*/ 101727 h 1299019"/>
              <a:gd name="connsiteX2234" fmla="*/ 354330 w 1402461"/>
              <a:gd name="connsiteY2234" fmla="*/ 102870 h 1299019"/>
              <a:gd name="connsiteX2235" fmla="*/ 355473 w 1402461"/>
              <a:gd name="connsiteY2235" fmla="*/ 104013 h 1299019"/>
              <a:gd name="connsiteX2236" fmla="*/ 356045 w 1402461"/>
              <a:gd name="connsiteY2236" fmla="*/ 105727 h 1299019"/>
              <a:gd name="connsiteX2237" fmla="*/ 357188 w 1402461"/>
              <a:gd name="connsiteY2237" fmla="*/ 107442 h 1299019"/>
              <a:gd name="connsiteX2238" fmla="*/ 358331 w 1402461"/>
              <a:gd name="connsiteY2238" fmla="*/ 108585 h 1299019"/>
              <a:gd name="connsiteX2239" fmla="*/ 360045 w 1402461"/>
              <a:gd name="connsiteY2239" fmla="*/ 108585 h 1299019"/>
              <a:gd name="connsiteX2240" fmla="*/ 362331 w 1402461"/>
              <a:gd name="connsiteY2240" fmla="*/ 109156 h 1299019"/>
              <a:gd name="connsiteX2241" fmla="*/ 363474 w 1402461"/>
              <a:gd name="connsiteY2241" fmla="*/ 110299 h 1299019"/>
              <a:gd name="connsiteX2242" fmla="*/ 364617 w 1402461"/>
              <a:gd name="connsiteY2242" fmla="*/ 111442 h 1299019"/>
              <a:gd name="connsiteX2243" fmla="*/ 365760 w 1402461"/>
              <a:gd name="connsiteY2243" fmla="*/ 112585 h 1299019"/>
              <a:gd name="connsiteX2244" fmla="*/ 371475 w 1402461"/>
              <a:gd name="connsiteY2244" fmla="*/ 117157 h 1299019"/>
              <a:gd name="connsiteX2245" fmla="*/ 377762 w 1402461"/>
              <a:gd name="connsiteY2245" fmla="*/ 121729 h 1299019"/>
              <a:gd name="connsiteX2246" fmla="*/ 384048 w 1402461"/>
              <a:gd name="connsiteY2246" fmla="*/ 126301 h 1299019"/>
              <a:gd name="connsiteX2247" fmla="*/ 390335 w 1402461"/>
              <a:gd name="connsiteY2247" fmla="*/ 130873 h 1299019"/>
              <a:gd name="connsiteX2248" fmla="*/ 396621 w 1402461"/>
              <a:gd name="connsiteY2248" fmla="*/ 135446 h 1299019"/>
              <a:gd name="connsiteX2249" fmla="*/ 402908 w 1402461"/>
              <a:gd name="connsiteY2249" fmla="*/ 140017 h 1299019"/>
              <a:gd name="connsiteX2250" fmla="*/ 409194 w 1402461"/>
              <a:gd name="connsiteY2250" fmla="*/ 144018 h 1299019"/>
              <a:gd name="connsiteX2251" fmla="*/ 415481 w 1402461"/>
              <a:gd name="connsiteY2251" fmla="*/ 148590 h 1299019"/>
              <a:gd name="connsiteX2252" fmla="*/ 421196 w 1402461"/>
              <a:gd name="connsiteY2252" fmla="*/ 153733 h 1299019"/>
              <a:gd name="connsiteX2253" fmla="*/ 424053 w 1402461"/>
              <a:gd name="connsiteY2253" fmla="*/ 155448 h 1299019"/>
              <a:gd name="connsiteX2254" fmla="*/ 426911 w 1402461"/>
              <a:gd name="connsiteY2254" fmla="*/ 157163 h 1299019"/>
              <a:gd name="connsiteX2255" fmla="*/ 427482 w 1402461"/>
              <a:gd name="connsiteY2255" fmla="*/ 158877 h 1299019"/>
              <a:gd name="connsiteX2256" fmla="*/ 428054 w 1402461"/>
              <a:gd name="connsiteY2256" fmla="*/ 160591 h 1299019"/>
              <a:gd name="connsiteX2257" fmla="*/ 428625 w 1402461"/>
              <a:gd name="connsiteY2257" fmla="*/ 162306 h 1299019"/>
              <a:gd name="connsiteX2258" fmla="*/ 429197 w 1402461"/>
              <a:gd name="connsiteY2258" fmla="*/ 164021 h 1299019"/>
              <a:gd name="connsiteX2259" fmla="*/ 430340 w 1402461"/>
              <a:gd name="connsiteY2259" fmla="*/ 165735 h 1299019"/>
              <a:gd name="connsiteX2260" fmla="*/ 430911 w 1402461"/>
              <a:gd name="connsiteY2260" fmla="*/ 167449 h 1299019"/>
              <a:gd name="connsiteX2261" fmla="*/ 432054 w 1402461"/>
              <a:gd name="connsiteY2261" fmla="*/ 169164 h 1299019"/>
              <a:gd name="connsiteX2262" fmla="*/ 432054 w 1402461"/>
              <a:gd name="connsiteY2262" fmla="*/ 170879 h 1299019"/>
              <a:gd name="connsiteX2263" fmla="*/ 433197 w 1402461"/>
              <a:gd name="connsiteY2263" fmla="*/ 172021 h 1299019"/>
              <a:gd name="connsiteX2264" fmla="*/ 434340 w 1402461"/>
              <a:gd name="connsiteY2264" fmla="*/ 173736 h 1299019"/>
              <a:gd name="connsiteX2265" fmla="*/ 435483 w 1402461"/>
              <a:gd name="connsiteY2265" fmla="*/ 174879 h 1299019"/>
              <a:gd name="connsiteX2266" fmla="*/ 436626 w 1402461"/>
              <a:gd name="connsiteY2266" fmla="*/ 176593 h 1299019"/>
              <a:gd name="connsiteX2267" fmla="*/ 437769 w 1402461"/>
              <a:gd name="connsiteY2267" fmla="*/ 177737 h 1299019"/>
              <a:gd name="connsiteX2268" fmla="*/ 438912 w 1402461"/>
              <a:gd name="connsiteY2268" fmla="*/ 178879 h 1299019"/>
              <a:gd name="connsiteX2269" fmla="*/ 440626 w 1402461"/>
              <a:gd name="connsiteY2269" fmla="*/ 180022 h 1299019"/>
              <a:gd name="connsiteX2270" fmla="*/ 441770 w 1402461"/>
              <a:gd name="connsiteY2270" fmla="*/ 180594 h 1299019"/>
              <a:gd name="connsiteX2271" fmla="*/ 443484 w 1402461"/>
              <a:gd name="connsiteY2271" fmla="*/ 181737 h 1299019"/>
              <a:gd name="connsiteX2272" fmla="*/ 444056 w 1402461"/>
              <a:gd name="connsiteY2272" fmla="*/ 182880 h 1299019"/>
              <a:gd name="connsiteX2273" fmla="*/ 444627 w 1402461"/>
              <a:gd name="connsiteY2273" fmla="*/ 185166 h 1299019"/>
              <a:gd name="connsiteX2274" fmla="*/ 445770 w 1402461"/>
              <a:gd name="connsiteY2274" fmla="*/ 186309 h 1299019"/>
              <a:gd name="connsiteX2275" fmla="*/ 447485 w 1402461"/>
              <a:gd name="connsiteY2275" fmla="*/ 186880 h 1299019"/>
              <a:gd name="connsiteX2276" fmla="*/ 448056 w 1402461"/>
              <a:gd name="connsiteY2276" fmla="*/ 188595 h 1299019"/>
              <a:gd name="connsiteX2277" fmla="*/ 448628 w 1402461"/>
              <a:gd name="connsiteY2277" fmla="*/ 190881 h 1299019"/>
              <a:gd name="connsiteX2278" fmla="*/ 449771 w 1402461"/>
              <a:gd name="connsiteY2278" fmla="*/ 192024 h 1299019"/>
              <a:gd name="connsiteX2279" fmla="*/ 450914 w 1402461"/>
              <a:gd name="connsiteY2279" fmla="*/ 193167 h 1299019"/>
              <a:gd name="connsiteX2280" fmla="*/ 451485 w 1402461"/>
              <a:gd name="connsiteY2280" fmla="*/ 194881 h 1299019"/>
              <a:gd name="connsiteX2281" fmla="*/ 452628 w 1402461"/>
              <a:gd name="connsiteY2281" fmla="*/ 196596 h 1299019"/>
              <a:gd name="connsiteX2282" fmla="*/ 453771 w 1402461"/>
              <a:gd name="connsiteY2282" fmla="*/ 197739 h 1299019"/>
              <a:gd name="connsiteX2283" fmla="*/ 454914 w 1402461"/>
              <a:gd name="connsiteY2283" fmla="*/ 198882 h 1299019"/>
              <a:gd name="connsiteX2284" fmla="*/ 456057 w 1402461"/>
              <a:gd name="connsiteY2284" fmla="*/ 200025 h 1299019"/>
              <a:gd name="connsiteX2285" fmla="*/ 457200 w 1402461"/>
              <a:gd name="connsiteY2285" fmla="*/ 201168 h 1299019"/>
              <a:gd name="connsiteX2286" fmla="*/ 458343 w 1402461"/>
              <a:gd name="connsiteY2286" fmla="*/ 202311 h 1299019"/>
              <a:gd name="connsiteX2287" fmla="*/ 458343 w 1402461"/>
              <a:gd name="connsiteY2287" fmla="*/ 204025 h 1299019"/>
              <a:gd name="connsiteX2288" fmla="*/ 460058 w 1402461"/>
              <a:gd name="connsiteY2288" fmla="*/ 202311 h 1299019"/>
              <a:gd name="connsiteX2289" fmla="*/ 460629 w 1402461"/>
              <a:gd name="connsiteY2289" fmla="*/ 201168 h 1299019"/>
              <a:gd name="connsiteX2290" fmla="*/ 461200 w 1402461"/>
              <a:gd name="connsiteY2290" fmla="*/ 200025 h 1299019"/>
              <a:gd name="connsiteX2291" fmla="*/ 461200 w 1402461"/>
              <a:gd name="connsiteY2291" fmla="*/ 197739 h 1299019"/>
              <a:gd name="connsiteX2292" fmla="*/ 461772 w 1402461"/>
              <a:gd name="connsiteY2292" fmla="*/ 196024 h 1299019"/>
              <a:gd name="connsiteX2293" fmla="*/ 462344 w 1402461"/>
              <a:gd name="connsiteY2293" fmla="*/ 193738 h 1299019"/>
              <a:gd name="connsiteX2294" fmla="*/ 462915 w 1402461"/>
              <a:gd name="connsiteY2294" fmla="*/ 192024 h 1299019"/>
              <a:gd name="connsiteX2295" fmla="*/ 463487 w 1402461"/>
              <a:gd name="connsiteY2295" fmla="*/ 190309 h 1299019"/>
              <a:gd name="connsiteX2296" fmla="*/ 464058 w 1402461"/>
              <a:gd name="connsiteY2296" fmla="*/ 188595 h 1299019"/>
              <a:gd name="connsiteX2297" fmla="*/ 465201 w 1402461"/>
              <a:gd name="connsiteY2297" fmla="*/ 187452 h 1299019"/>
              <a:gd name="connsiteX2298" fmla="*/ 465773 w 1402461"/>
              <a:gd name="connsiteY2298" fmla="*/ 185738 h 1299019"/>
              <a:gd name="connsiteX2299" fmla="*/ 466344 w 1402461"/>
              <a:gd name="connsiteY2299" fmla="*/ 184023 h 1299019"/>
              <a:gd name="connsiteX2300" fmla="*/ 466344 w 1402461"/>
              <a:gd name="connsiteY2300" fmla="*/ 181737 h 1299019"/>
              <a:gd name="connsiteX2301" fmla="*/ 466344 w 1402461"/>
              <a:gd name="connsiteY2301" fmla="*/ 179451 h 1299019"/>
              <a:gd name="connsiteX2302" fmla="*/ 466916 w 1402461"/>
              <a:gd name="connsiteY2302" fmla="*/ 177737 h 1299019"/>
              <a:gd name="connsiteX2303" fmla="*/ 467487 w 1402461"/>
              <a:gd name="connsiteY2303" fmla="*/ 176022 h 1299019"/>
              <a:gd name="connsiteX2304" fmla="*/ 468630 w 1402461"/>
              <a:gd name="connsiteY2304" fmla="*/ 174307 h 1299019"/>
              <a:gd name="connsiteX2305" fmla="*/ 469201 w 1402461"/>
              <a:gd name="connsiteY2305" fmla="*/ 172593 h 1299019"/>
              <a:gd name="connsiteX2306" fmla="*/ 470345 w 1402461"/>
              <a:gd name="connsiteY2306" fmla="*/ 171450 h 1299019"/>
              <a:gd name="connsiteX2307" fmla="*/ 472059 w 1402461"/>
              <a:gd name="connsiteY2307" fmla="*/ 170879 h 1299019"/>
              <a:gd name="connsiteX2308" fmla="*/ 473774 w 1402461"/>
              <a:gd name="connsiteY2308" fmla="*/ 170307 h 1299019"/>
              <a:gd name="connsiteX2309" fmla="*/ 476060 w 1402461"/>
              <a:gd name="connsiteY2309" fmla="*/ 169735 h 1299019"/>
              <a:gd name="connsiteX2310" fmla="*/ 477774 w 1402461"/>
              <a:gd name="connsiteY2310" fmla="*/ 169164 h 1299019"/>
              <a:gd name="connsiteX2311" fmla="*/ 479489 w 1402461"/>
              <a:gd name="connsiteY2311" fmla="*/ 168021 h 1299019"/>
              <a:gd name="connsiteX2312" fmla="*/ 480060 w 1402461"/>
              <a:gd name="connsiteY2312" fmla="*/ 166878 h 1299019"/>
              <a:gd name="connsiteX2313" fmla="*/ 480632 w 1402461"/>
              <a:gd name="connsiteY2313" fmla="*/ 165163 h 1299019"/>
              <a:gd name="connsiteX2314" fmla="*/ 481775 w 1402461"/>
              <a:gd name="connsiteY2314" fmla="*/ 163449 h 1299019"/>
              <a:gd name="connsiteX2315" fmla="*/ 481775 w 1402461"/>
              <a:gd name="connsiteY2315" fmla="*/ 161734 h 1299019"/>
              <a:gd name="connsiteX2316" fmla="*/ 482346 w 1402461"/>
              <a:gd name="connsiteY2316" fmla="*/ 160020 h 1299019"/>
              <a:gd name="connsiteX2317" fmla="*/ 482918 w 1402461"/>
              <a:gd name="connsiteY2317" fmla="*/ 158305 h 1299019"/>
              <a:gd name="connsiteX2318" fmla="*/ 483489 w 1402461"/>
              <a:gd name="connsiteY2318" fmla="*/ 156020 h 1299019"/>
              <a:gd name="connsiteX2319" fmla="*/ 484061 w 1402461"/>
              <a:gd name="connsiteY2319" fmla="*/ 154305 h 1299019"/>
              <a:gd name="connsiteX2320" fmla="*/ 484061 w 1402461"/>
              <a:gd name="connsiteY2320" fmla="*/ 152019 h 1299019"/>
              <a:gd name="connsiteX2321" fmla="*/ 483489 w 1402461"/>
              <a:gd name="connsiteY2321" fmla="*/ 150304 h 1299019"/>
              <a:gd name="connsiteX2322" fmla="*/ 482918 w 1402461"/>
              <a:gd name="connsiteY2322" fmla="*/ 148018 h 1299019"/>
              <a:gd name="connsiteX2323" fmla="*/ 483489 w 1402461"/>
              <a:gd name="connsiteY2323" fmla="*/ 146304 h 1299019"/>
              <a:gd name="connsiteX2324" fmla="*/ 484632 w 1402461"/>
              <a:gd name="connsiteY2324" fmla="*/ 145161 h 1299019"/>
              <a:gd name="connsiteX2325" fmla="*/ 486918 w 1402461"/>
              <a:gd name="connsiteY2325" fmla="*/ 144589 h 1299019"/>
              <a:gd name="connsiteX2326" fmla="*/ 488633 w 1402461"/>
              <a:gd name="connsiteY2326" fmla="*/ 144018 h 1299019"/>
              <a:gd name="connsiteX2327" fmla="*/ 489775 w 1402461"/>
              <a:gd name="connsiteY2327" fmla="*/ 142875 h 1299019"/>
              <a:gd name="connsiteX2328" fmla="*/ 490919 w 1402461"/>
              <a:gd name="connsiteY2328" fmla="*/ 141732 h 1299019"/>
              <a:gd name="connsiteX2329" fmla="*/ 491490 w 1402461"/>
              <a:gd name="connsiteY2329" fmla="*/ 140017 h 1299019"/>
              <a:gd name="connsiteX2330" fmla="*/ 492633 w 1402461"/>
              <a:gd name="connsiteY2330" fmla="*/ 138303 h 1299019"/>
              <a:gd name="connsiteX2331" fmla="*/ 493205 w 1402461"/>
              <a:gd name="connsiteY2331" fmla="*/ 137160 h 1299019"/>
              <a:gd name="connsiteX2332" fmla="*/ 494348 w 1402461"/>
              <a:gd name="connsiteY2332" fmla="*/ 135446 h 1299019"/>
              <a:gd name="connsiteX2333" fmla="*/ 495491 w 1402461"/>
              <a:gd name="connsiteY2333" fmla="*/ 134874 h 1299019"/>
              <a:gd name="connsiteX2334" fmla="*/ 497776 w 1402461"/>
              <a:gd name="connsiteY2334" fmla="*/ 134302 h 1299019"/>
              <a:gd name="connsiteX2335" fmla="*/ 500063 w 1402461"/>
              <a:gd name="connsiteY2335" fmla="*/ 133731 h 1299019"/>
              <a:gd name="connsiteX2336" fmla="*/ 502349 w 1402461"/>
              <a:gd name="connsiteY2336" fmla="*/ 134302 h 1299019"/>
              <a:gd name="connsiteX2337" fmla="*/ 504063 w 1402461"/>
              <a:gd name="connsiteY2337" fmla="*/ 134302 h 1299019"/>
              <a:gd name="connsiteX2338" fmla="*/ 505206 w 1402461"/>
              <a:gd name="connsiteY2338" fmla="*/ 133731 h 1299019"/>
              <a:gd name="connsiteX2339" fmla="*/ 505778 w 1402461"/>
              <a:gd name="connsiteY2339" fmla="*/ 131445 h 1299019"/>
              <a:gd name="connsiteX2340" fmla="*/ 506349 w 1402461"/>
              <a:gd name="connsiteY2340" fmla="*/ 129730 h 1299019"/>
              <a:gd name="connsiteX2341" fmla="*/ 506921 w 1402461"/>
              <a:gd name="connsiteY2341" fmla="*/ 128016 h 1299019"/>
              <a:gd name="connsiteX2342" fmla="*/ 508635 w 1402461"/>
              <a:gd name="connsiteY2342" fmla="*/ 127445 h 1299019"/>
              <a:gd name="connsiteX2343" fmla="*/ 510350 w 1402461"/>
              <a:gd name="connsiteY2343" fmla="*/ 126873 h 1299019"/>
              <a:gd name="connsiteX2344" fmla="*/ 512064 w 1402461"/>
              <a:gd name="connsiteY2344" fmla="*/ 126301 h 1299019"/>
              <a:gd name="connsiteX2345" fmla="*/ 513779 w 1402461"/>
              <a:gd name="connsiteY2345" fmla="*/ 125158 h 1299019"/>
              <a:gd name="connsiteX2346" fmla="*/ 514922 w 1402461"/>
              <a:gd name="connsiteY2346" fmla="*/ 124015 h 1299019"/>
              <a:gd name="connsiteX2347" fmla="*/ 516065 w 1402461"/>
              <a:gd name="connsiteY2347" fmla="*/ 122301 h 1299019"/>
              <a:gd name="connsiteX2348" fmla="*/ 516636 w 1402461"/>
              <a:gd name="connsiteY2348" fmla="*/ 121158 h 1299019"/>
              <a:gd name="connsiteX2349" fmla="*/ 517208 w 1402461"/>
              <a:gd name="connsiteY2349" fmla="*/ 119443 h 1299019"/>
              <a:gd name="connsiteX2350" fmla="*/ 517779 w 1402461"/>
              <a:gd name="connsiteY2350" fmla="*/ 117729 h 1299019"/>
              <a:gd name="connsiteX2351" fmla="*/ 518922 w 1402461"/>
              <a:gd name="connsiteY2351" fmla="*/ 116014 h 1299019"/>
              <a:gd name="connsiteX2352" fmla="*/ 519494 w 1402461"/>
              <a:gd name="connsiteY2352" fmla="*/ 114300 h 1299019"/>
              <a:gd name="connsiteX2353" fmla="*/ 520065 w 1402461"/>
              <a:gd name="connsiteY2353" fmla="*/ 112585 h 1299019"/>
              <a:gd name="connsiteX2354" fmla="*/ 520637 w 1402461"/>
              <a:gd name="connsiteY2354" fmla="*/ 110871 h 1299019"/>
              <a:gd name="connsiteX2355" fmla="*/ 520637 w 1402461"/>
              <a:gd name="connsiteY2355" fmla="*/ 108013 h 1299019"/>
              <a:gd name="connsiteX2356" fmla="*/ 520637 w 1402461"/>
              <a:gd name="connsiteY2356" fmla="*/ 105727 h 1299019"/>
              <a:gd name="connsiteX2357" fmla="*/ 520065 w 1402461"/>
              <a:gd name="connsiteY2357" fmla="*/ 104013 h 1299019"/>
              <a:gd name="connsiteX2358" fmla="*/ 520065 w 1402461"/>
              <a:gd name="connsiteY2358" fmla="*/ 101727 h 1299019"/>
              <a:gd name="connsiteX2359" fmla="*/ 520065 w 1402461"/>
              <a:gd name="connsiteY2359" fmla="*/ 99441 h 1299019"/>
              <a:gd name="connsiteX2360" fmla="*/ 519494 w 1402461"/>
              <a:gd name="connsiteY2360" fmla="*/ 97155 h 1299019"/>
              <a:gd name="connsiteX2361" fmla="*/ 519494 w 1402461"/>
              <a:gd name="connsiteY2361" fmla="*/ 94869 h 1299019"/>
              <a:gd name="connsiteX2362" fmla="*/ 519494 w 1402461"/>
              <a:gd name="connsiteY2362" fmla="*/ 92583 h 1299019"/>
              <a:gd name="connsiteX2363" fmla="*/ 520637 w 1402461"/>
              <a:gd name="connsiteY2363" fmla="*/ 90868 h 1299019"/>
              <a:gd name="connsiteX2364" fmla="*/ 521208 w 1402461"/>
              <a:gd name="connsiteY2364" fmla="*/ 89725 h 1299019"/>
              <a:gd name="connsiteX2365" fmla="*/ 522923 w 1402461"/>
              <a:gd name="connsiteY2365" fmla="*/ 88582 h 1299019"/>
              <a:gd name="connsiteX2366" fmla="*/ 525209 w 1402461"/>
              <a:gd name="connsiteY2366" fmla="*/ 90868 h 1299019"/>
              <a:gd name="connsiteX2367" fmla="*/ 526923 w 1402461"/>
              <a:gd name="connsiteY2367" fmla="*/ 90868 h 1299019"/>
              <a:gd name="connsiteX2368" fmla="*/ 528638 w 1402461"/>
              <a:gd name="connsiteY2368" fmla="*/ 92012 h 1299019"/>
              <a:gd name="connsiteX2369" fmla="*/ 530924 w 1402461"/>
              <a:gd name="connsiteY2369" fmla="*/ 92012 h 1299019"/>
              <a:gd name="connsiteX2370" fmla="*/ 532638 w 1402461"/>
              <a:gd name="connsiteY2370" fmla="*/ 92583 h 1299019"/>
              <a:gd name="connsiteX2371" fmla="*/ 534924 w 1402461"/>
              <a:gd name="connsiteY2371" fmla="*/ 93154 h 1299019"/>
              <a:gd name="connsiteX2372" fmla="*/ 537210 w 1402461"/>
              <a:gd name="connsiteY2372" fmla="*/ 93154 h 1299019"/>
              <a:gd name="connsiteX2373" fmla="*/ 538925 w 1402461"/>
              <a:gd name="connsiteY2373" fmla="*/ 93154 h 1299019"/>
              <a:gd name="connsiteX2374" fmla="*/ 541211 w 1402461"/>
              <a:gd name="connsiteY2374" fmla="*/ 93154 h 1299019"/>
              <a:gd name="connsiteX2375" fmla="*/ 543497 w 1402461"/>
              <a:gd name="connsiteY2375" fmla="*/ 93726 h 1299019"/>
              <a:gd name="connsiteX2376" fmla="*/ 545783 w 1402461"/>
              <a:gd name="connsiteY2376" fmla="*/ 93154 h 1299019"/>
              <a:gd name="connsiteX2377" fmla="*/ 548069 w 1402461"/>
              <a:gd name="connsiteY2377" fmla="*/ 93154 h 1299019"/>
              <a:gd name="connsiteX2378" fmla="*/ 550926 w 1402461"/>
              <a:gd name="connsiteY2378" fmla="*/ 93154 h 1299019"/>
              <a:gd name="connsiteX2379" fmla="*/ 552641 w 1402461"/>
              <a:gd name="connsiteY2379" fmla="*/ 93726 h 1299019"/>
              <a:gd name="connsiteX2380" fmla="*/ 554927 w 1402461"/>
              <a:gd name="connsiteY2380" fmla="*/ 93726 h 1299019"/>
              <a:gd name="connsiteX2381" fmla="*/ 557213 w 1402461"/>
              <a:gd name="connsiteY2381" fmla="*/ 93726 h 1299019"/>
              <a:gd name="connsiteX2382" fmla="*/ 558927 w 1402461"/>
              <a:gd name="connsiteY2382" fmla="*/ 94297 h 1299019"/>
              <a:gd name="connsiteX2383" fmla="*/ 561213 w 1402461"/>
              <a:gd name="connsiteY2383" fmla="*/ 94297 h 1299019"/>
              <a:gd name="connsiteX2384" fmla="*/ 563499 w 1402461"/>
              <a:gd name="connsiteY2384" fmla="*/ 94297 h 1299019"/>
              <a:gd name="connsiteX2385" fmla="*/ 566357 w 1402461"/>
              <a:gd name="connsiteY2385" fmla="*/ 93726 h 1299019"/>
              <a:gd name="connsiteX2386" fmla="*/ 568071 w 1402461"/>
              <a:gd name="connsiteY2386" fmla="*/ 93726 h 1299019"/>
              <a:gd name="connsiteX2387" fmla="*/ 570357 w 1402461"/>
              <a:gd name="connsiteY2387" fmla="*/ 93154 h 1299019"/>
              <a:gd name="connsiteX2388" fmla="*/ 572643 w 1402461"/>
              <a:gd name="connsiteY2388" fmla="*/ 92583 h 1299019"/>
              <a:gd name="connsiteX2389" fmla="*/ 574358 w 1402461"/>
              <a:gd name="connsiteY2389" fmla="*/ 92583 h 1299019"/>
              <a:gd name="connsiteX2390" fmla="*/ 576072 w 1402461"/>
              <a:gd name="connsiteY2390" fmla="*/ 91440 h 1299019"/>
              <a:gd name="connsiteX2391" fmla="*/ 577787 w 1402461"/>
              <a:gd name="connsiteY2391" fmla="*/ 90868 h 1299019"/>
              <a:gd name="connsiteX2392" fmla="*/ 579501 w 1402461"/>
              <a:gd name="connsiteY2392" fmla="*/ 90297 h 1299019"/>
              <a:gd name="connsiteX2393" fmla="*/ 580644 w 1402461"/>
              <a:gd name="connsiteY2393" fmla="*/ 89154 h 1299019"/>
              <a:gd name="connsiteX2394" fmla="*/ 582359 w 1402461"/>
              <a:gd name="connsiteY2394" fmla="*/ 88011 h 1299019"/>
              <a:gd name="connsiteX2395" fmla="*/ 584073 w 1402461"/>
              <a:gd name="connsiteY2395" fmla="*/ 87439 h 1299019"/>
              <a:gd name="connsiteX2396" fmla="*/ 586359 w 1402461"/>
              <a:gd name="connsiteY2396" fmla="*/ 87439 h 1299019"/>
              <a:gd name="connsiteX2397" fmla="*/ 588074 w 1402461"/>
              <a:gd name="connsiteY2397" fmla="*/ 87439 h 1299019"/>
              <a:gd name="connsiteX2398" fmla="*/ 589788 w 1402461"/>
              <a:gd name="connsiteY2398" fmla="*/ 88582 h 1299019"/>
              <a:gd name="connsiteX2399" fmla="*/ 590931 w 1402461"/>
              <a:gd name="connsiteY2399" fmla="*/ 89154 h 1299019"/>
              <a:gd name="connsiteX2400" fmla="*/ 592646 w 1402461"/>
              <a:gd name="connsiteY2400" fmla="*/ 89725 h 1299019"/>
              <a:gd name="connsiteX2401" fmla="*/ 594360 w 1402461"/>
              <a:gd name="connsiteY2401" fmla="*/ 89725 h 1299019"/>
              <a:gd name="connsiteX2402" fmla="*/ 596075 w 1402461"/>
              <a:gd name="connsiteY2402" fmla="*/ 89154 h 1299019"/>
              <a:gd name="connsiteX2403" fmla="*/ 598361 w 1402461"/>
              <a:gd name="connsiteY2403" fmla="*/ 88582 h 1299019"/>
              <a:gd name="connsiteX2404" fmla="*/ 600075 w 1402461"/>
              <a:gd name="connsiteY2404" fmla="*/ 88582 h 1299019"/>
              <a:gd name="connsiteX2405" fmla="*/ 602361 w 1402461"/>
              <a:gd name="connsiteY2405" fmla="*/ 89154 h 1299019"/>
              <a:gd name="connsiteX2406" fmla="*/ 604076 w 1402461"/>
              <a:gd name="connsiteY2406" fmla="*/ 89725 h 1299019"/>
              <a:gd name="connsiteX2407" fmla="*/ 605219 w 1402461"/>
              <a:gd name="connsiteY2407" fmla="*/ 91440 h 1299019"/>
              <a:gd name="connsiteX2408" fmla="*/ 606933 w 1402461"/>
              <a:gd name="connsiteY2408" fmla="*/ 91440 h 1299019"/>
              <a:gd name="connsiteX2409" fmla="*/ 609219 w 1402461"/>
              <a:gd name="connsiteY2409" fmla="*/ 91440 h 1299019"/>
              <a:gd name="connsiteX2410" fmla="*/ 610934 w 1402461"/>
              <a:gd name="connsiteY2410" fmla="*/ 90868 h 1299019"/>
              <a:gd name="connsiteX2411" fmla="*/ 612648 w 1402461"/>
              <a:gd name="connsiteY2411" fmla="*/ 89725 h 1299019"/>
              <a:gd name="connsiteX2412" fmla="*/ 613791 w 1402461"/>
              <a:gd name="connsiteY2412" fmla="*/ 89154 h 1299019"/>
              <a:gd name="connsiteX2413" fmla="*/ 616077 w 1402461"/>
              <a:gd name="connsiteY2413" fmla="*/ 88582 h 1299019"/>
              <a:gd name="connsiteX2414" fmla="*/ 617792 w 1402461"/>
              <a:gd name="connsiteY2414" fmla="*/ 89154 h 1299019"/>
              <a:gd name="connsiteX2415" fmla="*/ 618935 w 1402461"/>
              <a:gd name="connsiteY2415" fmla="*/ 90297 h 1299019"/>
              <a:gd name="connsiteX2416" fmla="*/ 620649 w 1402461"/>
              <a:gd name="connsiteY2416" fmla="*/ 91440 h 1299019"/>
              <a:gd name="connsiteX2417" fmla="*/ 622935 w 1402461"/>
              <a:gd name="connsiteY2417" fmla="*/ 91440 h 1299019"/>
              <a:gd name="connsiteX2418" fmla="*/ 625221 w 1402461"/>
              <a:gd name="connsiteY2418" fmla="*/ 91440 h 1299019"/>
              <a:gd name="connsiteX2419" fmla="*/ 626936 w 1402461"/>
              <a:gd name="connsiteY2419" fmla="*/ 90868 h 1299019"/>
              <a:gd name="connsiteX2420" fmla="*/ 629222 w 1402461"/>
              <a:gd name="connsiteY2420" fmla="*/ 90868 h 1299019"/>
              <a:gd name="connsiteX2421" fmla="*/ 631508 w 1402461"/>
              <a:gd name="connsiteY2421" fmla="*/ 90297 h 1299019"/>
              <a:gd name="connsiteX2422" fmla="*/ 633794 w 1402461"/>
              <a:gd name="connsiteY2422" fmla="*/ 90297 h 1299019"/>
              <a:gd name="connsiteX2423" fmla="*/ 635508 w 1402461"/>
              <a:gd name="connsiteY2423" fmla="*/ 89725 h 1299019"/>
              <a:gd name="connsiteX2424" fmla="*/ 638365 w 1402461"/>
              <a:gd name="connsiteY2424" fmla="*/ 89725 h 1299019"/>
              <a:gd name="connsiteX2425" fmla="*/ 639509 w 1402461"/>
              <a:gd name="connsiteY2425" fmla="*/ 90297 h 1299019"/>
              <a:gd name="connsiteX2426" fmla="*/ 641795 w 1402461"/>
              <a:gd name="connsiteY2426" fmla="*/ 90868 h 1299019"/>
              <a:gd name="connsiteX2427" fmla="*/ 643509 w 1402461"/>
              <a:gd name="connsiteY2427" fmla="*/ 90868 h 1299019"/>
              <a:gd name="connsiteX2428" fmla="*/ 646367 w 1402461"/>
              <a:gd name="connsiteY2428" fmla="*/ 90868 h 1299019"/>
              <a:gd name="connsiteX2429" fmla="*/ 648653 w 1402461"/>
              <a:gd name="connsiteY2429" fmla="*/ 90868 h 1299019"/>
              <a:gd name="connsiteX2430" fmla="*/ 650367 w 1402461"/>
              <a:gd name="connsiteY2430" fmla="*/ 90868 h 1299019"/>
              <a:gd name="connsiteX2431" fmla="*/ 652653 w 1402461"/>
              <a:gd name="connsiteY2431" fmla="*/ 90297 h 1299019"/>
              <a:gd name="connsiteX2432" fmla="*/ 654939 w 1402461"/>
              <a:gd name="connsiteY2432" fmla="*/ 90297 h 1299019"/>
              <a:gd name="connsiteX2433" fmla="*/ 657225 w 1402461"/>
              <a:gd name="connsiteY2433" fmla="*/ 89725 h 1299019"/>
              <a:gd name="connsiteX2434" fmla="*/ 659511 w 1402461"/>
              <a:gd name="connsiteY2434" fmla="*/ 89725 h 1299019"/>
              <a:gd name="connsiteX2435" fmla="*/ 661797 w 1402461"/>
              <a:gd name="connsiteY2435" fmla="*/ 89725 h 1299019"/>
              <a:gd name="connsiteX2436" fmla="*/ 663512 w 1402461"/>
              <a:gd name="connsiteY2436" fmla="*/ 90297 h 1299019"/>
              <a:gd name="connsiteX2437" fmla="*/ 665798 w 1402461"/>
              <a:gd name="connsiteY2437" fmla="*/ 90868 h 1299019"/>
              <a:gd name="connsiteX2438" fmla="*/ 667512 w 1402461"/>
              <a:gd name="connsiteY2438" fmla="*/ 91440 h 1299019"/>
              <a:gd name="connsiteX2439" fmla="*/ 668655 w 1402461"/>
              <a:gd name="connsiteY2439" fmla="*/ 92012 h 1299019"/>
              <a:gd name="connsiteX2440" fmla="*/ 670370 w 1402461"/>
              <a:gd name="connsiteY2440" fmla="*/ 93154 h 1299019"/>
              <a:gd name="connsiteX2441" fmla="*/ 672084 w 1402461"/>
              <a:gd name="connsiteY2441" fmla="*/ 94297 h 1299019"/>
              <a:gd name="connsiteX2442" fmla="*/ 673799 w 1402461"/>
              <a:gd name="connsiteY2442" fmla="*/ 94869 h 1299019"/>
              <a:gd name="connsiteX2443" fmla="*/ 675513 w 1402461"/>
              <a:gd name="connsiteY2443" fmla="*/ 95440 h 1299019"/>
              <a:gd name="connsiteX2444" fmla="*/ 677228 w 1402461"/>
              <a:gd name="connsiteY2444" fmla="*/ 96012 h 1299019"/>
              <a:gd name="connsiteX2445" fmla="*/ 678942 w 1402461"/>
              <a:gd name="connsiteY2445" fmla="*/ 96583 h 1299019"/>
              <a:gd name="connsiteX2446" fmla="*/ 681800 w 1402461"/>
              <a:gd name="connsiteY2446" fmla="*/ 96583 h 1299019"/>
              <a:gd name="connsiteX2447" fmla="*/ 683514 w 1402461"/>
              <a:gd name="connsiteY2447" fmla="*/ 96012 h 1299019"/>
              <a:gd name="connsiteX2448" fmla="*/ 685800 w 1402461"/>
              <a:gd name="connsiteY2448" fmla="*/ 96012 h 1299019"/>
              <a:gd name="connsiteX2449" fmla="*/ 687515 w 1402461"/>
              <a:gd name="connsiteY2449" fmla="*/ 96583 h 1299019"/>
              <a:gd name="connsiteX2450" fmla="*/ 688658 w 1402461"/>
              <a:gd name="connsiteY2450" fmla="*/ 97726 h 1299019"/>
              <a:gd name="connsiteX2451" fmla="*/ 690372 w 1402461"/>
              <a:gd name="connsiteY2451" fmla="*/ 98870 h 1299019"/>
              <a:gd name="connsiteX2452" fmla="*/ 691515 w 1402461"/>
              <a:gd name="connsiteY2452" fmla="*/ 100013 h 1299019"/>
              <a:gd name="connsiteX2453" fmla="*/ 692658 w 1402461"/>
              <a:gd name="connsiteY2453" fmla="*/ 101155 h 1299019"/>
              <a:gd name="connsiteX2454" fmla="*/ 694373 w 1402461"/>
              <a:gd name="connsiteY2454" fmla="*/ 101727 h 1299019"/>
              <a:gd name="connsiteX2455" fmla="*/ 696087 w 1402461"/>
              <a:gd name="connsiteY2455" fmla="*/ 102298 h 1299019"/>
              <a:gd name="connsiteX2456" fmla="*/ 698373 w 1402461"/>
              <a:gd name="connsiteY2456" fmla="*/ 102870 h 1299019"/>
              <a:gd name="connsiteX2457" fmla="*/ 700659 w 1402461"/>
              <a:gd name="connsiteY2457" fmla="*/ 102298 h 1299019"/>
              <a:gd name="connsiteX2458" fmla="*/ 702374 w 1402461"/>
              <a:gd name="connsiteY2458" fmla="*/ 101727 h 1299019"/>
              <a:gd name="connsiteX2459" fmla="*/ 704088 w 1402461"/>
              <a:gd name="connsiteY2459" fmla="*/ 101155 h 1299019"/>
              <a:gd name="connsiteX2460" fmla="*/ 706374 w 1402461"/>
              <a:gd name="connsiteY2460" fmla="*/ 100584 h 1299019"/>
              <a:gd name="connsiteX2461" fmla="*/ 708088 w 1402461"/>
              <a:gd name="connsiteY2461" fmla="*/ 101727 h 1299019"/>
              <a:gd name="connsiteX2462" fmla="*/ 709232 w 1402461"/>
              <a:gd name="connsiteY2462" fmla="*/ 102870 h 1299019"/>
              <a:gd name="connsiteX2463" fmla="*/ 710375 w 1402461"/>
              <a:gd name="connsiteY2463" fmla="*/ 103441 h 1299019"/>
              <a:gd name="connsiteX2464" fmla="*/ 711518 w 1402461"/>
              <a:gd name="connsiteY2464" fmla="*/ 105156 h 1299019"/>
              <a:gd name="connsiteX2465" fmla="*/ 713232 w 1402461"/>
              <a:gd name="connsiteY2465" fmla="*/ 106299 h 1299019"/>
              <a:gd name="connsiteX2466" fmla="*/ 714375 w 1402461"/>
              <a:gd name="connsiteY2466" fmla="*/ 107442 h 1299019"/>
              <a:gd name="connsiteX2467" fmla="*/ 715518 w 1402461"/>
              <a:gd name="connsiteY2467" fmla="*/ 108013 h 1299019"/>
              <a:gd name="connsiteX2468" fmla="*/ 717233 w 1402461"/>
              <a:gd name="connsiteY2468" fmla="*/ 109156 h 1299019"/>
              <a:gd name="connsiteX2469" fmla="*/ 718376 w 1402461"/>
              <a:gd name="connsiteY2469" fmla="*/ 110299 h 1299019"/>
              <a:gd name="connsiteX2470" fmla="*/ 720090 w 1402461"/>
              <a:gd name="connsiteY2470" fmla="*/ 110871 h 1299019"/>
              <a:gd name="connsiteX2471" fmla="*/ 721805 w 1402461"/>
              <a:gd name="connsiteY2471" fmla="*/ 112014 h 1299019"/>
              <a:gd name="connsiteX2472" fmla="*/ 723519 w 1402461"/>
              <a:gd name="connsiteY2472" fmla="*/ 112585 h 1299019"/>
              <a:gd name="connsiteX2473" fmla="*/ 725234 w 1402461"/>
              <a:gd name="connsiteY2473" fmla="*/ 113157 h 1299019"/>
              <a:gd name="connsiteX2474" fmla="*/ 726948 w 1402461"/>
              <a:gd name="connsiteY2474" fmla="*/ 113729 h 1299019"/>
              <a:gd name="connsiteX2475" fmla="*/ 729234 w 1402461"/>
              <a:gd name="connsiteY2475" fmla="*/ 113729 h 1299019"/>
              <a:gd name="connsiteX2476" fmla="*/ 731520 w 1402461"/>
              <a:gd name="connsiteY2476" fmla="*/ 113729 h 1299019"/>
              <a:gd name="connsiteX2477" fmla="*/ 733806 w 1402461"/>
              <a:gd name="connsiteY2477" fmla="*/ 114300 h 1299019"/>
              <a:gd name="connsiteX2478" fmla="*/ 735521 w 1402461"/>
              <a:gd name="connsiteY2478" fmla="*/ 114300 h 1299019"/>
              <a:gd name="connsiteX2479" fmla="*/ 737807 w 1402461"/>
              <a:gd name="connsiteY2479" fmla="*/ 114871 h 1299019"/>
              <a:gd name="connsiteX2480" fmla="*/ 740093 w 1402461"/>
              <a:gd name="connsiteY2480" fmla="*/ 114871 h 1299019"/>
              <a:gd name="connsiteX2481" fmla="*/ 742379 w 1402461"/>
              <a:gd name="connsiteY2481" fmla="*/ 114871 h 1299019"/>
              <a:gd name="connsiteX2482" fmla="*/ 744665 w 1402461"/>
              <a:gd name="connsiteY2482" fmla="*/ 115443 h 1299019"/>
              <a:gd name="connsiteX2483" fmla="*/ 746951 w 1402461"/>
              <a:gd name="connsiteY2483" fmla="*/ 114871 h 1299019"/>
              <a:gd name="connsiteX2484" fmla="*/ 749808 w 1402461"/>
              <a:gd name="connsiteY2484" fmla="*/ 114871 h 1299019"/>
              <a:gd name="connsiteX2485" fmla="*/ 751523 w 1402461"/>
              <a:gd name="connsiteY2485" fmla="*/ 115443 h 1299019"/>
              <a:gd name="connsiteX2486" fmla="*/ 753809 w 1402461"/>
              <a:gd name="connsiteY2486" fmla="*/ 115443 h 1299019"/>
              <a:gd name="connsiteX2487" fmla="*/ 756095 w 1402461"/>
              <a:gd name="connsiteY2487" fmla="*/ 114871 h 1299019"/>
              <a:gd name="connsiteX2488" fmla="*/ 758381 w 1402461"/>
              <a:gd name="connsiteY2488" fmla="*/ 114300 h 1299019"/>
              <a:gd name="connsiteX2489" fmla="*/ 760667 w 1402461"/>
              <a:gd name="connsiteY2489" fmla="*/ 114300 h 1299019"/>
              <a:gd name="connsiteX2490" fmla="*/ 762381 w 1402461"/>
              <a:gd name="connsiteY2490" fmla="*/ 113729 h 1299019"/>
              <a:gd name="connsiteX2491" fmla="*/ 764096 w 1402461"/>
              <a:gd name="connsiteY2491" fmla="*/ 113157 h 1299019"/>
              <a:gd name="connsiteX2492" fmla="*/ 765810 w 1402461"/>
              <a:gd name="connsiteY2492" fmla="*/ 112585 h 1299019"/>
              <a:gd name="connsiteX2493" fmla="*/ 767525 w 1402461"/>
              <a:gd name="connsiteY2493" fmla="*/ 111442 h 1299019"/>
              <a:gd name="connsiteX2494" fmla="*/ 769239 w 1402461"/>
              <a:gd name="connsiteY2494" fmla="*/ 110871 h 1299019"/>
              <a:gd name="connsiteX2495" fmla="*/ 770954 w 1402461"/>
              <a:gd name="connsiteY2495" fmla="*/ 110299 h 1299019"/>
              <a:gd name="connsiteX2496" fmla="*/ 773240 w 1402461"/>
              <a:gd name="connsiteY2496" fmla="*/ 109728 h 1299019"/>
              <a:gd name="connsiteX2497" fmla="*/ 775526 w 1402461"/>
              <a:gd name="connsiteY2497" fmla="*/ 109728 h 1299019"/>
              <a:gd name="connsiteX2498" fmla="*/ 777812 w 1402461"/>
              <a:gd name="connsiteY2498" fmla="*/ 109156 h 1299019"/>
              <a:gd name="connsiteX2499" fmla="*/ 780098 w 1402461"/>
              <a:gd name="connsiteY2499" fmla="*/ 109156 h 1299019"/>
              <a:gd name="connsiteX2500" fmla="*/ 782384 w 1402461"/>
              <a:gd name="connsiteY2500" fmla="*/ 109156 h 1299019"/>
              <a:gd name="connsiteX2501" fmla="*/ 784670 w 1402461"/>
              <a:gd name="connsiteY2501" fmla="*/ 109156 h 1299019"/>
              <a:gd name="connsiteX2502" fmla="*/ 786956 w 1402461"/>
              <a:gd name="connsiteY2502" fmla="*/ 109156 h 1299019"/>
              <a:gd name="connsiteX2503" fmla="*/ 789242 w 1402461"/>
              <a:gd name="connsiteY2503" fmla="*/ 108013 h 1299019"/>
              <a:gd name="connsiteX2504" fmla="*/ 791528 w 1402461"/>
              <a:gd name="connsiteY2504" fmla="*/ 108013 h 1299019"/>
              <a:gd name="connsiteX2505" fmla="*/ 793813 w 1402461"/>
              <a:gd name="connsiteY2505" fmla="*/ 108013 h 1299019"/>
              <a:gd name="connsiteX2506" fmla="*/ 796671 w 1402461"/>
              <a:gd name="connsiteY2506" fmla="*/ 108013 h 1299019"/>
              <a:gd name="connsiteX2507" fmla="*/ 798386 w 1402461"/>
              <a:gd name="connsiteY2507" fmla="*/ 108013 h 1299019"/>
              <a:gd name="connsiteX2508" fmla="*/ 800100 w 1402461"/>
              <a:gd name="connsiteY2508" fmla="*/ 108585 h 1299019"/>
              <a:gd name="connsiteX2509" fmla="*/ 801815 w 1402461"/>
              <a:gd name="connsiteY2509" fmla="*/ 109728 h 1299019"/>
              <a:gd name="connsiteX2510" fmla="*/ 803529 w 1402461"/>
              <a:gd name="connsiteY2510" fmla="*/ 110299 h 1299019"/>
              <a:gd name="connsiteX2511" fmla="*/ 805815 w 1402461"/>
              <a:gd name="connsiteY2511" fmla="*/ 110871 h 1299019"/>
              <a:gd name="connsiteX2512" fmla="*/ 808101 w 1402461"/>
              <a:gd name="connsiteY2512" fmla="*/ 110871 h 1299019"/>
              <a:gd name="connsiteX2513" fmla="*/ 809815 w 1402461"/>
              <a:gd name="connsiteY2513" fmla="*/ 110871 h 1299019"/>
              <a:gd name="connsiteX2514" fmla="*/ 812102 w 1402461"/>
              <a:gd name="connsiteY2514" fmla="*/ 111442 h 1299019"/>
              <a:gd name="connsiteX2515" fmla="*/ 813816 w 1402461"/>
              <a:gd name="connsiteY2515" fmla="*/ 112014 h 1299019"/>
              <a:gd name="connsiteX2516" fmla="*/ 816102 w 1402461"/>
              <a:gd name="connsiteY2516" fmla="*/ 112585 h 1299019"/>
              <a:gd name="connsiteX2517" fmla="*/ 817817 w 1402461"/>
              <a:gd name="connsiteY2517" fmla="*/ 112585 h 1299019"/>
              <a:gd name="connsiteX2518" fmla="*/ 820103 w 1402461"/>
              <a:gd name="connsiteY2518" fmla="*/ 112585 h 1299019"/>
              <a:gd name="connsiteX2519" fmla="*/ 822388 w 1402461"/>
              <a:gd name="connsiteY2519" fmla="*/ 112585 h 1299019"/>
              <a:gd name="connsiteX2520" fmla="*/ 824675 w 1402461"/>
              <a:gd name="connsiteY2520" fmla="*/ 112585 h 1299019"/>
              <a:gd name="connsiteX2521" fmla="*/ 827532 w 1402461"/>
              <a:gd name="connsiteY2521" fmla="*/ 112585 h 1299019"/>
              <a:gd name="connsiteX2522" fmla="*/ 829818 w 1402461"/>
              <a:gd name="connsiteY2522" fmla="*/ 112585 h 1299019"/>
              <a:gd name="connsiteX2523" fmla="*/ 831533 w 1402461"/>
              <a:gd name="connsiteY2523" fmla="*/ 112014 h 1299019"/>
              <a:gd name="connsiteX2524" fmla="*/ 833819 w 1402461"/>
              <a:gd name="connsiteY2524" fmla="*/ 111442 h 1299019"/>
              <a:gd name="connsiteX2525" fmla="*/ 835533 w 1402461"/>
              <a:gd name="connsiteY2525" fmla="*/ 111442 h 1299019"/>
              <a:gd name="connsiteX2526" fmla="*/ 837248 w 1402461"/>
              <a:gd name="connsiteY2526" fmla="*/ 110299 h 1299019"/>
              <a:gd name="connsiteX2527" fmla="*/ 838962 w 1402461"/>
              <a:gd name="connsiteY2527" fmla="*/ 109728 h 1299019"/>
              <a:gd name="connsiteX2528" fmla="*/ 840677 w 1402461"/>
              <a:gd name="connsiteY2528" fmla="*/ 108585 h 1299019"/>
              <a:gd name="connsiteX2529" fmla="*/ 841820 w 1402461"/>
              <a:gd name="connsiteY2529" fmla="*/ 108013 h 1299019"/>
              <a:gd name="connsiteX2530" fmla="*/ 843534 w 1402461"/>
              <a:gd name="connsiteY2530" fmla="*/ 106871 h 1299019"/>
              <a:gd name="connsiteX2531" fmla="*/ 845249 w 1402461"/>
              <a:gd name="connsiteY2531" fmla="*/ 106299 h 1299019"/>
              <a:gd name="connsiteX2532" fmla="*/ 846392 w 1402461"/>
              <a:gd name="connsiteY2532" fmla="*/ 105156 h 1299019"/>
              <a:gd name="connsiteX2533" fmla="*/ 848106 w 1402461"/>
              <a:gd name="connsiteY2533" fmla="*/ 104013 h 1299019"/>
              <a:gd name="connsiteX2534" fmla="*/ 849249 w 1402461"/>
              <a:gd name="connsiteY2534" fmla="*/ 103441 h 1299019"/>
              <a:gd name="connsiteX2535" fmla="*/ 850963 w 1402461"/>
              <a:gd name="connsiteY2535" fmla="*/ 102298 h 1299019"/>
              <a:gd name="connsiteX2536" fmla="*/ 852678 w 1402461"/>
              <a:gd name="connsiteY2536" fmla="*/ 101727 h 1299019"/>
              <a:gd name="connsiteX2537" fmla="*/ 854393 w 1402461"/>
              <a:gd name="connsiteY2537" fmla="*/ 100584 h 1299019"/>
              <a:gd name="connsiteX2538" fmla="*/ 856107 w 1402461"/>
              <a:gd name="connsiteY2538" fmla="*/ 100013 h 1299019"/>
              <a:gd name="connsiteX2539" fmla="*/ 857822 w 1402461"/>
              <a:gd name="connsiteY2539" fmla="*/ 99441 h 1299019"/>
              <a:gd name="connsiteX2540" fmla="*/ 859536 w 1402461"/>
              <a:gd name="connsiteY2540" fmla="*/ 98870 h 1299019"/>
              <a:gd name="connsiteX2541" fmla="*/ 864108 w 1402461"/>
              <a:gd name="connsiteY2541" fmla="*/ 96012 h 1299019"/>
              <a:gd name="connsiteX2542" fmla="*/ 865823 w 1402461"/>
              <a:gd name="connsiteY2542" fmla="*/ 95440 h 1299019"/>
              <a:gd name="connsiteX2543" fmla="*/ 867537 w 1402461"/>
              <a:gd name="connsiteY2543" fmla="*/ 94297 h 1299019"/>
              <a:gd name="connsiteX2544" fmla="*/ 868680 w 1402461"/>
              <a:gd name="connsiteY2544" fmla="*/ 93726 h 1299019"/>
              <a:gd name="connsiteX2545" fmla="*/ 874967 w 1402461"/>
              <a:gd name="connsiteY2545" fmla="*/ 93726 h 1299019"/>
              <a:gd name="connsiteX2546" fmla="*/ 880682 w 1402461"/>
              <a:gd name="connsiteY2546" fmla="*/ 93154 h 1299019"/>
              <a:gd name="connsiteX2547" fmla="*/ 886968 w 1402461"/>
              <a:gd name="connsiteY2547" fmla="*/ 92583 h 1299019"/>
              <a:gd name="connsiteX2548" fmla="*/ 893255 w 1402461"/>
              <a:gd name="connsiteY2548" fmla="*/ 92583 h 1299019"/>
              <a:gd name="connsiteX2549" fmla="*/ 898970 w 1402461"/>
              <a:gd name="connsiteY2549" fmla="*/ 92012 h 1299019"/>
              <a:gd name="connsiteX2550" fmla="*/ 905256 w 1402461"/>
              <a:gd name="connsiteY2550" fmla="*/ 92012 h 1299019"/>
              <a:gd name="connsiteX2551" fmla="*/ 911543 w 1402461"/>
              <a:gd name="connsiteY2551" fmla="*/ 91440 h 1299019"/>
              <a:gd name="connsiteX2552" fmla="*/ 917258 w 1402461"/>
              <a:gd name="connsiteY2552" fmla="*/ 91440 h 1299019"/>
              <a:gd name="connsiteX2553" fmla="*/ 923544 w 1402461"/>
              <a:gd name="connsiteY2553" fmla="*/ 90868 h 1299019"/>
              <a:gd name="connsiteX2554" fmla="*/ 929259 w 1402461"/>
              <a:gd name="connsiteY2554" fmla="*/ 90868 h 1299019"/>
              <a:gd name="connsiteX2555" fmla="*/ 935546 w 1402461"/>
              <a:gd name="connsiteY2555" fmla="*/ 90297 h 1299019"/>
              <a:gd name="connsiteX2556" fmla="*/ 941832 w 1402461"/>
              <a:gd name="connsiteY2556" fmla="*/ 89725 h 1299019"/>
              <a:gd name="connsiteX2557" fmla="*/ 947547 w 1402461"/>
              <a:gd name="connsiteY2557" fmla="*/ 89725 h 1299019"/>
              <a:gd name="connsiteX2558" fmla="*/ 953834 w 1402461"/>
              <a:gd name="connsiteY2558" fmla="*/ 89154 h 1299019"/>
              <a:gd name="connsiteX2559" fmla="*/ 960120 w 1402461"/>
              <a:gd name="connsiteY2559" fmla="*/ 89154 h 1299019"/>
              <a:gd name="connsiteX2560" fmla="*/ 966407 w 1402461"/>
              <a:gd name="connsiteY2560" fmla="*/ 88582 h 1299019"/>
              <a:gd name="connsiteX2561" fmla="*/ 965835 w 1402461"/>
              <a:gd name="connsiteY2561" fmla="*/ 82867 h 1299019"/>
              <a:gd name="connsiteX2562" fmla="*/ 964692 w 1402461"/>
              <a:gd name="connsiteY2562" fmla="*/ 77152 h 1299019"/>
              <a:gd name="connsiteX2563" fmla="*/ 963549 w 1402461"/>
              <a:gd name="connsiteY2563" fmla="*/ 70866 h 1299019"/>
              <a:gd name="connsiteX2564" fmla="*/ 962978 w 1402461"/>
              <a:gd name="connsiteY2564" fmla="*/ 69723 h 1299019"/>
              <a:gd name="connsiteX2565" fmla="*/ 961835 w 1402461"/>
              <a:gd name="connsiteY2565" fmla="*/ 65151 h 1299019"/>
              <a:gd name="connsiteX2566" fmla="*/ 960692 w 1402461"/>
              <a:gd name="connsiteY2566" fmla="*/ 59436 h 1299019"/>
              <a:gd name="connsiteX2567" fmla="*/ 959549 w 1402461"/>
              <a:gd name="connsiteY2567" fmla="*/ 53721 h 1299019"/>
              <a:gd name="connsiteX2568" fmla="*/ 957834 w 1402461"/>
              <a:gd name="connsiteY2568" fmla="*/ 47434 h 1299019"/>
              <a:gd name="connsiteX2569" fmla="*/ 956691 w 1402461"/>
              <a:gd name="connsiteY2569" fmla="*/ 41720 h 1299019"/>
              <a:gd name="connsiteX2570" fmla="*/ 955548 w 1402461"/>
              <a:gd name="connsiteY2570" fmla="*/ 36576 h 1299019"/>
              <a:gd name="connsiteX2571" fmla="*/ 961263 w 1402461"/>
              <a:gd name="connsiteY2571" fmla="*/ 30861 h 1299019"/>
              <a:gd name="connsiteX2572" fmla="*/ 966978 w 1402461"/>
              <a:gd name="connsiteY2572" fmla="*/ 24574 h 1299019"/>
              <a:gd name="connsiteX2573" fmla="*/ 968693 w 1402461"/>
              <a:gd name="connsiteY2573" fmla="*/ 22288 h 1299019"/>
              <a:gd name="connsiteX2574" fmla="*/ 972693 w 1402461"/>
              <a:gd name="connsiteY2574" fmla="*/ 18859 h 1299019"/>
              <a:gd name="connsiteX2575" fmla="*/ 978408 w 1402461"/>
              <a:gd name="connsiteY2575" fmla="*/ 13145 h 1299019"/>
              <a:gd name="connsiteX2576" fmla="*/ 984123 w 1402461"/>
              <a:gd name="connsiteY2576" fmla="*/ 6858 h 1299019"/>
              <a:gd name="connsiteX2577" fmla="*/ 989838 w 1402461"/>
              <a:gd name="connsiteY2577" fmla="*/ 1143 h 1299019"/>
              <a:gd name="connsiteX2578" fmla="*/ 990981 w 1402461"/>
              <a:gd name="connsiteY2578" fmla="*/ 0 h 1299019"/>
              <a:gd name="connsiteX2579" fmla="*/ 1000125 w 1402461"/>
              <a:gd name="connsiteY2579" fmla="*/ 6287 h 1299019"/>
              <a:gd name="connsiteX2580" fmla="*/ 999554 w 1402461"/>
              <a:gd name="connsiteY2580" fmla="*/ 12001 h 1299019"/>
              <a:gd name="connsiteX2581" fmla="*/ 998411 w 1402461"/>
              <a:gd name="connsiteY2581" fmla="*/ 18288 h 1299019"/>
              <a:gd name="connsiteX2582" fmla="*/ 997268 w 1402461"/>
              <a:gd name="connsiteY2582" fmla="*/ 24003 h 1299019"/>
              <a:gd name="connsiteX2583" fmla="*/ 996125 w 1402461"/>
              <a:gd name="connsiteY2583" fmla="*/ 29718 h 1299019"/>
              <a:gd name="connsiteX2584" fmla="*/ 994982 w 1402461"/>
              <a:gd name="connsiteY2584" fmla="*/ 36004 h 1299019"/>
              <a:gd name="connsiteX2585" fmla="*/ 994410 w 1402461"/>
              <a:gd name="connsiteY2585" fmla="*/ 41720 h 1299019"/>
              <a:gd name="connsiteX2586" fmla="*/ 992696 w 1402461"/>
              <a:gd name="connsiteY2586" fmla="*/ 48006 h 1299019"/>
              <a:gd name="connsiteX2587" fmla="*/ 992696 w 1402461"/>
              <a:gd name="connsiteY2587" fmla="*/ 53721 h 1299019"/>
              <a:gd name="connsiteX2588" fmla="*/ 992696 w 1402461"/>
              <a:gd name="connsiteY2588" fmla="*/ 59436 h 1299019"/>
              <a:gd name="connsiteX2589" fmla="*/ 992696 w 1402461"/>
              <a:gd name="connsiteY2589" fmla="*/ 65722 h 1299019"/>
              <a:gd name="connsiteX2590" fmla="*/ 992696 w 1402461"/>
              <a:gd name="connsiteY2590" fmla="*/ 65722 h 129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Lst>
            <a:rect l="l" t="t" r="r" b="b"/>
            <a:pathLst>
              <a:path w="1402461" h="1299019">
                <a:moveTo>
                  <a:pt x="992696" y="65722"/>
                </a:moveTo>
                <a:lnTo>
                  <a:pt x="992696" y="69723"/>
                </a:lnTo>
                <a:lnTo>
                  <a:pt x="998411" y="69723"/>
                </a:lnTo>
                <a:lnTo>
                  <a:pt x="1004697" y="69723"/>
                </a:lnTo>
                <a:lnTo>
                  <a:pt x="1010984" y="70295"/>
                </a:lnTo>
                <a:lnTo>
                  <a:pt x="1016699" y="69723"/>
                </a:lnTo>
                <a:lnTo>
                  <a:pt x="1022985" y="70295"/>
                </a:lnTo>
                <a:lnTo>
                  <a:pt x="1029272" y="70295"/>
                </a:lnTo>
                <a:lnTo>
                  <a:pt x="1034987" y="70295"/>
                </a:lnTo>
                <a:lnTo>
                  <a:pt x="1041273" y="70295"/>
                </a:lnTo>
                <a:lnTo>
                  <a:pt x="1042988" y="70295"/>
                </a:lnTo>
                <a:lnTo>
                  <a:pt x="1044702" y="70295"/>
                </a:lnTo>
                <a:lnTo>
                  <a:pt x="1050989" y="70295"/>
                </a:lnTo>
                <a:lnTo>
                  <a:pt x="1057275" y="70295"/>
                </a:lnTo>
                <a:lnTo>
                  <a:pt x="1062990" y="80010"/>
                </a:lnTo>
                <a:lnTo>
                  <a:pt x="1100138" y="105727"/>
                </a:lnTo>
                <a:lnTo>
                  <a:pt x="1109853" y="114871"/>
                </a:lnTo>
                <a:lnTo>
                  <a:pt x="1157859" y="140589"/>
                </a:lnTo>
                <a:lnTo>
                  <a:pt x="1173290" y="156591"/>
                </a:lnTo>
                <a:lnTo>
                  <a:pt x="1175576" y="165163"/>
                </a:lnTo>
                <a:lnTo>
                  <a:pt x="1178433" y="191452"/>
                </a:lnTo>
                <a:lnTo>
                  <a:pt x="1194435" y="231457"/>
                </a:lnTo>
                <a:lnTo>
                  <a:pt x="1216152" y="246316"/>
                </a:lnTo>
                <a:lnTo>
                  <a:pt x="1252728" y="248602"/>
                </a:lnTo>
                <a:lnTo>
                  <a:pt x="1274445" y="252603"/>
                </a:lnTo>
                <a:lnTo>
                  <a:pt x="1279589" y="260032"/>
                </a:lnTo>
                <a:lnTo>
                  <a:pt x="1285304" y="282321"/>
                </a:lnTo>
                <a:lnTo>
                  <a:pt x="1283589" y="312039"/>
                </a:lnTo>
                <a:lnTo>
                  <a:pt x="1281875" y="331470"/>
                </a:lnTo>
                <a:lnTo>
                  <a:pt x="1289304" y="343471"/>
                </a:lnTo>
                <a:lnTo>
                  <a:pt x="1324166" y="368046"/>
                </a:lnTo>
                <a:lnTo>
                  <a:pt x="1344739" y="382905"/>
                </a:lnTo>
                <a:lnTo>
                  <a:pt x="1366457" y="404050"/>
                </a:lnTo>
                <a:lnTo>
                  <a:pt x="1391031" y="409765"/>
                </a:lnTo>
                <a:lnTo>
                  <a:pt x="1396175" y="414909"/>
                </a:lnTo>
                <a:lnTo>
                  <a:pt x="1394460" y="425196"/>
                </a:lnTo>
                <a:lnTo>
                  <a:pt x="1392746" y="433197"/>
                </a:lnTo>
                <a:lnTo>
                  <a:pt x="1400747" y="458914"/>
                </a:lnTo>
                <a:lnTo>
                  <a:pt x="1402461" y="465201"/>
                </a:lnTo>
                <a:lnTo>
                  <a:pt x="1392174" y="472059"/>
                </a:lnTo>
                <a:lnTo>
                  <a:pt x="1369886" y="474916"/>
                </a:lnTo>
                <a:lnTo>
                  <a:pt x="1354455" y="477202"/>
                </a:lnTo>
                <a:lnTo>
                  <a:pt x="1336167" y="473202"/>
                </a:lnTo>
                <a:lnTo>
                  <a:pt x="1311593" y="476631"/>
                </a:lnTo>
                <a:lnTo>
                  <a:pt x="1296162" y="479488"/>
                </a:lnTo>
                <a:lnTo>
                  <a:pt x="1286447" y="478346"/>
                </a:lnTo>
                <a:lnTo>
                  <a:pt x="1277303" y="470345"/>
                </a:lnTo>
                <a:lnTo>
                  <a:pt x="1267016" y="451485"/>
                </a:lnTo>
                <a:lnTo>
                  <a:pt x="1259586" y="444055"/>
                </a:lnTo>
                <a:lnTo>
                  <a:pt x="1252728" y="440626"/>
                </a:lnTo>
                <a:lnTo>
                  <a:pt x="1244727" y="442341"/>
                </a:lnTo>
                <a:lnTo>
                  <a:pt x="1236726" y="458343"/>
                </a:lnTo>
                <a:lnTo>
                  <a:pt x="1225868" y="474345"/>
                </a:lnTo>
                <a:lnTo>
                  <a:pt x="1212152" y="477774"/>
                </a:lnTo>
                <a:lnTo>
                  <a:pt x="1201293" y="482917"/>
                </a:lnTo>
                <a:lnTo>
                  <a:pt x="1189863" y="482346"/>
                </a:lnTo>
                <a:lnTo>
                  <a:pt x="1170432" y="481203"/>
                </a:lnTo>
                <a:lnTo>
                  <a:pt x="1171004" y="482346"/>
                </a:lnTo>
                <a:lnTo>
                  <a:pt x="1169289" y="486346"/>
                </a:lnTo>
                <a:lnTo>
                  <a:pt x="1165860" y="489775"/>
                </a:lnTo>
                <a:lnTo>
                  <a:pt x="1167003" y="490918"/>
                </a:lnTo>
                <a:lnTo>
                  <a:pt x="1170432" y="490918"/>
                </a:lnTo>
                <a:lnTo>
                  <a:pt x="1172147" y="490918"/>
                </a:lnTo>
                <a:lnTo>
                  <a:pt x="1173290" y="492062"/>
                </a:lnTo>
                <a:lnTo>
                  <a:pt x="1176147" y="500063"/>
                </a:lnTo>
                <a:lnTo>
                  <a:pt x="1179005" y="503491"/>
                </a:lnTo>
                <a:lnTo>
                  <a:pt x="1179576" y="505206"/>
                </a:lnTo>
                <a:lnTo>
                  <a:pt x="1179576" y="508635"/>
                </a:lnTo>
                <a:lnTo>
                  <a:pt x="1183005" y="510921"/>
                </a:lnTo>
                <a:lnTo>
                  <a:pt x="1187006" y="512635"/>
                </a:lnTo>
                <a:lnTo>
                  <a:pt x="1187577" y="513779"/>
                </a:lnTo>
                <a:lnTo>
                  <a:pt x="1187006" y="517207"/>
                </a:lnTo>
                <a:lnTo>
                  <a:pt x="1188149" y="520637"/>
                </a:lnTo>
                <a:lnTo>
                  <a:pt x="1187577" y="523494"/>
                </a:lnTo>
                <a:lnTo>
                  <a:pt x="1187577" y="525208"/>
                </a:lnTo>
                <a:lnTo>
                  <a:pt x="1186434" y="529780"/>
                </a:lnTo>
                <a:lnTo>
                  <a:pt x="1188149" y="537210"/>
                </a:lnTo>
                <a:lnTo>
                  <a:pt x="1189292" y="542925"/>
                </a:lnTo>
                <a:lnTo>
                  <a:pt x="1188720" y="545211"/>
                </a:lnTo>
                <a:lnTo>
                  <a:pt x="1185291" y="545782"/>
                </a:lnTo>
                <a:lnTo>
                  <a:pt x="1183577" y="548640"/>
                </a:lnTo>
                <a:lnTo>
                  <a:pt x="1181291" y="548068"/>
                </a:lnTo>
                <a:lnTo>
                  <a:pt x="1177862" y="544068"/>
                </a:lnTo>
                <a:lnTo>
                  <a:pt x="1176719" y="543497"/>
                </a:lnTo>
                <a:lnTo>
                  <a:pt x="1173290" y="544068"/>
                </a:lnTo>
                <a:lnTo>
                  <a:pt x="1165860" y="542354"/>
                </a:lnTo>
                <a:lnTo>
                  <a:pt x="1164146" y="542925"/>
                </a:lnTo>
                <a:lnTo>
                  <a:pt x="1163574" y="545211"/>
                </a:lnTo>
                <a:lnTo>
                  <a:pt x="1164717" y="548640"/>
                </a:lnTo>
                <a:lnTo>
                  <a:pt x="1165860" y="550355"/>
                </a:lnTo>
                <a:lnTo>
                  <a:pt x="1165860" y="554926"/>
                </a:lnTo>
                <a:lnTo>
                  <a:pt x="1165289" y="558355"/>
                </a:lnTo>
                <a:lnTo>
                  <a:pt x="1168146" y="564642"/>
                </a:lnTo>
                <a:lnTo>
                  <a:pt x="1167575" y="566356"/>
                </a:lnTo>
                <a:lnTo>
                  <a:pt x="1165289" y="566356"/>
                </a:lnTo>
                <a:lnTo>
                  <a:pt x="1162431" y="569214"/>
                </a:lnTo>
                <a:lnTo>
                  <a:pt x="1160717" y="569785"/>
                </a:lnTo>
                <a:lnTo>
                  <a:pt x="1158431" y="569785"/>
                </a:lnTo>
                <a:lnTo>
                  <a:pt x="1157288" y="570929"/>
                </a:lnTo>
                <a:lnTo>
                  <a:pt x="1157859" y="572072"/>
                </a:lnTo>
                <a:lnTo>
                  <a:pt x="1161288" y="574929"/>
                </a:lnTo>
                <a:lnTo>
                  <a:pt x="1156716" y="580072"/>
                </a:lnTo>
                <a:lnTo>
                  <a:pt x="1155002" y="580644"/>
                </a:lnTo>
                <a:lnTo>
                  <a:pt x="1151573" y="580644"/>
                </a:lnTo>
                <a:lnTo>
                  <a:pt x="1151001" y="581787"/>
                </a:lnTo>
                <a:lnTo>
                  <a:pt x="1151573" y="583501"/>
                </a:lnTo>
                <a:lnTo>
                  <a:pt x="1153287" y="585216"/>
                </a:lnTo>
                <a:lnTo>
                  <a:pt x="1152716" y="588645"/>
                </a:lnTo>
                <a:lnTo>
                  <a:pt x="1153859" y="589788"/>
                </a:lnTo>
                <a:lnTo>
                  <a:pt x="1156145" y="593217"/>
                </a:lnTo>
                <a:lnTo>
                  <a:pt x="1157859" y="594360"/>
                </a:lnTo>
                <a:lnTo>
                  <a:pt x="1159002" y="594360"/>
                </a:lnTo>
                <a:lnTo>
                  <a:pt x="1160717" y="592646"/>
                </a:lnTo>
                <a:lnTo>
                  <a:pt x="1163003" y="592646"/>
                </a:lnTo>
                <a:lnTo>
                  <a:pt x="1165289" y="598360"/>
                </a:lnTo>
                <a:lnTo>
                  <a:pt x="1167003" y="600075"/>
                </a:lnTo>
                <a:lnTo>
                  <a:pt x="1171004" y="602361"/>
                </a:lnTo>
                <a:lnTo>
                  <a:pt x="1173861" y="602361"/>
                </a:lnTo>
                <a:lnTo>
                  <a:pt x="1175004" y="602361"/>
                </a:lnTo>
                <a:lnTo>
                  <a:pt x="1177290" y="604075"/>
                </a:lnTo>
                <a:lnTo>
                  <a:pt x="1177862" y="608076"/>
                </a:lnTo>
                <a:lnTo>
                  <a:pt x="1180719" y="610362"/>
                </a:lnTo>
                <a:lnTo>
                  <a:pt x="1179576" y="613220"/>
                </a:lnTo>
                <a:lnTo>
                  <a:pt x="1180719" y="613791"/>
                </a:lnTo>
                <a:lnTo>
                  <a:pt x="1183577" y="613791"/>
                </a:lnTo>
                <a:lnTo>
                  <a:pt x="1188149" y="612648"/>
                </a:lnTo>
                <a:lnTo>
                  <a:pt x="1189292" y="609219"/>
                </a:lnTo>
                <a:lnTo>
                  <a:pt x="1191006" y="608647"/>
                </a:lnTo>
                <a:lnTo>
                  <a:pt x="1192149" y="608647"/>
                </a:lnTo>
                <a:lnTo>
                  <a:pt x="1193292" y="609219"/>
                </a:lnTo>
                <a:lnTo>
                  <a:pt x="1193292" y="610933"/>
                </a:lnTo>
                <a:lnTo>
                  <a:pt x="1190435" y="613791"/>
                </a:lnTo>
                <a:lnTo>
                  <a:pt x="1189863" y="614934"/>
                </a:lnTo>
                <a:lnTo>
                  <a:pt x="1192721" y="617791"/>
                </a:lnTo>
                <a:lnTo>
                  <a:pt x="1193292" y="618934"/>
                </a:lnTo>
                <a:lnTo>
                  <a:pt x="1193292" y="623506"/>
                </a:lnTo>
                <a:lnTo>
                  <a:pt x="1194435" y="624078"/>
                </a:lnTo>
                <a:lnTo>
                  <a:pt x="1200150" y="623506"/>
                </a:lnTo>
                <a:lnTo>
                  <a:pt x="1201293" y="624649"/>
                </a:lnTo>
                <a:lnTo>
                  <a:pt x="1201865" y="626364"/>
                </a:lnTo>
                <a:lnTo>
                  <a:pt x="1203008" y="626935"/>
                </a:lnTo>
                <a:lnTo>
                  <a:pt x="1203579" y="632650"/>
                </a:lnTo>
                <a:lnTo>
                  <a:pt x="1205294" y="632650"/>
                </a:lnTo>
                <a:lnTo>
                  <a:pt x="1205294" y="635508"/>
                </a:lnTo>
                <a:lnTo>
                  <a:pt x="1207008" y="634937"/>
                </a:lnTo>
                <a:lnTo>
                  <a:pt x="1211009" y="635508"/>
                </a:lnTo>
                <a:lnTo>
                  <a:pt x="1215009" y="632650"/>
                </a:lnTo>
                <a:lnTo>
                  <a:pt x="1217295" y="632650"/>
                </a:lnTo>
                <a:lnTo>
                  <a:pt x="1219581" y="630936"/>
                </a:lnTo>
                <a:lnTo>
                  <a:pt x="1221296" y="629793"/>
                </a:lnTo>
                <a:lnTo>
                  <a:pt x="1224725" y="633222"/>
                </a:lnTo>
                <a:lnTo>
                  <a:pt x="1227582" y="634937"/>
                </a:lnTo>
                <a:lnTo>
                  <a:pt x="1230439" y="638365"/>
                </a:lnTo>
                <a:lnTo>
                  <a:pt x="1236155" y="637222"/>
                </a:lnTo>
                <a:lnTo>
                  <a:pt x="1240155" y="636080"/>
                </a:lnTo>
                <a:lnTo>
                  <a:pt x="1243013" y="634937"/>
                </a:lnTo>
                <a:lnTo>
                  <a:pt x="1245870" y="631507"/>
                </a:lnTo>
                <a:lnTo>
                  <a:pt x="1246442" y="630364"/>
                </a:lnTo>
                <a:lnTo>
                  <a:pt x="1250442" y="626935"/>
                </a:lnTo>
                <a:lnTo>
                  <a:pt x="1249299" y="626364"/>
                </a:lnTo>
                <a:lnTo>
                  <a:pt x="1247013" y="625792"/>
                </a:lnTo>
                <a:lnTo>
                  <a:pt x="1242441" y="627507"/>
                </a:lnTo>
                <a:lnTo>
                  <a:pt x="1241298" y="627507"/>
                </a:lnTo>
                <a:lnTo>
                  <a:pt x="1240727" y="625792"/>
                </a:lnTo>
                <a:lnTo>
                  <a:pt x="1241298" y="621221"/>
                </a:lnTo>
                <a:lnTo>
                  <a:pt x="1241870" y="620077"/>
                </a:lnTo>
                <a:lnTo>
                  <a:pt x="1245870" y="618363"/>
                </a:lnTo>
                <a:lnTo>
                  <a:pt x="1248728" y="615505"/>
                </a:lnTo>
                <a:lnTo>
                  <a:pt x="1249871" y="613220"/>
                </a:lnTo>
                <a:lnTo>
                  <a:pt x="1249871" y="610362"/>
                </a:lnTo>
                <a:lnTo>
                  <a:pt x="1249299" y="609219"/>
                </a:lnTo>
                <a:lnTo>
                  <a:pt x="1245299" y="605790"/>
                </a:lnTo>
                <a:lnTo>
                  <a:pt x="1245299" y="605218"/>
                </a:lnTo>
                <a:lnTo>
                  <a:pt x="1245870" y="604075"/>
                </a:lnTo>
                <a:lnTo>
                  <a:pt x="1247585" y="602932"/>
                </a:lnTo>
                <a:lnTo>
                  <a:pt x="1252157" y="601218"/>
                </a:lnTo>
                <a:lnTo>
                  <a:pt x="1255586" y="596646"/>
                </a:lnTo>
                <a:lnTo>
                  <a:pt x="1259014" y="594360"/>
                </a:lnTo>
                <a:lnTo>
                  <a:pt x="1261872" y="593788"/>
                </a:lnTo>
                <a:lnTo>
                  <a:pt x="1263587" y="593217"/>
                </a:lnTo>
                <a:lnTo>
                  <a:pt x="1265873" y="594360"/>
                </a:lnTo>
                <a:lnTo>
                  <a:pt x="1270445" y="598360"/>
                </a:lnTo>
                <a:lnTo>
                  <a:pt x="1272731" y="598360"/>
                </a:lnTo>
                <a:lnTo>
                  <a:pt x="1279589" y="596646"/>
                </a:lnTo>
                <a:lnTo>
                  <a:pt x="1281303" y="596646"/>
                </a:lnTo>
                <a:lnTo>
                  <a:pt x="1283018" y="597217"/>
                </a:lnTo>
                <a:lnTo>
                  <a:pt x="1284161" y="599504"/>
                </a:lnTo>
                <a:lnTo>
                  <a:pt x="1283589" y="600647"/>
                </a:lnTo>
                <a:lnTo>
                  <a:pt x="1283018" y="601789"/>
                </a:lnTo>
                <a:lnTo>
                  <a:pt x="1284161" y="604647"/>
                </a:lnTo>
                <a:lnTo>
                  <a:pt x="1286447" y="605790"/>
                </a:lnTo>
                <a:lnTo>
                  <a:pt x="1291018" y="612076"/>
                </a:lnTo>
                <a:lnTo>
                  <a:pt x="1291018" y="613220"/>
                </a:lnTo>
                <a:lnTo>
                  <a:pt x="1289304" y="617220"/>
                </a:lnTo>
                <a:lnTo>
                  <a:pt x="1289304" y="618934"/>
                </a:lnTo>
                <a:lnTo>
                  <a:pt x="1293305" y="621792"/>
                </a:lnTo>
                <a:lnTo>
                  <a:pt x="1295591" y="625221"/>
                </a:lnTo>
                <a:lnTo>
                  <a:pt x="1295591" y="626935"/>
                </a:lnTo>
                <a:lnTo>
                  <a:pt x="1295591" y="628650"/>
                </a:lnTo>
                <a:lnTo>
                  <a:pt x="1292733" y="628650"/>
                </a:lnTo>
                <a:lnTo>
                  <a:pt x="1288733" y="627507"/>
                </a:lnTo>
                <a:lnTo>
                  <a:pt x="1287589" y="628650"/>
                </a:lnTo>
                <a:lnTo>
                  <a:pt x="1291018" y="636080"/>
                </a:lnTo>
                <a:lnTo>
                  <a:pt x="1291590" y="638937"/>
                </a:lnTo>
                <a:lnTo>
                  <a:pt x="1291018" y="641223"/>
                </a:lnTo>
                <a:lnTo>
                  <a:pt x="1288161" y="642366"/>
                </a:lnTo>
                <a:lnTo>
                  <a:pt x="1286447" y="646366"/>
                </a:lnTo>
                <a:lnTo>
                  <a:pt x="1282446" y="647509"/>
                </a:lnTo>
                <a:lnTo>
                  <a:pt x="1281303" y="650367"/>
                </a:lnTo>
                <a:lnTo>
                  <a:pt x="1280160" y="653224"/>
                </a:lnTo>
                <a:lnTo>
                  <a:pt x="1276731" y="654367"/>
                </a:lnTo>
                <a:lnTo>
                  <a:pt x="1275588" y="656082"/>
                </a:lnTo>
                <a:lnTo>
                  <a:pt x="1275588" y="657797"/>
                </a:lnTo>
                <a:lnTo>
                  <a:pt x="1276731" y="661225"/>
                </a:lnTo>
                <a:lnTo>
                  <a:pt x="1276160" y="667512"/>
                </a:lnTo>
                <a:lnTo>
                  <a:pt x="1275588" y="668083"/>
                </a:lnTo>
                <a:lnTo>
                  <a:pt x="1272731" y="667512"/>
                </a:lnTo>
                <a:lnTo>
                  <a:pt x="1271588" y="668655"/>
                </a:lnTo>
                <a:lnTo>
                  <a:pt x="1271588" y="669798"/>
                </a:lnTo>
                <a:lnTo>
                  <a:pt x="1271016" y="670370"/>
                </a:lnTo>
                <a:lnTo>
                  <a:pt x="1267016" y="672084"/>
                </a:lnTo>
                <a:lnTo>
                  <a:pt x="1264730" y="674941"/>
                </a:lnTo>
                <a:lnTo>
                  <a:pt x="1263015" y="678371"/>
                </a:lnTo>
                <a:lnTo>
                  <a:pt x="1260158" y="680656"/>
                </a:lnTo>
                <a:lnTo>
                  <a:pt x="1257300" y="688657"/>
                </a:lnTo>
                <a:lnTo>
                  <a:pt x="1255586" y="690943"/>
                </a:lnTo>
                <a:lnTo>
                  <a:pt x="1255014" y="694944"/>
                </a:lnTo>
                <a:lnTo>
                  <a:pt x="1255014" y="698373"/>
                </a:lnTo>
                <a:lnTo>
                  <a:pt x="1256157" y="705802"/>
                </a:lnTo>
                <a:lnTo>
                  <a:pt x="1257300" y="709231"/>
                </a:lnTo>
                <a:lnTo>
                  <a:pt x="1257300" y="713232"/>
                </a:lnTo>
                <a:lnTo>
                  <a:pt x="1259586" y="721233"/>
                </a:lnTo>
                <a:lnTo>
                  <a:pt x="1259586" y="724090"/>
                </a:lnTo>
                <a:lnTo>
                  <a:pt x="1256157" y="725233"/>
                </a:lnTo>
                <a:lnTo>
                  <a:pt x="1255014" y="726948"/>
                </a:lnTo>
                <a:lnTo>
                  <a:pt x="1256729" y="728663"/>
                </a:lnTo>
                <a:lnTo>
                  <a:pt x="1263015" y="732663"/>
                </a:lnTo>
                <a:lnTo>
                  <a:pt x="1269873" y="739521"/>
                </a:lnTo>
                <a:lnTo>
                  <a:pt x="1271016" y="745807"/>
                </a:lnTo>
                <a:lnTo>
                  <a:pt x="1272159" y="749237"/>
                </a:lnTo>
                <a:lnTo>
                  <a:pt x="1273302" y="750380"/>
                </a:lnTo>
                <a:lnTo>
                  <a:pt x="1276731" y="750951"/>
                </a:lnTo>
                <a:lnTo>
                  <a:pt x="1279017" y="752665"/>
                </a:lnTo>
                <a:lnTo>
                  <a:pt x="1283589" y="754380"/>
                </a:lnTo>
                <a:lnTo>
                  <a:pt x="1284732" y="756095"/>
                </a:lnTo>
                <a:lnTo>
                  <a:pt x="1285304" y="760095"/>
                </a:lnTo>
                <a:lnTo>
                  <a:pt x="1287589" y="764667"/>
                </a:lnTo>
                <a:lnTo>
                  <a:pt x="1288733" y="771525"/>
                </a:lnTo>
                <a:lnTo>
                  <a:pt x="1289304" y="772668"/>
                </a:lnTo>
                <a:lnTo>
                  <a:pt x="1288161" y="779526"/>
                </a:lnTo>
                <a:lnTo>
                  <a:pt x="1288733" y="781240"/>
                </a:lnTo>
                <a:lnTo>
                  <a:pt x="1291018" y="784098"/>
                </a:lnTo>
                <a:lnTo>
                  <a:pt x="1291018" y="785813"/>
                </a:lnTo>
                <a:lnTo>
                  <a:pt x="1289876" y="786384"/>
                </a:lnTo>
                <a:lnTo>
                  <a:pt x="1285304" y="788670"/>
                </a:lnTo>
                <a:lnTo>
                  <a:pt x="1284161" y="788670"/>
                </a:lnTo>
                <a:lnTo>
                  <a:pt x="1281875" y="787527"/>
                </a:lnTo>
                <a:lnTo>
                  <a:pt x="1278446" y="789241"/>
                </a:lnTo>
                <a:lnTo>
                  <a:pt x="1276731" y="789813"/>
                </a:lnTo>
                <a:lnTo>
                  <a:pt x="1271588" y="796099"/>
                </a:lnTo>
                <a:lnTo>
                  <a:pt x="1271588" y="797814"/>
                </a:lnTo>
                <a:lnTo>
                  <a:pt x="1275017" y="805815"/>
                </a:lnTo>
                <a:lnTo>
                  <a:pt x="1274445" y="806958"/>
                </a:lnTo>
                <a:lnTo>
                  <a:pt x="1270445" y="806387"/>
                </a:lnTo>
                <a:lnTo>
                  <a:pt x="1269873" y="806958"/>
                </a:lnTo>
                <a:lnTo>
                  <a:pt x="1269302" y="809815"/>
                </a:lnTo>
                <a:lnTo>
                  <a:pt x="1269873" y="812673"/>
                </a:lnTo>
                <a:lnTo>
                  <a:pt x="1269302" y="814388"/>
                </a:lnTo>
                <a:lnTo>
                  <a:pt x="1268159" y="815530"/>
                </a:lnTo>
                <a:lnTo>
                  <a:pt x="1263015" y="820102"/>
                </a:lnTo>
                <a:lnTo>
                  <a:pt x="1262443" y="821246"/>
                </a:lnTo>
                <a:lnTo>
                  <a:pt x="1263015" y="822960"/>
                </a:lnTo>
                <a:lnTo>
                  <a:pt x="1265301" y="824674"/>
                </a:lnTo>
                <a:lnTo>
                  <a:pt x="1267016" y="825246"/>
                </a:lnTo>
                <a:lnTo>
                  <a:pt x="1267587" y="826389"/>
                </a:lnTo>
                <a:lnTo>
                  <a:pt x="1265873" y="830389"/>
                </a:lnTo>
                <a:lnTo>
                  <a:pt x="1264730" y="830961"/>
                </a:lnTo>
                <a:lnTo>
                  <a:pt x="1263587" y="832104"/>
                </a:lnTo>
                <a:lnTo>
                  <a:pt x="1263587" y="837247"/>
                </a:lnTo>
                <a:lnTo>
                  <a:pt x="1261872" y="838390"/>
                </a:lnTo>
                <a:lnTo>
                  <a:pt x="1260729" y="838962"/>
                </a:lnTo>
                <a:lnTo>
                  <a:pt x="1259014" y="840676"/>
                </a:lnTo>
                <a:lnTo>
                  <a:pt x="1257300" y="840676"/>
                </a:lnTo>
                <a:lnTo>
                  <a:pt x="1256729" y="844105"/>
                </a:lnTo>
                <a:lnTo>
                  <a:pt x="1256157" y="844677"/>
                </a:lnTo>
                <a:lnTo>
                  <a:pt x="1253300" y="845248"/>
                </a:lnTo>
                <a:lnTo>
                  <a:pt x="1252157" y="846391"/>
                </a:lnTo>
                <a:lnTo>
                  <a:pt x="1252728" y="850963"/>
                </a:lnTo>
                <a:lnTo>
                  <a:pt x="1250442" y="856107"/>
                </a:lnTo>
                <a:lnTo>
                  <a:pt x="1251585" y="858393"/>
                </a:lnTo>
                <a:lnTo>
                  <a:pt x="1247585" y="867537"/>
                </a:lnTo>
                <a:lnTo>
                  <a:pt x="1249871" y="870966"/>
                </a:lnTo>
                <a:lnTo>
                  <a:pt x="1250442" y="873252"/>
                </a:lnTo>
                <a:lnTo>
                  <a:pt x="1251014" y="875538"/>
                </a:lnTo>
                <a:lnTo>
                  <a:pt x="1251585" y="877824"/>
                </a:lnTo>
                <a:lnTo>
                  <a:pt x="1251014" y="879538"/>
                </a:lnTo>
                <a:lnTo>
                  <a:pt x="1249871" y="880110"/>
                </a:lnTo>
                <a:lnTo>
                  <a:pt x="1246442" y="880681"/>
                </a:lnTo>
                <a:lnTo>
                  <a:pt x="1245299" y="882396"/>
                </a:lnTo>
                <a:lnTo>
                  <a:pt x="1244727" y="886968"/>
                </a:lnTo>
                <a:lnTo>
                  <a:pt x="1243584" y="889254"/>
                </a:lnTo>
                <a:lnTo>
                  <a:pt x="1243584" y="891540"/>
                </a:lnTo>
                <a:lnTo>
                  <a:pt x="1244156" y="893255"/>
                </a:lnTo>
                <a:lnTo>
                  <a:pt x="1245299" y="897826"/>
                </a:lnTo>
                <a:lnTo>
                  <a:pt x="1249871" y="906971"/>
                </a:lnTo>
                <a:lnTo>
                  <a:pt x="1249871" y="908685"/>
                </a:lnTo>
                <a:lnTo>
                  <a:pt x="1248728" y="911542"/>
                </a:lnTo>
                <a:lnTo>
                  <a:pt x="1247013" y="914400"/>
                </a:lnTo>
                <a:lnTo>
                  <a:pt x="1247013" y="916114"/>
                </a:lnTo>
                <a:lnTo>
                  <a:pt x="1248728" y="919543"/>
                </a:lnTo>
                <a:lnTo>
                  <a:pt x="1247585" y="922972"/>
                </a:lnTo>
                <a:lnTo>
                  <a:pt x="1248156" y="925258"/>
                </a:lnTo>
                <a:lnTo>
                  <a:pt x="1244727" y="929259"/>
                </a:lnTo>
                <a:lnTo>
                  <a:pt x="1243013" y="931545"/>
                </a:lnTo>
                <a:lnTo>
                  <a:pt x="1242441" y="934402"/>
                </a:lnTo>
                <a:lnTo>
                  <a:pt x="1243013" y="938974"/>
                </a:lnTo>
                <a:lnTo>
                  <a:pt x="1240155" y="943547"/>
                </a:lnTo>
                <a:lnTo>
                  <a:pt x="1238441" y="943547"/>
                </a:lnTo>
                <a:lnTo>
                  <a:pt x="1236726" y="942404"/>
                </a:lnTo>
                <a:lnTo>
                  <a:pt x="1235012" y="942975"/>
                </a:lnTo>
                <a:lnTo>
                  <a:pt x="1233297" y="943547"/>
                </a:lnTo>
                <a:lnTo>
                  <a:pt x="1229868" y="945261"/>
                </a:lnTo>
                <a:lnTo>
                  <a:pt x="1229297" y="949833"/>
                </a:lnTo>
                <a:lnTo>
                  <a:pt x="1230439" y="954405"/>
                </a:lnTo>
                <a:lnTo>
                  <a:pt x="1231583" y="954405"/>
                </a:lnTo>
                <a:lnTo>
                  <a:pt x="1232726" y="954976"/>
                </a:lnTo>
                <a:lnTo>
                  <a:pt x="1233297" y="957263"/>
                </a:lnTo>
                <a:lnTo>
                  <a:pt x="1232154" y="960120"/>
                </a:lnTo>
                <a:lnTo>
                  <a:pt x="1231011" y="961263"/>
                </a:lnTo>
                <a:lnTo>
                  <a:pt x="1225868" y="962406"/>
                </a:lnTo>
                <a:lnTo>
                  <a:pt x="1225296" y="962977"/>
                </a:lnTo>
                <a:lnTo>
                  <a:pt x="1224153" y="964692"/>
                </a:lnTo>
                <a:lnTo>
                  <a:pt x="1222439" y="966406"/>
                </a:lnTo>
                <a:lnTo>
                  <a:pt x="1221867" y="968121"/>
                </a:lnTo>
                <a:lnTo>
                  <a:pt x="1222439" y="969835"/>
                </a:lnTo>
                <a:lnTo>
                  <a:pt x="1224725" y="972122"/>
                </a:lnTo>
                <a:lnTo>
                  <a:pt x="1225868" y="974407"/>
                </a:lnTo>
                <a:lnTo>
                  <a:pt x="1229297" y="977265"/>
                </a:lnTo>
                <a:lnTo>
                  <a:pt x="1229868" y="980122"/>
                </a:lnTo>
                <a:lnTo>
                  <a:pt x="1231583" y="982980"/>
                </a:lnTo>
                <a:lnTo>
                  <a:pt x="1233868" y="983551"/>
                </a:lnTo>
                <a:lnTo>
                  <a:pt x="1237869" y="986409"/>
                </a:lnTo>
                <a:lnTo>
                  <a:pt x="1239012" y="990981"/>
                </a:lnTo>
                <a:lnTo>
                  <a:pt x="1237298" y="993838"/>
                </a:lnTo>
                <a:lnTo>
                  <a:pt x="1237298" y="996696"/>
                </a:lnTo>
                <a:lnTo>
                  <a:pt x="1237298" y="998982"/>
                </a:lnTo>
                <a:lnTo>
                  <a:pt x="1229297" y="1006412"/>
                </a:lnTo>
                <a:lnTo>
                  <a:pt x="1227011" y="1006983"/>
                </a:lnTo>
                <a:lnTo>
                  <a:pt x="1223010" y="1010412"/>
                </a:lnTo>
                <a:lnTo>
                  <a:pt x="1219581" y="1011555"/>
                </a:lnTo>
                <a:lnTo>
                  <a:pt x="1217867" y="1012698"/>
                </a:lnTo>
                <a:lnTo>
                  <a:pt x="1216152" y="1017841"/>
                </a:lnTo>
                <a:lnTo>
                  <a:pt x="1213866" y="1020127"/>
                </a:lnTo>
                <a:lnTo>
                  <a:pt x="1212723" y="1024128"/>
                </a:lnTo>
                <a:lnTo>
                  <a:pt x="1211009" y="1026414"/>
                </a:lnTo>
                <a:lnTo>
                  <a:pt x="1208723" y="1027557"/>
                </a:lnTo>
                <a:lnTo>
                  <a:pt x="1204151" y="1029272"/>
                </a:lnTo>
                <a:lnTo>
                  <a:pt x="1195007" y="1036130"/>
                </a:lnTo>
                <a:lnTo>
                  <a:pt x="1193864" y="1041273"/>
                </a:lnTo>
                <a:lnTo>
                  <a:pt x="1191578" y="1043559"/>
                </a:lnTo>
                <a:lnTo>
                  <a:pt x="1189292" y="1048702"/>
                </a:lnTo>
                <a:lnTo>
                  <a:pt x="1185291" y="1052703"/>
                </a:lnTo>
                <a:lnTo>
                  <a:pt x="1183577" y="1052703"/>
                </a:lnTo>
                <a:lnTo>
                  <a:pt x="1180148" y="1057275"/>
                </a:lnTo>
                <a:lnTo>
                  <a:pt x="1178433" y="1057275"/>
                </a:lnTo>
                <a:lnTo>
                  <a:pt x="1177290" y="1060132"/>
                </a:lnTo>
                <a:lnTo>
                  <a:pt x="1176719" y="1060704"/>
                </a:lnTo>
                <a:lnTo>
                  <a:pt x="1172147" y="1060132"/>
                </a:lnTo>
                <a:lnTo>
                  <a:pt x="1169861" y="1061275"/>
                </a:lnTo>
                <a:lnTo>
                  <a:pt x="1168146" y="1061275"/>
                </a:lnTo>
                <a:lnTo>
                  <a:pt x="1167575" y="1060132"/>
                </a:lnTo>
                <a:lnTo>
                  <a:pt x="1167003" y="1057847"/>
                </a:lnTo>
                <a:lnTo>
                  <a:pt x="1165860" y="1056704"/>
                </a:lnTo>
                <a:lnTo>
                  <a:pt x="1163574" y="1056704"/>
                </a:lnTo>
                <a:lnTo>
                  <a:pt x="1160717" y="1054989"/>
                </a:lnTo>
                <a:lnTo>
                  <a:pt x="1159574" y="1054417"/>
                </a:lnTo>
                <a:lnTo>
                  <a:pt x="1155002" y="1053846"/>
                </a:lnTo>
                <a:lnTo>
                  <a:pt x="1152716" y="1054417"/>
                </a:lnTo>
                <a:lnTo>
                  <a:pt x="1148144" y="1057275"/>
                </a:lnTo>
                <a:lnTo>
                  <a:pt x="1147572" y="1057847"/>
                </a:lnTo>
                <a:lnTo>
                  <a:pt x="1147001" y="1063562"/>
                </a:lnTo>
                <a:lnTo>
                  <a:pt x="1141286" y="1079564"/>
                </a:lnTo>
                <a:lnTo>
                  <a:pt x="1139571" y="1085850"/>
                </a:lnTo>
                <a:lnTo>
                  <a:pt x="1122998" y="1092137"/>
                </a:lnTo>
                <a:lnTo>
                  <a:pt x="1091565" y="1116711"/>
                </a:lnTo>
                <a:lnTo>
                  <a:pt x="1089851" y="1115568"/>
                </a:lnTo>
                <a:lnTo>
                  <a:pt x="1088136" y="1114997"/>
                </a:lnTo>
                <a:lnTo>
                  <a:pt x="1086422" y="1114425"/>
                </a:lnTo>
                <a:lnTo>
                  <a:pt x="1084136" y="1113854"/>
                </a:lnTo>
                <a:lnTo>
                  <a:pt x="1081850" y="1113854"/>
                </a:lnTo>
                <a:lnTo>
                  <a:pt x="1079564" y="1113854"/>
                </a:lnTo>
                <a:lnTo>
                  <a:pt x="1077278" y="1113854"/>
                </a:lnTo>
                <a:lnTo>
                  <a:pt x="1075563" y="1113282"/>
                </a:lnTo>
                <a:lnTo>
                  <a:pt x="1074420" y="1112139"/>
                </a:lnTo>
                <a:lnTo>
                  <a:pt x="1072706" y="1110996"/>
                </a:lnTo>
                <a:lnTo>
                  <a:pt x="1071563" y="1110424"/>
                </a:lnTo>
                <a:lnTo>
                  <a:pt x="1069848" y="1109281"/>
                </a:lnTo>
                <a:lnTo>
                  <a:pt x="1068705" y="1108710"/>
                </a:lnTo>
                <a:lnTo>
                  <a:pt x="1066991" y="1107567"/>
                </a:lnTo>
                <a:lnTo>
                  <a:pt x="1065276" y="1106996"/>
                </a:lnTo>
                <a:lnTo>
                  <a:pt x="1062990" y="1106424"/>
                </a:lnTo>
                <a:lnTo>
                  <a:pt x="1061847" y="1105281"/>
                </a:lnTo>
                <a:lnTo>
                  <a:pt x="1060704" y="1104138"/>
                </a:lnTo>
                <a:lnTo>
                  <a:pt x="1059561" y="1102995"/>
                </a:lnTo>
                <a:lnTo>
                  <a:pt x="1058418" y="1101852"/>
                </a:lnTo>
                <a:lnTo>
                  <a:pt x="1057275" y="1100709"/>
                </a:lnTo>
                <a:lnTo>
                  <a:pt x="1056132" y="1098995"/>
                </a:lnTo>
                <a:lnTo>
                  <a:pt x="1054989" y="1097851"/>
                </a:lnTo>
                <a:lnTo>
                  <a:pt x="1053275" y="1097280"/>
                </a:lnTo>
                <a:lnTo>
                  <a:pt x="1050989" y="1097851"/>
                </a:lnTo>
                <a:lnTo>
                  <a:pt x="1049274" y="1098423"/>
                </a:lnTo>
                <a:lnTo>
                  <a:pt x="1046988" y="1098423"/>
                </a:lnTo>
                <a:lnTo>
                  <a:pt x="1045274" y="1097851"/>
                </a:lnTo>
                <a:lnTo>
                  <a:pt x="1043559" y="1097280"/>
                </a:lnTo>
                <a:lnTo>
                  <a:pt x="1041273" y="1096708"/>
                </a:lnTo>
                <a:lnTo>
                  <a:pt x="1038987" y="1096708"/>
                </a:lnTo>
                <a:lnTo>
                  <a:pt x="1036701" y="1096708"/>
                </a:lnTo>
                <a:lnTo>
                  <a:pt x="1034415" y="1097280"/>
                </a:lnTo>
                <a:lnTo>
                  <a:pt x="1032701" y="1096708"/>
                </a:lnTo>
                <a:lnTo>
                  <a:pt x="1030986" y="1096137"/>
                </a:lnTo>
                <a:lnTo>
                  <a:pt x="1029272" y="1094994"/>
                </a:lnTo>
                <a:lnTo>
                  <a:pt x="1027557" y="1094423"/>
                </a:lnTo>
                <a:lnTo>
                  <a:pt x="1025843" y="1093851"/>
                </a:lnTo>
                <a:lnTo>
                  <a:pt x="1023557" y="1093851"/>
                </a:lnTo>
                <a:lnTo>
                  <a:pt x="1021842" y="1093280"/>
                </a:lnTo>
                <a:lnTo>
                  <a:pt x="1020128" y="1092708"/>
                </a:lnTo>
                <a:lnTo>
                  <a:pt x="1017270" y="1092708"/>
                </a:lnTo>
                <a:lnTo>
                  <a:pt x="1016127" y="1093280"/>
                </a:lnTo>
                <a:lnTo>
                  <a:pt x="1014984" y="1094994"/>
                </a:lnTo>
                <a:lnTo>
                  <a:pt x="1014413" y="1096137"/>
                </a:lnTo>
                <a:lnTo>
                  <a:pt x="1013270" y="1097280"/>
                </a:lnTo>
                <a:lnTo>
                  <a:pt x="1011555" y="1098423"/>
                </a:lnTo>
                <a:lnTo>
                  <a:pt x="1009840" y="1097851"/>
                </a:lnTo>
                <a:lnTo>
                  <a:pt x="1008126" y="1096708"/>
                </a:lnTo>
                <a:lnTo>
                  <a:pt x="1006983" y="1095565"/>
                </a:lnTo>
                <a:lnTo>
                  <a:pt x="1005840" y="1094423"/>
                </a:lnTo>
                <a:lnTo>
                  <a:pt x="1004126" y="1093851"/>
                </a:lnTo>
                <a:lnTo>
                  <a:pt x="1002411" y="1093280"/>
                </a:lnTo>
                <a:lnTo>
                  <a:pt x="1001268" y="1092137"/>
                </a:lnTo>
                <a:lnTo>
                  <a:pt x="1000125" y="1090993"/>
                </a:lnTo>
                <a:lnTo>
                  <a:pt x="997268" y="1092708"/>
                </a:lnTo>
                <a:lnTo>
                  <a:pt x="996125" y="1094423"/>
                </a:lnTo>
                <a:lnTo>
                  <a:pt x="994982" y="1095565"/>
                </a:lnTo>
                <a:lnTo>
                  <a:pt x="993838" y="1096708"/>
                </a:lnTo>
                <a:lnTo>
                  <a:pt x="992696" y="1097851"/>
                </a:lnTo>
                <a:lnTo>
                  <a:pt x="990981" y="1098423"/>
                </a:lnTo>
                <a:lnTo>
                  <a:pt x="989267" y="1098423"/>
                </a:lnTo>
                <a:lnTo>
                  <a:pt x="988124" y="1096708"/>
                </a:lnTo>
                <a:lnTo>
                  <a:pt x="986409" y="1096137"/>
                </a:lnTo>
                <a:lnTo>
                  <a:pt x="984123" y="1096137"/>
                </a:lnTo>
                <a:lnTo>
                  <a:pt x="982980" y="1096708"/>
                </a:lnTo>
                <a:lnTo>
                  <a:pt x="981265" y="1098423"/>
                </a:lnTo>
                <a:lnTo>
                  <a:pt x="980123" y="1099566"/>
                </a:lnTo>
                <a:lnTo>
                  <a:pt x="978980" y="1100709"/>
                </a:lnTo>
                <a:lnTo>
                  <a:pt x="978408" y="1101852"/>
                </a:lnTo>
                <a:lnTo>
                  <a:pt x="977265" y="1102995"/>
                </a:lnTo>
                <a:lnTo>
                  <a:pt x="975551" y="1104138"/>
                </a:lnTo>
                <a:lnTo>
                  <a:pt x="973836" y="1104709"/>
                </a:lnTo>
                <a:lnTo>
                  <a:pt x="972122" y="1105852"/>
                </a:lnTo>
                <a:lnTo>
                  <a:pt x="970979" y="1106424"/>
                </a:lnTo>
                <a:lnTo>
                  <a:pt x="969836" y="1107567"/>
                </a:lnTo>
                <a:lnTo>
                  <a:pt x="969264" y="1109281"/>
                </a:lnTo>
                <a:lnTo>
                  <a:pt x="970407" y="1110996"/>
                </a:lnTo>
                <a:lnTo>
                  <a:pt x="972122" y="1110996"/>
                </a:lnTo>
                <a:lnTo>
                  <a:pt x="973836" y="1110996"/>
                </a:lnTo>
                <a:lnTo>
                  <a:pt x="975551" y="1110996"/>
                </a:lnTo>
                <a:lnTo>
                  <a:pt x="976694" y="1112139"/>
                </a:lnTo>
                <a:lnTo>
                  <a:pt x="977837" y="1113854"/>
                </a:lnTo>
                <a:lnTo>
                  <a:pt x="978408" y="1115568"/>
                </a:lnTo>
                <a:lnTo>
                  <a:pt x="979551" y="1116711"/>
                </a:lnTo>
                <a:lnTo>
                  <a:pt x="980123" y="1118425"/>
                </a:lnTo>
                <a:lnTo>
                  <a:pt x="981265" y="1119568"/>
                </a:lnTo>
                <a:lnTo>
                  <a:pt x="982409" y="1120712"/>
                </a:lnTo>
                <a:lnTo>
                  <a:pt x="984695" y="1121283"/>
                </a:lnTo>
                <a:lnTo>
                  <a:pt x="986409" y="1121283"/>
                </a:lnTo>
                <a:lnTo>
                  <a:pt x="987552" y="1122998"/>
                </a:lnTo>
                <a:lnTo>
                  <a:pt x="988124" y="1124712"/>
                </a:lnTo>
                <a:lnTo>
                  <a:pt x="990410" y="1125283"/>
                </a:lnTo>
                <a:lnTo>
                  <a:pt x="992124" y="1125283"/>
                </a:lnTo>
                <a:lnTo>
                  <a:pt x="993838" y="1126426"/>
                </a:lnTo>
                <a:lnTo>
                  <a:pt x="994982" y="1127570"/>
                </a:lnTo>
                <a:lnTo>
                  <a:pt x="994982" y="1129856"/>
                </a:lnTo>
                <a:lnTo>
                  <a:pt x="994982" y="1131570"/>
                </a:lnTo>
                <a:lnTo>
                  <a:pt x="994982" y="1133856"/>
                </a:lnTo>
                <a:lnTo>
                  <a:pt x="996125" y="1135571"/>
                </a:lnTo>
                <a:lnTo>
                  <a:pt x="997268" y="1136714"/>
                </a:lnTo>
                <a:lnTo>
                  <a:pt x="998982" y="1137285"/>
                </a:lnTo>
                <a:lnTo>
                  <a:pt x="1000697" y="1137856"/>
                </a:lnTo>
                <a:lnTo>
                  <a:pt x="1002983" y="1137856"/>
                </a:lnTo>
                <a:lnTo>
                  <a:pt x="1005269" y="1138428"/>
                </a:lnTo>
                <a:lnTo>
                  <a:pt x="1005840" y="1139571"/>
                </a:lnTo>
                <a:lnTo>
                  <a:pt x="1006412" y="1141857"/>
                </a:lnTo>
                <a:lnTo>
                  <a:pt x="1005269" y="1143572"/>
                </a:lnTo>
                <a:lnTo>
                  <a:pt x="1003554" y="1143572"/>
                </a:lnTo>
                <a:lnTo>
                  <a:pt x="1003554" y="1144714"/>
                </a:lnTo>
                <a:lnTo>
                  <a:pt x="1004126" y="1146429"/>
                </a:lnTo>
                <a:lnTo>
                  <a:pt x="1004697" y="1148715"/>
                </a:lnTo>
                <a:lnTo>
                  <a:pt x="1004126" y="1150430"/>
                </a:lnTo>
                <a:lnTo>
                  <a:pt x="1003554" y="1152144"/>
                </a:lnTo>
                <a:lnTo>
                  <a:pt x="1003554" y="1154430"/>
                </a:lnTo>
                <a:lnTo>
                  <a:pt x="1003554" y="1156716"/>
                </a:lnTo>
                <a:lnTo>
                  <a:pt x="1002411" y="1158431"/>
                </a:lnTo>
                <a:lnTo>
                  <a:pt x="1000697" y="1158431"/>
                </a:lnTo>
                <a:lnTo>
                  <a:pt x="999554" y="1157288"/>
                </a:lnTo>
                <a:lnTo>
                  <a:pt x="997268" y="1157288"/>
                </a:lnTo>
                <a:lnTo>
                  <a:pt x="997268" y="1159002"/>
                </a:lnTo>
                <a:lnTo>
                  <a:pt x="997839" y="1160716"/>
                </a:lnTo>
                <a:lnTo>
                  <a:pt x="998411" y="1162431"/>
                </a:lnTo>
                <a:lnTo>
                  <a:pt x="998411" y="1164717"/>
                </a:lnTo>
                <a:lnTo>
                  <a:pt x="999554" y="1166431"/>
                </a:lnTo>
                <a:lnTo>
                  <a:pt x="1000125" y="1168146"/>
                </a:lnTo>
                <a:lnTo>
                  <a:pt x="999554" y="1169860"/>
                </a:lnTo>
                <a:lnTo>
                  <a:pt x="998411" y="1171004"/>
                </a:lnTo>
                <a:lnTo>
                  <a:pt x="997268" y="1172147"/>
                </a:lnTo>
                <a:lnTo>
                  <a:pt x="996125" y="1173289"/>
                </a:lnTo>
                <a:lnTo>
                  <a:pt x="994410" y="1174432"/>
                </a:lnTo>
                <a:lnTo>
                  <a:pt x="992124" y="1173861"/>
                </a:lnTo>
                <a:lnTo>
                  <a:pt x="989838" y="1173861"/>
                </a:lnTo>
                <a:lnTo>
                  <a:pt x="989267" y="1175575"/>
                </a:lnTo>
                <a:lnTo>
                  <a:pt x="988695" y="1177290"/>
                </a:lnTo>
                <a:lnTo>
                  <a:pt x="986409" y="1176718"/>
                </a:lnTo>
                <a:lnTo>
                  <a:pt x="984123" y="1177290"/>
                </a:lnTo>
                <a:lnTo>
                  <a:pt x="981837" y="1177290"/>
                </a:lnTo>
                <a:lnTo>
                  <a:pt x="980123" y="1177862"/>
                </a:lnTo>
                <a:lnTo>
                  <a:pt x="977837" y="1177290"/>
                </a:lnTo>
                <a:lnTo>
                  <a:pt x="976694" y="1176147"/>
                </a:lnTo>
                <a:lnTo>
                  <a:pt x="974979" y="1175575"/>
                </a:lnTo>
                <a:lnTo>
                  <a:pt x="972693" y="1176147"/>
                </a:lnTo>
                <a:lnTo>
                  <a:pt x="970407" y="1176147"/>
                </a:lnTo>
                <a:lnTo>
                  <a:pt x="969264" y="1175004"/>
                </a:lnTo>
                <a:lnTo>
                  <a:pt x="968121" y="1173861"/>
                </a:lnTo>
                <a:lnTo>
                  <a:pt x="966407" y="1173289"/>
                </a:lnTo>
                <a:lnTo>
                  <a:pt x="964121" y="1173861"/>
                </a:lnTo>
                <a:lnTo>
                  <a:pt x="962978" y="1174432"/>
                </a:lnTo>
                <a:lnTo>
                  <a:pt x="961263" y="1175575"/>
                </a:lnTo>
                <a:lnTo>
                  <a:pt x="959549" y="1176147"/>
                </a:lnTo>
                <a:lnTo>
                  <a:pt x="957263" y="1176718"/>
                </a:lnTo>
                <a:lnTo>
                  <a:pt x="954977" y="1176718"/>
                </a:lnTo>
                <a:lnTo>
                  <a:pt x="952690" y="1176718"/>
                </a:lnTo>
                <a:lnTo>
                  <a:pt x="950976" y="1177290"/>
                </a:lnTo>
                <a:lnTo>
                  <a:pt x="949262" y="1177862"/>
                </a:lnTo>
                <a:lnTo>
                  <a:pt x="946976" y="1178433"/>
                </a:lnTo>
                <a:lnTo>
                  <a:pt x="945833" y="1179576"/>
                </a:lnTo>
                <a:lnTo>
                  <a:pt x="944690" y="1180148"/>
                </a:lnTo>
                <a:lnTo>
                  <a:pt x="942975" y="1181290"/>
                </a:lnTo>
                <a:lnTo>
                  <a:pt x="942404" y="1183005"/>
                </a:lnTo>
                <a:lnTo>
                  <a:pt x="941261" y="1184148"/>
                </a:lnTo>
                <a:lnTo>
                  <a:pt x="940689" y="1185863"/>
                </a:lnTo>
                <a:lnTo>
                  <a:pt x="939546" y="1187577"/>
                </a:lnTo>
                <a:lnTo>
                  <a:pt x="938403" y="1188720"/>
                </a:lnTo>
                <a:lnTo>
                  <a:pt x="937260" y="1189863"/>
                </a:lnTo>
                <a:lnTo>
                  <a:pt x="936117" y="1191006"/>
                </a:lnTo>
                <a:lnTo>
                  <a:pt x="934403" y="1191577"/>
                </a:lnTo>
                <a:lnTo>
                  <a:pt x="932688" y="1192149"/>
                </a:lnTo>
                <a:lnTo>
                  <a:pt x="930402" y="1192721"/>
                </a:lnTo>
                <a:lnTo>
                  <a:pt x="928688" y="1193292"/>
                </a:lnTo>
                <a:lnTo>
                  <a:pt x="926973" y="1194435"/>
                </a:lnTo>
                <a:lnTo>
                  <a:pt x="925830" y="1195578"/>
                </a:lnTo>
                <a:lnTo>
                  <a:pt x="924115" y="1196149"/>
                </a:lnTo>
                <a:lnTo>
                  <a:pt x="922401" y="1196721"/>
                </a:lnTo>
                <a:lnTo>
                  <a:pt x="920687" y="1197292"/>
                </a:lnTo>
                <a:lnTo>
                  <a:pt x="918972" y="1197864"/>
                </a:lnTo>
                <a:lnTo>
                  <a:pt x="916686" y="1197864"/>
                </a:lnTo>
                <a:lnTo>
                  <a:pt x="914400" y="1198435"/>
                </a:lnTo>
                <a:lnTo>
                  <a:pt x="912114" y="1198435"/>
                </a:lnTo>
                <a:lnTo>
                  <a:pt x="910400" y="1198435"/>
                </a:lnTo>
                <a:lnTo>
                  <a:pt x="908685" y="1199007"/>
                </a:lnTo>
                <a:lnTo>
                  <a:pt x="906971" y="1200150"/>
                </a:lnTo>
                <a:lnTo>
                  <a:pt x="905256" y="1200722"/>
                </a:lnTo>
                <a:lnTo>
                  <a:pt x="904113" y="1201864"/>
                </a:lnTo>
                <a:lnTo>
                  <a:pt x="902399" y="1202436"/>
                </a:lnTo>
                <a:lnTo>
                  <a:pt x="900684" y="1203579"/>
                </a:lnTo>
                <a:lnTo>
                  <a:pt x="898970" y="1204150"/>
                </a:lnTo>
                <a:lnTo>
                  <a:pt x="897255" y="1204722"/>
                </a:lnTo>
                <a:lnTo>
                  <a:pt x="895540" y="1205293"/>
                </a:lnTo>
                <a:lnTo>
                  <a:pt x="893826" y="1205865"/>
                </a:lnTo>
                <a:lnTo>
                  <a:pt x="892112" y="1207008"/>
                </a:lnTo>
                <a:lnTo>
                  <a:pt x="890397" y="1207580"/>
                </a:lnTo>
                <a:lnTo>
                  <a:pt x="889254" y="1208723"/>
                </a:lnTo>
                <a:lnTo>
                  <a:pt x="887540" y="1209294"/>
                </a:lnTo>
                <a:lnTo>
                  <a:pt x="886397" y="1211008"/>
                </a:lnTo>
                <a:lnTo>
                  <a:pt x="885254" y="1212151"/>
                </a:lnTo>
                <a:lnTo>
                  <a:pt x="884682" y="1213295"/>
                </a:lnTo>
                <a:lnTo>
                  <a:pt x="882968" y="1214438"/>
                </a:lnTo>
                <a:lnTo>
                  <a:pt x="881825" y="1215581"/>
                </a:lnTo>
                <a:lnTo>
                  <a:pt x="880682" y="1216723"/>
                </a:lnTo>
                <a:lnTo>
                  <a:pt x="880110" y="1218438"/>
                </a:lnTo>
                <a:lnTo>
                  <a:pt x="878967" y="1219581"/>
                </a:lnTo>
                <a:lnTo>
                  <a:pt x="877824" y="1221296"/>
                </a:lnTo>
                <a:lnTo>
                  <a:pt x="877824" y="1223010"/>
                </a:lnTo>
                <a:lnTo>
                  <a:pt x="877824" y="1224724"/>
                </a:lnTo>
                <a:lnTo>
                  <a:pt x="877824" y="1227582"/>
                </a:lnTo>
                <a:lnTo>
                  <a:pt x="878396" y="1229297"/>
                </a:lnTo>
                <a:lnTo>
                  <a:pt x="878396" y="1231582"/>
                </a:lnTo>
                <a:lnTo>
                  <a:pt x="878967" y="1233297"/>
                </a:lnTo>
                <a:lnTo>
                  <a:pt x="879538" y="1235012"/>
                </a:lnTo>
                <a:lnTo>
                  <a:pt x="878967" y="1237298"/>
                </a:lnTo>
                <a:lnTo>
                  <a:pt x="878396" y="1239012"/>
                </a:lnTo>
                <a:lnTo>
                  <a:pt x="876681" y="1240155"/>
                </a:lnTo>
                <a:lnTo>
                  <a:pt x="875538" y="1240726"/>
                </a:lnTo>
                <a:lnTo>
                  <a:pt x="873824" y="1241298"/>
                </a:lnTo>
                <a:lnTo>
                  <a:pt x="872109" y="1242441"/>
                </a:lnTo>
                <a:lnTo>
                  <a:pt x="871538" y="1244156"/>
                </a:lnTo>
                <a:lnTo>
                  <a:pt x="870395" y="1245870"/>
                </a:lnTo>
                <a:lnTo>
                  <a:pt x="869823" y="1247013"/>
                </a:lnTo>
                <a:lnTo>
                  <a:pt x="869252" y="1248727"/>
                </a:lnTo>
                <a:lnTo>
                  <a:pt x="868109" y="1250442"/>
                </a:lnTo>
                <a:lnTo>
                  <a:pt x="867537" y="1252156"/>
                </a:lnTo>
                <a:lnTo>
                  <a:pt x="866965" y="1253299"/>
                </a:lnTo>
                <a:lnTo>
                  <a:pt x="865251" y="1253299"/>
                </a:lnTo>
                <a:lnTo>
                  <a:pt x="862965" y="1253299"/>
                </a:lnTo>
                <a:lnTo>
                  <a:pt x="860679" y="1253299"/>
                </a:lnTo>
                <a:lnTo>
                  <a:pt x="857822" y="1253299"/>
                </a:lnTo>
                <a:lnTo>
                  <a:pt x="855536" y="1253299"/>
                </a:lnTo>
                <a:lnTo>
                  <a:pt x="853250" y="1253299"/>
                </a:lnTo>
                <a:lnTo>
                  <a:pt x="850963" y="1253299"/>
                </a:lnTo>
                <a:lnTo>
                  <a:pt x="848678" y="1253871"/>
                </a:lnTo>
                <a:lnTo>
                  <a:pt x="846963" y="1253299"/>
                </a:lnTo>
                <a:lnTo>
                  <a:pt x="845249" y="1252728"/>
                </a:lnTo>
                <a:lnTo>
                  <a:pt x="843534" y="1252156"/>
                </a:lnTo>
                <a:lnTo>
                  <a:pt x="841820" y="1251585"/>
                </a:lnTo>
                <a:lnTo>
                  <a:pt x="840105" y="1251014"/>
                </a:lnTo>
                <a:lnTo>
                  <a:pt x="838390" y="1249871"/>
                </a:lnTo>
                <a:lnTo>
                  <a:pt x="836676" y="1249299"/>
                </a:lnTo>
                <a:lnTo>
                  <a:pt x="836105" y="1248156"/>
                </a:lnTo>
                <a:lnTo>
                  <a:pt x="834962" y="1246441"/>
                </a:lnTo>
                <a:lnTo>
                  <a:pt x="833819" y="1245298"/>
                </a:lnTo>
                <a:lnTo>
                  <a:pt x="832676" y="1244156"/>
                </a:lnTo>
                <a:lnTo>
                  <a:pt x="830961" y="1243013"/>
                </a:lnTo>
                <a:lnTo>
                  <a:pt x="829247" y="1242441"/>
                </a:lnTo>
                <a:lnTo>
                  <a:pt x="827532" y="1243013"/>
                </a:lnTo>
                <a:lnTo>
                  <a:pt x="825818" y="1244156"/>
                </a:lnTo>
                <a:lnTo>
                  <a:pt x="824103" y="1244727"/>
                </a:lnTo>
                <a:lnTo>
                  <a:pt x="822388" y="1245298"/>
                </a:lnTo>
                <a:lnTo>
                  <a:pt x="820674" y="1245298"/>
                </a:lnTo>
                <a:lnTo>
                  <a:pt x="818960" y="1244727"/>
                </a:lnTo>
                <a:lnTo>
                  <a:pt x="817245" y="1244156"/>
                </a:lnTo>
                <a:lnTo>
                  <a:pt x="814388" y="1244156"/>
                </a:lnTo>
                <a:lnTo>
                  <a:pt x="812673" y="1244156"/>
                </a:lnTo>
                <a:lnTo>
                  <a:pt x="811530" y="1244727"/>
                </a:lnTo>
                <a:lnTo>
                  <a:pt x="810387" y="1244727"/>
                </a:lnTo>
                <a:lnTo>
                  <a:pt x="808673" y="1243584"/>
                </a:lnTo>
                <a:lnTo>
                  <a:pt x="807530" y="1242441"/>
                </a:lnTo>
                <a:lnTo>
                  <a:pt x="806387" y="1241298"/>
                </a:lnTo>
                <a:lnTo>
                  <a:pt x="805244" y="1240155"/>
                </a:lnTo>
                <a:lnTo>
                  <a:pt x="804101" y="1239012"/>
                </a:lnTo>
                <a:lnTo>
                  <a:pt x="802958" y="1237869"/>
                </a:lnTo>
                <a:lnTo>
                  <a:pt x="801243" y="1236726"/>
                </a:lnTo>
                <a:lnTo>
                  <a:pt x="800100" y="1235583"/>
                </a:lnTo>
                <a:lnTo>
                  <a:pt x="798957" y="1234440"/>
                </a:lnTo>
                <a:lnTo>
                  <a:pt x="797814" y="1233297"/>
                </a:lnTo>
                <a:lnTo>
                  <a:pt x="796671" y="1232154"/>
                </a:lnTo>
                <a:lnTo>
                  <a:pt x="795528" y="1231582"/>
                </a:lnTo>
                <a:lnTo>
                  <a:pt x="793813" y="1230439"/>
                </a:lnTo>
                <a:lnTo>
                  <a:pt x="791528" y="1230439"/>
                </a:lnTo>
                <a:lnTo>
                  <a:pt x="789242" y="1230439"/>
                </a:lnTo>
                <a:lnTo>
                  <a:pt x="787527" y="1229868"/>
                </a:lnTo>
                <a:lnTo>
                  <a:pt x="785813" y="1228725"/>
                </a:lnTo>
                <a:lnTo>
                  <a:pt x="784670" y="1228154"/>
                </a:lnTo>
                <a:lnTo>
                  <a:pt x="782955" y="1227010"/>
                </a:lnTo>
                <a:lnTo>
                  <a:pt x="781240" y="1227582"/>
                </a:lnTo>
                <a:lnTo>
                  <a:pt x="779526" y="1228154"/>
                </a:lnTo>
                <a:lnTo>
                  <a:pt x="777812" y="1228154"/>
                </a:lnTo>
                <a:lnTo>
                  <a:pt x="776097" y="1227010"/>
                </a:lnTo>
                <a:lnTo>
                  <a:pt x="774954" y="1225867"/>
                </a:lnTo>
                <a:lnTo>
                  <a:pt x="773811" y="1224724"/>
                </a:lnTo>
                <a:lnTo>
                  <a:pt x="772668" y="1223581"/>
                </a:lnTo>
                <a:lnTo>
                  <a:pt x="771525" y="1222439"/>
                </a:lnTo>
                <a:lnTo>
                  <a:pt x="769811" y="1221867"/>
                </a:lnTo>
                <a:lnTo>
                  <a:pt x="767525" y="1221867"/>
                </a:lnTo>
                <a:lnTo>
                  <a:pt x="765238" y="1221296"/>
                </a:lnTo>
                <a:lnTo>
                  <a:pt x="764096" y="1220152"/>
                </a:lnTo>
                <a:lnTo>
                  <a:pt x="762953" y="1219009"/>
                </a:lnTo>
                <a:lnTo>
                  <a:pt x="761238" y="1219009"/>
                </a:lnTo>
                <a:lnTo>
                  <a:pt x="759524" y="1219009"/>
                </a:lnTo>
                <a:lnTo>
                  <a:pt x="757809" y="1217866"/>
                </a:lnTo>
                <a:lnTo>
                  <a:pt x="756666" y="1216723"/>
                </a:lnTo>
                <a:lnTo>
                  <a:pt x="756095" y="1215581"/>
                </a:lnTo>
                <a:lnTo>
                  <a:pt x="754380" y="1214438"/>
                </a:lnTo>
                <a:lnTo>
                  <a:pt x="753237" y="1213295"/>
                </a:lnTo>
                <a:lnTo>
                  <a:pt x="751523" y="1212151"/>
                </a:lnTo>
                <a:lnTo>
                  <a:pt x="749808" y="1211580"/>
                </a:lnTo>
                <a:lnTo>
                  <a:pt x="748094" y="1211008"/>
                </a:lnTo>
                <a:lnTo>
                  <a:pt x="745808" y="1211580"/>
                </a:lnTo>
                <a:lnTo>
                  <a:pt x="744093" y="1212151"/>
                </a:lnTo>
                <a:lnTo>
                  <a:pt x="742950" y="1212723"/>
                </a:lnTo>
                <a:lnTo>
                  <a:pt x="740664" y="1213295"/>
                </a:lnTo>
                <a:lnTo>
                  <a:pt x="739521" y="1212151"/>
                </a:lnTo>
                <a:lnTo>
                  <a:pt x="738378" y="1210437"/>
                </a:lnTo>
                <a:lnTo>
                  <a:pt x="737235" y="1209294"/>
                </a:lnTo>
                <a:lnTo>
                  <a:pt x="736663" y="1208151"/>
                </a:lnTo>
                <a:lnTo>
                  <a:pt x="735521" y="1206437"/>
                </a:lnTo>
                <a:lnTo>
                  <a:pt x="734949" y="1204722"/>
                </a:lnTo>
                <a:lnTo>
                  <a:pt x="733806" y="1203579"/>
                </a:lnTo>
                <a:lnTo>
                  <a:pt x="732663" y="1202436"/>
                </a:lnTo>
                <a:lnTo>
                  <a:pt x="730377" y="1201864"/>
                </a:lnTo>
                <a:lnTo>
                  <a:pt x="728663" y="1201864"/>
                </a:lnTo>
                <a:lnTo>
                  <a:pt x="726948" y="1202436"/>
                </a:lnTo>
                <a:lnTo>
                  <a:pt x="724662" y="1203007"/>
                </a:lnTo>
                <a:lnTo>
                  <a:pt x="722376" y="1202436"/>
                </a:lnTo>
                <a:lnTo>
                  <a:pt x="720662" y="1201864"/>
                </a:lnTo>
                <a:lnTo>
                  <a:pt x="718947" y="1201864"/>
                </a:lnTo>
                <a:lnTo>
                  <a:pt x="716661" y="1202436"/>
                </a:lnTo>
                <a:lnTo>
                  <a:pt x="714947" y="1202436"/>
                </a:lnTo>
                <a:lnTo>
                  <a:pt x="713232" y="1201864"/>
                </a:lnTo>
                <a:lnTo>
                  <a:pt x="711518" y="1201293"/>
                </a:lnTo>
                <a:lnTo>
                  <a:pt x="710375" y="1200150"/>
                </a:lnTo>
                <a:lnTo>
                  <a:pt x="708660" y="1199007"/>
                </a:lnTo>
                <a:lnTo>
                  <a:pt x="706946" y="1199007"/>
                </a:lnTo>
                <a:lnTo>
                  <a:pt x="705231" y="1198435"/>
                </a:lnTo>
                <a:lnTo>
                  <a:pt x="703517" y="1197292"/>
                </a:lnTo>
                <a:lnTo>
                  <a:pt x="702945" y="1196149"/>
                </a:lnTo>
                <a:lnTo>
                  <a:pt x="701802" y="1194435"/>
                </a:lnTo>
                <a:lnTo>
                  <a:pt x="700088" y="1193864"/>
                </a:lnTo>
                <a:lnTo>
                  <a:pt x="697802" y="1193864"/>
                </a:lnTo>
                <a:lnTo>
                  <a:pt x="695515" y="1193864"/>
                </a:lnTo>
                <a:lnTo>
                  <a:pt x="693230" y="1193864"/>
                </a:lnTo>
                <a:lnTo>
                  <a:pt x="690944" y="1194435"/>
                </a:lnTo>
                <a:lnTo>
                  <a:pt x="689229" y="1194435"/>
                </a:lnTo>
                <a:lnTo>
                  <a:pt x="687515" y="1195006"/>
                </a:lnTo>
                <a:lnTo>
                  <a:pt x="686372" y="1195006"/>
                </a:lnTo>
                <a:lnTo>
                  <a:pt x="684657" y="1194435"/>
                </a:lnTo>
                <a:lnTo>
                  <a:pt x="683514" y="1193292"/>
                </a:lnTo>
                <a:lnTo>
                  <a:pt x="682371" y="1191577"/>
                </a:lnTo>
                <a:lnTo>
                  <a:pt x="682371" y="1189863"/>
                </a:lnTo>
                <a:lnTo>
                  <a:pt x="681800" y="1188148"/>
                </a:lnTo>
                <a:lnTo>
                  <a:pt x="679513" y="1187577"/>
                </a:lnTo>
                <a:lnTo>
                  <a:pt x="677799" y="1188148"/>
                </a:lnTo>
                <a:lnTo>
                  <a:pt x="676656" y="1189291"/>
                </a:lnTo>
                <a:lnTo>
                  <a:pt x="675513" y="1190434"/>
                </a:lnTo>
                <a:lnTo>
                  <a:pt x="673799" y="1191577"/>
                </a:lnTo>
                <a:lnTo>
                  <a:pt x="672084" y="1191577"/>
                </a:lnTo>
                <a:lnTo>
                  <a:pt x="670370" y="1191006"/>
                </a:lnTo>
                <a:lnTo>
                  <a:pt x="668084" y="1191006"/>
                </a:lnTo>
                <a:lnTo>
                  <a:pt x="666940" y="1191577"/>
                </a:lnTo>
                <a:lnTo>
                  <a:pt x="666369" y="1193292"/>
                </a:lnTo>
                <a:lnTo>
                  <a:pt x="665798" y="1195578"/>
                </a:lnTo>
                <a:lnTo>
                  <a:pt x="665798" y="1197292"/>
                </a:lnTo>
                <a:lnTo>
                  <a:pt x="664083" y="1198435"/>
                </a:lnTo>
                <a:lnTo>
                  <a:pt x="662369" y="1197864"/>
                </a:lnTo>
                <a:lnTo>
                  <a:pt x="661226" y="1196149"/>
                </a:lnTo>
                <a:lnTo>
                  <a:pt x="660654" y="1195006"/>
                </a:lnTo>
                <a:lnTo>
                  <a:pt x="660083" y="1192721"/>
                </a:lnTo>
                <a:lnTo>
                  <a:pt x="659511" y="1191006"/>
                </a:lnTo>
                <a:lnTo>
                  <a:pt x="658940" y="1189863"/>
                </a:lnTo>
                <a:lnTo>
                  <a:pt x="657797" y="1188148"/>
                </a:lnTo>
                <a:lnTo>
                  <a:pt x="656654" y="1187006"/>
                </a:lnTo>
                <a:lnTo>
                  <a:pt x="654939" y="1186434"/>
                </a:lnTo>
                <a:lnTo>
                  <a:pt x="653225" y="1186434"/>
                </a:lnTo>
                <a:lnTo>
                  <a:pt x="652653" y="1187577"/>
                </a:lnTo>
                <a:lnTo>
                  <a:pt x="652082" y="1190434"/>
                </a:lnTo>
                <a:lnTo>
                  <a:pt x="652653" y="1192149"/>
                </a:lnTo>
                <a:lnTo>
                  <a:pt x="652653" y="1194435"/>
                </a:lnTo>
                <a:lnTo>
                  <a:pt x="653225" y="1196721"/>
                </a:lnTo>
                <a:lnTo>
                  <a:pt x="652653" y="1199007"/>
                </a:lnTo>
                <a:lnTo>
                  <a:pt x="651510" y="1200150"/>
                </a:lnTo>
                <a:lnTo>
                  <a:pt x="649796" y="1200150"/>
                </a:lnTo>
                <a:lnTo>
                  <a:pt x="648081" y="1199579"/>
                </a:lnTo>
                <a:lnTo>
                  <a:pt x="645795" y="1199579"/>
                </a:lnTo>
                <a:lnTo>
                  <a:pt x="645224" y="1201293"/>
                </a:lnTo>
                <a:lnTo>
                  <a:pt x="645795" y="1203579"/>
                </a:lnTo>
                <a:lnTo>
                  <a:pt x="644652" y="1205293"/>
                </a:lnTo>
                <a:lnTo>
                  <a:pt x="643509" y="1206437"/>
                </a:lnTo>
                <a:lnTo>
                  <a:pt x="641223" y="1206437"/>
                </a:lnTo>
                <a:lnTo>
                  <a:pt x="639509" y="1205865"/>
                </a:lnTo>
                <a:lnTo>
                  <a:pt x="637794" y="1204722"/>
                </a:lnTo>
                <a:lnTo>
                  <a:pt x="636651" y="1204150"/>
                </a:lnTo>
                <a:lnTo>
                  <a:pt x="634365" y="1203579"/>
                </a:lnTo>
                <a:lnTo>
                  <a:pt x="632079" y="1204150"/>
                </a:lnTo>
                <a:lnTo>
                  <a:pt x="630365" y="1204722"/>
                </a:lnTo>
                <a:lnTo>
                  <a:pt x="628650" y="1205293"/>
                </a:lnTo>
                <a:lnTo>
                  <a:pt x="626936" y="1206437"/>
                </a:lnTo>
                <a:lnTo>
                  <a:pt x="625793" y="1207580"/>
                </a:lnTo>
                <a:lnTo>
                  <a:pt x="625221" y="1209294"/>
                </a:lnTo>
                <a:lnTo>
                  <a:pt x="624650" y="1211008"/>
                </a:lnTo>
                <a:lnTo>
                  <a:pt x="624650" y="1213295"/>
                </a:lnTo>
                <a:lnTo>
                  <a:pt x="623507" y="1214438"/>
                </a:lnTo>
                <a:lnTo>
                  <a:pt x="622363" y="1215581"/>
                </a:lnTo>
                <a:lnTo>
                  <a:pt x="620078" y="1216152"/>
                </a:lnTo>
                <a:lnTo>
                  <a:pt x="618363" y="1216152"/>
                </a:lnTo>
                <a:lnTo>
                  <a:pt x="616649" y="1217295"/>
                </a:lnTo>
                <a:lnTo>
                  <a:pt x="616077" y="1219009"/>
                </a:lnTo>
                <a:lnTo>
                  <a:pt x="614934" y="1220152"/>
                </a:lnTo>
                <a:lnTo>
                  <a:pt x="614363" y="1221867"/>
                </a:lnTo>
                <a:lnTo>
                  <a:pt x="612648" y="1223010"/>
                </a:lnTo>
                <a:lnTo>
                  <a:pt x="610934" y="1223581"/>
                </a:lnTo>
                <a:lnTo>
                  <a:pt x="608648" y="1223581"/>
                </a:lnTo>
                <a:lnTo>
                  <a:pt x="606933" y="1223581"/>
                </a:lnTo>
                <a:lnTo>
                  <a:pt x="604647" y="1223010"/>
                </a:lnTo>
                <a:lnTo>
                  <a:pt x="603504" y="1221867"/>
                </a:lnTo>
                <a:lnTo>
                  <a:pt x="601790" y="1221867"/>
                </a:lnTo>
                <a:lnTo>
                  <a:pt x="599504" y="1222439"/>
                </a:lnTo>
                <a:lnTo>
                  <a:pt x="597218" y="1222439"/>
                </a:lnTo>
                <a:lnTo>
                  <a:pt x="594932" y="1222439"/>
                </a:lnTo>
                <a:lnTo>
                  <a:pt x="592646" y="1223010"/>
                </a:lnTo>
                <a:lnTo>
                  <a:pt x="590931" y="1223581"/>
                </a:lnTo>
                <a:lnTo>
                  <a:pt x="590360" y="1225296"/>
                </a:lnTo>
                <a:lnTo>
                  <a:pt x="590360" y="1227582"/>
                </a:lnTo>
                <a:lnTo>
                  <a:pt x="590360" y="1229297"/>
                </a:lnTo>
                <a:lnTo>
                  <a:pt x="591503" y="1230439"/>
                </a:lnTo>
                <a:lnTo>
                  <a:pt x="592646" y="1231582"/>
                </a:lnTo>
                <a:lnTo>
                  <a:pt x="593789" y="1233297"/>
                </a:lnTo>
                <a:lnTo>
                  <a:pt x="593217" y="1235012"/>
                </a:lnTo>
                <a:lnTo>
                  <a:pt x="591503" y="1235583"/>
                </a:lnTo>
                <a:lnTo>
                  <a:pt x="589788" y="1236726"/>
                </a:lnTo>
                <a:lnTo>
                  <a:pt x="588645" y="1237869"/>
                </a:lnTo>
                <a:lnTo>
                  <a:pt x="588645" y="1239583"/>
                </a:lnTo>
                <a:lnTo>
                  <a:pt x="588645" y="1241298"/>
                </a:lnTo>
                <a:lnTo>
                  <a:pt x="589788" y="1243013"/>
                </a:lnTo>
                <a:lnTo>
                  <a:pt x="589788" y="1245298"/>
                </a:lnTo>
                <a:lnTo>
                  <a:pt x="589217" y="1247013"/>
                </a:lnTo>
                <a:lnTo>
                  <a:pt x="588645" y="1248156"/>
                </a:lnTo>
                <a:lnTo>
                  <a:pt x="586931" y="1249299"/>
                </a:lnTo>
                <a:lnTo>
                  <a:pt x="585788" y="1250442"/>
                </a:lnTo>
                <a:lnTo>
                  <a:pt x="584073" y="1251014"/>
                </a:lnTo>
                <a:lnTo>
                  <a:pt x="582930" y="1252156"/>
                </a:lnTo>
                <a:lnTo>
                  <a:pt x="581216" y="1252728"/>
                </a:lnTo>
                <a:lnTo>
                  <a:pt x="578930" y="1253299"/>
                </a:lnTo>
                <a:lnTo>
                  <a:pt x="577215" y="1253871"/>
                </a:lnTo>
                <a:lnTo>
                  <a:pt x="574929" y="1253871"/>
                </a:lnTo>
                <a:lnTo>
                  <a:pt x="573215" y="1254442"/>
                </a:lnTo>
                <a:lnTo>
                  <a:pt x="572072" y="1256157"/>
                </a:lnTo>
                <a:lnTo>
                  <a:pt x="571500" y="1257872"/>
                </a:lnTo>
                <a:lnTo>
                  <a:pt x="572072" y="1260157"/>
                </a:lnTo>
                <a:lnTo>
                  <a:pt x="572643" y="1261300"/>
                </a:lnTo>
                <a:lnTo>
                  <a:pt x="573215" y="1263015"/>
                </a:lnTo>
                <a:lnTo>
                  <a:pt x="573215" y="1265301"/>
                </a:lnTo>
                <a:lnTo>
                  <a:pt x="572072" y="1265873"/>
                </a:lnTo>
                <a:lnTo>
                  <a:pt x="570357" y="1266444"/>
                </a:lnTo>
                <a:lnTo>
                  <a:pt x="568643" y="1267015"/>
                </a:lnTo>
                <a:lnTo>
                  <a:pt x="567500" y="1268158"/>
                </a:lnTo>
                <a:lnTo>
                  <a:pt x="566357" y="1269873"/>
                </a:lnTo>
                <a:lnTo>
                  <a:pt x="565785" y="1271588"/>
                </a:lnTo>
                <a:lnTo>
                  <a:pt x="564071" y="1272159"/>
                </a:lnTo>
                <a:lnTo>
                  <a:pt x="561785" y="1272159"/>
                </a:lnTo>
                <a:lnTo>
                  <a:pt x="559499" y="1272159"/>
                </a:lnTo>
                <a:lnTo>
                  <a:pt x="557213" y="1272159"/>
                </a:lnTo>
                <a:lnTo>
                  <a:pt x="556070" y="1273302"/>
                </a:lnTo>
                <a:lnTo>
                  <a:pt x="554927" y="1274445"/>
                </a:lnTo>
                <a:lnTo>
                  <a:pt x="553784" y="1275588"/>
                </a:lnTo>
                <a:lnTo>
                  <a:pt x="553212" y="1277302"/>
                </a:lnTo>
                <a:lnTo>
                  <a:pt x="552641" y="1279017"/>
                </a:lnTo>
                <a:lnTo>
                  <a:pt x="551498" y="1280731"/>
                </a:lnTo>
                <a:lnTo>
                  <a:pt x="551498" y="1282446"/>
                </a:lnTo>
                <a:lnTo>
                  <a:pt x="550355" y="1284160"/>
                </a:lnTo>
                <a:lnTo>
                  <a:pt x="549783" y="1285875"/>
                </a:lnTo>
                <a:lnTo>
                  <a:pt x="548640" y="1287018"/>
                </a:lnTo>
                <a:lnTo>
                  <a:pt x="548069" y="1288732"/>
                </a:lnTo>
                <a:lnTo>
                  <a:pt x="547497" y="1290447"/>
                </a:lnTo>
                <a:lnTo>
                  <a:pt x="547497" y="1292733"/>
                </a:lnTo>
                <a:lnTo>
                  <a:pt x="547497" y="1295019"/>
                </a:lnTo>
                <a:lnTo>
                  <a:pt x="546354" y="1296162"/>
                </a:lnTo>
                <a:lnTo>
                  <a:pt x="545211" y="1297305"/>
                </a:lnTo>
                <a:lnTo>
                  <a:pt x="543497" y="1297876"/>
                </a:lnTo>
                <a:lnTo>
                  <a:pt x="542354" y="1299020"/>
                </a:lnTo>
                <a:lnTo>
                  <a:pt x="540068" y="1299020"/>
                </a:lnTo>
                <a:lnTo>
                  <a:pt x="537782" y="1299020"/>
                </a:lnTo>
                <a:lnTo>
                  <a:pt x="536067" y="1298448"/>
                </a:lnTo>
                <a:lnTo>
                  <a:pt x="533781" y="1298448"/>
                </a:lnTo>
                <a:lnTo>
                  <a:pt x="531495" y="1297876"/>
                </a:lnTo>
                <a:lnTo>
                  <a:pt x="529781" y="1297305"/>
                </a:lnTo>
                <a:lnTo>
                  <a:pt x="528638" y="1296733"/>
                </a:lnTo>
                <a:lnTo>
                  <a:pt x="526352" y="1296162"/>
                </a:lnTo>
                <a:lnTo>
                  <a:pt x="525209" y="1295019"/>
                </a:lnTo>
                <a:lnTo>
                  <a:pt x="522923" y="1294448"/>
                </a:lnTo>
                <a:lnTo>
                  <a:pt x="521780" y="1293876"/>
                </a:lnTo>
                <a:lnTo>
                  <a:pt x="520065" y="1293305"/>
                </a:lnTo>
                <a:lnTo>
                  <a:pt x="518350" y="1292162"/>
                </a:lnTo>
                <a:lnTo>
                  <a:pt x="516636" y="1291590"/>
                </a:lnTo>
                <a:lnTo>
                  <a:pt x="515493" y="1290447"/>
                </a:lnTo>
                <a:lnTo>
                  <a:pt x="514922" y="1288732"/>
                </a:lnTo>
                <a:lnTo>
                  <a:pt x="514350" y="1287018"/>
                </a:lnTo>
                <a:lnTo>
                  <a:pt x="513779" y="1285304"/>
                </a:lnTo>
                <a:lnTo>
                  <a:pt x="513207" y="1283017"/>
                </a:lnTo>
                <a:lnTo>
                  <a:pt x="513207" y="1280731"/>
                </a:lnTo>
                <a:lnTo>
                  <a:pt x="512636" y="1279017"/>
                </a:lnTo>
                <a:lnTo>
                  <a:pt x="512064" y="1276731"/>
                </a:lnTo>
                <a:lnTo>
                  <a:pt x="511493" y="1275016"/>
                </a:lnTo>
                <a:lnTo>
                  <a:pt x="511493" y="1273302"/>
                </a:lnTo>
                <a:lnTo>
                  <a:pt x="510350" y="1271588"/>
                </a:lnTo>
                <a:lnTo>
                  <a:pt x="509207" y="1270445"/>
                </a:lnTo>
                <a:lnTo>
                  <a:pt x="508635" y="1268730"/>
                </a:lnTo>
                <a:lnTo>
                  <a:pt x="507492" y="1267587"/>
                </a:lnTo>
                <a:lnTo>
                  <a:pt x="506349" y="1265873"/>
                </a:lnTo>
                <a:lnTo>
                  <a:pt x="505206" y="1264730"/>
                </a:lnTo>
                <a:lnTo>
                  <a:pt x="504063" y="1263015"/>
                </a:lnTo>
                <a:lnTo>
                  <a:pt x="502920" y="1262443"/>
                </a:lnTo>
                <a:lnTo>
                  <a:pt x="502349" y="1261300"/>
                </a:lnTo>
                <a:lnTo>
                  <a:pt x="500634" y="1260157"/>
                </a:lnTo>
                <a:lnTo>
                  <a:pt x="499491" y="1259014"/>
                </a:lnTo>
                <a:lnTo>
                  <a:pt x="498348" y="1257300"/>
                </a:lnTo>
                <a:lnTo>
                  <a:pt x="497205" y="1256157"/>
                </a:lnTo>
                <a:lnTo>
                  <a:pt x="496062" y="1255014"/>
                </a:lnTo>
                <a:lnTo>
                  <a:pt x="494919" y="1253871"/>
                </a:lnTo>
                <a:lnTo>
                  <a:pt x="493776" y="1252728"/>
                </a:lnTo>
                <a:lnTo>
                  <a:pt x="493776" y="1250442"/>
                </a:lnTo>
                <a:lnTo>
                  <a:pt x="494348" y="1248727"/>
                </a:lnTo>
                <a:lnTo>
                  <a:pt x="494919" y="1247013"/>
                </a:lnTo>
                <a:lnTo>
                  <a:pt x="496062" y="1245298"/>
                </a:lnTo>
                <a:lnTo>
                  <a:pt x="496634" y="1244156"/>
                </a:lnTo>
                <a:lnTo>
                  <a:pt x="497205" y="1241870"/>
                </a:lnTo>
                <a:lnTo>
                  <a:pt x="497776" y="1240155"/>
                </a:lnTo>
                <a:lnTo>
                  <a:pt x="498348" y="1238440"/>
                </a:lnTo>
                <a:lnTo>
                  <a:pt x="498348" y="1236155"/>
                </a:lnTo>
                <a:lnTo>
                  <a:pt x="497776" y="1233868"/>
                </a:lnTo>
                <a:lnTo>
                  <a:pt x="497776" y="1232154"/>
                </a:lnTo>
                <a:lnTo>
                  <a:pt x="497205" y="1230439"/>
                </a:lnTo>
                <a:lnTo>
                  <a:pt x="496634" y="1228725"/>
                </a:lnTo>
                <a:lnTo>
                  <a:pt x="495491" y="1227010"/>
                </a:lnTo>
                <a:lnTo>
                  <a:pt x="494919" y="1225296"/>
                </a:lnTo>
                <a:lnTo>
                  <a:pt x="493205" y="1224153"/>
                </a:lnTo>
                <a:lnTo>
                  <a:pt x="491490" y="1224153"/>
                </a:lnTo>
                <a:lnTo>
                  <a:pt x="489204" y="1224153"/>
                </a:lnTo>
                <a:lnTo>
                  <a:pt x="487490" y="1224724"/>
                </a:lnTo>
                <a:lnTo>
                  <a:pt x="485204" y="1224724"/>
                </a:lnTo>
                <a:lnTo>
                  <a:pt x="480060" y="1220152"/>
                </a:lnTo>
                <a:lnTo>
                  <a:pt x="473774" y="1214438"/>
                </a:lnTo>
                <a:lnTo>
                  <a:pt x="468059" y="1209294"/>
                </a:lnTo>
                <a:lnTo>
                  <a:pt x="467487" y="1208151"/>
                </a:lnTo>
                <a:lnTo>
                  <a:pt x="466916" y="1206437"/>
                </a:lnTo>
                <a:lnTo>
                  <a:pt x="466344" y="1204722"/>
                </a:lnTo>
                <a:lnTo>
                  <a:pt x="465773" y="1203007"/>
                </a:lnTo>
                <a:lnTo>
                  <a:pt x="465201" y="1200722"/>
                </a:lnTo>
                <a:lnTo>
                  <a:pt x="464058" y="1199579"/>
                </a:lnTo>
                <a:lnTo>
                  <a:pt x="463487" y="1197292"/>
                </a:lnTo>
                <a:lnTo>
                  <a:pt x="462344" y="1196149"/>
                </a:lnTo>
                <a:lnTo>
                  <a:pt x="461200" y="1194435"/>
                </a:lnTo>
                <a:lnTo>
                  <a:pt x="458915" y="1194435"/>
                </a:lnTo>
                <a:lnTo>
                  <a:pt x="457772" y="1193864"/>
                </a:lnTo>
                <a:lnTo>
                  <a:pt x="457200" y="1192149"/>
                </a:lnTo>
                <a:lnTo>
                  <a:pt x="456057" y="1190434"/>
                </a:lnTo>
                <a:lnTo>
                  <a:pt x="454914" y="1189291"/>
                </a:lnTo>
                <a:lnTo>
                  <a:pt x="453200" y="1188720"/>
                </a:lnTo>
                <a:lnTo>
                  <a:pt x="450914" y="1188720"/>
                </a:lnTo>
                <a:lnTo>
                  <a:pt x="449771" y="1187577"/>
                </a:lnTo>
                <a:lnTo>
                  <a:pt x="448628" y="1186434"/>
                </a:lnTo>
                <a:lnTo>
                  <a:pt x="446342" y="1186434"/>
                </a:lnTo>
                <a:lnTo>
                  <a:pt x="444056" y="1187006"/>
                </a:lnTo>
                <a:lnTo>
                  <a:pt x="442341" y="1186434"/>
                </a:lnTo>
                <a:lnTo>
                  <a:pt x="440626" y="1185863"/>
                </a:lnTo>
                <a:lnTo>
                  <a:pt x="438912" y="1185863"/>
                </a:lnTo>
                <a:lnTo>
                  <a:pt x="436626" y="1186434"/>
                </a:lnTo>
                <a:lnTo>
                  <a:pt x="434340" y="1186434"/>
                </a:lnTo>
                <a:lnTo>
                  <a:pt x="433197" y="1187577"/>
                </a:lnTo>
                <a:lnTo>
                  <a:pt x="432054" y="1188720"/>
                </a:lnTo>
                <a:lnTo>
                  <a:pt x="430340" y="1189863"/>
                </a:lnTo>
                <a:lnTo>
                  <a:pt x="429197" y="1191006"/>
                </a:lnTo>
                <a:lnTo>
                  <a:pt x="427482" y="1191577"/>
                </a:lnTo>
                <a:lnTo>
                  <a:pt x="425196" y="1192149"/>
                </a:lnTo>
                <a:lnTo>
                  <a:pt x="424053" y="1192149"/>
                </a:lnTo>
                <a:lnTo>
                  <a:pt x="422910" y="1192149"/>
                </a:lnTo>
                <a:lnTo>
                  <a:pt x="420624" y="1192149"/>
                </a:lnTo>
                <a:lnTo>
                  <a:pt x="418910" y="1191577"/>
                </a:lnTo>
                <a:lnTo>
                  <a:pt x="416624" y="1191577"/>
                </a:lnTo>
                <a:lnTo>
                  <a:pt x="414338" y="1192149"/>
                </a:lnTo>
                <a:lnTo>
                  <a:pt x="412051" y="1191577"/>
                </a:lnTo>
                <a:lnTo>
                  <a:pt x="410337" y="1191577"/>
                </a:lnTo>
                <a:lnTo>
                  <a:pt x="409194" y="1192721"/>
                </a:lnTo>
                <a:lnTo>
                  <a:pt x="408051" y="1193864"/>
                </a:lnTo>
                <a:lnTo>
                  <a:pt x="407480" y="1195578"/>
                </a:lnTo>
                <a:lnTo>
                  <a:pt x="407480" y="1197864"/>
                </a:lnTo>
                <a:lnTo>
                  <a:pt x="408051" y="1200722"/>
                </a:lnTo>
                <a:lnTo>
                  <a:pt x="407480" y="1202436"/>
                </a:lnTo>
                <a:lnTo>
                  <a:pt x="406908" y="1204722"/>
                </a:lnTo>
                <a:lnTo>
                  <a:pt x="406337" y="1205865"/>
                </a:lnTo>
                <a:lnTo>
                  <a:pt x="405194" y="1207008"/>
                </a:lnTo>
                <a:lnTo>
                  <a:pt x="404622" y="1208723"/>
                </a:lnTo>
                <a:lnTo>
                  <a:pt x="403479" y="1210437"/>
                </a:lnTo>
                <a:lnTo>
                  <a:pt x="403479" y="1212723"/>
                </a:lnTo>
                <a:lnTo>
                  <a:pt x="403479" y="1215009"/>
                </a:lnTo>
                <a:lnTo>
                  <a:pt x="402336" y="1216152"/>
                </a:lnTo>
                <a:lnTo>
                  <a:pt x="401193" y="1217295"/>
                </a:lnTo>
                <a:lnTo>
                  <a:pt x="399479" y="1218438"/>
                </a:lnTo>
                <a:lnTo>
                  <a:pt x="397764" y="1219009"/>
                </a:lnTo>
                <a:lnTo>
                  <a:pt x="396050" y="1219581"/>
                </a:lnTo>
                <a:lnTo>
                  <a:pt x="394335" y="1220724"/>
                </a:lnTo>
                <a:lnTo>
                  <a:pt x="393192" y="1221296"/>
                </a:lnTo>
                <a:lnTo>
                  <a:pt x="391478" y="1221867"/>
                </a:lnTo>
                <a:lnTo>
                  <a:pt x="389763" y="1223010"/>
                </a:lnTo>
                <a:lnTo>
                  <a:pt x="388620" y="1224153"/>
                </a:lnTo>
                <a:lnTo>
                  <a:pt x="388049" y="1225867"/>
                </a:lnTo>
                <a:lnTo>
                  <a:pt x="387477" y="1227582"/>
                </a:lnTo>
                <a:lnTo>
                  <a:pt x="387477" y="1229868"/>
                </a:lnTo>
                <a:lnTo>
                  <a:pt x="386906" y="1231582"/>
                </a:lnTo>
                <a:lnTo>
                  <a:pt x="385191" y="1232725"/>
                </a:lnTo>
                <a:lnTo>
                  <a:pt x="382905" y="1232725"/>
                </a:lnTo>
                <a:lnTo>
                  <a:pt x="380619" y="1232725"/>
                </a:lnTo>
                <a:lnTo>
                  <a:pt x="378333" y="1232725"/>
                </a:lnTo>
                <a:lnTo>
                  <a:pt x="376619" y="1233297"/>
                </a:lnTo>
                <a:lnTo>
                  <a:pt x="375475" y="1235012"/>
                </a:lnTo>
                <a:lnTo>
                  <a:pt x="374904" y="1236726"/>
                </a:lnTo>
                <a:lnTo>
                  <a:pt x="374333" y="1238440"/>
                </a:lnTo>
                <a:lnTo>
                  <a:pt x="374333" y="1240726"/>
                </a:lnTo>
                <a:lnTo>
                  <a:pt x="374333" y="1243013"/>
                </a:lnTo>
                <a:lnTo>
                  <a:pt x="374904" y="1245298"/>
                </a:lnTo>
                <a:lnTo>
                  <a:pt x="374333" y="1247013"/>
                </a:lnTo>
                <a:lnTo>
                  <a:pt x="373190" y="1248156"/>
                </a:lnTo>
                <a:lnTo>
                  <a:pt x="371475" y="1249299"/>
                </a:lnTo>
                <a:lnTo>
                  <a:pt x="370332" y="1249871"/>
                </a:lnTo>
                <a:lnTo>
                  <a:pt x="368618" y="1251014"/>
                </a:lnTo>
                <a:lnTo>
                  <a:pt x="367475" y="1252156"/>
                </a:lnTo>
                <a:lnTo>
                  <a:pt x="366332" y="1253871"/>
                </a:lnTo>
                <a:lnTo>
                  <a:pt x="365760" y="1255014"/>
                </a:lnTo>
                <a:lnTo>
                  <a:pt x="364617" y="1256729"/>
                </a:lnTo>
                <a:lnTo>
                  <a:pt x="363474" y="1257872"/>
                </a:lnTo>
                <a:lnTo>
                  <a:pt x="361760" y="1258443"/>
                </a:lnTo>
                <a:lnTo>
                  <a:pt x="360045" y="1258443"/>
                </a:lnTo>
                <a:lnTo>
                  <a:pt x="357759" y="1257872"/>
                </a:lnTo>
                <a:lnTo>
                  <a:pt x="356045" y="1257872"/>
                </a:lnTo>
                <a:lnTo>
                  <a:pt x="354330" y="1258443"/>
                </a:lnTo>
                <a:lnTo>
                  <a:pt x="353187" y="1259586"/>
                </a:lnTo>
                <a:lnTo>
                  <a:pt x="351473" y="1260157"/>
                </a:lnTo>
                <a:lnTo>
                  <a:pt x="350330" y="1261872"/>
                </a:lnTo>
                <a:lnTo>
                  <a:pt x="349187" y="1262443"/>
                </a:lnTo>
                <a:lnTo>
                  <a:pt x="348044" y="1263015"/>
                </a:lnTo>
                <a:lnTo>
                  <a:pt x="345758" y="1264158"/>
                </a:lnTo>
                <a:lnTo>
                  <a:pt x="344043" y="1264730"/>
                </a:lnTo>
                <a:lnTo>
                  <a:pt x="341757" y="1264730"/>
                </a:lnTo>
                <a:lnTo>
                  <a:pt x="339471" y="1264730"/>
                </a:lnTo>
                <a:lnTo>
                  <a:pt x="337757" y="1264730"/>
                </a:lnTo>
                <a:lnTo>
                  <a:pt x="336614" y="1263587"/>
                </a:lnTo>
                <a:lnTo>
                  <a:pt x="335471" y="1263015"/>
                </a:lnTo>
                <a:lnTo>
                  <a:pt x="334328" y="1261300"/>
                </a:lnTo>
                <a:lnTo>
                  <a:pt x="333185" y="1260157"/>
                </a:lnTo>
                <a:lnTo>
                  <a:pt x="330899" y="1260157"/>
                </a:lnTo>
                <a:lnTo>
                  <a:pt x="328613" y="1260157"/>
                </a:lnTo>
                <a:lnTo>
                  <a:pt x="326898" y="1259586"/>
                </a:lnTo>
                <a:lnTo>
                  <a:pt x="325755" y="1257872"/>
                </a:lnTo>
                <a:lnTo>
                  <a:pt x="324612" y="1256729"/>
                </a:lnTo>
                <a:lnTo>
                  <a:pt x="322898" y="1256157"/>
                </a:lnTo>
                <a:lnTo>
                  <a:pt x="320612" y="1256157"/>
                </a:lnTo>
                <a:lnTo>
                  <a:pt x="318325" y="1255585"/>
                </a:lnTo>
                <a:lnTo>
                  <a:pt x="316611" y="1255585"/>
                </a:lnTo>
                <a:lnTo>
                  <a:pt x="315468" y="1254442"/>
                </a:lnTo>
                <a:lnTo>
                  <a:pt x="313754" y="1253299"/>
                </a:lnTo>
                <a:lnTo>
                  <a:pt x="313182" y="1252156"/>
                </a:lnTo>
                <a:lnTo>
                  <a:pt x="312039" y="1250442"/>
                </a:lnTo>
                <a:lnTo>
                  <a:pt x="310896" y="1249299"/>
                </a:lnTo>
                <a:lnTo>
                  <a:pt x="309753" y="1248156"/>
                </a:lnTo>
                <a:lnTo>
                  <a:pt x="308039" y="1247013"/>
                </a:lnTo>
                <a:lnTo>
                  <a:pt x="306324" y="1247013"/>
                </a:lnTo>
                <a:lnTo>
                  <a:pt x="305181" y="1245870"/>
                </a:lnTo>
                <a:lnTo>
                  <a:pt x="304038" y="1244156"/>
                </a:lnTo>
                <a:lnTo>
                  <a:pt x="303467" y="1242441"/>
                </a:lnTo>
                <a:lnTo>
                  <a:pt x="302895" y="1240726"/>
                </a:lnTo>
                <a:lnTo>
                  <a:pt x="302324" y="1239012"/>
                </a:lnTo>
                <a:lnTo>
                  <a:pt x="301752" y="1237298"/>
                </a:lnTo>
                <a:lnTo>
                  <a:pt x="300609" y="1235583"/>
                </a:lnTo>
                <a:lnTo>
                  <a:pt x="300038" y="1233868"/>
                </a:lnTo>
                <a:lnTo>
                  <a:pt x="299466" y="1232154"/>
                </a:lnTo>
                <a:lnTo>
                  <a:pt x="298323" y="1230439"/>
                </a:lnTo>
                <a:lnTo>
                  <a:pt x="297752" y="1228725"/>
                </a:lnTo>
                <a:lnTo>
                  <a:pt x="297180" y="1227582"/>
                </a:lnTo>
                <a:lnTo>
                  <a:pt x="296037" y="1226439"/>
                </a:lnTo>
                <a:lnTo>
                  <a:pt x="294323" y="1225867"/>
                </a:lnTo>
                <a:lnTo>
                  <a:pt x="292037" y="1225296"/>
                </a:lnTo>
                <a:lnTo>
                  <a:pt x="289751" y="1225296"/>
                </a:lnTo>
                <a:lnTo>
                  <a:pt x="287465" y="1225296"/>
                </a:lnTo>
                <a:lnTo>
                  <a:pt x="285750" y="1224724"/>
                </a:lnTo>
                <a:lnTo>
                  <a:pt x="284607" y="1223581"/>
                </a:lnTo>
                <a:lnTo>
                  <a:pt x="283464" y="1222439"/>
                </a:lnTo>
                <a:lnTo>
                  <a:pt x="281750" y="1221296"/>
                </a:lnTo>
                <a:lnTo>
                  <a:pt x="280035" y="1220724"/>
                </a:lnTo>
                <a:lnTo>
                  <a:pt x="278321" y="1220152"/>
                </a:lnTo>
                <a:lnTo>
                  <a:pt x="275463" y="1220724"/>
                </a:lnTo>
                <a:lnTo>
                  <a:pt x="273749" y="1220152"/>
                </a:lnTo>
                <a:lnTo>
                  <a:pt x="272034" y="1219009"/>
                </a:lnTo>
                <a:lnTo>
                  <a:pt x="270891" y="1218438"/>
                </a:lnTo>
                <a:lnTo>
                  <a:pt x="269177" y="1217295"/>
                </a:lnTo>
                <a:lnTo>
                  <a:pt x="267462" y="1216723"/>
                </a:lnTo>
                <a:lnTo>
                  <a:pt x="266319" y="1215581"/>
                </a:lnTo>
                <a:lnTo>
                  <a:pt x="265748" y="1214438"/>
                </a:lnTo>
                <a:lnTo>
                  <a:pt x="264605" y="1212723"/>
                </a:lnTo>
                <a:lnTo>
                  <a:pt x="264033" y="1211580"/>
                </a:lnTo>
                <a:lnTo>
                  <a:pt x="262890" y="1210437"/>
                </a:lnTo>
                <a:lnTo>
                  <a:pt x="261176" y="1209294"/>
                </a:lnTo>
                <a:lnTo>
                  <a:pt x="259461" y="1208151"/>
                </a:lnTo>
                <a:lnTo>
                  <a:pt x="258318" y="1207580"/>
                </a:lnTo>
                <a:lnTo>
                  <a:pt x="257175" y="1206437"/>
                </a:lnTo>
                <a:lnTo>
                  <a:pt x="256032" y="1205293"/>
                </a:lnTo>
                <a:lnTo>
                  <a:pt x="255461" y="1203579"/>
                </a:lnTo>
                <a:lnTo>
                  <a:pt x="255461" y="1200722"/>
                </a:lnTo>
                <a:lnTo>
                  <a:pt x="256032" y="1199007"/>
                </a:lnTo>
                <a:lnTo>
                  <a:pt x="256032" y="1196721"/>
                </a:lnTo>
                <a:lnTo>
                  <a:pt x="255461" y="1194435"/>
                </a:lnTo>
                <a:lnTo>
                  <a:pt x="255461" y="1192721"/>
                </a:lnTo>
                <a:lnTo>
                  <a:pt x="256604" y="1191577"/>
                </a:lnTo>
                <a:lnTo>
                  <a:pt x="257175" y="1189863"/>
                </a:lnTo>
                <a:lnTo>
                  <a:pt x="257747" y="1188148"/>
                </a:lnTo>
                <a:lnTo>
                  <a:pt x="258890" y="1186434"/>
                </a:lnTo>
                <a:lnTo>
                  <a:pt x="260033" y="1185291"/>
                </a:lnTo>
                <a:lnTo>
                  <a:pt x="261176" y="1184148"/>
                </a:lnTo>
                <a:lnTo>
                  <a:pt x="262890" y="1183005"/>
                </a:lnTo>
                <a:lnTo>
                  <a:pt x="264605" y="1182433"/>
                </a:lnTo>
                <a:lnTo>
                  <a:pt x="266319" y="1182433"/>
                </a:lnTo>
                <a:lnTo>
                  <a:pt x="268034" y="1181862"/>
                </a:lnTo>
                <a:lnTo>
                  <a:pt x="269748" y="1180719"/>
                </a:lnTo>
                <a:lnTo>
                  <a:pt x="271463" y="1179576"/>
                </a:lnTo>
                <a:lnTo>
                  <a:pt x="272034" y="1178433"/>
                </a:lnTo>
                <a:lnTo>
                  <a:pt x="273177" y="1176718"/>
                </a:lnTo>
                <a:lnTo>
                  <a:pt x="273177" y="1175004"/>
                </a:lnTo>
                <a:lnTo>
                  <a:pt x="273749" y="1173289"/>
                </a:lnTo>
                <a:lnTo>
                  <a:pt x="274892" y="1171575"/>
                </a:lnTo>
                <a:lnTo>
                  <a:pt x="275463" y="1170432"/>
                </a:lnTo>
                <a:lnTo>
                  <a:pt x="276606" y="1168717"/>
                </a:lnTo>
                <a:lnTo>
                  <a:pt x="277178" y="1167003"/>
                </a:lnTo>
                <a:lnTo>
                  <a:pt x="277749" y="1165289"/>
                </a:lnTo>
                <a:lnTo>
                  <a:pt x="277749" y="1163002"/>
                </a:lnTo>
                <a:lnTo>
                  <a:pt x="277749" y="1160716"/>
                </a:lnTo>
                <a:lnTo>
                  <a:pt x="277178" y="1159002"/>
                </a:lnTo>
                <a:lnTo>
                  <a:pt x="276606" y="1157288"/>
                </a:lnTo>
                <a:lnTo>
                  <a:pt x="276035" y="1155573"/>
                </a:lnTo>
                <a:lnTo>
                  <a:pt x="276035" y="1153287"/>
                </a:lnTo>
                <a:lnTo>
                  <a:pt x="276606" y="1151573"/>
                </a:lnTo>
                <a:lnTo>
                  <a:pt x="276606" y="1149287"/>
                </a:lnTo>
                <a:lnTo>
                  <a:pt x="276035" y="1147572"/>
                </a:lnTo>
                <a:lnTo>
                  <a:pt x="275463" y="1145857"/>
                </a:lnTo>
                <a:lnTo>
                  <a:pt x="274320" y="1144714"/>
                </a:lnTo>
                <a:lnTo>
                  <a:pt x="273749" y="1143000"/>
                </a:lnTo>
                <a:lnTo>
                  <a:pt x="273177" y="1140714"/>
                </a:lnTo>
                <a:lnTo>
                  <a:pt x="273749" y="1138999"/>
                </a:lnTo>
                <a:lnTo>
                  <a:pt x="274892" y="1137856"/>
                </a:lnTo>
                <a:lnTo>
                  <a:pt x="276035" y="1136714"/>
                </a:lnTo>
                <a:lnTo>
                  <a:pt x="276606" y="1134999"/>
                </a:lnTo>
                <a:lnTo>
                  <a:pt x="277178" y="1133284"/>
                </a:lnTo>
                <a:lnTo>
                  <a:pt x="278321" y="1132141"/>
                </a:lnTo>
                <a:lnTo>
                  <a:pt x="279464" y="1130998"/>
                </a:lnTo>
                <a:lnTo>
                  <a:pt x="281178" y="1129856"/>
                </a:lnTo>
                <a:lnTo>
                  <a:pt x="282893" y="1129284"/>
                </a:lnTo>
                <a:lnTo>
                  <a:pt x="284607" y="1129856"/>
                </a:lnTo>
                <a:lnTo>
                  <a:pt x="285750" y="1130998"/>
                </a:lnTo>
                <a:lnTo>
                  <a:pt x="286893" y="1132141"/>
                </a:lnTo>
                <a:lnTo>
                  <a:pt x="288036" y="1133284"/>
                </a:lnTo>
                <a:lnTo>
                  <a:pt x="289751" y="1133284"/>
                </a:lnTo>
                <a:lnTo>
                  <a:pt x="291465" y="1132713"/>
                </a:lnTo>
                <a:lnTo>
                  <a:pt x="293751" y="1132141"/>
                </a:lnTo>
                <a:lnTo>
                  <a:pt x="295466" y="1131570"/>
                </a:lnTo>
                <a:lnTo>
                  <a:pt x="296609" y="1130427"/>
                </a:lnTo>
                <a:lnTo>
                  <a:pt x="297752" y="1129284"/>
                </a:lnTo>
                <a:lnTo>
                  <a:pt x="298323" y="1127570"/>
                </a:lnTo>
                <a:lnTo>
                  <a:pt x="297752" y="1125855"/>
                </a:lnTo>
                <a:lnTo>
                  <a:pt x="297180" y="1124140"/>
                </a:lnTo>
                <a:lnTo>
                  <a:pt x="297180" y="1122998"/>
                </a:lnTo>
                <a:lnTo>
                  <a:pt x="297180" y="1121283"/>
                </a:lnTo>
                <a:lnTo>
                  <a:pt x="296609" y="1118997"/>
                </a:lnTo>
                <a:lnTo>
                  <a:pt x="296609" y="1116711"/>
                </a:lnTo>
                <a:lnTo>
                  <a:pt x="296609" y="1114425"/>
                </a:lnTo>
                <a:lnTo>
                  <a:pt x="296609" y="1112139"/>
                </a:lnTo>
                <a:lnTo>
                  <a:pt x="297180" y="1110424"/>
                </a:lnTo>
                <a:lnTo>
                  <a:pt x="297752" y="1109281"/>
                </a:lnTo>
                <a:lnTo>
                  <a:pt x="298895" y="1107567"/>
                </a:lnTo>
                <a:lnTo>
                  <a:pt x="300038" y="1106424"/>
                </a:lnTo>
                <a:lnTo>
                  <a:pt x="301181" y="1105281"/>
                </a:lnTo>
                <a:lnTo>
                  <a:pt x="302324" y="1101281"/>
                </a:lnTo>
                <a:lnTo>
                  <a:pt x="301181" y="1100709"/>
                </a:lnTo>
                <a:lnTo>
                  <a:pt x="300609" y="1098995"/>
                </a:lnTo>
                <a:lnTo>
                  <a:pt x="300609" y="1097280"/>
                </a:lnTo>
                <a:lnTo>
                  <a:pt x="300038" y="1094423"/>
                </a:lnTo>
                <a:lnTo>
                  <a:pt x="298895" y="1092708"/>
                </a:lnTo>
                <a:lnTo>
                  <a:pt x="297752" y="1092137"/>
                </a:lnTo>
                <a:lnTo>
                  <a:pt x="296609" y="1092137"/>
                </a:lnTo>
                <a:lnTo>
                  <a:pt x="296609" y="1094423"/>
                </a:lnTo>
                <a:lnTo>
                  <a:pt x="296037" y="1094994"/>
                </a:lnTo>
                <a:lnTo>
                  <a:pt x="296037" y="1096137"/>
                </a:lnTo>
                <a:lnTo>
                  <a:pt x="294894" y="1097851"/>
                </a:lnTo>
                <a:lnTo>
                  <a:pt x="293180" y="1098423"/>
                </a:lnTo>
                <a:lnTo>
                  <a:pt x="292037" y="1096708"/>
                </a:lnTo>
                <a:lnTo>
                  <a:pt x="292608" y="1094423"/>
                </a:lnTo>
                <a:lnTo>
                  <a:pt x="292608" y="1092708"/>
                </a:lnTo>
                <a:lnTo>
                  <a:pt x="291465" y="1090422"/>
                </a:lnTo>
                <a:lnTo>
                  <a:pt x="290322" y="1089279"/>
                </a:lnTo>
                <a:lnTo>
                  <a:pt x="289751" y="1087564"/>
                </a:lnTo>
                <a:lnTo>
                  <a:pt x="289179" y="1085850"/>
                </a:lnTo>
                <a:lnTo>
                  <a:pt x="288608" y="1083564"/>
                </a:lnTo>
                <a:lnTo>
                  <a:pt x="288036" y="1082421"/>
                </a:lnTo>
                <a:lnTo>
                  <a:pt x="286322" y="1081849"/>
                </a:lnTo>
                <a:lnTo>
                  <a:pt x="284607" y="1080706"/>
                </a:lnTo>
                <a:lnTo>
                  <a:pt x="283464" y="1081849"/>
                </a:lnTo>
                <a:lnTo>
                  <a:pt x="283464" y="1083564"/>
                </a:lnTo>
                <a:lnTo>
                  <a:pt x="284036" y="1085279"/>
                </a:lnTo>
                <a:lnTo>
                  <a:pt x="284036" y="1086993"/>
                </a:lnTo>
                <a:lnTo>
                  <a:pt x="282893" y="1088707"/>
                </a:lnTo>
                <a:lnTo>
                  <a:pt x="281178" y="1088136"/>
                </a:lnTo>
                <a:lnTo>
                  <a:pt x="280035" y="1086993"/>
                </a:lnTo>
                <a:lnTo>
                  <a:pt x="278892" y="1085850"/>
                </a:lnTo>
                <a:lnTo>
                  <a:pt x="277749" y="1084135"/>
                </a:lnTo>
                <a:lnTo>
                  <a:pt x="277749" y="1082421"/>
                </a:lnTo>
                <a:lnTo>
                  <a:pt x="277178" y="1080706"/>
                </a:lnTo>
                <a:lnTo>
                  <a:pt x="276606" y="1078992"/>
                </a:lnTo>
                <a:lnTo>
                  <a:pt x="274892" y="1077849"/>
                </a:lnTo>
                <a:lnTo>
                  <a:pt x="272606" y="1077849"/>
                </a:lnTo>
                <a:lnTo>
                  <a:pt x="271463" y="1076706"/>
                </a:lnTo>
                <a:lnTo>
                  <a:pt x="270320" y="1075563"/>
                </a:lnTo>
                <a:lnTo>
                  <a:pt x="270891" y="1074420"/>
                </a:lnTo>
                <a:lnTo>
                  <a:pt x="272606" y="1073277"/>
                </a:lnTo>
                <a:lnTo>
                  <a:pt x="274320" y="1073277"/>
                </a:lnTo>
                <a:lnTo>
                  <a:pt x="276035" y="1072706"/>
                </a:lnTo>
                <a:lnTo>
                  <a:pt x="277749" y="1072134"/>
                </a:lnTo>
                <a:lnTo>
                  <a:pt x="279464" y="1070991"/>
                </a:lnTo>
                <a:lnTo>
                  <a:pt x="281178" y="1070420"/>
                </a:lnTo>
                <a:lnTo>
                  <a:pt x="282321" y="1068705"/>
                </a:lnTo>
                <a:lnTo>
                  <a:pt x="282321" y="1066990"/>
                </a:lnTo>
                <a:lnTo>
                  <a:pt x="282321" y="1064705"/>
                </a:lnTo>
                <a:lnTo>
                  <a:pt x="281750" y="1062990"/>
                </a:lnTo>
                <a:lnTo>
                  <a:pt x="280607" y="1061847"/>
                </a:lnTo>
                <a:lnTo>
                  <a:pt x="279464" y="1060132"/>
                </a:lnTo>
                <a:lnTo>
                  <a:pt x="278892" y="1058989"/>
                </a:lnTo>
                <a:lnTo>
                  <a:pt x="277749" y="1057275"/>
                </a:lnTo>
                <a:lnTo>
                  <a:pt x="277749" y="1054989"/>
                </a:lnTo>
                <a:lnTo>
                  <a:pt x="278321" y="1053846"/>
                </a:lnTo>
                <a:lnTo>
                  <a:pt x="278892" y="1052131"/>
                </a:lnTo>
                <a:lnTo>
                  <a:pt x="280035" y="1050417"/>
                </a:lnTo>
                <a:lnTo>
                  <a:pt x="280607" y="1048702"/>
                </a:lnTo>
                <a:lnTo>
                  <a:pt x="281178" y="1046988"/>
                </a:lnTo>
                <a:lnTo>
                  <a:pt x="280607" y="1045845"/>
                </a:lnTo>
                <a:lnTo>
                  <a:pt x="280607" y="1043559"/>
                </a:lnTo>
                <a:lnTo>
                  <a:pt x="280035" y="1041273"/>
                </a:lnTo>
                <a:lnTo>
                  <a:pt x="279464" y="1039558"/>
                </a:lnTo>
                <a:lnTo>
                  <a:pt x="278892" y="1037844"/>
                </a:lnTo>
                <a:lnTo>
                  <a:pt x="277178" y="1037272"/>
                </a:lnTo>
                <a:lnTo>
                  <a:pt x="274320" y="1037272"/>
                </a:lnTo>
                <a:lnTo>
                  <a:pt x="272606" y="1037272"/>
                </a:lnTo>
                <a:lnTo>
                  <a:pt x="270891" y="1036130"/>
                </a:lnTo>
                <a:lnTo>
                  <a:pt x="270320" y="1035558"/>
                </a:lnTo>
                <a:lnTo>
                  <a:pt x="270320" y="1033843"/>
                </a:lnTo>
                <a:lnTo>
                  <a:pt x="270891" y="1032700"/>
                </a:lnTo>
                <a:lnTo>
                  <a:pt x="271463" y="1030986"/>
                </a:lnTo>
                <a:lnTo>
                  <a:pt x="272034" y="1029272"/>
                </a:lnTo>
                <a:lnTo>
                  <a:pt x="273177" y="1028129"/>
                </a:lnTo>
                <a:lnTo>
                  <a:pt x="274320" y="1027557"/>
                </a:lnTo>
                <a:lnTo>
                  <a:pt x="277178" y="1027557"/>
                </a:lnTo>
                <a:lnTo>
                  <a:pt x="278321" y="1025842"/>
                </a:lnTo>
                <a:lnTo>
                  <a:pt x="278321" y="1024128"/>
                </a:lnTo>
                <a:lnTo>
                  <a:pt x="277749" y="1021842"/>
                </a:lnTo>
                <a:lnTo>
                  <a:pt x="278321" y="1019556"/>
                </a:lnTo>
                <a:lnTo>
                  <a:pt x="278892" y="1017841"/>
                </a:lnTo>
                <a:lnTo>
                  <a:pt x="280607" y="1017270"/>
                </a:lnTo>
                <a:lnTo>
                  <a:pt x="282321" y="1017841"/>
                </a:lnTo>
                <a:lnTo>
                  <a:pt x="284607" y="1017841"/>
                </a:lnTo>
                <a:lnTo>
                  <a:pt x="286322" y="1017841"/>
                </a:lnTo>
                <a:lnTo>
                  <a:pt x="288608" y="1017270"/>
                </a:lnTo>
                <a:lnTo>
                  <a:pt x="290322" y="1017270"/>
                </a:lnTo>
                <a:lnTo>
                  <a:pt x="292037" y="1016127"/>
                </a:lnTo>
                <a:lnTo>
                  <a:pt x="293751" y="1015555"/>
                </a:lnTo>
                <a:lnTo>
                  <a:pt x="293751" y="1013270"/>
                </a:lnTo>
                <a:lnTo>
                  <a:pt x="292608" y="1012126"/>
                </a:lnTo>
                <a:lnTo>
                  <a:pt x="292037" y="1010412"/>
                </a:lnTo>
                <a:lnTo>
                  <a:pt x="292037" y="1008126"/>
                </a:lnTo>
                <a:lnTo>
                  <a:pt x="291465" y="1006412"/>
                </a:lnTo>
                <a:lnTo>
                  <a:pt x="290322" y="1005268"/>
                </a:lnTo>
                <a:lnTo>
                  <a:pt x="288608" y="1004697"/>
                </a:lnTo>
                <a:lnTo>
                  <a:pt x="287465" y="1003554"/>
                </a:lnTo>
                <a:lnTo>
                  <a:pt x="287465" y="1001839"/>
                </a:lnTo>
                <a:lnTo>
                  <a:pt x="289179" y="1000697"/>
                </a:lnTo>
                <a:lnTo>
                  <a:pt x="290322" y="999554"/>
                </a:lnTo>
                <a:lnTo>
                  <a:pt x="290894" y="997839"/>
                </a:lnTo>
                <a:lnTo>
                  <a:pt x="291465" y="996124"/>
                </a:lnTo>
                <a:lnTo>
                  <a:pt x="291465" y="993838"/>
                </a:lnTo>
                <a:lnTo>
                  <a:pt x="290894" y="992124"/>
                </a:lnTo>
                <a:lnTo>
                  <a:pt x="290322" y="989838"/>
                </a:lnTo>
                <a:lnTo>
                  <a:pt x="290322" y="987552"/>
                </a:lnTo>
                <a:lnTo>
                  <a:pt x="290322" y="985266"/>
                </a:lnTo>
                <a:lnTo>
                  <a:pt x="290894" y="982980"/>
                </a:lnTo>
                <a:lnTo>
                  <a:pt x="290322" y="981265"/>
                </a:lnTo>
                <a:lnTo>
                  <a:pt x="289751" y="979551"/>
                </a:lnTo>
                <a:lnTo>
                  <a:pt x="288036" y="979551"/>
                </a:lnTo>
                <a:lnTo>
                  <a:pt x="285750" y="980122"/>
                </a:lnTo>
                <a:lnTo>
                  <a:pt x="284036" y="980694"/>
                </a:lnTo>
                <a:lnTo>
                  <a:pt x="282321" y="979551"/>
                </a:lnTo>
                <a:lnTo>
                  <a:pt x="281750" y="977837"/>
                </a:lnTo>
                <a:lnTo>
                  <a:pt x="282321" y="976122"/>
                </a:lnTo>
                <a:lnTo>
                  <a:pt x="283464" y="974979"/>
                </a:lnTo>
                <a:lnTo>
                  <a:pt x="284036" y="973836"/>
                </a:lnTo>
                <a:lnTo>
                  <a:pt x="284607" y="972122"/>
                </a:lnTo>
                <a:lnTo>
                  <a:pt x="284607" y="970979"/>
                </a:lnTo>
                <a:lnTo>
                  <a:pt x="283464" y="969264"/>
                </a:lnTo>
                <a:lnTo>
                  <a:pt x="282893" y="967549"/>
                </a:lnTo>
                <a:lnTo>
                  <a:pt x="283464" y="965263"/>
                </a:lnTo>
                <a:lnTo>
                  <a:pt x="284036" y="964121"/>
                </a:lnTo>
                <a:lnTo>
                  <a:pt x="285750" y="962977"/>
                </a:lnTo>
                <a:lnTo>
                  <a:pt x="286322" y="961263"/>
                </a:lnTo>
                <a:lnTo>
                  <a:pt x="287465" y="960120"/>
                </a:lnTo>
                <a:lnTo>
                  <a:pt x="288036" y="958405"/>
                </a:lnTo>
                <a:lnTo>
                  <a:pt x="288036" y="956120"/>
                </a:lnTo>
                <a:lnTo>
                  <a:pt x="287465" y="954405"/>
                </a:lnTo>
                <a:lnTo>
                  <a:pt x="285750" y="953262"/>
                </a:lnTo>
                <a:lnTo>
                  <a:pt x="284607" y="952119"/>
                </a:lnTo>
                <a:lnTo>
                  <a:pt x="284036" y="950976"/>
                </a:lnTo>
                <a:lnTo>
                  <a:pt x="284036" y="948690"/>
                </a:lnTo>
                <a:lnTo>
                  <a:pt x="285179" y="947547"/>
                </a:lnTo>
                <a:lnTo>
                  <a:pt x="286893" y="947547"/>
                </a:lnTo>
                <a:lnTo>
                  <a:pt x="288608" y="948118"/>
                </a:lnTo>
                <a:lnTo>
                  <a:pt x="290322" y="948690"/>
                </a:lnTo>
                <a:lnTo>
                  <a:pt x="292037" y="949262"/>
                </a:lnTo>
                <a:lnTo>
                  <a:pt x="294323" y="949262"/>
                </a:lnTo>
                <a:lnTo>
                  <a:pt x="296037" y="948118"/>
                </a:lnTo>
                <a:lnTo>
                  <a:pt x="297752" y="947547"/>
                </a:lnTo>
                <a:lnTo>
                  <a:pt x="298895" y="946404"/>
                </a:lnTo>
                <a:lnTo>
                  <a:pt x="298895" y="944118"/>
                </a:lnTo>
                <a:lnTo>
                  <a:pt x="298895" y="942404"/>
                </a:lnTo>
                <a:lnTo>
                  <a:pt x="298323" y="940117"/>
                </a:lnTo>
                <a:lnTo>
                  <a:pt x="298323" y="937831"/>
                </a:lnTo>
                <a:lnTo>
                  <a:pt x="297752" y="935546"/>
                </a:lnTo>
                <a:lnTo>
                  <a:pt x="297752" y="933831"/>
                </a:lnTo>
                <a:lnTo>
                  <a:pt x="297180" y="931545"/>
                </a:lnTo>
                <a:lnTo>
                  <a:pt x="296609" y="929830"/>
                </a:lnTo>
                <a:lnTo>
                  <a:pt x="296037" y="928116"/>
                </a:lnTo>
                <a:lnTo>
                  <a:pt x="295466" y="926401"/>
                </a:lnTo>
                <a:lnTo>
                  <a:pt x="294323" y="925258"/>
                </a:lnTo>
                <a:lnTo>
                  <a:pt x="292608" y="924687"/>
                </a:lnTo>
                <a:lnTo>
                  <a:pt x="292037" y="926401"/>
                </a:lnTo>
                <a:lnTo>
                  <a:pt x="291465" y="928116"/>
                </a:lnTo>
                <a:lnTo>
                  <a:pt x="291465" y="930402"/>
                </a:lnTo>
                <a:lnTo>
                  <a:pt x="291465" y="932688"/>
                </a:lnTo>
                <a:lnTo>
                  <a:pt x="290322" y="933831"/>
                </a:lnTo>
                <a:lnTo>
                  <a:pt x="289751" y="935546"/>
                </a:lnTo>
                <a:lnTo>
                  <a:pt x="288036" y="936117"/>
                </a:lnTo>
                <a:lnTo>
                  <a:pt x="286322" y="935546"/>
                </a:lnTo>
                <a:lnTo>
                  <a:pt x="284607" y="934974"/>
                </a:lnTo>
                <a:lnTo>
                  <a:pt x="282893" y="934974"/>
                </a:lnTo>
                <a:lnTo>
                  <a:pt x="281178" y="936117"/>
                </a:lnTo>
                <a:lnTo>
                  <a:pt x="280035" y="934974"/>
                </a:lnTo>
                <a:lnTo>
                  <a:pt x="280607" y="933259"/>
                </a:lnTo>
                <a:lnTo>
                  <a:pt x="281750" y="931545"/>
                </a:lnTo>
                <a:lnTo>
                  <a:pt x="282321" y="929830"/>
                </a:lnTo>
                <a:lnTo>
                  <a:pt x="281750" y="927545"/>
                </a:lnTo>
                <a:lnTo>
                  <a:pt x="280607" y="926401"/>
                </a:lnTo>
                <a:lnTo>
                  <a:pt x="280035" y="924687"/>
                </a:lnTo>
                <a:lnTo>
                  <a:pt x="280607" y="922972"/>
                </a:lnTo>
                <a:lnTo>
                  <a:pt x="281750" y="921830"/>
                </a:lnTo>
                <a:lnTo>
                  <a:pt x="283464" y="920687"/>
                </a:lnTo>
                <a:lnTo>
                  <a:pt x="284607" y="920115"/>
                </a:lnTo>
                <a:lnTo>
                  <a:pt x="285750" y="918972"/>
                </a:lnTo>
                <a:lnTo>
                  <a:pt x="285179" y="917257"/>
                </a:lnTo>
                <a:lnTo>
                  <a:pt x="283464" y="916686"/>
                </a:lnTo>
                <a:lnTo>
                  <a:pt x="281178" y="916114"/>
                </a:lnTo>
                <a:lnTo>
                  <a:pt x="280607" y="914400"/>
                </a:lnTo>
                <a:lnTo>
                  <a:pt x="280035" y="912685"/>
                </a:lnTo>
                <a:lnTo>
                  <a:pt x="279464" y="910399"/>
                </a:lnTo>
                <a:lnTo>
                  <a:pt x="277749" y="908685"/>
                </a:lnTo>
                <a:lnTo>
                  <a:pt x="276606" y="908113"/>
                </a:lnTo>
                <a:lnTo>
                  <a:pt x="273749" y="905827"/>
                </a:lnTo>
                <a:lnTo>
                  <a:pt x="273177" y="904113"/>
                </a:lnTo>
                <a:lnTo>
                  <a:pt x="273177" y="902398"/>
                </a:lnTo>
                <a:lnTo>
                  <a:pt x="273749" y="900684"/>
                </a:lnTo>
                <a:lnTo>
                  <a:pt x="274892" y="899541"/>
                </a:lnTo>
                <a:lnTo>
                  <a:pt x="276035" y="897826"/>
                </a:lnTo>
                <a:lnTo>
                  <a:pt x="276035" y="896112"/>
                </a:lnTo>
                <a:lnTo>
                  <a:pt x="274892" y="894969"/>
                </a:lnTo>
                <a:lnTo>
                  <a:pt x="273749" y="893826"/>
                </a:lnTo>
                <a:lnTo>
                  <a:pt x="271463" y="893826"/>
                </a:lnTo>
                <a:lnTo>
                  <a:pt x="269177" y="893826"/>
                </a:lnTo>
                <a:lnTo>
                  <a:pt x="267462" y="893255"/>
                </a:lnTo>
                <a:lnTo>
                  <a:pt x="265176" y="892683"/>
                </a:lnTo>
                <a:lnTo>
                  <a:pt x="263462" y="892112"/>
                </a:lnTo>
                <a:lnTo>
                  <a:pt x="262319" y="890968"/>
                </a:lnTo>
                <a:lnTo>
                  <a:pt x="261176" y="889254"/>
                </a:lnTo>
                <a:lnTo>
                  <a:pt x="260033" y="888111"/>
                </a:lnTo>
                <a:lnTo>
                  <a:pt x="258890" y="887539"/>
                </a:lnTo>
                <a:lnTo>
                  <a:pt x="257747" y="885825"/>
                </a:lnTo>
                <a:lnTo>
                  <a:pt x="256604" y="884682"/>
                </a:lnTo>
                <a:lnTo>
                  <a:pt x="254889" y="884110"/>
                </a:lnTo>
                <a:lnTo>
                  <a:pt x="253746" y="884110"/>
                </a:lnTo>
                <a:lnTo>
                  <a:pt x="252603" y="884110"/>
                </a:lnTo>
                <a:lnTo>
                  <a:pt x="251460" y="885254"/>
                </a:lnTo>
                <a:lnTo>
                  <a:pt x="249174" y="884682"/>
                </a:lnTo>
                <a:lnTo>
                  <a:pt x="248031" y="882967"/>
                </a:lnTo>
                <a:lnTo>
                  <a:pt x="248031" y="881253"/>
                </a:lnTo>
                <a:lnTo>
                  <a:pt x="247460" y="879538"/>
                </a:lnTo>
                <a:lnTo>
                  <a:pt x="246888" y="877824"/>
                </a:lnTo>
                <a:lnTo>
                  <a:pt x="245745" y="876109"/>
                </a:lnTo>
                <a:lnTo>
                  <a:pt x="244602" y="874966"/>
                </a:lnTo>
                <a:lnTo>
                  <a:pt x="243459" y="873823"/>
                </a:lnTo>
                <a:lnTo>
                  <a:pt x="242888" y="871538"/>
                </a:lnTo>
                <a:lnTo>
                  <a:pt x="244031" y="869823"/>
                </a:lnTo>
                <a:lnTo>
                  <a:pt x="245174" y="868680"/>
                </a:lnTo>
                <a:lnTo>
                  <a:pt x="245745" y="866965"/>
                </a:lnTo>
                <a:lnTo>
                  <a:pt x="245745" y="865251"/>
                </a:lnTo>
                <a:lnTo>
                  <a:pt x="246317" y="864108"/>
                </a:lnTo>
                <a:lnTo>
                  <a:pt x="246317" y="862393"/>
                </a:lnTo>
                <a:lnTo>
                  <a:pt x="246317" y="860107"/>
                </a:lnTo>
                <a:lnTo>
                  <a:pt x="245174" y="858964"/>
                </a:lnTo>
                <a:lnTo>
                  <a:pt x="243459" y="857822"/>
                </a:lnTo>
                <a:lnTo>
                  <a:pt x="241744" y="857822"/>
                </a:lnTo>
                <a:lnTo>
                  <a:pt x="239459" y="857822"/>
                </a:lnTo>
                <a:lnTo>
                  <a:pt x="237744" y="856679"/>
                </a:lnTo>
                <a:lnTo>
                  <a:pt x="236030" y="856107"/>
                </a:lnTo>
                <a:lnTo>
                  <a:pt x="235458" y="854392"/>
                </a:lnTo>
                <a:lnTo>
                  <a:pt x="234887" y="852678"/>
                </a:lnTo>
                <a:lnTo>
                  <a:pt x="234315" y="850963"/>
                </a:lnTo>
                <a:lnTo>
                  <a:pt x="234315" y="848677"/>
                </a:lnTo>
                <a:lnTo>
                  <a:pt x="234315" y="846963"/>
                </a:lnTo>
                <a:lnTo>
                  <a:pt x="234887" y="845248"/>
                </a:lnTo>
                <a:lnTo>
                  <a:pt x="236030" y="843534"/>
                </a:lnTo>
                <a:lnTo>
                  <a:pt x="237173" y="842391"/>
                </a:lnTo>
                <a:lnTo>
                  <a:pt x="237744" y="840676"/>
                </a:lnTo>
                <a:lnTo>
                  <a:pt x="238887" y="839533"/>
                </a:lnTo>
                <a:lnTo>
                  <a:pt x="239459" y="837819"/>
                </a:lnTo>
                <a:lnTo>
                  <a:pt x="241173" y="836676"/>
                </a:lnTo>
                <a:lnTo>
                  <a:pt x="241173" y="834962"/>
                </a:lnTo>
                <a:lnTo>
                  <a:pt x="240602" y="833247"/>
                </a:lnTo>
                <a:lnTo>
                  <a:pt x="239459" y="831532"/>
                </a:lnTo>
                <a:lnTo>
                  <a:pt x="238316" y="830961"/>
                </a:lnTo>
                <a:lnTo>
                  <a:pt x="237744" y="829247"/>
                </a:lnTo>
                <a:lnTo>
                  <a:pt x="236601" y="827532"/>
                </a:lnTo>
                <a:lnTo>
                  <a:pt x="236030" y="825817"/>
                </a:lnTo>
                <a:lnTo>
                  <a:pt x="234887" y="824674"/>
                </a:lnTo>
                <a:lnTo>
                  <a:pt x="233172" y="823531"/>
                </a:lnTo>
                <a:lnTo>
                  <a:pt x="231458" y="823531"/>
                </a:lnTo>
                <a:lnTo>
                  <a:pt x="230315" y="822388"/>
                </a:lnTo>
                <a:lnTo>
                  <a:pt x="229172" y="820674"/>
                </a:lnTo>
                <a:lnTo>
                  <a:pt x="228029" y="819531"/>
                </a:lnTo>
                <a:lnTo>
                  <a:pt x="226886" y="818388"/>
                </a:lnTo>
                <a:lnTo>
                  <a:pt x="225171" y="817245"/>
                </a:lnTo>
                <a:lnTo>
                  <a:pt x="224028" y="816102"/>
                </a:lnTo>
                <a:lnTo>
                  <a:pt x="224028" y="813816"/>
                </a:lnTo>
                <a:lnTo>
                  <a:pt x="223456" y="812101"/>
                </a:lnTo>
                <a:lnTo>
                  <a:pt x="222885" y="810387"/>
                </a:lnTo>
                <a:lnTo>
                  <a:pt x="221742" y="808672"/>
                </a:lnTo>
                <a:lnTo>
                  <a:pt x="221171" y="807530"/>
                </a:lnTo>
                <a:lnTo>
                  <a:pt x="220599" y="805243"/>
                </a:lnTo>
                <a:lnTo>
                  <a:pt x="220599" y="803529"/>
                </a:lnTo>
                <a:lnTo>
                  <a:pt x="220599" y="801814"/>
                </a:lnTo>
                <a:lnTo>
                  <a:pt x="220599" y="799529"/>
                </a:lnTo>
                <a:lnTo>
                  <a:pt x="220599" y="797814"/>
                </a:lnTo>
                <a:lnTo>
                  <a:pt x="218885" y="797242"/>
                </a:lnTo>
                <a:lnTo>
                  <a:pt x="218313" y="798957"/>
                </a:lnTo>
                <a:lnTo>
                  <a:pt x="217170" y="800100"/>
                </a:lnTo>
                <a:lnTo>
                  <a:pt x="214884" y="800672"/>
                </a:lnTo>
                <a:lnTo>
                  <a:pt x="213169" y="800100"/>
                </a:lnTo>
                <a:lnTo>
                  <a:pt x="210884" y="799529"/>
                </a:lnTo>
                <a:lnTo>
                  <a:pt x="209741" y="798957"/>
                </a:lnTo>
                <a:lnTo>
                  <a:pt x="208598" y="797242"/>
                </a:lnTo>
                <a:lnTo>
                  <a:pt x="209169" y="794956"/>
                </a:lnTo>
                <a:lnTo>
                  <a:pt x="209741" y="793242"/>
                </a:lnTo>
                <a:lnTo>
                  <a:pt x="209741" y="790956"/>
                </a:lnTo>
                <a:lnTo>
                  <a:pt x="208598" y="789241"/>
                </a:lnTo>
                <a:lnTo>
                  <a:pt x="207455" y="788098"/>
                </a:lnTo>
                <a:lnTo>
                  <a:pt x="205169" y="788098"/>
                </a:lnTo>
                <a:lnTo>
                  <a:pt x="203454" y="788670"/>
                </a:lnTo>
                <a:lnTo>
                  <a:pt x="202311" y="789813"/>
                </a:lnTo>
                <a:lnTo>
                  <a:pt x="201168" y="790956"/>
                </a:lnTo>
                <a:lnTo>
                  <a:pt x="198882" y="790956"/>
                </a:lnTo>
                <a:lnTo>
                  <a:pt x="196596" y="790956"/>
                </a:lnTo>
                <a:lnTo>
                  <a:pt x="194881" y="791527"/>
                </a:lnTo>
                <a:lnTo>
                  <a:pt x="192596" y="791527"/>
                </a:lnTo>
                <a:lnTo>
                  <a:pt x="190310" y="791527"/>
                </a:lnTo>
                <a:lnTo>
                  <a:pt x="188595" y="790956"/>
                </a:lnTo>
                <a:lnTo>
                  <a:pt x="187452" y="789813"/>
                </a:lnTo>
                <a:lnTo>
                  <a:pt x="186881" y="788098"/>
                </a:lnTo>
                <a:lnTo>
                  <a:pt x="185738" y="786384"/>
                </a:lnTo>
                <a:lnTo>
                  <a:pt x="185166" y="784670"/>
                </a:lnTo>
                <a:lnTo>
                  <a:pt x="184023" y="783526"/>
                </a:lnTo>
                <a:lnTo>
                  <a:pt x="182880" y="782383"/>
                </a:lnTo>
                <a:lnTo>
                  <a:pt x="181166" y="781812"/>
                </a:lnTo>
                <a:lnTo>
                  <a:pt x="178880" y="781240"/>
                </a:lnTo>
                <a:lnTo>
                  <a:pt x="176594" y="781812"/>
                </a:lnTo>
                <a:lnTo>
                  <a:pt x="174308" y="781812"/>
                </a:lnTo>
                <a:lnTo>
                  <a:pt x="172022" y="781812"/>
                </a:lnTo>
                <a:lnTo>
                  <a:pt x="170879" y="783526"/>
                </a:lnTo>
                <a:lnTo>
                  <a:pt x="170879" y="785241"/>
                </a:lnTo>
                <a:lnTo>
                  <a:pt x="170307" y="787527"/>
                </a:lnTo>
                <a:lnTo>
                  <a:pt x="169736" y="789241"/>
                </a:lnTo>
                <a:lnTo>
                  <a:pt x="169164" y="790956"/>
                </a:lnTo>
                <a:lnTo>
                  <a:pt x="168021" y="792099"/>
                </a:lnTo>
                <a:lnTo>
                  <a:pt x="167450" y="793813"/>
                </a:lnTo>
                <a:lnTo>
                  <a:pt x="166306" y="794956"/>
                </a:lnTo>
                <a:lnTo>
                  <a:pt x="165735" y="796671"/>
                </a:lnTo>
                <a:lnTo>
                  <a:pt x="165164" y="798385"/>
                </a:lnTo>
                <a:lnTo>
                  <a:pt x="165164" y="800672"/>
                </a:lnTo>
                <a:lnTo>
                  <a:pt x="165164" y="802957"/>
                </a:lnTo>
                <a:lnTo>
                  <a:pt x="165164" y="804672"/>
                </a:lnTo>
                <a:lnTo>
                  <a:pt x="164021" y="805815"/>
                </a:lnTo>
                <a:lnTo>
                  <a:pt x="161735" y="806387"/>
                </a:lnTo>
                <a:lnTo>
                  <a:pt x="159449" y="806387"/>
                </a:lnTo>
                <a:lnTo>
                  <a:pt x="157734" y="806958"/>
                </a:lnTo>
                <a:lnTo>
                  <a:pt x="156591" y="808101"/>
                </a:lnTo>
                <a:lnTo>
                  <a:pt x="156019" y="809815"/>
                </a:lnTo>
                <a:lnTo>
                  <a:pt x="154877" y="811530"/>
                </a:lnTo>
                <a:lnTo>
                  <a:pt x="154305" y="812673"/>
                </a:lnTo>
                <a:lnTo>
                  <a:pt x="153162" y="814388"/>
                </a:lnTo>
                <a:lnTo>
                  <a:pt x="152019" y="815530"/>
                </a:lnTo>
                <a:lnTo>
                  <a:pt x="150876" y="816673"/>
                </a:lnTo>
                <a:lnTo>
                  <a:pt x="149162" y="817816"/>
                </a:lnTo>
                <a:lnTo>
                  <a:pt x="147447" y="817816"/>
                </a:lnTo>
                <a:lnTo>
                  <a:pt x="145733" y="817245"/>
                </a:lnTo>
                <a:lnTo>
                  <a:pt x="144590" y="816102"/>
                </a:lnTo>
                <a:lnTo>
                  <a:pt x="143447" y="814388"/>
                </a:lnTo>
                <a:lnTo>
                  <a:pt x="142875" y="812673"/>
                </a:lnTo>
                <a:lnTo>
                  <a:pt x="142304" y="810958"/>
                </a:lnTo>
                <a:lnTo>
                  <a:pt x="141732" y="809244"/>
                </a:lnTo>
                <a:lnTo>
                  <a:pt x="141732" y="806958"/>
                </a:lnTo>
                <a:lnTo>
                  <a:pt x="141161" y="804672"/>
                </a:lnTo>
                <a:lnTo>
                  <a:pt x="141161" y="802957"/>
                </a:lnTo>
                <a:lnTo>
                  <a:pt x="140018" y="801814"/>
                </a:lnTo>
                <a:lnTo>
                  <a:pt x="138303" y="801243"/>
                </a:lnTo>
                <a:lnTo>
                  <a:pt x="136589" y="801243"/>
                </a:lnTo>
                <a:lnTo>
                  <a:pt x="134874" y="800672"/>
                </a:lnTo>
                <a:lnTo>
                  <a:pt x="133160" y="800100"/>
                </a:lnTo>
                <a:lnTo>
                  <a:pt x="131445" y="799529"/>
                </a:lnTo>
                <a:lnTo>
                  <a:pt x="130302" y="797814"/>
                </a:lnTo>
                <a:lnTo>
                  <a:pt x="129159" y="796671"/>
                </a:lnTo>
                <a:lnTo>
                  <a:pt x="128588" y="794956"/>
                </a:lnTo>
                <a:lnTo>
                  <a:pt x="126873" y="794385"/>
                </a:lnTo>
                <a:lnTo>
                  <a:pt x="124587" y="794385"/>
                </a:lnTo>
                <a:lnTo>
                  <a:pt x="122301" y="794385"/>
                </a:lnTo>
                <a:lnTo>
                  <a:pt x="121730" y="792671"/>
                </a:lnTo>
                <a:lnTo>
                  <a:pt x="121730" y="790384"/>
                </a:lnTo>
                <a:lnTo>
                  <a:pt x="122301" y="788670"/>
                </a:lnTo>
                <a:lnTo>
                  <a:pt x="122873" y="786955"/>
                </a:lnTo>
                <a:lnTo>
                  <a:pt x="123444" y="785241"/>
                </a:lnTo>
                <a:lnTo>
                  <a:pt x="124016" y="784098"/>
                </a:lnTo>
                <a:lnTo>
                  <a:pt x="124587" y="781812"/>
                </a:lnTo>
                <a:lnTo>
                  <a:pt x="124587" y="779526"/>
                </a:lnTo>
                <a:lnTo>
                  <a:pt x="125159" y="777812"/>
                </a:lnTo>
                <a:lnTo>
                  <a:pt x="126302" y="776668"/>
                </a:lnTo>
                <a:lnTo>
                  <a:pt x="127445" y="775525"/>
                </a:lnTo>
                <a:lnTo>
                  <a:pt x="128588" y="774382"/>
                </a:lnTo>
                <a:lnTo>
                  <a:pt x="129159" y="772097"/>
                </a:lnTo>
                <a:lnTo>
                  <a:pt x="129159" y="770382"/>
                </a:lnTo>
                <a:lnTo>
                  <a:pt x="128588" y="768667"/>
                </a:lnTo>
                <a:lnTo>
                  <a:pt x="128588" y="766381"/>
                </a:lnTo>
                <a:lnTo>
                  <a:pt x="127445" y="764096"/>
                </a:lnTo>
                <a:lnTo>
                  <a:pt x="126873" y="762381"/>
                </a:lnTo>
                <a:lnTo>
                  <a:pt x="125730" y="761238"/>
                </a:lnTo>
                <a:lnTo>
                  <a:pt x="124587" y="760666"/>
                </a:lnTo>
                <a:lnTo>
                  <a:pt x="122301" y="760095"/>
                </a:lnTo>
                <a:lnTo>
                  <a:pt x="120015" y="760095"/>
                </a:lnTo>
                <a:lnTo>
                  <a:pt x="118301" y="760095"/>
                </a:lnTo>
                <a:lnTo>
                  <a:pt x="116586" y="758952"/>
                </a:lnTo>
                <a:lnTo>
                  <a:pt x="115443" y="757809"/>
                </a:lnTo>
                <a:lnTo>
                  <a:pt x="114872" y="756095"/>
                </a:lnTo>
                <a:lnTo>
                  <a:pt x="114300" y="753808"/>
                </a:lnTo>
                <a:lnTo>
                  <a:pt x="113728" y="752094"/>
                </a:lnTo>
                <a:lnTo>
                  <a:pt x="112586" y="750951"/>
                </a:lnTo>
                <a:lnTo>
                  <a:pt x="111443" y="749808"/>
                </a:lnTo>
                <a:lnTo>
                  <a:pt x="109157" y="749237"/>
                </a:lnTo>
                <a:lnTo>
                  <a:pt x="108014" y="748093"/>
                </a:lnTo>
                <a:lnTo>
                  <a:pt x="106871" y="746950"/>
                </a:lnTo>
                <a:lnTo>
                  <a:pt x="105728" y="745807"/>
                </a:lnTo>
                <a:lnTo>
                  <a:pt x="104584" y="744664"/>
                </a:lnTo>
                <a:lnTo>
                  <a:pt x="103442" y="743522"/>
                </a:lnTo>
                <a:lnTo>
                  <a:pt x="101727" y="742950"/>
                </a:lnTo>
                <a:lnTo>
                  <a:pt x="99441" y="742950"/>
                </a:lnTo>
                <a:lnTo>
                  <a:pt x="97155" y="742950"/>
                </a:lnTo>
                <a:lnTo>
                  <a:pt x="95441" y="742379"/>
                </a:lnTo>
                <a:lnTo>
                  <a:pt x="93726" y="741235"/>
                </a:lnTo>
                <a:lnTo>
                  <a:pt x="93155" y="740092"/>
                </a:lnTo>
                <a:lnTo>
                  <a:pt x="92012" y="738949"/>
                </a:lnTo>
                <a:lnTo>
                  <a:pt x="91440" y="737235"/>
                </a:lnTo>
                <a:lnTo>
                  <a:pt x="90297" y="736092"/>
                </a:lnTo>
                <a:lnTo>
                  <a:pt x="89154" y="734377"/>
                </a:lnTo>
                <a:lnTo>
                  <a:pt x="88011" y="733234"/>
                </a:lnTo>
                <a:lnTo>
                  <a:pt x="86297" y="732663"/>
                </a:lnTo>
                <a:lnTo>
                  <a:pt x="85153" y="730948"/>
                </a:lnTo>
                <a:lnTo>
                  <a:pt x="84582" y="729805"/>
                </a:lnTo>
                <a:lnTo>
                  <a:pt x="83439" y="728091"/>
                </a:lnTo>
                <a:lnTo>
                  <a:pt x="82296" y="726948"/>
                </a:lnTo>
                <a:lnTo>
                  <a:pt x="81725" y="725233"/>
                </a:lnTo>
                <a:lnTo>
                  <a:pt x="81153" y="723519"/>
                </a:lnTo>
                <a:lnTo>
                  <a:pt x="80582" y="721233"/>
                </a:lnTo>
                <a:lnTo>
                  <a:pt x="80010" y="720090"/>
                </a:lnTo>
                <a:lnTo>
                  <a:pt x="78867" y="718947"/>
                </a:lnTo>
                <a:lnTo>
                  <a:pt x="77153" y="717804"/>
                </a:lnTo>
                <a:lnTo>
                  <a:pt x="76009" y="716661"/>
                </a:lnTo>
                <a:lnTo>
                  <a:pt x="74295" y="716089"/>
                </a:lnTo>
                <a:lnTo>
                  <a:pt x="72581" y="714947"/>
                </a:lnTo>
                <a:lnTo>
                  <a:pt x="71438" y="713804"/>
                </a:lnTo>
                <a:lnTo>
                  <a:pt x="70866" y="712089"/>
                </a:lnTo>
                <a:lnTo>
                  <a:pt x="70295" y="710374"/>
                </a:lnTo>
                <a:lnTo>
                  <a:pt x="71438" y="708088"/>
                </a:lnTo>
                <a:lnTo>
                  <a:pt x="71438" y="706374"/>
                </a:lnTo>
                <a:lnTo>
                  <a:pt x="71438" y="704659"/>
                </a:lnTo>
                <a:lnTo>
                  <a:pt x="70866" y="702945"/>
                </a:lnTo>
                <a:lnTo>
                  <a:pt x="69723" y="701230"/>
                </a:lnTo>
                <a:lnTo>
                  <a:pt x="68580" y="700088"/>
                </a:lnTo>
                <a:lnTo>
                  <a:pt x="67437" y="698945"/>
                </a:lnTo>
                <a:lnTo>
                  <a:pt x="66294" y="697801"/>
                </a:lnTo>
                <a:lnTo>
                  <a:pt x="65151" y="696658"/>
                </a:lnTo>
                <a:lnTo>
                  <a:pt x="64008" y="695515"/>
                </a:lnTo>
                <a:lnTo>
                  <a:pt x="62865" y="693801"/>
                </a:lnTo>
                <a:lnTo>
                  <a:pt x="62294" y="692087"/>
                </a:lnTo>
                <a:lnTo>
                  <a:pt x="62294" y="690943"/>
                </a:lnTo>
                <a:lnTo>
                  <a:pt x="62294" y="688657"/>
                </a:lnTo>
                <a:lnTo>
                  <a:pt x="62294" y="686372"/>
                </a:lnTo>
                <a:lnTo>
                  <a:pt x="61151" y="685229"/>
                </a:lnTo>
                <a:lnTo>
                  <a:pt x="60008" y="684085"/>
                </a:lnTo>
                <a:lnTo>
                  <a:pt x="58865" y="682942"/>
                </a:lnTo>
                <a:lnTo>
                  <a:pt x="57722" y="682371"/>
                </a:lnTo>
                <a:lnTo>
                  <a:pt x="55436" y="680656"/>
                </a:lnTo>
                <a:lnTo>
                  <a:pt x="56579" y="680085"/>
                </a:lnTo>
                <a:lnTo>
                  <a:pt x="58293" y="679513"/>
                </a:lnTo>
                <a:lnTo>
                  <a:pt x="59436" y="678371"/>
                </a:lnTo>
                <a:lnTo>
                  <a:pt x="61151" y="677799"/>
                </a:lnTo>
                <a:lnTo>
                  <a:pt x="62865" y="677227"/>
                </a:lnTo>
                <a:lnTo>
                  <a:pt x="64008" y="676084"/>
                </a:lnTo>
                <a:lnTo>
                  <a:pt x="65723" y="675513"/>
                </a:lnTo>
                <a:lnTo>
                  <a:pt x="67437" y="674370"/>
                </a:lnTo>
                <a:lnTo>
                  <a:pt x="69152" y="673798"/>
                </a:lnTo>
                <a:lnTo>
                  <a:pt x="70866" y="672655"/>
                </a:lnTo>
                <a:lnTo>
                  <a:pt x="72009" y="672084"/>
                </a:lnTo>
                <a:lnTo>
                  <a:pt x="73724" y="670941"/>
                </a:lnTo>
                <a:lnTo>
                  <a:pt x="75438" y="669798"/>
                </a:lnTo>
                <a:lnTo>
                  <a:pt x="76581" y="669226"/>
                </a:lnTo>
                <a:lnTo>
                  <a:pt x="78296" y="668083"/>
                </a:lnTo>
                <a:lnTo>
                  <a:pt x="80010" y="667512"/>
                </a:lnTo>
                <a:lnTo>
                  <a:pt x="81153" y="666369"/>
                </a:lnTo>
                <a:lnTo>
                  <a:pt x="82868" y="665226"/>
                </a:lnTo>
                <a:lnTo>
                  <a:pt x="84011" y="664655"/>
                </a:lnTo>
                <a:lnTo>
                  <a:pt x="85725" y="663512"/>
                </a:lnTo>
                <a:lnTo>
                  <a:pt x="86868" y="662368"/>
                </a:lnTo>
                <a:lnTo>
                  <a:pt x="88583" y="661797"/>
                </a:lnTo>
                <a:lnTo>
                  <a:pt x="89154" y="660082"/>
                </a:lnTo>
                <a:lnTo>
                  <a:pt x="90297" y="658939"/>
                </a:lnTo>
                <a:lnTo>
                  <a:pt x="92012" y="658368"/>
                </a:lnTo>
                <a:lnTo>
                  <a:pt x="93155" y="656654"/>
                </a:lnTo>
                <a:lnTo>
                  <a:pt x="94298" y="655510"/>
                </a:lnTo>
                <a:lnTo>
                  <a:pt x="95441" y="654367"/>
                </a:lnTo>
                <a:lnTo>
                  <a:pt x="96584" y="653224"/>
                </a:lnTo>
                <a:lnTo>
                  <a:pt x="97727" y="651510"/>
                </a:lnTo>
                <a:lnTo>
                  <a:pt x="98298" y="649796"/>
                </a:lnTo>
                <a:lnTo>
                  <a:pt x="98870" y="648081"/>
                </a:lnTo>
                <a:lnTo>
                  <a:pt x="99441" y="646366"/>
                </a:lnTo>
                <a:lnTo>
                  <a:pt x="100013" y="644652"/>
                </a:lnTo>
                <a:lnTo>
                  <a:pt x="100013" y="642938"/>
                </a:lnTo>
                <a:lnTo>
                  <a:pt x="100584" y="641223"/>
                </a:lnTo>
                <a:lnTo>
                  <a:pt x="101156" y="638937"/>
                </a:lnTo>
                <a:lnTo>
                  <a:pt x="101156" y="636651"/>
                </a:lnTo>
                <a:lnTo>
                  <a:pt x="101727" y="634937"/>
                </a:lnTo>
                <a:lnTo>
                  <a:pt x="102299" y="633222"/>
                </a:lnTo>
                <a:lnTo>
                  <a:pt x="102299" y="631507"/>
                </a:lnTo>
                <a:lnTo>
                  <a:pt x="102870" y="629222"/>
                </a:lnTo>
                <a:lnTo>
                  <a:pt x="102870" y="627507"/>
                </a:lnTo>
                <a:lnTo>
                  <a:pt x="102870" y="625221"/>
                </a:lnTo>
                <a:lnTo>
                  <a:pt x="102870" y="622935"/>
                </a:lnTo>
                <a:lnTo>
                  <a:pt x="103442" y="620649"/>
                </a:lnTo>
                <a:lnTo>
                  <a:pt x="102870" y="618363"/>
                </a:lnTo>
                <a:lnTo>
                  <a:pt x="102870" y="616077"/>
                </a:lnTo>
                <a:lnTo>
                  <a:pt x="102870" y="613791"/>
                </a:lnTo>
                <a:lnTo>
                  <a:pt x="102299" y="612076"/>
                </a:lnTo>
                <a:lnTo>
                  <a:pt x="101156" y="610933"/>
                </a:lnTo>
                <a:lnTo>
                  <a:pt x="100013" y="609790"/>
                </a:lnTo>
                <a:lnTo>
                  <a:pt x="98870" y="608647"/>
                </a:lnTo>
                <a:lnTo>
                  <a:pt x="97155" y="607505"/>
                </a:lnTo>
                <a:lnTo>
                  <a:pt x="96012" y="606362"/>
                </a:lnTo>
                <a:lnTo>
                  <a:pt x="94869" y="605218"/>
                </a:lnTo>
                <a:lnTo>
                  <a:pt x="93155" y="604647"/>
                </a:lnTo>
                <a:lnTo>
                  <a:pt x="92012" y="603504"/>
                </a:lnTo>
                <a:lnTo>
                  <a:pt x="90297" y="602361"/>
                </a:lnTo>
                <a:lnTo>
                  <a:pt x="89154" y="601789"/>
                </a:lnTo>
                <a:lnTo>
                  <a:pt x="88011" y="600647"/>
                </a:lnTo>
                <a:lnTo>
                  <a:pt x="86297" y="599504"/>
                </a:lnTo>
                <a:lnTo>
                  <a:pt x="85153" y="598360"/>
                </a:lnTo>
                <a:lnTo>
                  <a:pt x="84011" y="597217"/>
                </a:lnTo>
                <a:lnTo>
                  <a:pt x="83439" y="596074"/>
                </a:lnTo>
                <a:lnTo>
                  <a:pt x="81725" y="594360"/>
                </a:lnTo>
                <a:lnTo>
                  <a:pt x="80582" y="593217"/>
                </a:lnTo>
                <a:lnTo>
                  <a:pt x="80010" y="591502"/>
                </a:lnTo>
                <a:lnTo>
                  <a:pt x="80010" y="589788"/>
                </a:lnTo>
                <a:lnTo>
                  <a:pt x="80010" y="586930"/>
                </a:lnTo>
                <a:lnTo>
                  <a:pt x="80010" y="584645"/>
                </a:lnTo>
                <a:lnTo>
                  <a:pt x="80010" y="582358"/>
                </a:lnTo>
                <a:lnTo>
                  <a:pt x="79439" y="580644"/>
                </a:lnTo>
                <a:lnTo>
                  <a:pt x="78867" y="578930"/>
                </a:lnTo>
                <a:lnTo>
                  <a:pt x="78296" y="577215"/>
                </a:lnTo>
                <a:lnTo>
                  <a:pt x="78296" y="574929"/>
                </a:lnTo>
                <a:lnTo>
                  <a:pt x="78867" y="572643"/>
                </a:lnTo>
                <a:lnTo>
                  <a:pt x="80010" y="571500"/>
                </a:lnTo>
                <a:lnTo>
                  <a:pt x="80582" y="569785"/>
                </a:lnTo>
                <a:lnTo>
                  <a:pt x="81153" y="568071"/>
                </a:lnTo>
                <a:lnTo>
                  <a:pt x="81153" y="565785"/>
                </a:lnTo>
                <a:lnTo>
                  <a:pt x="81153" y="564071"/>
                </a:lnTo>
                <a:lnTo>
                  <a:pt x="81153" y="561784"/>
                </a:lnTo>
                <a:lnTo>
                  <a:pt x="81725" y="560070"/>
                </a:lnTo>
                <a:lnTo>
                  <a:pt x="82296" y="558355"/>
                </a:lnTo>
                <a:lnTo>
                  <a:pt x="83439" y="557784"/>
                </a:lnTo>
                <a:lnTo>
                  <a:pt x="85153" y="556070"/>
                </a:lnTo>
                <a:lnTo>
                  <a:pt x="86297" y="554926"/>
                </a:lnTo>
                <a:lnTo>
                  <a:pt x="87440" y="553783"/>
                </a:lnTo>
                <a:lnTo>
                  <a:pt x="88011" y="552069"/>
                </a:lnTo>
                <a:lnTo>
                  <a:pt x="88583" y="549783"/>
                </a:lnTo>
                <a:lnTo>
                  <a:pt x="88011" y="548068"/>
                </a:lnTo>
                <a:lnTo>
                  <a:pt x="87440" y="546354"/>
                </a:lnTo>
                <a:lnTo>
                  <a:pt x="86297" y="544639"/>
                </a:lnTo>
                <a:lnTo>
                  <a:pt x="86297" y="542925"/>
                </a:lnTo>
                <a:lnTo>
                  <a:pt x="86297" y="541210"/>
                </a:lnTo>
                <a:lnTo>
                  <a:pt x="86868" y="539496"/>
                </a:lnTo>
                <a:lnTo>
                  <a:pt x="88011" y="537781"/>
                </a:lnTo>
                <a:lnTo>
                  <a:pt x="88583" y="536067"/>
                </a:lnTo>
                <a:lnTo>
                  <a:pt x="89154" y="534352"/>
                </a:lnTo>
                <a:lnTo>
                  <a:pt x="89726" y="532638"/>
                </a:lnTo>
                <a:lnTo>
                  <a:pt x="90297" y="530923"/>
                </a:lnTo>
                <a:lnTo>
                  <a:pt x="90297" y="528638"/>
                </a:lnTo>
                <a:lnTo>
                  <a:pt x="90297" y="526351"/>
                </a:lnTo>
                <a:lnTo>
                  <a:pt x="89726" y="524065"/>
                </a:lnTo>
                <a:lnTo>
                  <a:pt x="89154" y="522351"/>
                </a:lnTo>
                <a:lnTo>
                  <a:pt x="88583" y="520637"/>
                </a:lnTo>
                <a:lnTo>
                  <a:pt x="88011" y="518922"/>
                </a:lnTo>
                <a:lnTo>
                  <a:pt x="86868" y="517207"/>
                </a:lnTo>
                <a:lnTo>
                  <a:pt x="86868" y="515493"/>
                </a:lnTo>
                <a:lnTo>
                  <a:pt x="86297" y="513779"/>
                </a:lnTo>
                <a:lnTo>
                  <a:pt x="85725" y="512064"/>
                </a:lnTo>
                <a:lnTo>
                  <a:pt x="84582" y="510349"/>
                </a:lnTo>
                <a:lnTo>
                  <a:pt x="83439" y="508635"/>
                </a:lnTo>
                <a:lnTo>
                  <a:pt x="82868" y="507492"/>
                </a:lnTo>
                <a:lnTo>
                  <a:pt x="81725" y="505777"/>
                </a:lnTo>
                <a:lnTo>
                  <a:pt x="81153" y="504063"/>
                </a:lnTo>
                <a:lnTo>
                  <a:pt x="80582" y="502348"/>
                </a:lnTo>
                <a:lnTo>
                  <a:pt x="80010" y="500634"/>
                </a:lnTo>
                <a:lnTo>
                  <a:pt x="78867" y="498920"/>
                </a:lnTo>
                <a:lnTo>
                  <a:pt x="78296" y="497205"/>
                </a:lnTo>
                <a:lnTo>
                  <a:pt x="78296" y="495490"/>
                </a:lnTo>
                <a:lnTo>
                  <a:pt x="77153" y="493776"/>
                </a:lnTo>
                <a:lnTo>
                  <a:pt x="76581" y="492062"/>
                </a:lnTo>
                <a:lnTo>
                  <a:pt x="76009" y="490347"/>
                </a:lnTo>
                <a:lnTo>
                  <a:pt x="74867" y="488632"/>
                </a:lnTo>
                <a:lnTo>
                  <a:pt x="73724" y="487489"/>
                </a:lnTo>
                <a:lnTo>
                  <a:pt x="72581" y="486346"/>
                </a:lnTo>
                <a:lnTo>
                  <a:pt x="71438" y="485204"/>
                </a:lnTo>
                <a:lnTo>
                  <a:pt x="69723" y="485204"/>
                </a:lnTo>
                <a:lnTo>
                  <a:pt x="67437" y="484632"/>
                </a:lnTo>
                <a:lnTo>
                  <a:pt x="66294" y="484060"/>
                </a:lnTo>
                <a:lnTo>
                  <a:pt x="63437" y="484060"/>
                </a:lnTo>
                <a:lnTo>
                  <a:pt x="61722" y="484060"/>
                </a:lnTo>
                <a:lnTo>
                  <a:pt x="59436" y="483489"/>
                </a:lnTo>
                <a:lnTo>
                  <a:pt x="58293" y="483489"/>
                </a:lnTo>
                <a:lnTo>
                  <a:pt x="56579" y="482346"/>
                </a:lnTo>
                <a:lnTo>
                  <a:pt x="54864" y="481774"/>
                </a:lnTo>
                <a:lnTo>
                  <a:pt x="53721" y="480631"/>
                </a:lnTo>
                <a:lnTo>
                  <a:pt x="52007" y="480060"/>
                </a:lnTo>
                <a:lnTo>
                  <a:pt x="50864" y="478917"/>
                </a:lnTo>
                <a:lnTo>
                  <a:pt x="49720" y="477202"/>
                </a:lnTo>
                <a:lnTo>
                  <a:pt x="49149" y="475488"/>
                </a:lnTo>
                <a:lnTo>
                  <a:pt x="48006" y="474345"/>
                </a:lnTo>
                <a:lnTo>
                  <a:pt x="47435" y="472630"/>
                </a:lnTo>
                <a:lnTo>
                  <a:pt x="46292" y="471488"/>
                </a:lnTo>
                <a:lnTo>
                  <a:pt x="44577" y="470345"/>
                </a:lnTo>
                <a:lnTo>
                  <a:pt x="45148" y="469201"/>
                </a:lnTo>
                <a:lnTo>
                  <a:pt x="46863" y="469201"/>
                </a:lnTo>
                <a:lnTo>
                  <a:pt x="49149" y="469773"/>
                </a:lnTo>
                <a:lnTo>
                  <a:pt x="50292" y="468630"/>
                </a:lnTo>
                <a:lnTo>
                  <a:pt x="49720" y="466344"/>
                </a:lnTo>
                <a:lnTo>
                  <a:pt x="49720" y="464630"/>
                </a:lnTo>
                <a:lnTo>
                  <a:pt x="50292" y="463487"/>
                </a:lnTo>
                <a:lnTo>
                  <a:pt x="52007" y="462343"/>
                </a:lnTo>
                <a:lnTo>
                  <a:pt x="52578" y="460629"/>
                </a:lnTo>
                <a:lnTo>
                  <a:pt x="52007" y="458914"/>
                </a:lnTo>
                <a:lnTo>
                  <a:pt x="50864" y="457200"/>
                </a:lnTo>
                <a:lnTo>
                  <a:pt x="49720" y="456057"/>
                </a:lnTo>
                <a:lnTo>
                  <a:pt x="48006" y="455485"/>
                </a:lnTo>
                <a:lnTo>
                  <a:pt x="45720" y="456057"/>
                </a:lnTo>
                <a:lnTo>
                  <a:pt x="44006" y="456629"/>
                </a:lnTo>
                <a:lnTo>
                  <a:pt x="41720" y="456057"/>
                </a:lnTo>
                <a:lnTo>
                  <a:pt x="40577" y="454914"/>
                </a:lnTo>
                <a:lnTo>
                  <a:pt x="40005" y="453199"/>
                </a:lnTo>
                <a:lnTo>
                  <a:pt x="38862" y="452056"/>
                </a:lnTo>
                <a:lnTo>
                  <a:pt x="37148" y="451485"/>
                </a:lnTo>
                <a:lnTo>
                  <a:pt x="34862" y="452056"/>
                </a:lnTo>
                <a:lnTo>
                  <a:pt x="33719" y="452628"/>
                </a:lnTo>
                <a:lnTo>
                  <a:pt x="32004" y="453771"/>
                </a:lnTo>
                <a:lnTo>
                  <a:pt x="30290" y="452628"/>
                </a:lnTo>
                <a:lnTo>
                  <a:pt x="29147" y="451485"/>
                </a:lnTo>
                <a:lnTo>
                  <a:pt x="28004" y="450342"/>
                </a:lnTo>
                <a:lnTo>
                  <a:pt x="26861" y="449199"/>
                </a:lnTo>
                <a:lnTo>
                  <a:pt x="25146" y="448627"/>
                </a:lnTo>
                <a:lnTo>
                  <a:pt x="22860" y="449199"/>
                </a:lnTo>
                <a:lnTo>
                  <a:pt x="21146" y="448627"/>
                </a:lnTo>
                <a:lnTo>
                  <a:pt x="20003" y="447484"/>
                </a:lnTo>
                <a:lnTo>
                  <a:pt x="18288" y="446913"/>
                </a:lnTo>
                <a:lnTo>
                  <a:pt x="17145" y="445770"/>
                </a:lnTo>
                <a:lnTo>
                  <a:pt x="13145" y="446341"/>
                </a:lnTo>
                <a:lnTo>
                  <a:pt x="13716" y="444055"/>
                </a:lnTo>
                <a:lnTo>
                  <a:pt x="13716" y="442341"/>
                </a:lnTo>
                <a:lnTo>
                  <a:pt x="13716" y="439483"/>
                </a:lnTo>
                <a:lnTo>
                  <a:pt x="13716" y="437769"/>
                </a:lnTo>
                <a:lnTo>
                  <a:pt x="13716" y="436055"/>
                </a:lnTo>
                <a:lnTo>
                  <a:pt x="14288" y="434340"/>
                </a:lnTo>
                <a:lnTo>
                  <a:pt x="14859" y="432054"/>
                </a:lnTo>
                <a:lnTo>
                  <a:pt x="14859" y="430339"/>
                </a:lnTo>
                <a:lnTo>
                  <a:pt x="14288" y="428054"/>
                </a:lnTo>
                <a:lnTo>
                  <a:pt x="13145" y="426910"/>
                </a:lnTo>
                <a:lnTo>
                  <a:pt x="12573" y="425767"/>
                </a:lnTo>
                <a:lnTo>
                  <a:pt x="12002" y="423481"/>
                </a:lnTo>
                <a:lnTo>
                  <a:pt x="12002" y="421196"/>
                </a:lnTo>
                <a:lnTo>
                  <a:pt x="12002" y="418909"/>
                </a:lnTo>
                <a:lnTo>
                  <a:pt x="10859" y="417195"/>
                </a:lnTo>
                <a:lnTo>
                  <a:pt x="9716" y="416623"/>
                </a:lnTo>
                <a:lnTo>
                  <a:pt x="8001" y="415480"/>
                </a:lnTo>
                <a:lnTo>
                  <a:pt x="7429" y="413766"/>
                </a:lnTo>
                <a:lnTo>
                  <a:pt x="6858" y="412051"/>
                </a:lnTo>
                <a:lnTo>
                  <a:pt x="6286" y="410337"/>
                </a:lnTo>
                <a:lnTo>
                  <a:pt x="6286" y="408051"/>
                </a:lnTo>
                <a:lnTo>
                  <a:pt x="7429" y="406337"/>
                </a:lnTo>
                <a:lnTo>
                  <a:pt x="8573" y="405193"/>
                </a:lnTo>
                <a:lnTo>
                  <a:pt x="9144" y="403479"/>
                </a:lnTo>
                <a:lnTo>
                  <a:pt x="9716" y="401193"/>
                </a:lnTo>
                <a:lnTo>
                  <a:pt x="9716" y="399479"/>
                </a:lnTo>
                <a:lnTo>
                  <a:pt x="9144" y="397192"/>
                </a:lnTo>
                <a:lnTo>
                  <a:pt x="8573" y="395478"/>
                </a:lnTo>
                <a:lnTo>
                  <a:pt x="9716" y="393763"/>
                </a:lnTo>
                <a:lnTo>
                  <a:pt x="11430" y="393192"/>
                </a:lnTo>
                <a:lnTo>
                  <a:pt x="13145" y="393192"/>
                </a:lnTo>
                <a:lnTo>
                  <a:pt x="15430" y="393192"/>
                </a:lnTo>
                <a:lnTo>
                  <a:pt x="17716" y="392621"/>
                </a:lnTo>
                <a:lnTo>
                  <a:pt x="18860" y="392049"/>
                </a:lnTo>
                <a:lnTo>
                  <a:pt x="19431" y="390334"/>
                </a:lnTo>
                <a:lnTo>
                  <a:pt x="20003" y="388048"/>
                </a:lnTo>
                <a:lnTo>
                  <a:pt x="19431" y="386334"/>
                </a:lnTo>
                <a:lnTo>
                  <a:pt x="18860" y="384048"/>
                </a:lnTo>
                <a:lnTo>
                  <a:pt x="18860" y="382333"/>
                </a:lnTo>
                <a:lnTo>
                  <a:pt x="20003" y="380619"/>
                </a:lnTo>
                <a:lnTo>
                  <a:pt x="21146" y="379476"/>
                </a:lnTo>
                <a:lnTo>
                  <a:pt x="22289" y="378333"/>
                </a:lnTo>
                <a:lnTo>
                  <a:pt x="22289" y="376047"/>
                </a:lnTo>
                <a:lnTo>
                  <a:pt x="22289" y="374332"/>
                </a:lnTo>
                <a:lnTo>
                  <a:pt x="23432" y="372618"/>
                </a:lnTo>
                <a:lnTo>
                  <a:pt x="24575" y="371475"/>
                </a:lnTo>
                <a:lnTo>
                  <a:pt x="26289" y="370904"/>
                </a:lnTo>
                <a:lnTo>
                  <a:pt x="28575" y="370332"/>
                </a:lnTo>
                <a:lnTo>
                  <a:pt x="29718" y="369189"/>
                </a:lnTo>
                <a:lnTo>
                  <a:pt x="30861" y="368046"/>
                </a:lnTo>
                <a:lnTo>
                  <a:pt x="32004" y="366903"/>
                </a:lnTo>
                <a:lnTo>
                  <a:pt x="32576" y="365188"/>
                </a:lnTo>
                <a:lnTo>
                  <a:pt x="33147" y="362902"/>
                </a:lnTo>
                <a:lnTo>
                  <a:pt x="33147" y="360616"/>
                </a:lnTo>
                <a:lnTo>
                  <a:pt x="32576" y="358902"/>
                </a:lnTo>
                <a:lnTo>
                  <a:pt x="31433" y="357759"/>
                </a:lnTo>
                <a:lnTo>
                  <a:pt x="29718" y="356616"/>
                </a:lnTo>
                <a:lnTo>
                  <a:pt x="28004" y="356616"/>
                </a:lnTo>
                <a:lnTo>
                  <a:pt x="25718" y="356616"/>
                </a:lnTo>
                <a:lnTo>
                  <a:pt x="24003" y="356045"/>
                </a:lnTo>
                <a:lnTo>
                  <a:pt x="22289" y="355473"/>
                </a:lnTo>
                <a:lnTo>
                  <a:pt x="21717" y="353758"/>
                </a:lnTo>
                <a:lnTo>
                  <a:pt x="21146" y="351472"/>
                </a:lnTo>
                <a:lnTo>
                  <a:pt x="22860" y="350330"/>
                </a:lnTo>
                <a:lnTo>
                  <a:pt x="24575" y="349758"/>
                </a:lnTo>
                <a:lnTo>
                  <a:pt x="25718" y="348615"/>
                </a:lnTo>
                <a:lnTo>
                  <a:pt x="26861" y="347472"/>
                </a:lnTo>
                <a:lnTo>
                  <a:pt x="27432" y="345757"/>
                </a:lnTo>
                <a:lnTo>
                  <a:pt x="26861" y="343471"/>
                </a:lnTo>
                <a:lnTo>
                  <a:pt x="25146" y="344043"/>
                </a:lnTo>
                <a:lnTo>
                  <a:pt x="24003" y="345186"/>
                </a:lnTo>
                <a:lnTo>
                  <a:pt x="22289" y="345186"/>
                </a:lnTo>
                <a:lnTo>
                  <a:pt x="21146" y="343471"/>
                </a:lnTo>
                <a:lnTo>
                  <a:pt x="21146" y="341757"/>
                </a:lnTo>
                <a:lnTo>
                  <a:pt x="19431" y="341185"/>
                </a:lnTo>
                <a:lnTo>
                  <a:pt x="17145" y="341185"/>
                </a:lnTo>
                <a:lnTo>
                  <a:pt x="15430" y="341757"/>
                </a:lnTo>
                <a:lnTo>
                  <a:pt x="13145" y="341185"/>
                </a:lnTo>
                <a:lnTo>
                  <a:pt x="12002" y="340614"/>
                </a:lnTo>
                <a:lnTo>
                  <a:pt x="10859" y="338899"/>
                </a:lnTo>
                <a:lnTo>
                  <a:pt x="10287" y="337185"/>
                </a:lnTo>
                <a:lnTo>
                  <a:pt x="9716" y="334899"/>
                </a:lnTo>
                <a:lnTo>
                  <a:pt x="10287" y="333184"/>
                </a:lnTo>
                <a:lnTo>
                  <a:pt x="10859" y="331470"/>
                </a:lnTo>
                <a:lnTo>
                  <a:pt x="9716" y="329755"/>
                </a:lnTo>
                <a:lnTo>
                  <a:pt x="8001" y="329184"/>
                </a:lnTo>
                <a:lnTo>
                  <a:pt x="6286" y="328613"/>
                </a:lnTo>
                <a:lnTo>
                  <a:pt x="4572" y="328041"/>
                </a:lnTo>
                <a:lnTo>
                  <a:pt x="2286" y="327470"/>
                </a:lnTo>
                <a:lnTo>
                  <a:pt x="1143" y="326326"/>
                </a:lnTo>
                <a:lnTo>
                  <a:pt x="0" y="325183"/>
                </a:lnTo>
                <a:lnTo>
                  <a:pt x="0" y="322897"/>
                </a:lnTo>
                <a:lnTo>
                  <a:pt x="0" y="321183"/>
                </a:lnTo>
                <a:lnTo>
                  <a:pt x="4572" y="321183"/>
                </a:lnTo>
                <a:lnTo>
                  <a:pt x="6858" y="321183"/>
                </a:lnTo>
                <a:lnTo>
                  <a:pt x="9144" y="320612"/>
                </a:lnTo>
                <a:lnTo>
                  <a:pt x="10859" y="320040"/>
                </a:lnTo>
                <a:lnTo>
                  <a:pt x="12573" y="320040"/>
                </a:lnTo>
                <a:lnTo>
                  <a:pt x="14859" y="319468"/>
                </a:lnTo>
                <a:lnTo>
                  <a:pt x="17716" y="319468"/>
                </a:lnTo>
                <a:lnTo>
                  <a:pt x="19431" y="320040"/>
                </a:lnTo>
                <a:lnTo>
                  <a:pt x="21717" y="320040"/>
                </a:lnTo>
                <a:lnTo>
                  <a:pt x="23432" y="319468"/>
                </a:lnTo>
                <a:lnTo>
                  <a:pt x="25146" y="318325"/>
                </a:lnTo>
                <a:lnTo>
                  <a:pt x="26861" y="317182"/>
                </a:lnTo>
                <a:lnTo>
                  <a:pt x="28004" y="316039"/>
                </a:lnTo>
                <a:lnTo>
                  <a:pt x="29718" y="315468"/>
                </a:lnTo>
                <a:lnTo>
                  <a:pt x="32004" y="316039"/>
                </a:lnTo>
                <a:lnTo>
                  <a:pt x="34862" y="316039"/>
                </a:lnTo>
                <a:lnTo>
                  <a:pt x="36576" y="316039"/>
                </a:lnTo>
                <a:lnTo>
                  <a:pt x="37719" y="317182"/>
                </a:lnTo>
                <a:lnTo>
                  <a:pt x="39434" y="318325"/>
                </a:lnTo>
                <a:lnTo>
                  <a:pt x="41148" y="318897"/>
                </a:lnTo>
                <a:lnTo>
                  <a:pt x="42291" y="320040"/>
                </a:lnTo>
                <a:lnTo>
                  <a:pt x="43434" y="321183"/>
                </a:lnTo>
                <a:lnTo>
                  <a:pt x="44577" y="322326"/>
                </a:lnTo>
                <a:lnTo>
                  <a:pt x="45720" y="323469"/>
                </a:lnTo>
                <a:lnTo>
                  <a:pt x="46863" y="325183"/>
                </a:lnTo>
                <a:lnTo>
                  <a:pt x="48006" y="326326"/>
                </a:lnTo>
                <a:lnTo>
                  <a:pt x="49149" y="327470"/>
                </a:lnTo>
                <a:lnTo>
                  <a:pt x="50292" y="328613"/>
                </a:lnTo>
                <a:lnTo>
                  <a:pt x="52007" y="329755"/>
                </a:lnTo>
                <a:lnTo>
                  <a:pt x="53721" y="330327"/>
                </a:lnTo>
                <a:lnTo>
                  <a:pt x="55436" y="330898"/>
                </a:lnTo>
                <a:lnTo>
                  <a:pt x="56579" y="331470"/>
                </a:lnTo>
                <a:lnTo>
                  <a:pt x="58865" y="332613"/>
                </a:lnTo>
                <a:lnTo>
                  <a:pt x="60579" y="333184"/>
                </a:lnTo>
                <a:lnTo>
                  <a:pt x="62294" y="333756"/>
                </a:lnTo>
                <a:lnTo>
                  <a:pt x="64008" y="333756"/>
                </a:lnTo>
                <a:lnTo>
                  <a:pt x="65151" y="332613"/>
                </a:lnTo>
                <a:lnTo>
                  <a:pt x="66294" y="330898"/>
                </a:lnTo>
                <a:lnTo>
                  <a:pt x="67437" y="329755"/>
                </a:lnTo>
                <a:lnTo>
                  <a:pt x="68009" y="328041"/>
                </a:lnTo>
                <a:lnTo>
                  <a:pt x="68009" y="325755"/>
                </a:lnTo>
                <a:lnTo>
                  <a:pt x="67437" y="323469"/>
                </a:lnTo>
                <a:lnTo>
                  <a:pt x="67437" y="321755"/>
                </a:lnTo>
                <a:lnTo>
                  <a:pt x="68009" y="319468"/>
                </a:lnTo>
                <a:lnTo>
                  <a:pt x="68580" y="318325"/>
                </a:lnTo>
                <a:lnTo>
                  <a:pt x="70866" y="317754"/>
                </a:lnTo>
                <a:lnTo>
                  <a:pt x="72581" y="318325"/>
                </a:lnTo>
                <a:lnTo>
                  <a:pt x="73724" y="319468"/>
                </a:lnTo>
                <a:lnTo>
                  <a:pt x="75438" y="320612"/>
                </a:lnTo>
                <a:lnTo>
                  <a:pt x="77153" y="320040"/>
                </a:lnTo>
                <a:lnTo>
                  <a:pt x="78867" y="319468"/>
                </a:lnTo>
                <a:lnTo>
                  <a:pt x="80582" y="318325"/>
                </a:lnTo>
                <a:lnTo>
                  <a:pt x="82296" y="319468"/>
                </a:lnTo>
                <a:lnTo>
                  <a:pt x="83439" y="319468"/>
                </a:lnTo>
                <a:lnTo>
                  <a:pt x="86297" y="320040"/>
                </a:lnTo>
                <a:lnTo>
                  <a:pt x="88583" y="319468"/>
                </a:lnTo>
                <a:lnTo>
                  <a:pt x="90297" y="318897"/>
                </a:lnTo>
                <a:lnTo>
                  <a:pt x="92012" y="318325"/>
                </a:lnTo>
                <a:lnTo>
                  <a:pt x="93726" y="317182"/>
                </a:lnTo>
                <a:lnTo>
                  <a:pt x="94869" y="316039"/>
                </a:lnTo>
                <a:lnTo>
                  <a:pt x="96012" y="314896"/>
                </a:lnTo>
                <a:lnTo>
                  <a:pt x="97727" y="313754"/>
                </a:lnTo>
                <a:lnTo>
                  <a:pt x="98870" y="313182"/>
                </a:lnTo>
                <a:lnTo>
                  <a:pt x="100013" y="311467"/>
                </a:lnTo>
                <a:lnTo>
                  <a:pt x="100584" y="309753"/>
                </a:lnTo>
                <a:lnTo>
                  <a:pt x="101156" y="308038"/>
                </a:lnTo>
                <a:lnTo>
                  <a:pt x="101156" y="306324"/>
                </a:lnTo>
                <a:lnTo>
                  <a:pt x="101727" y="304038"/>
                </a:lnTo>
                <a:lnTo>
                  <a:pt x="102870" y="302895"/>
                </a:lnTo>
                <a:lnTo>
                  <a:pt x="104584" y="301752"/>
                </a:lnTo>
                <a:lnTo>
                  <a:pt x="106299" y="301752"/>
                </a:lnTo>
                <a:lnTo>
                  <a:pt x="109157" y="301752"/>
                </a:lnTo>
                <a:lnTo>
                  <a:pt x="111443" y="301180"/>
                </a:lnTo>
                <a:lnTo>
                  <a:pt x="112586" y="300038"/>
                </a:lnTo>
                <a:lnTo>
                  <a:pt x="113728" y="298895"/>
                </a:lnTo>
                <a:lnTo>
                  <a:pt x="115443" y="298323"/>
                </a:lnTo>
                <a:lnTo>
                  <a:pt x="117158" y="297180"/>
                </a:lnTo>
                <a:lnTo>
                  <a:pt x="119444" y="297180"/>
                </a:lnTo>
                <a:lnTo>
                  <a:pt x="121730" y="297180"/>
                </a:lnTo>
                <a:lnTo>
                  <a:pt x="123444" y="296608"/>
                </a:lnTo>
                <a:lnTo>
                  <a:pt x="125159" y="296037"/>
                </a:lnTo>
                <a:lnTo>
                  <a:pt x="126873" y="295465"/>
                </a:lnTo>
                <a:lnTo>
                  <a:pt x="128588" y="294322"/>
                </a:lnTo>
                <a:lnTo>
                  <a:pt x="129731" y="293180"/>
                </a:lnTo>
                <a:lnTo>
                  <a:pt x="130874" y="292037"/>
                </a:lnTo>
                <a:lnTo>
                  <a:pt x="132017" y="290893"/>
                </a:lnTo>
                <a:lnTo>
                  <a:pt x="132588" y="289179"/>
                </a:lnTo>
                <a:lnTo>
                  <a:pt x="133731" y="287464"/>
                </a:lnTo>
                <a:lnTo>
                  <a:pt x="135446" y="287464"/>
                </a:lnTo>
                <a:lnTo>
                  <a:pt x="137732" y="286893"/>
                </a:lnTo>
                <a:lnTo>
                  <a:pt x="137732" y="285179"/>
                </a:lnTo>
                <a:lnTo>
                  <a:pt x="138303" y="283464"/>
                </a:lnTo>
                <a:lnTo>
                  <a:pt x="138875" y="281749"/>
                </a:lnTo>
                <a:lnTo>
                  <a:pt x="139446" y="280035"/>
                </a:lnTo>
                <a:lnTo>
                  <a:pt x="140018" y="277749"/>
                </a:lnTo>
                <a:lnTo>
                  <a:pt x="140589" y="276034"/>
                </a:lnTo>
                <a:lnTo>
                  <a:pt x="142304" y="275463"/>
                </a:lnTo>
                <a:lnTo>
                  <a:pt x="144018" y="275463"/>
                </a:lnTo>
                <a:lnTo>
                  <a:pt x="146876" y="275463"/>
                </a:lnTo>
                <a:lnTo>
                  <a:pt x="148019" y="274320"/>
                </a:lnTo>
                <a:lnTo>
                  <a:pt x="149162" y="273177"/>
                </a:lnTo>
                <a:lnTo>
                  <a:pt x="150305" y="271463"/>
                </a:lnTo>
                <a:lnTo>
                  <a:pt x="149162" y="269748"/>
                </a:lnTo>
                <a:lnTo>
                  <a:pt x="148019" y="268605"/>
                </a:lnTo>
                <a:lnTo>
                  <a:pt x="146876" y="267462"/>
                </a:lnTo>
                <a:lnTo>
                  <a:pt x="146304" y="265747"/>
                </a:lnTo>
                <a:lnTo>
                  <a:pt x="146304" y="264033"/>
                </a:lnTo>
                <a:lnTo>
                  <a:pt x="146876" y="262318"/>
                </a:lnTo>
                <a:lnTo>
                  <a:pt x="146876" y="260032"/>
                </a:lnTo>
                <a:lnTo>
                  <a:pt x="147447" y="258318"/>
                </a:lnTo>
                <a:lnTo>
                  <a:pt x="148019" y="256604"/>
                </a:lnTo>
                <a:lnTo>
                  <a:pt x="148590" y="254317"/>
                </a:lnTo>
                <a:lnTo>
                  <a:pt x="148590" y="252031"/>
                </a:lnTo>
                <a:lnTo>
                  <a:pt x="148590" y="249746"/>
                </a:lnTo>
                <a:lnTo>
                  <a:pt x="148590" y="248031"/>
                </a:lnTo>
                <a:lnTo>
                  <a:pt x="149733" y="246316"/>
                </a:lnTo>
                <a:lnTo>
                  <a:pt x="150305" y="244602"/>
                </a:lnTo>
                <a:lnTo>
                  <a:pt x="150876" y="242888"/>
                </a:lnTo>
                <a:lnTo>
                  <a:pt x="152019" y="241745"/>
                </a:lnTo>
                <a:lnTo>
                  <a:pt x="152591" y="240030"/>
                </a:lnTo>
                <a:lnTo>
                  <a:pt x="152591" y="237744"/>
                </a:lnTo>
                <a:lnTo>
                  <a:pt x="153162" y="236029"/>
                </a:lnTo>
                <a:lnTo>
                  <a:pt x="152591" y="233743"/>
                </a:lnTo>
                <a:lnTo>
                  <a:pt x="152591" y="231457"/>
                </a:lnTo>
                <a:lnTo>
                  <a:pt x="152591" y="229171"/>
                </a:lnTo>
                <a:lnTo>
                  <a:pt x="152019" y="227457"/>
                </a:lnTo>
                <a:lnTo>
                  <a:pt x="151448" y="225742"/>
                </a:lnTo>
                <a:lnTo>
                  <a:pt x="150876" y="223456"/>
                </a:lnTo>
                <a:lnTo>
                  <a:pt x="149733" y="222313"/>
                </a:lnTo>
                <a:lnTo>
                  <a:pt x="148019" y="221742"/>
                </a:lnTo>
                <a:lnTo>
                  <a:pt x="145733" y="222313"/>
                </a:lnTo>
                <a:lnTo>
                  <a:pt x="144018" y="222885"/>
                </a:lnTo>
                <a:lnTo>
                  <a:pt x="142875" y="224028"/>
                </a:lnTo>
                <a:lnTo>
                  <a:pt x="141732" y="225171"/>
                </a:lnTo>
                <a:lnTo>
                  <a:pt x="139446" y="225742"/>
                </a:lnTo>
                <a:lnTo>
                  <a:pt x="137732" y="225171"/>
                </a:lnTo>
                <a:lnTo>
                  <a:pt x="136589" y="224028"/>
                </a:lnTo>
                <a:lnTo>
                  <a:pt x="136017" y="222313"/>
                </a:lnTo>
                <a:lnTo>
                  <a:pt x="136017" y="220027"/>
                </a:lnTo>
                <a:lnTo>
                  <a:pt x="136589" y="218313"/>
                </a:lnTo>
                <a:lnTo>
                  <a:pt x="137732" y="216598"/>
                </a:lnTo>
                <a:lnTo>
                  <a:pt x="138875" y="215455"/>
                </a:lnTo>
                <a:lnTo>
                  <a:pt x="140018" y="214313"/>
                </a:lnTo>
                <a:lnTo>
                  <a:pt x="140018" y="212598"/>
                </a:lnTo>
                <a:lnTo>
                  <a:pt x="138875" y="211455"/>
                </a:lnTo>
                <a:lnTo>
                  <a:pt x="137732" y="210312"/>
                </a:lnTo>
                <a:lnTo>
                  <a:pt x="136017" y="209169"/>
                </a:lnTo>
                <a:lnTo>
                  <a:pt x="135446" y="206883"/>
                </a:lnTo>
                <a:lnTo>
                  <a:pt x="136017" y="205168"/>
                </a:lnTo>
                <a:lnTo>
                  <a:pt x="136589" y="203454"/>
                </a:lnTo>
                <a:lnTo>
                  <a:pt x="137732" y="202311"/>
                </a:lnTo>
                <a:lnTo>
                  <a:pt x="138875" y="200596"/>
                </a:lnTo>
                <a:lnTo>
                  <a:pt x="139446" y="199454"/>
                </a:lnTo>
                <a:lnTo>
                  <a:pt x="140589" y="197739"/>
                </a:lnTo>
                <a:lnTo>
                  <a:pt x="141161" y="196596"/>
                </a:lnTo>
                <a:lnTo>
                  <a:pt x="142304" y="194881"/>
                </a:lnTo>
                <a:lnTo>
                  <a:pt x="143447" y="193738"/>
                </a:lnTo>
                <a:lnTo>
                  <a:pt x="143447" y="191452"/>
                </a:lnTo>
                <a:lnTo>
                  <a:pt x="142875" y="189738"/>
                </a:lnTo>
                <a:lnTo>
                  <a:pt x="141732" y="188595"/>
                </a:lnTo>
                <a:lnTo>
                  <a:pt x="140589" y="186880"/>
                </a:lnTo>
                <a:lnTo>
                  <a:pt x="140589" y="185166"/>
                </a:lnTo>
                <a:lnTo>
                  <a:pt x="140018" y="182308"/>
                </a:lnTo>
                <a:lnTo>
                  <a:pt x="140018" y="180022"/>
                </a:lnTo>
                <a:lnTo>
                  <a:pt x="140589" y="178308"/>
                </a:lnTo>
                <a:lnTo>
                  <a:pt x="140589" y="176022"/>
                </a:lnTo>
                <a:lnTo>
                  <a:pt x="140589" y="173736"/>
                </a:lnTo>
                <a:lnTo>
                  <a:pt x="141161" y="172021"/>
                </a:lnTo>
                <a:lnTo>
                  <a:pt x="141732" y="170307"/>
                </a:lnTo>
                <a:lnTo>
                  <a:pt x="142304" y="168592"/>
                </a:lnTo>
                <a:lnTo>
                  <a:pt x="143447" y="167449"/>
                </a:lnTo>
                <a:lnTo>
                  <a:pt x="144590" y="165735"/>
                </a:lnTo>
                <a:lnTo>
                  <a:pt x="145161" y="164592"/>
                </a:lnTo>
                <a:lnTo>
                  <a:pt x="146304" y="162877"/>
                </a:lnTo>
                <a:lnTo>
                  <a:pt x="147447" y="161734"/>
                </a:lnTo>
                <a:lnTo>
                  <a:pt x="147447" y="159448"/>
                </a:lnTo>
                <a:lnTo>
                  <a:pt x="148019" y="157163"/>
                </a:lnTo>
                <a:lnTo>
                  <a:pt x="147447" y="155448"/>
                </a:lnTo>
                <a:lnTo>
                  <a:pt x="147447" y="153162"/>
                </a:lnTo>
                <a:lnTo>
                  <a:pt x="147447" y="150876"/>
                </a:lnTo>
                <a:lnTo>
                  <a:pt x="148019" y="149162"/>
                </a:lnTo>
                <a:lnTo>
                  <a:pt x="148590" y="146875"/>
                </a:lnTo>
                <a:lnTo>
                  <a:pt x="149162" y="145161"/>
                </a:lnTo>
                <a:lnTo>
                  <a:pt x="149162" y="143446"/>
                </a:lnTo>
                <a:lnTo>
                  <a:pt x="150305" y="141732"/>
                </a:lnTo>
                <a:lnTo>
                  <a:pt x="150305" y="140017"/>
                </a:lnTo>
                <a:lnTo>
                  <a:pt x="150876" y="137731"/>
                </a:lnTo>
                <a:lnTo>
                  <a:pt x="151448" y="136017"/>
                </a:lnTo>
                <a:lnTo>
                  <a:pt x="152019" y="134302"/>
                </a:lnTo>
                <a:lnTo>
                  <a:pt x="152591" y="132588"/>
                </a:lnTo>
                <a:lnTo>
                  <a:pt x="153162" y="130873"/>
                </a:lnTo>
                <a:lnTo>
                  <a:pt x="154305" y="129159"/>
                </a:lnTo>
                <a:lnTo>
                  <a:pt x="154877" y="128016"/>
                </a:lnTo>
                <a:lnTo>
                  <a:pt x="156019" y="126873"/>
                </a:lnTo>
                <a:lnTo>
                  <a:pt x="157163" y="125730"/>
                </a:lnTo>
                <a:lnTo>
                  <a:pt x="158306" y="124015"/>
                </a:lnTo>
                <a:lnTo>
                  <a:pt x="159449" y="122872"/>
                </a:lnTo>
                <a:lnTo>
                  <a:pt x="160592" y="121158"/>
                </a:lnTo>
                <a:lnTo>
                  <a:pt x="161163" y="120015"/>
                </a:lnTo>
                <a:lnTo>
                  <a:pt x="161735" y="118300"/>
                </a:lnTo>
                <a:lnTo>
                  <a:pt x="162306" y="116014"/>
                </a:lnTo>
                <a:lnTo>
                  <a:pt x="162306" y="114300"/>
                </a:lnTo>
                <a:lnTo>
                  <a:pt x="162878" y="112014"/>
                </a:lnTo>
                <a:lnTo>
                  <a:pt x="162878" y="110299"/>
                </a:lnTo>
                <a:lnTo>
                  <a:pt x="163449" y="108013"/>
                </a:lnTo>
                <a:lnTo>
                  <a:pt x="163449" y="106299"/>
                </a:lnTo>
                <a:lnTo>
                  <a:pt x="164021" y="104013"/>
                </a:lnTo>
                <a:lnTo>
                  <a:pt x="164592" y="102298"/>
                </a:lnTo>
                <a:lnTo>
                  <a:pt x="164592" y="100013"/>
                </a:lnTo>
                <a:lnTo>
                  <a:pt x="165164" y="98298"/>
                </a:lnTo>
                <a:lnTo>
                  <a:pt x="165735" y="96583"/>
                </a:lnTo>
                <a:lnTo>
                  <a:pt x="166306" y="94297"/>
                </a:lnTo>
                <a:lnTo>
                  <a:pt x="166306" y="92583"/>
                </a:lnTo>
                <a:lnTo>
                  <a:pt x="166878" y="90868"/>
                </a:lnTo>
                <a:lnTo>
                  <a:pt x="168021" y="89154"/>
                </a:lnTo>
                <a:lnTo>
                  <a:pt x="168593" y="87439"/>
                </a:lnTo>
                <a:lnTo>
                  <a:pt x="169164" y="86296"/>
                </a:lnTo>
                <a:lnTo>
                  <a:pt x="170307" y="84582"/>
                </a:lnTo>
                <a:lnTo>
                  <a:pt x="170879" y="82867"/>
                </a:lnTo>
                <a:lnTo>
                  <a:pt x="170879" y="80581"/>
                </a:lnTo>
                <a:lnTo>
                  <a:pt x="170879" y="78296"/>
                </a:lnTo>
                <a:lnTo>
                  <a:pt x="172022" y="77152"/>
                </a:lnTo>
                <a:lnTo>
                  <a:pt x="173165" y="76009"/>
                </a:lnTo>
                <a:lnTo>
                  <a:pt x="174308" y="74866"/>
                </a:lnTo>
                <a:lnTo>
                  <a:pt x="176022" y="73723"/>
                </a:lnTo>
                <a:lnTo>
                  <a:pt x="177165" y="72580"/>
                </a:lnTo>
                <a:lnTo>
                  <a:pt x="178880" y="72009"/>
                </a:lnTo>
                <a:lnTo>
                  <a:pt x="180023" y="70866"/>
                </a:lnTo>
                <a:lnTo>
                  <a:pt x="181166" y="69723"/>
                </a:lnTo>
                <a:lnTo>
                  <a:pt x="181737" y="68008"/>
                </a:lnTo>
                <a:lnTo>
                  <a:pt x="182309" y="65722"/>
                </a:lnTo>
                <a:lnTo>
                  <a:pt x="181737" y="64579"/>
                </a:lnTo>
                <a:lnTo>
                  <a:pt x="181737" y="63437"/>
                </a:lnTo>
                <a:lnTo>
                  <a:pt x="181737" y="61150"/>
                </a:lnTo>
                <a:lnTo>
                  <a:pt x="181737" y="58864"/>
                </a:lnTo>
                <a:lnTo>
                  <a:pt x="181737" y="56579"/>
                </a:lnTo>
                <a:lnTo>
                  <a:pt x="181737" y="54292"/>
                </a:lnTo>
                <a:lnTo>
                  <a:pt x="182880" y="54292"/>
                </a:lnTo>
                <a:lnTo>
                  <a:pt x="184594" y="54864"/>
                </a:lnTo>
                <a:lnTo>
                  <a:pt x="186309" y="55435"/>
                </a:lnTo>
                <a:lnTo>
                  <a:pt x="188595" y="55435"/>
                </a:lnTo>
                <a:lnTo>
                  <a:pt x="190310" y="54864"/>
                </a:lnTo>
                <a:lnTo>
                  <a:pt x="192596" y="55435"/>
                </a:lnTo>
                <a:lnTo>
                  <a:pt x="193739" y="56579"/>
                </a:lnTo>
                <a:lnTo>
                  <a:pt x="194881" y="57721"/>
                </a:lnTo>
                <a:lnTo>
                  <a:pt x="196025" y="58864"/>
                </a:lnTo>
                <a:lnTo>
                  <a:pt x="198311" y="59436"/>
                </a:lnTo>
                <a:lnTo>
                  <a:pt x="200597" y="59436"/>
                </a:lnTo>
                <a:lnTo>
                  <a:pt x="201740" y="60007"/>
                </a:lnTo>
                <a:lnTo>
                  <a:pt x="203454" y="61150"/>
                </a:lnTo>
                <a:lnTo>
                  <a:pt x="205169" y="61722"/>
                </a:lnTo>
                <a:lnTo>
                  <a:pt x="206883" y="60579"/>
                </a:lnTo>
                <a:lnTo>
                  <a:pt x="208598" y="60007"/>
                </a:lnTo>
                <a:lnTo>
                  <a:pt x="209741" y="58864"/>
                </a:lnTo>
                <a:lnTo>
                  <a:pt x="211455" y="57721"/>
                </a:lnTo>
                <a:lnTo>
                  <a:pt x="213169" y="57150"/>
                </a:lnTo>
                <a:lnTo>
                  <a:pt x="214884" y="56007"/>
                </a:lnTo>
                <a:lnTo>
                  <a:pt x="216599" y="55435"/>
                </a:lnTo>
                <a:lnTo>
                  <a:pt x="218313" y="54864"/>
                </a:lnTo>
                <a:lnTo>
                  <a:pt x="220028" y="54292"/>
                </a:lnTo>
                <a:lnTo>
                  <a:pt x="221171" y="53149"/>
                </a:lnTo>
                <a:lnTo>
                  <a:pt x="222314" y="52006"/>
                </a:lnTo>
                <a:lnTo>
                  <a:pt x="223456" y="50863"/>
                </a:lnTo>
                <a:lnTo>
                  <a:pt x="224600" y="49149"/>
                </a:lnTo>
                <a:lnTo>
                  <a:pt x="225171" y="48006"/>
                </a:lnTo>
                <a:lnTo>
                  <a:pt x="226314" y="46291"/>
                </a:lnTo>
                <a:lnTo>
                  <a:pt x="226886" y="44577"/>
                </a:lnTo>
                <a:lnTo>
                  <a:pt x="228029" y="43434"/>
                </a:lnTo>
                <a:lnTo>
                  <a:pt x="228600" y="41720"/>
                </a:lnTo>
                <a:lnTo>
                  <a:pt x="230315" y="40576"/>
                </a:lnTo>
                <a:lnTo>
                  <a:pt x="231458" y="39433"/>
                </a:lnTo>
                <a:lnTo>
                  <a:pt x="233744" y="39433"/>
                </a:lnTo>
                <a:lnTo>
                  <a:pt x="236030" y="38862"/>
                </a:lnTo>
                <a:lnTo>
                  <a:pt x="237744" y="38862"/>
                </a:lnTo>
                <a:lnTo>
                  <a:pt x="239459" y="37719"/>
                </a:lnTo>
                <a:lnTo>
                  <a:pt x="241173" y="37147"/>
                </a:lnTo>
                <a:lnTo>
                  <a:pt x="242888" y="36576"/>
                </a:lnTo>
                <a:lnTo>
                  <a:pt x="244602" y="36004"/>
                </a:lnTo>
                <a:lnTo>
                  <a:pt x="247460" y="36004"/>
                </a:lnTo>
                <a:lnTo>
                  <a:pt x="249174" y="36004"/>
                </a:lnTo>
                <a:lnTo>
                  <a:pt x="250889" y="35433"/>
                </a:lnTo>
                <a:lnTo>
                  <a:pt x="251460" y="34290"/>
                </a:lnTo>
                <a:lnTo>
                  <a:pt x="252031" y="32575"/>
                </a:lnTo>
                <a:lnTo>
                  <a:pt x="253746" y="31432"/>
                </a:lnTo>
                <a:lnTo>
                  <a:pt x="254318" y="29718"/>
                </a:lnTo>
                <a:lnTo>
                  <a:pt x="254889" y="28004"/>
                </a:lnTo>
                <a:lnTo>
                  <a:pt x="254889" y="25717"/>
                </a:lnTo>
                <a:lnTo>
                  <a:pt x="253746" y="24003"/>
                </a:lnTo>
                <a:lnTo>
                  <a:pt x="252603" y="22860"/>
                </a:lnTo>
                <a:lnTo>
                  <a:pt x="250889" y="22288"/>
                </a:lnTo>
                <a:lnTo>
                  <a:pt x="249746" y="21146"/>
                </a:lnTo>
                <a:lnTo>
                  <a:pt x="249746" y="20002"/>
                </a:lnTo>
                <a:lnTo>
                  <a:pt x="251460" y="19431"/>
                </a:lnTo>
                <a:lnTo>
                  <a:pt x="253746" y="18859"/>
                </a:lnTo>
                <a:lnTo>
                  <a:pt x="256032" y="20002"/>
                </a:lnTo>
                <a:lnTo>
                  <a:pt x="257747" y="20002"/>
                </a:lnTo>
                <a:lnTo>
                  <a:pt x="260033" y="20574"/>
                </a:lnTo>
                <a:lnTo>
                  <a:pt x="262319" y="20574"/>
                </a:lnTo>
                <a:lnTo>
                  <a:pt x="264605" y="20574"/>
                </a:lnTo>
                <a:lnTo>
                  <a:pt x="266891" y="20574"/>
                </a:lnTo>
                <a:lnTo>
                  <a:pt x="269177" y="21146"/>
                </a:lnTo>
                <a:lnTo>
                  <a:pt x="270891" y="21146"/>
                </a:lnTo>
                <a:lnTo>
                  <a:pt x="273177" y="21717"/>
                </a:lnTo>
                <a:lnTo>
                  <a:pt x="274892" y="21717"/>
                </a:lnTo>
                <a:lnTo>
                  <a:pt x="277178" y="22288"/>
                </a:lnTo>
                <a:lnTo>
                  <a:pt x="278892" y="22860"/>
                </a:lnTo>
                <a:lnTo>
                  <a:pt x="280607" y="23431"/>
                </a:lnTo>
                <a:lnTo>
                  <a:pt x="282321" y="24003"/>
                </a:lnTo>
                <a:lnTo>
                  <a:pt x="283464" y="25146"/>
                </a:lnTo>
                <a:lnTo>
                  <a:pt x="284607" y="26860"/>
                </a:lnTo>
                <a:lnTo>
                  <a:pt x="285750" y="28004"/>
                </a:lnTo>
                <a:lnTo>
                  <a:pt x="286322" y="29718"/>
                </a:lnTo>
                <a:lnTo>
                  <a:pt x="287465" y="30861"/>
                </a:lnTo>
                <a:lnTo>
                  <a:pt x="288608" y="32575"/>
                </a:lnTo>
                <a:lnTo>
                  <a:pt x="289751" y="33718"/>
                </a:lnTo>
                <a:lnTo>
                  <a:pt x="290894" y="34862"/>
                </a:lnTo>
                <a:lnTo>
                  <a:pt x="292037" y="36004"/>
                </a:lnTo>
                <a:lnTo>
                  <a:pt x="293180" y="37147"/>
                </a:lnTo>
                <a:lnTo>
                  <a:pt x="294323" y="38290"/>
                </a:lnTo>
                <a:lnTo>
                  <a:pt x="295466" y="40005"/>
                </a:lnTo>
                <a:lnTo>
                  <a:pt x="296609" y="41148"/>
                </a:lnTo>
                <a:lnTo>
                  <a:pt x="298323" y="41720"/>
                </a:lnTo>
                <a:lnTo>
                  <a:pt x="299466" y="42863"/>
                </a:lnTo>
                <a:lnTo>
                  <a:pt x="300038" y="44577"/>
                </a:lnTo>
                <a:lnTo>
                  <a:pt x="300609" y="46863"/>
                </a:lnTo>
                <a:lnTo>
                  <a:pt x="301181" y="48577"/>
                </a:lnTo>
                <a:lnTo>
                  <a:pt x="301752" y="50292"/>
                </a:lnTo>
                <a:lnTo>
                  <a:pt x="301752" y="52578"/>
                </a:lnTo>
                <a:lnTo>
                  <a:pt x="302324" y="54292"/>
                </a:lnTo>
                <a:lnTo>
                  <a:pt x="302895" y="56579"/>
                </a:lnTo>
                <a:lnTo>
                  <a:pt x="304038" y="57721"/>
                </a:lnTo>
                <a:lnTo>
                  <a:pt x="305181" y="58864"/>
                </a:lnTo>
                <a:lnTo>
                  <a:pt x="306896" y="59436"/>
                </a:lnTo>
                <a:lnTo>
                  <a:pt x="308039" y="60579"/>
                </a:lnTo>
                <a:lnTo>
                  <a:pt x="309182" y="61150"/>
                </a:lnTo>
                <a:lnTo>
                  <a:pt x="310325" y="62865"/>
                </a:lnTo>
                <a:lnTo>
                  <a:pt x="311468" y="64008"/>
                </a:lnTo>
                <a:lnTo>
                  <a:pt x="312611" y="65722"/>
                </a:lnTo>
                <a:lnTo>
                  <a:pt x="313754" y="66865"/>
                </a:lnTo>
                <a:lnTo>
                  <a:pt x="314897" y="68008"/>
                </a:lnTo>
                <a:lnTo>
                  <a:pt x="316040" y="69723"/>
                </a:lnTo>
                <a:lnTo>
                  <a:pt x="317183" y="70295"/>
                </a:lnTo>
                <a:lnTo>
                  <a:pt x="318325" y="72009"/>
                </a:lnTo>
                <a:lnTo>
                  <a:pt x="318897" y="73152"/>
                </a:lnTo>
                <a:lnTo>
                  <a:pt x="320040" y="74866"/>
                </a:lnTo>
                <a:lnTo>
                  <a:pt x="320612" y="76581"/>
                </a:lnTo>
                <a:lnTo>
                  <a:pt x="321183" y="78296"/>
                </a:lnTo>
                <a:lnTo>
                  <a:pt x="322898" y="78867"/>
                </a:lnTo>
                <a:lnTo>
                  <a:pt x="324612" y="80010"/>
                </a:lnTo>
                <a:lnTo>
                  <a:pt x="325184" y="81724"/>
                </a:lnTo>
                <a:lnTo>
                  <a:pt x="325755" y="83439"/>
                </a:lnTo>
                <a:lnTo>
                  <a:pt x="326326" y="85154"/>
                </a:lnTo>
                <a:lnTo>
                  <a:pt x="328041" y="86296"/>
                </a:lnTo>
                <a:lnTo>
                  <a:pt x="329756" y="86868"/>
                </a:lnTo>
                <a:lnTo>
                  <a:pt x="330899" y="88011"/>
                </a:lnTo>
                <a:lnTo>
                  <a:pt x="332613" y="88582"/>
                </a:lnTo>
                <a:lnTo>
                  <a:pt x="333756" y="89725"/>
                </a:lnTo>
                <a:lnTo>
                  <a:pt x="335471" y="90868"/>
                </a:lnTo>
                <a:lnTo>
                  <a:pt x="336614" y="92012"/>
                </a:lnTo>
                <a:lnTo>
                  <a:pt x="337757" y="93154"/>
                </a:lnTo>
                <a:lnTo>
                  <a:pt x="339471" y="94297"/>
                </a:lnTo>
                <a:lnTo>
                  <a:pt x="340614" y="94869"/>
                </a:lnTo>
                <a:lnTo>
                  <a:pt x="342329" y="96012"/>
                </a:lnTo>
                <a:lnTo>
                  <a:pt x="343472" y="97155"/>
                </a:lnTo>
                <a:lnTo>
                  <a:pt x="345186" y="97726"/>
                </a:lnTo>
                <a:lnTo>
                  <a:pt x="346329" y="98870"/>
                </a:lnTo>
                <a:lnTo>
                  <a:pt x="348615" y="99441"/>
                </a:lnTo>
                <a:lnTo>
                  <a:pt x="349758" y="100013"/>
                </a:lnTo>
                <a:lnTo>
                  <a:pt x="351473" y="101155"/>
                </a:lnTo>
                <a:lnTo>
                  <a:pt x="353187" y="101727"/>
                </a:lnTo>
                <a:lnTo>
                  <a:pt x="354330" y="102870"/>
                </a:lnTo>
                <a:lnTo>
                  <a:pt x="355473" y="104013"/>
                </a:lnTo>
                <a:lnTo>
                  <a:pt x="356045" y="105727"/>
                </a:lnTo>
                <a:lnTo>
                  <a:pt x="357188" y="107442"/>
                </a:lnTo>
                <a:lnTo>
                  <a:pt x="358331" y="108585"/>
                </a:lnTo>
                <a:lnTo>
                  <a:pt x="360045" y="108585"/>
                </a:lnTo>
                <a:lnTo>
                  <a:pt x="362331" y="109156"/>
                </a:lnTo>
                <a:lnTo>
                  <a:pt x="363474" y="110299"/>
                </a:lnTo>
                <a:lnTo>
                  <a:pt x="364617" y="111442"/>
                </a:lnTo>
                <a:lnTo>
                  <a:pt x="365760" y="112585"/>
                </a:lnTo>
                <a:lnTo>
                  <a:pt x="371475" y="117157"/>
                </a:lnTo>
                <a:lnTo>
                  <a:pt x="377762" y="121729"/>
                </a:lnTo>
                <a:lnTo>
                  <a:pt x="384048" y="126301"/>
                </a:lnTo>
                <a:lnTo>
                  <a:pt x="390335" y="130873"/>
                </a:lnTo>
                <a:lnTo>
                  <a:pt x="396621" y="135446"/>
                </a:lnTo>
                <a:lnTo>
                  <a:pt x="402908" y="140017"/>
                </a:lnTo>
                <a:lnTo>
                  <a:pt x="409194" y="144018"/>
                </a:lnTo>
                <a:lnTo>
                  <a:pt x="415481" y="148590"/>
                </a:lnTo>
                <a:lnTo>
                  <a:pt x="421196" y="153733"/>
                </a:lnTo>
                <a:lnTo>
                  <a:pt x="424053" y="155448"/>
                </a:lnTo>
                <a:lnTo>
                  <a:pt x="426911" y="157163"/>
                </a:lnTo>
                <a:lnTo>
                  <a:pt x="427482" y="158877"/>
                </a:lnTo>
                <a:lnTo>
                  <a:pt x="428054" y="160591"/>
                </a:lnTo>
                <a:lnTo>
                  <a:pt x="428625" y="162306"/>
                </a:lnTo>
                <a:lnTo>
                  <a:pt x="429197" y="164021"/>
                </a:lnTo>
                <a:lnTo>
                  <a:pt x="430340" y="165735"/>
                </a:lnTo>
                <a:lnTo>
                  <a:pt x="430911" y="167449"/>
                </a:lnTo>
                <a:lnTo>
                  <a:pt x="432054" y="169164"/>
                </a:lnTo>
                <a:lnTo>
                  <a:pt x="432054" y="170879"/>
                </a:lnTo>
                <a:lnTo>
                  <a:pt x="433197" y="172021"/>
                </a:lnTo>
                <a:lnTo>
                  <a:pt x="434340" y="173736"/>
                </a:lnTo>
                <a:lnTo>
                  <a:pt x="435483" y="174879"/>
                </a:lnTo>
                <a:lnTo>
                  <a:pt x="436626" y="176593"/>
                </a:lnTo>
                <a:lnTo>
                  <a:pt x="437769" y="177737"/>
                </a:lnTo>
                <a:lnTo>
                  <a:pt x="438912" y="178879"/>
                </a:lnTo>
                <a:lnTo>
                  <a:pt x="440626" y="180022"/>
                </a:lnTo>
                <a:lnTo>
                  <a:pt x="441770" y="180594"/>
                </a:lnTo>
                <a:lnTo>
                  <a:pt x="443484" y="181737"/>
                </a:lnTo>
                <a:lnTo>
                  <a:pt x="444056" y="182880"/>
                </a:lnTo>
                <a:lnTo>
                  <a:pt x="444627" y="185166"/>
                </a:lnTo>
                <a:lnTo>
                  <a:pt x="445770" y="186309"/>
                </a:lnTo>
                <a:lnTo>
                  <a:pt x="447485" y="186880"/>
                </a:lnTo>
                <a:lnTo>
                  <a:pt x="448056" y="188595"/>
                </a:lnTo>
                <a:lnTo>
                  <a:pt x="448628" y="190881"/>
                </a:lnTo>
                <a:lnTo>
                  <a:pt x="449771" y="192024"/>
                </a:lnTo>
                <a:lnTo>
                  <a:pt x="450914" y="193167"/>
                </a:lnTo>
                <a:lnTo>
                  <a:pt x="451485" y="194881"/>
                </a:lnTo>
                <a:lnTo>
                  <a:pt x="452628" y="196596"/>
                </a:lnTo>
                <a:lnTo>
                  <a:pt x="453771" y="197739"/>
                </a:lnTo>
                <a:lnTo>
                  <a:pt x="454914" y="198882"/>
                </a:lnTo>
                <a:lnTo>
                  <a:pt x="456057" y="200025"/>
                </a:lnTo>
                <a:lnTo>
                  <a:pt x="457200" y="201168"/>
                </a:lnTo>
                <a:lnTo>
                  <a:pt x="458343" y="202311"/>
                </a:lnTo>
                <a:lnTo>
                  <a:pt x="458343" y="204025"/>
                </a:lnTo>
                <a:lnTo>
                  <a:pt x="460058" y="202311"/>
                </a:lnTo>
                <a:lnTo>
                  <a:pt x="460629" y="201168"/>
                </a:lnTo>
                <a:lnTo>
                  <a:pt x="461200" y="200025"/>
                </a:lnTo>
                <a:lnTo>
                  <a:pt x="461200" y="197739"/>
                </a:lnTo>
                <a:lnTo>
                  <a:pt x="461772" y="196024"/>
                </a:lnTo>
                <a:lnTo>
                  <a:pt x="462344" y="193738"/>
                </a:lnTo>
                <a:lnTo>
                  <a:pt x="462915" y="192024"/>
                </a:lnTo>
                <a:lnTo>
                  <a:pt x="463487" y="190309"/>
                </a:lnTo>
                <a:lnTo>
                  <a:pt x="464058" y="188595"/>
                </a:lnTo>
                <a:lnTo>
                  <a:pt x="465201" y="187452"/>
                </a:lnTo>
                <a:lnTo>
                  <a:pt x="465773" y="185738"/>
                </a:lnTo>
                <a:lnTo>
                  <a:pt x="466344" y="184023"/>
                </a:lnTo>
                <a:lnTo>
                  <a:pt x="466344" y="181737"/>
                </a:lnTo>
                <a:lnTo>
                  <a:pt x="466344" y="179451"/>
                </a:lnTo>
                <a:lnTo>
                  <a:pt x="466916" y="177737"/>
                </a:lnTo>
                <a:lnTo>
                  <a:pt x="467487" y="176022"/>
                </a:lnTo>
                <a:lnTo>
                  <a:pt x="468630" y="174307"/>
                </a:lnTo>
                <a:lnTo>
                  <a:pt x="469201" y="172593"/>
                </a:lnTo>
                <a:lnTo>
                  <a:pt x="470345" y="171450"/>
                </a:lnTo>
                <a:lnTo>
                  <a:pt x="472059" y="170879"/>
                </a:lnTo>
                <a:lnTo>
                  <a:pt x="473774" y="170307"/>
                </a:lnTo>
                <a:lnTo>
                  <a:pt x="476060" y="169735"/>
                </a:lnTo>
                <a:lnTo>
                  <a:pt x="477774" y="169164"/>
                </a:lnTo>
                <a:lnTo>
                  <a:pt x="479489" y="168021"/>
                </a:lnTo>
                <a:lnTo>
                  <a:pt x="480060" y="166878"/>
                </a:lnTo>
                <a:lnTo>
                  <a:pt x="480632" y="165163"/>
                </a:lnTo>
                <a:lnTo>
                  <a:pt x="481775" y="163449"/>
                </a:lnTo>
                <a:lnTo>
                  <a:pt x="481775" y="161734"/>
                </a:lnTo>
                <a:lnTo>
                  <a:pt x="482346" y="160020"/>
                </a:lnTo>
                <a:lnTo>
                  <a:pt x="482918" y="158305"/>
                </a:lnTo>
                <a:lnTo>
                  <a:pt x="483489" y="156020"/>
                </a:lnTo>
                <a:lnTo>
                  <a:pt x="484061" y="154305"/>
                </a:lnTo>
                <a:lnTo>
                  <a:pt x="484061" y="152019"/>
                </a:lnTo>
                <a:lnTo>
                  <a:pt x="483489" y="150304"/>
                </a:lnTo>
                <a:lnTo>
                  <a:pt x="482918" y="148018"/>
                </a:lnTo>
                <a:lnTo>
                  <a:pt x="483489" y="146304"/>
                </a:lnTo>
                <a:lnTo>
                  <a:pt x="484632" y="145161"/>
                </a:lnTo>
                <a:lnTo>
                  <a:pt x="486918" y="144589"/>
                </a:lnTo>
                <a:lnTo>
                  <a:pt x="488633" y="144018"/>
                </a:lnTo>
                <a:lnTo>
                  <a:pt x="489775" y="142875"/>
                </a:lnTo>
                <a:lnTo>
                  <a:pt x="490919" y="141732"/>
                </a:lnTo>
                <a:lnTo>
                  <a:pt x="491490" y="140017"/>
                </a:lnTo>
                <a:lnTo>
                  <a:pt x="492633" y="138303"/>
                </a:lnTo>
                <a:lnTo>
                  <a:pt x="493205" y="137160"/>
                </a:lnTo>
                <a:lnTo>
                  <a:pt x="494348" y="135446"/>
                </a:lnTo>
                <a:lnTo>
                  <a:pt x="495491" y="134874"/>
                </a:lnTo>
                <a:lnTo>
                  <a:pt x="497776" y="134302"/>
                </a:lnTo>
                <a:lnTo>
                  <a:pt x="500063" y="133731"/>
                </a:lnTo>
                <a:lnTo>
                  <a:pt x="502349" y="134302"/>
                </a:lnTo>
                <a:lnTo>
                  <a:pt x="504063" y="134302"/>
                </a:lnTo>
                <a:lnTo>
                  <a:pt x="505206" y="133731"/>
                </a:lnTo>
                <a:lnTo>
                  <a:pt x="505778" y="131445"/>
                </a:lnTo>
                <a:lnTo>
                  <a:pt x="506349" y="129730"/>
                </a:lnTo>
                <a:lnTo>
                  <a:pt x="506921" y="128016"/>
                </a:lnTo>
                <a:lnTo>
                  <a:pt x="508635" y="127445"/>
                </a:lnTo>
                <a:lnTo>
                  <a:pt x="510350" y="126873"/>
                </a:lnTo>
                <a:lnTo>
                  <a:pt x="512064" y="126301"/>
                </a:lnTo>
                <a:lnTo>
                  <a:pt x="513779" y="125158"/>
                </a:lnTo>
                <a:lnTo>
                  <a:pt x="514922" y="124015"/>
                </a:lnTo>
                <a:lnTo>
                  <a:pt x="516065" y="122301"/>
                </a:lnTo>
                <a:lnTo>
                  <a:pt x="516636" y="121158"/>
                </a:lnTo>
                <a:lnTo>
                  <a:pt x="517208" y="119443"/>
                </a:lnTo>
                <a:lnTo>
                  <a:pt x="517779" y="117729"/>
                </a:lnTo>
                <a:lnTo>
                  <a:pt x="518922" y="116014"/>
                </a:lnTo>
                <a:lnTo>
                  <a:pt x="519494" y="114300"/>
                </a:lnTo>
                <a:lnTo>
                  <a:pt x="520065" y="112585"/>
                </a:lnTo>
                <a:lnTo>
                  <a:pt x="520637" y="110871"/>
                </a:lnTo>
                <a:lnTo>
                  <a:pt x="520637" y="108013"/>
                </a:lnTo>
                <a:lnTo>
                  <a:pt x="520637" y="105727"/>
                </a:lnTo>
                <a:lnTo>
                  <a:pt x="520065" y="104013"/>
                </a:lnTo>
                <a:lnTo>
                  <a:pt x="520065" y="101727"/>
                </a:lnTo>
                <a:lnTo>
                  <a:pt x="520065" y="99441"/>
                </a:lnTo>
                <a:lnTo>
                  <a:pt x="519494" y="97155"/>
                </a:lnTo>
                <a:lnTo>
                  <a:pt x="519494" y="94869"/>
                </a:lnTo>
                <a:lnTo>
                  <a:pt x="519494" y="92583"/>
                </a:lnTo>
                <a:lnTo>
                  <a:pt x="520637" y="90868"/>
                </a:lnTo>
                <a:lnTo>
                  <a:pt x="521208" y="89725"/>
                </a:lnTo>
                <a:lnTo>
                  <a:pt x="522923" y="88582"/>
                </a:lnTo>
                <a:lnTo>
                  <a:pt x="525209" y="90868"/>
                </a:lnTo>
                <a:lnTo>
                  <a:pt x="526923" y="90868"/>
                </a:lnTo>
                <a:lnTo>
                  <a:pt x="528638" y="92012"/>
                </a:lnTo>
                <a:lnTo>
                  <a:pt x="530924" y="92012"/>
                </a:lnTo>
                <a:lnTo>
                  <a:pt x="532638" y="92583"/>
                </a:lnTo>
                <a:lnTo>
                  <a:pt x="534924" y="93154"/>
                </a:lnTo>
                <a:lnTo>
                  <a:pt x="537210" y="93154"/>
                </a:lnTo>
                <a:lnTo>
                  <a:pt x="538925" y="93154"/>
                </a:lnTo>
                <a:lnTo>
                  <a:pt x="541211" y="93154"/>
                </a:lnTo>
                <a:lnTo>
                  <a:pt x="543497" y="93726"/>
                </a:lnTo>
                <a:lnTo>
                  <a:pt x="545783" y="93154"/>
                </a:lnTo>
                <a:lnTo>
                  <a:pt x="548069" y="93154"/>
                </a:lnTo>
                <a:lnTo>
                  <a:pt x="550926" y="93154"/>
                </a:lnTo>
                <a:lnTo>
                  <a:pt x="552641" y="93726"/>
                </a:lnTo>
                <a:lnTo>
                  <a:pt x="554927" y="93726"/>
                </a:lnTo>
                <a:lnTo>
                  <a:pt x="557213" y="93726"/>
                </a:lnTo>
                <a:lnTo>
                  <a:pt x="558927" y="94297"/>
                </a:lnTo>
                <a:lnTo>
                  <a:pt x="561213" y="94297"/>
                </a:lnTo>
                <a:lnTo>
                  <a:pt x="563499" y="94297"/>
                </a:lnTo>
                <a:lnTo>
                  <a:pt x="566357" y="93726"/>
                </a:lnTo>
                <a:lnTo>
                  <a:pt x="568071" y="93726"/>
                </a:lnTo>
                <a:lnTo>
                  <a:pt x="570357" y="93154"/>
                </a:lnTo>
                <a:lnTo>
                  <a:pt x="572643" y="92583"/>
                </a:lnTo>
                <a:lnTo>
                  <a:pt x="574358" y="92583"/>
                </a:lnTo>
                <a:lnTo>
                  <a:pt x="576072" y="91440"/>
                </a:lnTo>
                <a:lnTo>
                  <a:pt x="577787" y="90868"/>
                </a:lnTo>
                <a:lnTo>
                  <a:pt x="579501" y="90297"/>
                </a:lnTo>
                <a:lnTo>
                  <a:pt x="580644" y="89154"/>
                </a:lnTo>
                <a:lnTo>
                  <a:pt x="582359" y="88011"/>
                </a:lnTo>
                <a:lnTo>
                  <a:pt x="584073" y="87439"/>
                </a:lnTo>
                <a:lnTo>
                  <a:pt x="586359" y="87439"/>
                </a:lnTo>
                <a:lnTo>
                  <a:pt x="588074" y="87439"/>
                </a:lnTo>
                <a:lnTo>
                  <a:pt x="589788" y="88582"/>
                </a:lnTo>
                <a:lnTo>
                  <a:pt x="590931" y="89154"/>
                </a:lnTo>
                <a:lnTo>
                  <a:pt x="592646" y="89725"/>
                </a:lnTo>
                <a:lnTo>
                  <a:pt x="594360" y="89725"/>
                </a:lnTo>
                <a:lnTo>
                  <a:pt x="596075" y="89154"/>
                </a:lnTo>
                <a:lnTo>
                  <a:pt x="598361" y="88582"/>
                </a:lnTo>
                <a:lnTo>
                  <a:pt x="600075" y="88582"/>
                </a:lnTo>
                <a:lnTo>
                  <a:pt x="602361" y="89154"/>
                </a:lnTo>
                <a:lnTo>
                  <a:pt x="604076" y="89725"/>
                </a:lnTo>
                <a:lnTo>
                  <a:pt x="605219" y="91440"/>
                </a:lnTo>
                <a:lnTo>
                  <a:pt x="606933" y="91440"/>
                </a:lnTo>
                <a:lnTo>
                  <a:pt x="609219" y="91440"/>
                </a:lnTo>
                <a:lnTo>
                  <a:pt x="610934" y="90868"/>
                </a:lnTo>
                <a:lnTo>
                  <a:pt x="612648" y="89725"/>
                </a:lnTo>
                <a:lnTo>
                  <a:pt x="613791" y="89154"/>
                </a:lnTo>
                <a:lnTo>
                  <a:pt x="616077" y="88582"/>
                </a:lnTo>
                <a:lnTo>
                  <a:pt x="617792" y="89154"/>
                </a:lnTo>
                <a:lnTo>
                  <a:pt x="618935" y="90297"/>
                </a:lnTo>
                <a:lnTo>
                  <a:pt x="620649" y="91440"/>
                </a:lnTo>
                <a:lnTo>
                  <a:pt x="622935" y="91440"/>
                </a:lnTo>
                <a:lnTo>
                  <a:pt x="625221" y="91440"/>
                </a:lnTo>
                <a:lnTo>
                  <a:pt x="626936" y="90868"/>
                </a:lnTo>
                <a:lnTo>
                  <a:pt x="629222" y="90868"/>
                </a:lnTo>
                <a:lnTo>
                  <a:pt x="631508" y="90297"/>
                </a:lnTo>
                <a:lnTo>
                  <a:pt x="633794" y="90297"/>
                </a:lnTo>
                <a:lnTo>
                  <a:pt x="635508" y="89725"/>
                </a:lnTo>
                <a:lnTo>
                  <a:pt x="638365" y="89725"/>
                </a:lnTo>
                <a:lnTo>
                  <a:pt x="639509" y="90297"/>
                </a:lnTo>
                <a:lnTo>
                  <a:pt x="641795" y="90868"/>
                </a:lnTo>
                <a:lnTo>
                  <a:pt x="643509" y="90868"/>
                </a:lnTo>
                <a:lnTo>
                  <a:pt x="646367" y="90868"/>
                </a:lnTo>
                <a:lnTo>
                  <a:pt x="648653" y="90868"/>
                </a:lnTo>
                <a:lnTo>
                  <a:pt x="650367" y="90868"/>
                </a:lnTo>
                <a:lnTo>
                  <a:pt x="652653" y="90297"/>
                </a:lnTo>
                <a:lnTo>
                  <a:pt x="654939" y="90297"/>
                </a:lnTo>
                <a:lnTo>
                  <a:pt x="657225" y="89725"/>
                </a:lnTo>
                <a:lnTo>
                  <a:pt x="659511" y="89725"/>
                </a:lnTo>
                <a:lnTo>
                  <a:pt x="661797" y="89725"/>
                </a:lnTo>
                <a:lnTo>
                  <a:pt x="663512" y="90297"/>
                </a:lnTo>
                <a:lnTo>
                  <a:pt x="665798" y="90868"/>
                </a:lnTo>
                <a:lnTo>
                  <a:pt x="667512" y="91440"/>
                </a:lnTo>
                <a:lnTo>
                  <a:pt x="668655" y="92012"/>
                </a:lnTo>
                <a:lnTo>
                  <a:pt x="670370" y="93154"/>
                </a:lnTo>
                <a:lnTo>
                  <a:pt x="672084" y="94297"/>
                </a:lnTo>
                <a:lnTo>
                  <a:pt x="673799" y="94869"/>
                </a:lnTo>
                <a:lnTo>
                  <a:pt x="675513" y="95440"/>
                </a:lnTo>
                <a:lnTo>
                  <a:pt x="677228" y="96012"/>
                </a:lnTo>
                <a:lnTo>
                  <a:pt x="678942" y="96583"/>
                </a:lnTo>
                <a:lnTo>
                  <a:pt x="681800" y="96583"/>
                </a:lnTo>
                <a:lnTo>
                  <a:pt x="683514" y="96012"/>
                </a:lnTo>
                <a:lnTo>
                  <a:pt x="685800" y="96012"/>
                </a:lnTo>
                <a:lnTo>
                  <a:pt x="687515" y="96583"/>
                </a:lnTo>
                <a:lnTo>
                  <a:pt x="688658" y="97726"/>
                </a:lnTo>
                <a:lnTo>
                  <a:pt x="690372" y="98870"/>
                </a:lnTo>
                <a:lnTo>
                  <a:pt x="691515" y="100013"/>
                </a:lnTo>
                <a:lnTo>
                  <a:pt x="692658" y="101155"/>
                </a:lnTo>
                <a:lnTo>
                  <a:pt x="694373" y="101727"/>
                </a:lnTo>
                <a:lnTo>
                  <a:pt x="696087" y="102298"/>
                </a:lnTo>
                <a:lnTo>
                  <a:pt x="698373" y="102870"/>
                </a:lnTo>
                <a:lnTo>
                  <a:pt x="700659" y="102298"/>
                </a:lnTo>
                <a:lnTo>
                  <a:pt x="702374" y="101727"/>
                </a:lnTo>
                <a:lnTo>
                  <a:pt x="704088" y="101155"/>
                </a:lnTo>
                <a:lnTo>
                  <a:pt x="706374" y="100584"/>
                </a:lnTo>
                <a:lnTo>
                  <a:pt x="708088" y="101727"/>
                </a:lnTo>
                <a:lnTo>
                  <a:pt x="709232" y="102870"/>
                </a:lnTo>
                <a:lnTo>
                  <a:pt x="710375" y="103441"/>
                </a:lnTo>
                <a:lnTo>
                  <a:pt x="711518" y="105156"/>
                </a:lnTo>
                <a:lnTo>
                  <a:pt x="713232" y="106299"/>
                </a:lnTo>
                <a:lnTo>
                  <a:pt x="714375" y="107442"/>
                </a:lnTo>
                <a:lnTo>
                  <a:pt x="715518" y="108013"/>
                </a:lnTo>
                <a:lnTo>
                  <a:pt x="717233" y="109156"/>
                </a:lnTo>
                <a:lnTo>
                  <a:pt x="718376" y="110299"/>
                </a:lnTo>
                <a:lnTo>
                  <a:pt x="720090" y="110871"/>
                </a:lnTo>
                <a:lnTo>
                  <a:pt x="721805" y="112014"/>
                </a:lnTo>
                <a:lnTo>
                  <a:pt x="723519" y="112585"/>
                </a:lnTo>
                <a:lnTo>
                  <a:pt x="725234" y="113157"/>
                </a:lnTo>
                <a:lnTo>
                  <a:pt x="726948" y="113729"/>
                </a:lnTo>
                <a:lnTo>
                  <a:pt x="729234" y="113729"/>
                </a:lnTo>
                <a:lnTo>
                  <a:pt x="731520" y="113729"/>
                </a:lnTo>
                <a:lnTo>
                  <a:pt x="733806" y="114300"/>
                </a:lnTo>
                <a:lnTo>
                  <a:pt x="735521" y="114300"/>
                </a:lnTo>
                <a:lnTo>
                  <a:pt x="737807" y="114871"/>
                </a:lnTo>
                <a:lnTo>
                  <a:pt x="740093" y="114871"/>
                </a:lnTo>
                <a:lnTo>
                  <a:pt x="742379" y="114871"/>
                </a:lnTo>
                <a:lnTo>
                  <a:pt x="744665" y="115443"/>
                </a:lnTo>
                <a:lnTo>
                  <a:pt x="746951" y="114871"/>
                </a:lnTo>
                <a:lnTo>
                  <a:pt x="749808" y="114871"/>
                </a:lnTo>
                <a:lnTo>
                  <a:pt x="751523" y="115443"/>
                </a:lnTo>
                <a:lnTo>
                  <a:pt x="753809" y="115443"/>
                </a:lnTo>
                <a:lnTo>
                  <a:pt x="756095" y="114871"/>
                </a:lnTo>
                <a:lnTo>
                  <a:pt x="758381" y="114300"/>
                </a:lnTo>
                <a:lnTo>
                  <a:pt x="760667" y="114300"/>
                </a:lnTo>
                <a:lnTo>
                  <a:pt x="762381" y="113729"/>
                </a:lnTo>
                <a:lnTo>
                  <a:pt x="764096" y="113157"/>
                </a:lnTo>
                <a:lnTo>
                  <a:pt x="765810" y="112585"/>
                </a:lnTo>
                <a:lnTo>
                  <a:pt x="767525" y="111442"/>
                </a:lnTo>
                <a:lnTo>
                  <a:pt x="769239" y="110871"/>
                </a:lnTo>
                <a:lnTo>
                  <a:pt x="770954" y="110299"/>
                </a:lnTo>
                <a:lnTo>
                  <a:pt x="773240" y="109728"/>
                </a:lnTo>
                <a:lnTo>
                  <a:pt x="775526" y="109728"/>
                </a:lnTo>
                <a:lnTo>
                  <a:pt x="777812" y="109156"/>
                </a:lnTo>
                <a:lnTo>
                  <a:pt x="780098" y="109156"/>
                </a:lnTo>
                <a:lnTo>
                  <a:pt x="782384" y="109156"/>
                </a:lnTo>
                <a:lnTo>
                  <a:pt x="784670" y="109156"/>
                </a:lnTo>
                <a:lnTo>
                  <a:pt x="786956" y="109156"/>
                </a:lnTo>
                <a:lnTo>
                  <a:pt x="789242" y="108013"/>
                </a:lnTo>
                <a:lnTo>
                  <a:pt x="791528" y="108013"/>
                </a:lnTo>
                <a:lnTo>
                  <a:pt x="793813" y="108013"/>
                </a:lnTo>
                <a:lnTo>
                  <a:pt x="796671" y="108013"/>
                </a:lnTo>
                <a:lnTo>
                  <a:pt x="798386" y="108013"/>
                </a:lnTo>
                <a:lnTo>
                  <a:pt x="800100" y="108585"/>
                </a:lnTo>
                <a:lnTo>
                  <a:pt x="801815" y="109728"/>
                </a:lnTo>
                <a:lnTo>
                  <a:pt x="803529" y="110299"/>
                </a:lnTo>
                <a:lnTo>
                  <a:pt x="805815" y="110871"/>
                </a:lnTo>
                <a:lnTo>
                  <a:pt x="808101" y="110871"/>
                </a:lnTo>
                <a:lnTo>
                  <a:pt x="809815" y="110871"/>
                </a:lnTo>
                <a:lnTo>
                  <a:pt x="812102" y="111442"/>
                </a:lnTo>
                <a:lnTo>
                  <a:pt x="813816" y="112014"/>
                </a:lnTo>
                <a:lnTo>
                  <a:pt x="816102" y="112585"/>
                </a:lnTo>
                <a:lnTo>
                  <a:pt x="817817" y="112585"/>
                </a:lnTo>
                <a:lnTo>
                  <a:pt x="820103" y="112585"/>
                </a:lnTo>
                <a:lnTo>
                  <a:pt x="822388" y="112585"/>
                </a:lnTo>
                <a:lnTo>
                  <a:pt x="824675" y="112585"/>
                </a:lnTo>
                <a:lnTo>
                  <a:pt x="827532" y="112585"/>
                </a:lnTo>
                <a:lnTo>
                  <a:pt x="829818" y="112585"/>
                </a:lnTo>
                <a:lnTo>
                  <a:pt x="831533" y="112014"/>
                </a:lnTo>
                <a:lnTo>
                  <a:pt x="833819" y="111442"/>
                </a:lnTo>
                <a:lnTo>
                  <a:pt x="835533" y="111442"/>
                </a:lnTo>
                <a:lnTo>
                  <a:pt x="837248" y="110299"/>
                </a:lnTo>
                <a:lnTo>
                  <a:pt x="838962" y="109728"/>
                </a:lnTo>
                <a:lnTo>
                  <a:pt x="840677" y="108585"/>
                </a:lnTo>
                <a:lnTo>
                  <a:pt x="841820" y="108013"/>
                </a:lnTo>
                <a:lnTo>
                  <a:pt x="843534" y="106871"/>
                </a:lnTo>
                <a:lnTo>
                  <a:pt x="845249" y="106299"/>
                </a:lnTo>
                <a:lnTo>
                  <a:pt x="846392" y="105156"/>
                </a:lnTo>
                <a:lnTo>
                  <a:pt x="848106" y="104013"/>
                </a:lnTo>
                <a:lnTo>
                  <a:pt x="849249" y="103441"/>
                </a:lnTo>
                <a:lnTo>
                  <a:pt x="850963" y="102298"/>
                </a:lnTo>
                <a:lnTo>
                  <a:pt x="852678" y="101727"/>
                </a:lnTo>
                <a:lnTo>
                  <a:pt x="854393" y="100584"/>
                </a:lnTo>
                <a:lnTo>
                  <a:pt x="856107" y="100013"/>
                </a:lnTo>
                <a:lnTo>
                  <a:pt x="857822" y="99441"/>
                </a:lnTo>
                <a:lnTo>
                  <a:pt x="859536" y="98870"/>
                </a:lnTo>
                <a:lnTo>
                  <a:pt x="864108" y="96012"/>
                </a:lnTo>
                <a:lnTo>
                  <a:pt x="865823" y="95440"/>
                </a:lnTo>
                <a:lnTo>
                  <a:pt x="867537" y="94297"/>
                </a:lnTo>
                <a:lnTo>
                  <a:pt x="868680" y="93726"/>
                </a:lnTo>
                <a:lnTo>
                  <a:pt x="874967" y="93726"/>
                </a:lnTo>
                <a:lnTo>
                  <a:pt x="880682" y="93154"/>
                </a:lnTo>
                <a:lnTo>
                  <a:pt x="886968" y="92583"/>
                </a:lnTo>
                <a:lnTo>
                  <a:pt x="893255" y="92583"/>
                </a:lnTo>
                <a:lnTo>
                  <a:pt x="898970" y="92012"/>
                </a:lnTo>
                <a:lnTo>
                  <a:pt x="905256" y="92012"/>
                </a:lnTo>
                <a:lnTo>
                  <a:pt x="911543" y="91440"/>
                </a:lnTo>
                <a:lnTo>
                  <a:pt x="917258" y="91440"/>
                </a:lnTo>
                <a:lnTo>
                  <a:pt x="923544" y="90868"/>
                </a:lnTo>
                <a:lnTo>
                  <a:pt x="929259" y="90868"/>
                </a:lnTo>
                <a:lnTo>
                  <a:pt x="935546" y="90297"/>
                </a:lnTo>
                <a:lnTo>
                  <a:pt x="941832" y="89725"/>
                </a:lnTo>
                <a:lnTo>
                  <a:pt x="947547" y="89725"/>
                </a:lnTo>
                <a:lnTo>
                  <a:pt x="953834" y="89154"/>
                </a:lnTo>
                <a:lnTo>
                  <a:pt x="960120" y="89154"/>
                </a:lnTo>
                <a:lnTo>
                  <a:pt x="966407" y="88582"/>
                </a:lnTo>
                <a:lnTo>
                  <a:pt x="965835" y="82867"/>
                </a:lnTo>
                <a:lnTo>
                  <a:pt x="964692" y="77152"/>
                </a:lnTo>
                <a:lnTo>
                  <a:pt x="963549" y="70866"/>
                </a:lnTo>
                <a:lnTo>
                  <a:pt x="962978" y="69723"/>
                </a:lnTo>
                <a:lnTo>
                  <a:pt x="961835" y="65151"/>
                </a:lnTo>
                <a:lnTo>
                  <a:pt x="960692" y="59436"/>
                </a:lnTo>
                <a:lnTo>
                  <a:pt x="959549" y="53721"/>
                </a:lnTo>
                <a:lnTo>
                  <a:pt x="957834" y="47434"/>
                </a:lnTo>
                <a:lnTo>
                  <a:pt x="956691" y="41720"/>
                </a:lnTo>
                <a:lnTo>
                  <a:pt x="955548" y="36576"/>
                </a:lnTo>
                <a:lnTo>
                  <a:pt x="961263" y="30861"/>
                </a:lnTo>
                <a:lnTo>
                  <a:pt x="966978" y="24574"/>
                </a:lnTo>
                <a:lnTo>
                  <a:pt x="968693" y="22288"/>
                </a:lnTo>
                <a:lnTo>
                  <a:pt x="972693" y="18859"/>
                </a:lnTo>
                <a:lnTo>
                  <a:pt x="978408" y="13145"/>
                </a:lnTo>
                <a:lnTo>
                  <a:pt x="984123" y="6858"/>
                </a:lnTo>
                <a:lnTo>
                  <a:pt x="989838" y="1143"/>
                </a:lnTo>
                <a:lnTo>
                  <a:pt x="990981" y="0"/>
                </a:lnTo>
                <a:lnTo>
                  <a:pt x="1000125" y="6287"/>
                </a:lnTo>
                <a:lnTo>
                  <a:pt x="999554" y="12001"/>
                </a:lnTo>
                <a:lnTo>
                  <a:pt x="998411" y="18288"/>
                </a:lnTo>
                <a:lnTo>
                  <a:pt x="997268" y="24003"/>
                </a:lnTo>
                <a:lnTo>
                  <a:pt x="996125" y="29718"/>
                </a:lnTo>
                <a:lnTo>
                  <a:pt x="994982" y="36004"/>
                </a:lnTo>
                <a:lnTo>
                  <a:pt x="994410" y="41720"/>
                </a:lnTo>
                <a:lnTo>
                  <a:pt x="992696" y="48006"/>
                </a:lnTo>
                <a:lnTo>
                  <a:pt x="992696" y="53721"/>
                </a:lnTo>
                <a:lnTo>
                  <a:pt x="992696" y="59436"/>
                </a:lnTo>
                <a:lnTo>
                  <a:pt x="992696" y="65722"/>
                </a:lnTo>
                <a:lnTo>
                  <a:pt x="992696" y="65722"/>
                </a:lnTo>
                <a:close/>
              </a:path>
            </a:pathLst>
          </a:custGeom>
          <a:solidFill>
            <a:srgbClr val="374C92"/>
          </a:solidFill>
          <a:ln w="9525" cap="flat">
            <a:solidFill>
              <a:srgbClr val="FFFFFF"/>
            </a:solidFill>
            <a:prstDash val="solid"/>
            <a:miter/>
          </a:ln>
        </p:spPr>
        <p:txBody>
          <a:bodyPr rtlCol="0" anchor="ctr"/>
          <a:lstStyle/>
          <a:p>
            <a:endParaRPr lang="fr-FR"/>
          </a:p>
        </p:txBody>
      </p:sp>
      <p:sp>
        <p:nvSpPr>
          <p:cNvPr id="7" name="Freeform: Shape 6">
            <a:extLst>
              <a:ext uri="{FF2B5EF4-FFF2-40B4-BE49-F238E27FC236}">
                <a16:creationId xmlns:a16="http://schemas.microsoft.com/office/drawing/2014/main" id="{E05A7EA7-568F-5969-56B0-2591A892DB6F}"/>
              </a:ext>
            </a:extLst>
          </p:cNvPr>
          <p:cNvSpPr/>
          <p:nvPr/>
        </p:nvSpPr>
        <p:spPr>
          <a:xfrm>
            <a:off x="3219131" y="4687678"/>
            <a:ext cx="1254708" cy="1593354"/>
          </a:xfrm>
          <a:custGeom>
            <a:avLst/>
            <a:gdLst>
              <a:gd name="connsiteX0" fmla="*/ 749808 w 1084135"/>
              <a:gd name="connsiteY0" fmla="*/ 0 h 1376743"/>
              <a:gd name="connsiteX1" fmla="*/ 804672 w 1084135"/>
              <a:gd name="connsiteY1" fmla="*/ 0 h 1376743"/>
              <a:gd name="connsiteX2" fmla="*/ 810959 w 1084135"/>
              <a:gd name="connsiteY2" fmla="*/ 571 h 1376743"/>
              <a:gd name="connsiteX3" fmla="*/ 822960 w 1084135"/>
              <a:gd name="connsiteY3" fmla="*/ 571 h 1376743"/>
              <a:gd name="connsiteX4" fmla="*/ 829247 w 1084135"/>
              <a:gd name="connsiteY4" fmla="*/ 0 h 1376743"/>
              <a:gd name="connsiteX5" fmla="*/ 834962 w 1084135"/>
              <a:gd name="connsiteY5" fmla="*/ 571 h 1376743"/>
              <a:gd name="connsiteX6" fmla="*/ 901827 w 1084135"/>
              <a:gd name="connsiteY6" fmla="*/ 571 h 1376743"/>
              <a:gd name="connsiteX7" fmla="*/ 908113 w 1084135"/>
              <a:gd name="connsiteY7" fmla="*/ 1143 h 1376743"/>
              <a:gd name="connsiteX8" fmla="*/ 920687 w 1084135"/>
              <a:gd name="connsiteY8" fmla="*/ 1143 h 1376743"/>
              <a:gd name="connsiteX9" fmla="*/ 926401 w 1084135"/>
              <a:gd name="connsiteY9" fmla="*/ 571 h 1376743"/>
              <a:gd name="connsiteX10" fmla="*/ 932688 w 1084135"/>
              <a:gd name="connsiteY10" fmla="*/ 1143 h 1376743"/>
              <a:gd name="connsiteX11" fmla="*/ 966978 w 1084135"/>
              <a:gd name="connsiteY11" fmla="*/ 1143 h 1376743"/>
              <a:gd name="connsiteX12" fmla="*/ 957263 w 1084135"/>
              <a:gd name="connsiteY12" fmla="*/ 44577 h 1376743"/>
              <a:gd name="connsiteX13" fmla="*/ 933831 w 1084135"/>
              <a:gd name="connsiteY13" fmla="*/ 115443 h 1376743"/>
              <a:gd name="connsiteX14" fmla="*/ 923544 w 1084135"/>
              <a:gd name="connsiteY14" fmla="*/ 133160 h 1376743"/>
              <a:gd name="connsiteX15" fmla="*/ 892112 w 1084135"/>
              <a:gd name="connsiteY15" fmla="*/ 173736 h 1376743"/>
              <a:gd name="connsiteX16" fmla="*/ 885825 w 1084135"/>
              <a:gd name="connsiteY16" fmla="*/ 192024 h 1376743"/>
              <a:gd name="connsiteX17" fmla="*/ 906399 w 1084135"/>
              <a:gd name="connsiteY17" fmla="*/ 225171 h 1376743"/>
              <a:gd name="connsiteX18" fmla="*/ 922972 w 1084135"/>
              <a:gd name="connsiteY18" fmla="*/ 247460 h 1376743"/>
              <a:gd name="connsiteX19" fmla="*/ 934974 w 1084135"/>
              <a:gd name="connsiteY19" fmla="*/ 288608 h 1376743"/>
              <a:gd name="connsiteX20" fmla="*/ 941832 w 1084135"/>
              <a:gd name="connsiteY20" fmla="*/ 308610 h 1376743"/>
              <a:gd name="connsiteX21" fmla="*/ 941832 w 1084135"/>
              <a:gd name="connsiteY21" fmla="*/ 330898 h 1376743"/>
              <a:gd name="connsiteX22" fmla="*/ 933259 w 1084135"/>
              <a:gd name="connsiteY22" fmla="*/ 342329 h 1376743"/>
              <a:gd name="connsiteX23" fmla="*/ 925830 w 1084135"/>
              <a:gd name="connsiteY23" fmla="*/ 355473 h 1376743"/>
              <a:gd name="connsiteX24" fmla="*/ 915543 w 1084135"/>
              <a:gd name="connsiteY24" fmla="*/ 361760 h 1376743"/>
              <a:gd name="connsiteX25" fmla="*/ 873252 w 1084135"/>
              <a:gd name="connsiteY25" fmla="*/ 350330 h 1376743"/>
              <a:gd name="connsiteX26" fmla="*/ 861251 w 1084135"/>
              <a:gd name="connsiteY26" fmla="*/ 353759 h 1376743"/>
              <a:gd name="connsiteX27" fmla="*/ 854964 w 1084135"/>
              <a:gd name="connsiteY27" fmla="*/ 369761 h 1376743"/>
              <a:gd name="connsiteX28" fmla="*/ 828104 w 1084135"/>
              <a:gd name="connsiteY28" fmla="*/ 403479 h 1376743"/>
              <a:gd name="connsiteX29" fmla="*/ 816102 w 1084135"/>
              <a:gd name="connsiteY29" fmla="*/ 423481 h 1376743"/>
              <a:gd name="connsiteX30" fmla="*/ 765238 w 1084135"/>
              <a:gd name="connsiteY30" fmla="*/ 514350 h 1376743"/>
              <a:gd name="connsiteX31" fmla="*/ 760095 w 1084135"/>
              <a:gd name="connsiteY31" fmla="*/ 576644 h 1376743"/>
              <a:gd name="connsiteX32" fmla="*/ 765238 w 1084135"/>
              <a:gd name="connsiteY32" fmla="*/ 599504 h 1376743"/>
              <a:gd name="connsiteX33" fmla="*/ 785241 w 1084135"/>
              <a:gd name="connsiteY33" fmla="*/ 618935 h 1376743"/>
              <a:gd name="connsiteX34" fmla="*/ 804672 w 1084135"/>
              <a:gd name="connsiteY34" fmla="*/ 641795 h 1376743"/>
              <a:gd name="connsiteX35" fmla="*/ 807530 w 1084135"/>
              <a:gd name="connsiteY35" fmla="*/ 675513 h 1376743"/>
              <a:gd name="connsiteX36" fmla="*/ 811530 w 1084135"/>
              <a:gd name="connsiteY36" fmla="*/ 685800 h 1376743"/>
              <a:gd name="connsiteX37" fmla="*/ 823532 w 1084135"/>
              <a:gd name="connsiteY37" fmla="*/ 694372 h 1376743"/>
              <a:gd name="connsiteX38" fmla="*/ 827532 w 1084135"/>
              <a:gd name="connsiteY38" fmla="*/ 700659 h 1376743"/>
              <a:gd name="connsiteX39" fmla="*/ 818388 w 1084135"/>
              <a:gd name="connsiteY39" fmla="*/ 724090 h 1376743"/>
              <a:gd name="connsiteX40" fmla="*/ 818388 w 1084135"/>
              <a:gd name="connsiteY40" fmla="*/ 732092 h 1376743"/>
              <a:gd name="connsiteX41" fmla="*/ 815530 w 1084135"/>
              <a:gd name="connsiteY41" fmla="*/ 732092 h 1376743"/>
              <a:gd name="connsiteX42" fmla="*/ 813245 w 1084135"/>
              <a:gd name="connsiteY42" fmla="*/ 731520 h 1376743"/>
              <a:gd name="connsiteX43" fmla="*/ 808672 w 1084135"/>
              <a:gd name="connsiteY43" fmla="*/ 729805 h 1376743"/>
              <a:gd name="connsiteX44" fmla="*/ 804101 w 1084135"/>
              <a:gd name="connsiteY44" fmla="*/ 732092 h 1376743"/>
              <a:gd name="connsiteX45" fmla="*/ 796671 w 1084135"/>
              <a:gd name="connsiteY45" fmla="*/ 736092 h 1376743"/>
              <a:gd name="connsiteX46" fmla="*/ 790956 w 1084135"/>
              <a:gd name="connsiteY46" fmla="*/ 736663 h 1376743"/>
              <a:gd name="connsiteX47" fmla="*/ 785813 w 1084135"/>
              <a:gd name="connsiteY47" fmla="*/ 736663 h 1376743"/>
              <a:gd name="connsiteX48" fmla="*/ 777240 w 1084135"/>
              <a:gd name="connsiteY48" fmla="*/ 736092 h 1376743"/>
              <a:gd name="connsiteX49" fmla="*/ 773239 w 1084135"/>
              <a:gd name="connsiteY49" fmla="*/ 733806 h 1376743"/>
              <a:gd name="connsiteX50" fmla="*/ 772097 w 1084135"/>
              <a:gd name="connsiteY50" fmla="*/ 733235 h 1376743"/>
              <a:gd name="connsiteX51" fmla="*/ 769811 w 1084135"/>
              <a:gd name="connsiteY51" fmla="*/ 732663 h 1376743"/>
              <a:gd name="connsiteX52" fmla="*/ 766382 w 1084135"/>
              <a:gd name="connsiteY52" fmla="*/ 734949 h 1376743"/>
              <a:gd name="connsiteX53" fmla="*/ 764667 w 1084135"/>
              <a:gd name="connsiteY53" fmla="*/ 736092 h 1376743"/>
              <a:gd name="connsiteX54" fmla="*/ 762381 w 1084135"/>
              <a:gd name="connsiteY54" fmla="*/ 738378 h 1376743"/>
              <a:gd name="connsiteX55" fmla="*/ 757809 w 1084135"/>
              <a:gd name="connsiteY55" fmla="*/ 740664 h 1376743"/>
              <a:gd name="connsiteX56" fmla="*/ 754951 w 1084135"/>
              <a:gd name="connsiteY56" fmla="*/ 742950 h 1376743"/>
              <a:gd name="connsiteX57" fmla="*/ 752666 w 1084135"/>
              <a:gd name="connsiteY57" fmla="*/ 744093 h 1376743"/>
              <a:gd name="connsiteX58" fmla="*/ 749808 w 1084135"/>
              <a:gd name="connsiteY58" fmla="*/ 745236 h 1376743"/>
              <a:gd name="connsiteX59" fmla="*/ 748665 w 1084135"/>
              <a:gd name="connsiteY59" fmla="*/ 744664 h 1376743"/>
              <a:gd name="connsiteX60" fmla="*/ 746379 w 1084135"/>
              <a:gd name="connsiteY60" fmla="*/ 744664 h 1376743"/>
              <a:gd name="connsiteX61" fmla="*/ 742950 w 1084135"/>
              <a:gd name="connsiteY61" fmla="*/ 745808 h 1376743"/>
              <a:gd name="connsiteX62" fmla="*/ 740093 w 1084135"/>
              <a:gd name="connsiteY62" fmla="*/ 748094 h 1376743"/>
              <a:gd name="connsiteX63" fmla="*/ 736663 w 1084135"/>
              <a:gd name="connsiteY63" fmla="*/ 752665 h 1376743"/>
              <a:gd name="connsiteX64" fmla="*/ 736092 w 1084135"/>
              <a:gd name="connsiteY64" fmla="*/ 757238 h 1376743"/>
              <a:gd name="connsiteX65" fmla="*/ 734949 w 1084135"/>
              <a:gd name="connsiteY65" fmla="*/ 762381 h 1376743"/>
              <a:gd name="connsiteX66" fmla="*/ 733806 w 1084135"/>
              <a:gd name="connsiteY66" fmla="*/ 765238 h 1376743"/>
              <a:gd name="connsiteX67" fmla="*/ 731520 w 1084135"/>
              <a:gd name="connsiteY67" fmla="*/ 767525 h 1376743"/>
              <a:gd name="connsiteX68" fmla="*/ 729234 w 1084135"/>
              <a:gd name="connsiteY68" fmla="*/ 774954 h 1376743"/>
              <a:gd name="connsiteX69" fmla="*/ 723519 w 1084135"/>
              <a:gd name="connsiteY69" fmla="*/ 792671 h 1376743"/>
              <a:gd name="connsiteX70" fmla="*/ 723519 w 1084135"/>
              <a:gd name="connsiteY70" fmla="*/ 805244 h 1376743"/>
              <a:gd name="connsiteX71" fmla="*/ 719518 w 1084135"/>
              <a:gd name="connsiteY71" fmla="*/ 825246 h 1376743"/>
              <a:gd name="connsiteX72" fmla="*/ 707517 w 1084135"/>
              <a:gd name="connsiteY72" fmla="*/ 837247 h 1376743"/>
              <a:gd name="connsiteX73" fmla="*/ 703517 w 1084135"/>
              <a:gd name="connsiteY73" fmla="*/ 849249 h 1376743"/>
              <a:gd name="connsiteX74" fmla="*/ 708088 w 1084135"/>
              <a:gd name="connsiteY74" fmla="*/ 854964 h 1376743"/>
              <a:gd name="connsiteX75" fmla="*/ 724662 w 1084135"/>
              <a:gd name="connsiteY75" fmla="*/ 873252 h 1376743"/>
              <a:gd name="connsiteX76" fmla="*/ 745808 w 1084135"/>
              <a:gd name="connsiteY76" fmla="*/ 878967 h 1376743"/>
              <a:gd name="connsiteX77" fmla="*/ 762381 w 1084135"/>
              <a:gd name="connsiteY77" fmla="*/ 879538 h 1376743"/>
              <a:gd name="connsiteX78" fmla="*/ 769811 w 1084135"/>
              <a:gd name="connsiteY78" fmla="*/ 885825 h 1376743"/>
              <a:gd name="connsiteX79" fmla="*/ 770954 w 1084135"/>
              <a:gd name="connsiteY79" fmla="*/ 905828 h 1376743"/>
              <a:gd name="connsiteX80" fmla="*/ 766953 w 1084135"/>
              <a:gd name="connsiteY80" fmla="*/ 926973 h 1376743"/>
              <a:gd name="connsiteX81" fmla="*/ 771525 w 1084135"/>
              <a:gd name="connsiteY81" fmla="*/ 934974 h 1376743"/>
              <a:gd name="connsiteX82" fmla="*/ 781812 w 1084135"/>
              <a:gd name="connsiteY82" fmla="*/ 934974 h 1376743"/>
              <a:gd name="connsiteX83" fmla="*/ 796100 w 1084135"/>
              <a:gd name="connsiteY83" fmla="*/ 928688 h 1376743"/>
              <a:gd name="connsiteX84" fmla="*/ 834390 w 1084135"/>
              <a:gd name="connsiteY84" fmla="*/ 922972 h 1376743"/>
              <a:gd name="connsiteX85" fmla="*/ 858964 w 1084135"/>
              <a:gd name="connsiteY85" fmla="*/ 920115 h 1376743"/>
              <a:gd name="connsiteX86" fmla="*/ 873824 w 1084135"/>
              <a:gd name="connsiteY86" fmla="*/ 925830 h 1376743"/>
              <a:gd name="connsiteX87" fmla="*/ 899541 w 1084135"/>
              <a:gd name="connsiteY87" fmla="*/ 956691 h 1376743"/>
              <a:gd name="connsiteX88" fmla="*/ 901255 w 1084135"/>
              <a:gd name="connsiteY88" fmla="*/ 958405 h 1376743"/>
              <a:gd name="connsiteX89" fmla="*/ 903542 w 1084135"/>
              <a:gd name="connsiteY89" fmla="*/ 953834 h 1376743"/>
              <a:gd name="connsiteX90" fmla="*/ 906971 w 1084135"/>
              <a:gd name="connsiteY90" fmla="*/ 950405 h 1376743"/>
              <a:gd name="connsiteX91" fmla="*/ 908113 w 1084135"/>
              <a:gd name="connsiteY91" fmla="*/ 949262 h 1376743"/>
              <a:gd name="connsiteX92" fmla="*/ 912114 w 1084135"/>
              <a:gd name="connsiteY92" fmla="*/ 948119 h 1376743"/>
              <a:gd name="connsiteX93" fmla="*/ 914400 w 1084135"/>
              <a:gd name="connsiteY93" fmla="*/ 947547 h 1376743"/>
              <a:gd name="connsiteX94" fmla="*/ 916686 w 1084135"/>
              <a:gd name="connsiteY94" fmla="*/ 948119 h 1376743"/>
              <a:gd name="connsiteX95" fmla="*/ 920115 w 1084135"/>
              <a:gd name="connsiteY95" fmla="*/ 950405 h 1376743"/>
              <a:gd name="connsiteX96" fmla="*/ 923544 w 1084135"/>
              <a:gd name="connsiteY96" fmla="*/ 950976 h 1376743"/>
              <a:gd name="connsiteX97" fmla="*/ 926973 w 1084135"/>
              <a:gd name="connsiteY97" fmla="*/ 950976 h 1376743"/>
              <a:gd name="connsiteX98" fmla="*/ 929830 w 1084135"/>
              <a:gd name="connsiteY98" fmla="*/ 952690 h 1376743"/>
              <a:gd name="connsiteX99" fmla="*/ 931545 w 1084135"/>
              <a:gd name="connsiteY99" fmla="*/ 954977 h 1376743"/>
              <a:gd name="connsiteX100" fmla="*/ 930974 w 1084135"/>
              <a:gd name="connsiteY100" fmla="*/ 957834 h 1376743"/>
              <a:gd name="connsiteX101" fmla="*/ 929830 w 1084135"/>
              <a:gd name="connsiteY101" fmla="*/ 970979 h 1376743"/>
              <a:gd name="connsiteX102" fmla="*/ 930974 w 1084135"/>
              <a:gd name="connsiteY102" fmla="*/ 973264 h 1376743"/>
              <a:gd name="connsiteX103" fmla="*/ 935546 w 1084135"/>
              <a:gd name="connsiteY103" fmla="*/ 978980 h 1376743"/>
              <a:gd name="connsiteX104" fmla="*/ 936688 w 1084135"/>
              <a:gd name="connsiteY104" fmla="*/ 980694 h 1376743"/>
              <a:gd name="connsiteX105" fmla="*/ 937260 w 1084135"/>
              <a:gd name="connsiteY105" fmla="*/ 988695 h 1376743"/>
              <a:gd name="connsiteX106" fmla="*/ 937832 w 1084135"/>
              <a:gd name="connsiteY106" fmla="*/ 989838 h 1376743"/>
              <a:gd name="connsiteX107" fmla="*/ 940689 w 1084135"/>
              <a:gd name="connsiteY107" fmla="*/ 989838 h 1376743"/>
              <a:gd name="connsiteX108" fmla="*/ 941261 w 1084135"/>
              <a:gd name="connsiteY108" fmla="*/ 995553 h 1376743"/>
              <a:gd name="connsiteX109" fmla="*/ 946976 w 1084135"/>
              <a:gd name="connsiteY109" fmla="*/ 996125 h 1376743"/>
              <a:gd name="connsiteX110" fmla="*/ 949833 w 1084135"/>
              <a:gd name="connsiteY110" fmla="*/ 997268 h 1376743"/>
              <a:gd name="connsiteX111" fmla="*/ 953262 w 1084135"/>
              <a:gd name="connsiteY111" fmla="*/ 1002983 h 1376743"/>
              <a:gd name="connsiteX112" fmla="*/ 954976 w 1084135"/>
              <a:gd name="connsiteY112" fmla="*/ 1002983 h 1376743"/>
              <a:gd name="connsiteX113" fmla="*/ 960120 w 1084135"/>
              <a:gd name="connsiteY113" fmla="*/ 1000697 h 1376743"/>
              <a:gd name="connsiteX114" fmla="*/ 964121 w 1084135"/>
              <a:gd name="connsiteY114" fmla="*/ 1000125 h 1376743"/>
              <a:gd name="connsiteX115" fmla="*/ 966978 w 1084135"/>
              <a:gd name="connsiteY115" fmla="*/ 998982 h 1376743"/>
              <a:gd name="connsiteX116" fmla="*/ 970407 w 1084135"/>
              <a:gd name="connsiteY116" fmla="*/ 998982 h 1376743"/>
              <a:gd name="connsiteX117" fmla="*/ 972693 w 1084135"/>
              <a:gd name="connsiteY117" fmla="*/ 1000125 h 1376743"/>
              <a:gd name="connsiteX118" fmla="*/ 975551 w 1084135"/>
              <a:gd name="connsiteY118" fmla="*/ 1002983 h 1376743"/>
              <a:gd name="connsiteX119" fmla="*/ 977265 w 1084135"/>
              <a:gd name="connsiteY119" fmla="*/ 1004697 h 1376743"/>
              <a:gd name="connsiteX120" fmla="*/ 978408 w 1084135"/>
              <a:gd name="connsiteY120" fmla="*/ 1005840 h 1376743"/>
              <a:gd name="connsiteX121" fmla="*/ 982409 w 1084135"/>
              <a:gd name="connsiteY121" fmla="*/ 1008126 h 1376743"/>
              <a:gd name="connsiteX122" fmla="*/ 984123 w 1084135"/>
              <a:gd name="connsiteY122" fmla="*/ 1012127 h 1376743"/>
              <a:gd name="connsiteX123" fmla="*/ 986980 w 1084135"/>
              <a:gd name="connsiteY123" fmla="*/ 1015555 h 1376743"/>
              <a:gd name="connsiteX124" fmla="*/ 987552 w 1084135"/>
              <a:gd name="connsiteY124" fmla="*/ 1017270 h 1376743"/>
              <a:gd name="connsiteX125" fmla="*/ 986409 w 1084135"/>
              <a:gd name="connsiteY125" fmla="*/ 1020699 h 1376743"/>
              <a:gd name="connsiteX126" fmla="*/ 986409 w 1084135"/>
              <a:gd name="connsiteY126" fmla="*/ 1022985 h 1376743"/>
              <a:gd name="connsiteX127" fmla="*/ 985266 w 1084135"/>
              <a:gd name="connsiteY127" fmla="*/ 1025271 h 1376743"/>
              <a:gd name="connsiteX128" fmla="*/ 983551 w 1084135"/>
              <a:gd name="connsiteY128" fmla="*/ 1025843 h 1376743"/>
              <a:gd name="connsiteX129" fmla="*/ 978980 w 1084135"/>
              <a:gd name="connsiteY129" fmla="*/ 1024700 h 1376743"/>
              <a:gd name="connsiteX130" fmla="*/ 978408 w 1084135"/>
              <a:gd name="connsiteY130" fmla="*/ 1025843 h 1376743"/>
              <a:gd name="connsiteX131" fmla="*/ 981266 w 1084135"/>
              <a:gd name="connsiteY131" fmla="*/ 1034987 h 1376743"/>
              <a:gd name="connsiteX132" fmla="*/ 987552 w 1084135"/>
              <a:gd name="connsiteY132" fmla="*/ 1041845 h 1376743"/>
              <a:gd name="connsiteX133" fmla="*/ 989838 w 1084135"/>
              <a:gd name="connsiteY133" fmla="*/ 1045273 h 1376743"/>
              <a:gd name="connsiteX134" fmla="*/ 990409 w 1084135"/>
              <a:gd name="connsiteY134" fmla="*/ 1048131 h 1376743"/>
              <a:gd name="connsiteX135" fmla="*/ 990409 w 1084135"/>
              <a:gd name="connsiteY135" fmla="*/ 1049846 h 1376743"/>
              <a:gd name="connsiteX136" fmla="*/ 988124 w 1084135"/>
              <a:gd name="connsiteY136" fmla="*/ 1050989 h 1376743"/>
              <a:gd name="connsiteX137" fmla="*/ 983551 w 1084135"/>
              <a:gd name="connsiteY137" fmla="*/ 1051560 h 1376743"/>
              <a:gd name="connsiteX138" fmla="*/ 982409 w 1084135"/>
              <a:gd name="connsiteY138" fmla="*/ 1052131 h 1376743"/>
              <a:gd name="connsiteX139" fmla="*/ 981837 w 1084135"/>
              <a:gd name="connsiteY139" fmla="*/ 1057275 h 1376743"/>
              <a:gd name="connsiteX140" fmla="*/ 981266 w 1084135"/>
              <a:gd name="connsiteY140" fmla="*/ 1060704 h 1376743"/>
              <a:gd name="connsiteX141" fmla="*/ 987552 w 1084135"/>
              <a:gd name="connsiteY141" fmla="*/ 1060704 h 1376743"/>
              <a:gd name="connsiteX142" fmla="*/ 989267 w 1084135"/>
              <a:gd name="connsiteY142" fmla="*/ 1058418 h 1376743"/>
              <a:gd name="connsiteX143" fmla="*/ 990981 w 1084135"/>
              <a:gd name="connsiteY143" fmla="*/ 1057847 h 1376743"/>
              <a:gd name="connsiteX144" fmla="*/ 1000125 w 1084135"/>
              <a:gd name="connsiteY144" fmla="*/ 1057847 h 1376743"/>
              <a:gd name="connsiteX145" fmla="*/ 1003554 w 1084135"/>
              <a:gd name="connsiteY145" fmla="*/ 1058418 h 1376743"/>
              <a:gd name="connsiteX146" fmla="*/ 1006412 w 1084135"/>
              <a:gd name="connsiteY146" fmla="*/ 1059561 h 1376743"/>
              <a:gd name="connsiteX147" fmla="*/ 1013841 w 1084135"/>
              <a:gd name="connsiteY147" fmla="*/ 1059561 h 1376743"/>
              <a:gd name="connsiteX148" fmla="*/ 1016699 w 1084135"/>
              <a:gd name="connsiteY148" fmla="*/ 1061276 h 1376743"/>
              <a:gd name="connsiteX149" fmla="*/ 1018984 w 1084135"/>
              <a:gd name="connsiteY149" fmla="*/ 1064133 h 1376743"/>
              <a:gd name="connsiteX150" fmla="*/ 1020699 w 1084135"/>
              <a:gd name="connsiteY150" fmla="*/ 1068705 h 1376743"/>
              <a:gd name="connsiteX151" fmla="*/ 1027557 w 1084135"/>
              <a:gd name="connsiteY151" fmla="*/ 1080706 h 1376743"/>
              <a:gd name="connsiteX152" fmla="*/ 1028129 w 1084135"/>
              <a:gd name="connsiteY152" fmla="*/ 1086993 h 1376743"/>
              <a:gd name="connsiteX153" fmla="*/ 1029272 w 1084135"/>
              <a:gd name="connsiteY153" fmla="*/ 1089279 h 1376743"/>
              <a:gd name="connsiteX154" fmla="*/ 1029843 w 1084135"/>
              <a:gd name="connsiteY154" fmla="*/ 1090422 h 1376743"/>
              <a:gd name="connsiteX155" fmla="*/ 1031558 w 1084135"/>
              <a:gd name="connsiteY155" fmla="*/ 1090994 h 1376743"/>
              <a:gd name="connsiteX156" fmla="*/ 1035558 w 1084135"/>
              <a:gd name="connsiteY156" fmla="*/ 1090422 h 1376743"/>
              <a:gd name="connsiteX157" fmla="*/ 1038987 w 1084135"/>
              <a:gd name="connsiteY157" fmla="*/ 1090994 h 1376743"/>
              <a:gd name="connsiteX158" fmla="*/ 1041845 w 1084135"/>
              <a:gd name="connsiteY158" fmla="*/ 1093280 h 1376743"/>
              <a:gd name="connsiteX159" fmla="*/ 1044702 w 1084135"/>
              <a:gd name="connsiteY159" fmla="*/ 1096137 h 1376743"/>
              <a:gd name="connsiteX160" fmla="*/ 1045845 w 1084135"/>
              <a:gd name="connsiteY160" fmla="*/ 1096137 h 1376743"/>
              <a:gd name="connsiteX161" fmla="*/ 1049846 w 1084135"/>
              <a:gd name="connsiteY161" fmla="*/ 1092708 h 1376743"/>
              <a:gd name="connsiteX162" fmla="*/ 1050989 w 1084135"/>
              <a:gd name="connsiteY162" fmla="*/ 1092708 h 1376743"/>
              <a:gd name="connsiteX163" fmla="*/ 1053846 w 1084135"/>
              <a:gd name="connsiteY163" fmla="*/ 1094994 h 1376743"/>
              <a:gd name="connsiteX164" fmla="*/ 1054989 w 1084135"/>
              <a:gd name="connsiteY164" fmla="*/ 1094423 h 1376743"/>
              <a:gd name="connsiteX165" fmla="*/ 1056132 w 1084135"/>
              <a:gd name="connsiteY165" fmla="*/ 1093280 h 1376743"/>
              <a:gd name="connsiteX166" fmla="*/ 1057275 w 1084135"/>
              <a:gd name="connsiteY166" fmla="*/ 1090422 h 1376743"/>
              <a:gd name="connsiteX167" fmla="*/ 1058418 w 1084135"/>
              <a:gd name="connsiteY167" fmla="*/ 1086422 h 1376743"/>
              <a:gd name="connsiteX168" fmla="*/ 1058989 w 1084135"/>
              <a:gd name="connsiteY168" fmla="*/ 1085850 h 1376743"/>
              <a:gd name="connsiteX169" fmla="*/ 1062418 w 1084135"/>
              <a:gd name="connsiteY169" fmla="*/ 1085279 h 1376743"/>
              <a:gd name="connsiteX170" fmla="*/ 1064705 w 1084135"/>
              <a:gd name="connsiteY170" fmla="*/ 1084136 h 1376743"/>
              <a:gd name="connsiteX171" fmla="*/ 1067562 w 1084135"/>
              <a:gd name="connsiteY171" fmla="*/ 1084136 h 1376743"/>
              <a:gd name="connsiteX172" fmla="*/ 1068705 w 1084135"/>
              <a:gd name="connsiteY172" fmla="*/ 1084707 h 1376743"/>
              <a:gd name="connsiteX173" fmla="*/ 1069277 w 1084135"/>
              <a:gd name="connsiteY173" fmla="*/ 1088708 h 1376743"/>
              <a:gd name="connsiteX174" fmla="*/ 1070991 w 1084135"/>
              <a:gd name="connsiteY174" fmla="*/ 1088708 h 1376743"/>
              <a:gd name="connsiteX175" fmla="*/ 1073277 w 1084135"/>
              <a:gd name="connsiteY175" fmla="*/ 1086993 h 1376743"/>
              <a:gd name="connsiteX176" fmla="*/ 1073849 w 1084135"/>
              <a:gd name="connsiteY176" fmla="*/ 1088136 h 1376743"/>
              <a:gd name="connsiteX177" fmla="*/ 1073849 w 1084135"/>
              <a:gd name="connsiteY177" fmla="*/ 1092708 h 1376743"/>
              <a:gd name="connsiteX178" fmla="*/ 1075563 w 1084135"/>
              <a:gd name="connsiteY178" fmla="*/ 1097280 h 1376743"/>
              <a:gd name="connsiteX179" fmla="*/ 1075563 w 1084135"/>
              <a:gd name="connsiteY179" fmla="*/ 1097852 h 1376743"/>
              <a:gd name="connsiteX180" fmla="*/ 1072134 w 1084135"/>
              <a:gd name="connsiteY180" fmla="*/ 1098423 h 1376743"/>
              <a:gd name="connsiteX181" fmla="*/ 1071563 w 1084135"/>
              <a:gd name="connsiteY181" fmla="*/ 1099566 h 1376743"/>
              <a:gd name="connsiteX182" fmla="*/ 1074420 w 1084135"/>
              <a:gd name="connsiteY182" fmla="*/ 1103567 h 1376743"/>
              <a:gd name="connsiteX183" fmla="*/ 1074420 w 1084135"/>
              <a:gd name="connsiteY183" fmla="*/ 1104710 h 1376743"/>
              <a:gd name="connsiteX184" fmla="*/ 1073277 w 1084135"/>
              <a:gd name="connsiteY184" fmla="*/ 1108139 h 1376743"/>
              <a:gd name="connsiteX185" fmla="*/ 1073849 w 1084135"/>
              <a:gd name="connsiteY185" fmla="*/ 1110425 h 1376743"/>
              <a:gd name="connsiteX186" fmla="*/ 1077849 w 1084135"/>
              <a:gd name="connsiteY186" fmla="*/ 1116139 h 1376743"/>
              <a:gd name="connsiteX187" fmla="*/ 1080135 w 1084135"/>
              <a:gd name="connsiteY187" fmla="*/ 1116711 h 1376743"/>
              <a:gd name="connsiteX188" fmla="*/ 1084136 w 1084135"/>
              <a:gd name="connsiteY188" fmla="*/ 1114997 h 1376743"/>
              <a:gd name="connsiteX189" fmla="*/ 1082993 w 1084135"/>
              <a:gd name="connsiteY189" fmla="*/ 1139571 h 1376743"/>
              <a:gd name="connsiteX190" fmla="*/ 1061847 w 1084135"/>
              <a:gd name="connsiteY190" fmla="*/ 1140143 h 1376743"/>
              <a:gd name="connsiteX191" fmla="*/ 1038416 w 1084135"/>
              <a:gd name="connsiteY191" fmla="*/ 1140714 h 1376743"/>
              <a:gd name="connsiteX192" fmla="*/ 1026414 w 1084135"/>
              <a:gd name="connsiteY192" fmla="*/ 1141857 h 1376743"/>
              <a:gd name="connsiteX193" fmla="*/ 1022413 w 1084135"/>
              <a:gd name="connsiteY193" fmla="*/ 1164146 h 1376743"/>
              <a:gd name="connsiteX194" fmla="*/ 1023557 w 1084135"/>
              <a:gd name="connsiteY194" fmla="*/ 1179576 h 1376743"/>
              <a:gd name="connsiteX195" fmla="*/ 1019556 w 1084135"/>
              <a:gd name="connsiteY195" fmla="*/ 1183577 h 1376743"/>
              <a:gd name="connsiteX196" fmla="*/ 1004697 w 1084135"/>
              <a:gd name="connsiteY196" fmla="*/ 1171575 h 1376743"/>
              <a:gd name="connsiteX197" fmla="*/ 985266 w 1084135"/>
              <a:gd name="connsiteY197" fmla="*/ 1167003 h 1376743"/>
              <a:gd name="connsiteX198" fmla="*/ 966978 w 1084135"/>
              <a:gd name="connsiteY198" fmla="*/ 1165860 h 1376743"/>
              <a:gd name="connsiteX199" fmla="*/ 958977 w 1084135"/>
              <a:gd name="connsiteY199" fmla="*/ 1165289 h 1376743"/>
              <a:gd name="connsiteX200" fmla="*/ 957263 w 1084135"/>
              <a:gd name="connsiteY200" fmla="*/ 1169289 h 1376743"/>
              <a:gd name="connsiteX201" fmla="*/ 956120 w 1084135"/>
              <a:gd name="connsiteY201" fmla="*/ 1169861 h 1376743"/>
              <a:gd name="connsiteX202" fmla="*/ 950405 w 1084135"/>
              <a:gd name="connsiteY202" fmla="*/ 1176719 h 1376743"/>
              <a:gd name="connsiteX203" fmla="*/ 942404 w 1084135"/>
              <a:gd name="connsiteY203" fmla="*/ 1184148 h 1376743"/>
              <a:gd name="connsiteX204" fmla="*/ 941832 w 1084135"/>
              <a:gd name="connsiteY204" fmla="*/ 1187006 h 1376743"/>
              <a:gd name="connsiteX205" fmla="*/ 942975 w 1084135"/>
              <a:gd name="connsiteY205" fmla="*/ 1191578 h 1376743"/>
              <a:gd name="connsiteX206" fmla="*/ 945833 w 1084135"/>
              <a:gd name="connsiteY206" fmla="*/ 1196721 h 1376743"/>
              <a:gd name="connsiteX207" fmla="*/ 945261 w 1084135"/>
              <a:gd name="connsiteY207" fmla="*/ 1201293 h 1376743"/>
              <a:gd name="connsiteX208" fmla="*/ 947547 w 1084135"/>
              <a:gd name="connsiteY208" fmla="*/ 1205865 h 1376743"/>
              <a:gd name="connsiteX209" fmla="*/ 947547 w 1084135"/>
              <a:gd name="connsiteY209" fmla="*/ 1209865 h 1376743"/>
              <a:gd name="connsiteX210" fmla="*/ 949262 w 1084135"/>
              <a:gd name="connsiteY210" fmla="*/ 1216723 h 1376743"/>
              <a:gd name="connsiteX211" fmla="*/ 948690 w 1084135"/>
              <a:gd name="connsiteY211" fmla="*/ 1219010 h 1376743"/>
              <a:gd name="connsiteX212" fmla="*/ 946976 w 1084135"/>
              <a:gd name="connsiteY212" fmla="*/ 1221296 h 1376743"/>
              <a:gd name="connsiteX213" fmla="*/ 944118 w 1084135"/>
              <a:gd name="connsiteY213" fmla="*/ 1223581 h 1376743"/>
              <a:gd name="connsiteX214" fmla="*/ 941832 w 1084135"/>
              <a:gd name="connsiteY214" fmla="*/ 1227582 h 1376743"/>
              <a:gd name="connsiteX215" fmla="*/ 940689 w 1084135"/>
              <a:gd name="connsiteY215" fmla="*/ 1232154 h 1376743"/>
              <a:gd name="connsiteX216" fmla="*/ 938975 w 1084135"/>
              <a:gd name="connsiteY216" fmla="*/ 1233297 h 1376743"/>
              <a:gd name="connsiteX217" fmla="*/ 936688 w 1084135"/>
              <a:gd name="connsiteY217" fmla="*/ 1236726 h 1376743"/>
              <a:gd name="connsiteX218" fmla="*/ 934974 w 1084135"/>
              <a:gd name="connsiteY218" fmla="*/ 1240155 h 1376743"/>
              <a:gd name="connsiteX219" fmla="*/ 933831 w 1084135"/>
              <a:gd name="connsiteY219" fmla="*/ 1243013 h 1376743"/>
              <a:gd name="connsiteX220" fmla="*/ 930974 w 1084135"/>
              <a:gd name="connsiteY220" fmla="*/ 1245870 h 1376743"/>
              <a:gd name="connsiteX221" fmla="*/ 929830 w 1084135"/>
              <a:gd name="connsiteY221" fmla="*/ 1247585 h 1376743"/>
              <a:gd name="connsiteX222" fmla="*/ 928688 w 1084135"/>
              <a:gd name="connsiteY222" fmla="*/ 1250442 h 1376743"/>
              <a:gd name="connsiteX223" fmla="*/ 928688 w 1084135"/>
              <a:gd name="connsiteY223" fmla="*/ 1252156 h 1376743"/>
              <a:gd name="connsiteX224" fmla="*/ 925830 w 1084135"/>
              <a:gd name="connsiteY224" fmla="*/ 1255586 h 1376743"/>
              <a:gd name="connsiteX225" fmla="*/ 922972 w 1084135"/>
              <a:gd name="connsiteY225" fmla="*/ 1259586 h 1376743"/>
              <a:gd name="connsiteX226" fmla="*/ 922972 w 1084135"/>
              <a:gd name="connsiteY226" fmla="*/ 1263587 h 1376743"/>
              <a:gd name="connsiteX227" fmla="*/ 920687 w 1084135"/>
              <a:gd name="connsiteY227" fmla="*/ 1271016 h 1376743"/>
              <a:gd name="connsiteX228" fmla="*/ 916686 w 1084135"/>
              <a:gd name="connsiteY228" fmla="*/ 1273873 h 1376743"/>
              <a:gd name="connsiteX229" fmla="*/ 911543 w 1084135"/>
              <a:gd name="connsiteY229" fmla="*/ 1279589 h 1376743"/>
              <a:gd name="connsiteX230" fmla="*/ 905256 w 1084135"/>
              <a:gd name="connsiteY230" fmla="*/ 1291590 h 1376743"/>
              <a:gd name="connsiteX231" fmla="*/ 904113 w 1084135"/>
              <a:gd name="connsiteY231" fmla="*/ 1293876 h 1376743"/>
              <a:gd name="connsiteX232" fmla="*/ 905256 w 1084135"/>
              <a:gd name="connsiteY232" fmla="*/ 1296734 h 1376743"/>
              <a:gd name="connsiteX233" fmla="*/ 906399 w 1084135"/>
              <a:gd name="connsiteY233" fmla="*/ 1299020 h 1376743"/>
              <a:gd name="connsiteX234" fmla="*/ 905256 w 1084135"/>
              <a:gd name="connsiteY234" fmla="*/ 1304163 h 1376743"/>
              <a:gd name="connsiteX235" fmla="*/ 904113 w 1084135"/>
              <a:gd name="connsiteY235" fmla="*/ 1311021 h 1376743"/>
              <a:gd name="connsiteX236" fmla="*/ 902399 w 1084135"/>
              <a:gd name="connsiteY236" fmla="*/ 1312736 h 1376743"/>
              <a:gd name="connsiteX237" fmla="*/ 900113 w 1084135"/>
              <a:gd name="connsiteY237" fmla="*/ 1313879 h 1376743"/>
              <a:gd name="connsiteX238" fmla="*/ 897826 w 1084135"/>
              <a:gd name="connsiteY238" fmla="*/ 1315593 h 1376743"/>
              <a:gd name="connsiteX239" fmla="*/ 889826 w 1084135"/>
              <a:gd name="connsiteY239" fmla="*/ 1317879 h 1376743"/>
              <a:gd name="connsiteX240" fmla="*/ 882396 w 1084135"/>
              <a:gd name="connsiteY240" fmla="*/ 1318451 h 1376743"/>
              <a:gd name="connsiteX241" fmla="*/ 880682 w 1084135"/>
              <a:gd name="connsiteY241" fmla="*/ 1315593 h 1376743"/>
              <a:gd name="connsiteX242" fmla="*/ 880110 w 1084135"/>
              <a:gd name="connsiteY242" fmla="*/ 1313307 h 1376743"/>
              <a:gd name="connsiteX243" fmla="*/ 880682 w 1084135"/>
              <a:gd name="connsiteY243" fmla="*/ 1310450 h 1376743"/>
              <a:gd name="connsiteX244" fmla="*/ 882968 w 1084135"/>
              <a:gd name="connsiteY244" fmla="*/ 1306449 h 1376743"/>
              <a:gd name="connsiteX245" fmla="*/ 882968 w 1084135"/>
              <a:gd name="connsiteY245" fmla="*/ 1304735 h 1376743"/>
              <a:gd name="connsiteX246" fmla="*/ 880682 w 1084135"/>
              <a:gd name="connsiteY246" fmla="*/ 1304735 h 1376743"/>
              <a:gd name="connsiteX247" fmla="*/ 880682 w 1084135"/>
              <a:gd name="connsiteY247" fmla="*/ 1303020 h 1376743"/>
              <a:gd name="connsiteX248" fmla="*/ 881253 w 1084135"/>
              <a:gd name="connsiteY248" fmla="*/ 1301306 h 1376743"/>
              <a:gd name="connsiteX249" fmla="*/ 880682 w 1084135"/>
              <a:gd name="connsiteY249" fmla="*/ 1299591 h 1376743"/>
              <a:gd name="connsiteX250" fmla="*/ 882396 w 1084135"/>
              <a:gd name="connsiteY250" fmla="*/ 1295590 h 1376743"/>
              <a:gd name="connsiteX251" fmla="*/ 881825 w 1084135"/>
              <a:gd name="connsiteY251" fmla="*/ 1292162 h 1376743"/>
              <a:gd name="connsiteX252" fmla="*/ 881825 w 1084135"/>
              <a:gd name="connsiteY252" fmla="*/ 1290447 h 1376743"/>
              <a:gd name="connsiteX253" fmla="*/ 883539 w 1084135"/>
              <a:gd name="connsiteY253" fmla="*/ 1288733 h 1376743"/>
              <a:gd name="connsiteX254" fmla="*/ 884111 w 1084135"/>
              <a:gd name="connsiteY254" fmla="*/ 1287018 h 1376743"/>
              <a:gd name="connsiteX255" fmla="*/ 883539 w 1084135"/>
              <a:gd name="connsiteY255" fmla="*/ 1284161 h 1376743"/>
              <a:gd name="connsiteX256" fmla="*/ 881253 w 1084135"/>
              <a:gd name="connsiteY256" fmla="*/ 1282446 h 1376743"/>
              <a:gd name="connsiteX257" fmla="*/ 880110 w 1084135"/>
              <a:gd name="connsiteY257" fmla="*/ 1280731 h 1376743"/>
              <a:gd name="connsiteX258" fmla="*/ 873252 w 1084135"/>
              <a:gd name="connsiteY258" fmla="*/ 1279589 h 1376743"/>
              <a:gd name="connsiteX259" fmla="*/ 869823 w 1084135"/>
              <a:gd name="connsiteY259" fmla="*/ 1277303 h 1376743"/>
              <a:gd name="connsiteX260" fmla="*/ 866966 w 1084135"/>
              <a:gd name="connsiteY260" fmla="*/ 1277303 h 1376743"/>
              <a:gd name="connsiteX261" fmla="*/ 863537 w 1084135"/>
              <a:gd name="connsiteY261" fmla="*/ 1275588 h 1376743"/>
              <a:gd name="connsiteX262" fmla="*/ 861251 w 1084135"/>
              <a:gd name="connsiteY262" fmla="*/ 1275588 h 1376743"/>
              <a:gd name="connsiteX263" fmla="*/ 858393 w 1084135"/>
              <a:gd name="connsiteY263" fmla="*/ 1274445 h 1376743"/>
              <a:gd name="connsiteX264" fmla="*/ 855536 w 1084135"/>
              <a:gd name="connsiteY264" fmla="*/ 1273873 h 1376743"/>
              <a:gd name="connsiteX265" fmla="*/ 852107 w 1084135"/>
              <a:gd name="connsiteY265" fmla="*/ 1271588 h 1376743"/>
              <a:gd name="connsiteX266" fmla="*/ 847534 w 1084135"/>
              <a:gd name="connsiteY266" fmla="*/ 1271016 h 1376743"/>
              <a:gd name="connsiteX267" fmla="*/ 846392 w 1084135"/>
              <a:gd name="connsiteY267" fmla="*/ 1269873 h 1376743"/>
              <a:gd name="connsiteX268" fmla="*/ 845820 w 1084135"/>
              <a:gd name="connsiteY268" fmla="*/ 1268730 h 1376743"/>
              <a:gd name="connsiteX269" fmla="*/ 844677 w 1084135"/>
              <a:gd name="connsiteY269" fmla="*/ 1267587 h 1376743"/>
              <a:gd name="connsiteX270" fmla="*/ 843534 w 1084135"/>
              <a:gd name="connsiteY270" fmla="*/ 1268159 h 1376743"/>
              <a:gd name="connsiteX271" fmla="*/ 842963 w 1084135"/>
              <a:gd name="connsiteY271" fmla="*/ 1268730 h 1376743"/>
              <a:gd name="connsiteX272" fmla="*/ 841248 w 1084135"/>
              <a:gd name="connsiteY272" fmla="*/ 1267587 h 1376743"/>
              <a:gd name="connsiteX273" fmla="*/ 839534 w 1084135"/>
              <a:gd name="connsiteY273" fmla="*/ 1266444 h 1376743"/>
              <a:gd name="connsiteX274" fmla="*/ 837819 w 1084135"/>
              <a:gd name="connsiteY274" fmla="*/ 1265873 h 1376743"/>
              <a:gd name="connsiteX275" fmla="*/ 835533 w 1084135"/>
              <a:gd name="connsiteY275" fmla="*/ 1266444 h 1376743"/>
              <a:gd name="connsiteX276" fmla="*/ 833247 w 1084135"/>
              <a:gd name="connsiteY276" fmla="*/ 1268159 h 1376743"/>
              <a:gd name="connsiteX277" fmla="*/ 809816 w 1084135"/>
              <a:gd name="connsiteY277" fmla="*/ 1261301 h 1376743"/>
              <a:gd name="connsiteX278" fmla="*/ 785241 w 1084135"/>
              <a:gd name="connsiteY278" fmla="*/ 1255586 h 1376743"/>
              <a:gd name="connsiteX279" fmla="*/ 774954 w 1084135"/>
              <a:gd name="connsiteY279" fmla="*/ 1243013 h 1376743"/>
              <a:gd name="connsiteX280" fmla="*/ 765810 w 1084135"/>
              <a:gd name="connsiteY280" fmla="*/ 1239584 h 1376743"/>
              <a:gd name="connsiteX281" fmla="*/ 749237 w 1084135"/>
              <a:gd name="connsiteY281" fmla="*/ 1243013 h 1376743"/>
              <a:gd name="connsiteX282" fmla="*/ 748093 w 1084135"/>
              <a:gd name="connsiteY282" fmla="*/ 1211009 h 1376743"/>
              <a:gd name="connsiteX283" fmla="*/ 741807 w 1084135"/>
              <a:gd name="connsiteY283" fmla="*/ 1203008 h 1376743"/>
              <a:gd name="connsiteX284" fmla="*/ 725805 w 1084135"/>
              <a:gd name="connsiteY284" fmla="*/ 1207580 h 1376743"/>
              <a:gd name="connsiteX285" fmla="*/ 711518 w 1084135"/>
              <a:gd name="connsiteY285" fmla="*/ 1207580 h 1376743"/>
              <a:gd name="connsiteX286" fmla="*/ 694944 w 1084135"/>
              <a:gd name="connsiteY286" fmla="*/ 1208151 h 1376743"/>
              <a:gd name="connsiteX287" fmla="*/ 694944 w 1084135"/>
              <a:gd name="connsiteY287" fmla="*/ 1207008 h 1376743"/>
              <a:gd name="connsiteX288" fmla="*/ 690943 w 1084135"/>
              <a:gd name="connsiteY288" fmla="*/ 1204722 h 1376743"/>
              <a:gd name="connsiteX289" fmla="*/ 691515 w 1084135"/>
              <a:gd name="connsiteY289" fmla="*/ 1201293 h 1376743"/>
              <a:gd name="connsiteX290" fmla="*/ 693230 w 1084135"/>
              <a:gd name="connsiteY290" fmla="*/ 1197864 h 1376743"/>
              <a:gd name="connsiteX291" fmla="*/ 697801 w 1084135"/>
              <a:gd name="connsiteY291" fmla="*/ 1195006 h 1376743"/>
              <a:gd name="connsiteX292" fmla="*/ 698945 w 1084135"/>
              <a:gd name="connsiteY292" fmla="*/ 1193292 h 1376743"/>
              <a:gd name="connsiteX293" fmla="*/ 700088 w 1084135"/>
              <a:gd name="connsiteY293" fmla="*/ 1190435 h 1376743"/>
              <a:gd name="connsiteX294" fmla="*/ 699516 w 1084135"/>
              <a:gd name="connsiteY294" fmla="*/ 1188148 h 1376743"/>
              <a:gd name="connsiteX295" fmla="*/ 697230 w 1084135"/>
              <a:gd name="connsiteY295" fmla="*/ 1188148 h 1376743"/>
              <a:gd name="connsiteX296" fmla="*/ 694944 w 1084135"/>
              <a:gd name="connsiteY296" fmla="*/ 1186434 h 1376743"/>
              <a:gd name="connsiteX297" fmla="*/ 690943 w 1084135"/>
              <a:gd name="connsiteY297" fmla="*/ 1181862 h 1376743"/>
              <a:gd name="connsiteX298" fmla="*/ 689229 w 1084135"/>
              <a:gd name="connsiteY298" fmla="*/ 1181862 h 1376743"/>
              <a:gd name="connsiteX299" fmla="*/ 684657 w 1084135"/>
              <a:gd name="connsiteY299" fmla="*/ 1183005 h 1376743"/>
              <a:gd name="connsiteX300" fmla="*/ 681228 w 1084135"/>
              <a:gd name="connsiteY300" fmla="*/ 1183005 h 1376743"/>
              <a:gd name="connsiteX301" fmla="*/ 678371 w 1084135"/>
              <a:gd name="connsiteY301" fmla="*/ 1181862 h 1376743"/>
              <a:gd name="connsiteX302" fmla="*/ 676084 w 1084135"/>
              <a:gd name="connsiteY302" fmla="*/ 1180148 h 1376743"/>
              <a:gd name="connsiteX303" fmla="*/ 674942 w 1084135"/>
              <a:gd name="connsiteY303" fmla="*/ 1175576 h 1376743"/>
              <a:gd name="connsiteX304" fmla="*/ 676084 w 1084135"/>
              <a:gd name="connsiteY304" fmla="*/ 1173289 h 1376743"/>
              <a:gd name="connsiteX305" fmla="*/ 678942 w 1084135"/>
              <a:gd name="connsiteY305" fmla="*/ 1171004 h 1376743"/>
              <a:gd name="connsiteX306" fmla="*/ 680657 w 1084135"/>
              <a:gd name="connsiteY306" fmla="*/ 1169861 h 1376743"/>
              <a:gd name="connsiteX307" fmla="*/ 684086 w 1084135"/>
              <a:gd name="connsiteY307" fmla="*/ 1169861 h 1376743"/>
              <a:gd name="connsiteX308" fmla="*/ 689229 w 1084135"/>
              <a:gd name="connsiteY308" fmla="*/ 1170432 h 1376743"/>
              <a:gd name="connsiteX309" fmla="*/ 690372 w 1084135"/>
              <a:gd name="connsiteY309" fmla="*/ 1170432 h 1376743"/>
              <a:gd name="connsiteX310" fmla="*/ 692658 w 1084135"/>
              <a:gd name="connsiteY310" fmla="*/ 1168718 h 1376743"/>
              <a:gd name="connsiteX311" fmla="*/ 694944 w 1084135"/>
              <a:gd name="connsiteY311" fmla="*/ 1165289 h 1376743"/>
              <a:gd name="connsiteX312" fmla="*/ 697230 w 1084135"/>
              <a:gd name="connsiteY312" fmla="*/ 1160717 h 1376743"/>
              <a:gd name="connsiteX313" fmla="*/ 698373 w 1084135"/>
              <a:gd name="connsiteY313" fmla="*/ 1157859 h 1376743"/>
              <a:gd name="connsiteX314" fmla="*/ 697801 w 1084135"/>
              <a:gd name="connsiteY314" fmla="*/ 1156145 h 1376743"/>
              <a:gd name="connsiteX315" fmla="*/ 697230 w 1084135"/>
              <a:gd name="connsiteY315" fmla="*/ 1155002 h 1376743"/>
              <a:gd name="connsiteX316" fmla="*/ 696087 w 1084135"/>
              <a:gd name="connsiteY316" fmla="*/ 1153859 h 1376743"/>
              <a:gd name="connsiteX317" fmla="*/ 693801 w 1084135"/>
              <a:gd name="connsiteY317" fmla="*/ 1152715 h 1376743"/>
              <a:gd name="connsiteX318" fmla="*/ 692658 w 1084135"/>
              <a:gd name="connsiteY318" fmla="*/ 1152715 h 1376743"/>
              <a:gd name="connsiteX319" fmla="*/ 686372 w 1084135"/>
              <a:gd name="connsiteY319" fmla="*/ 1156716 h 1376743"/>
              <a:gd name="connsiteX320" fmla="*/ 684657 w 1084135"/>
              <a:gd name="connsiteY320" fmla="*/ 1156145 h 1376743"/>
              <a:gd name="connsiteX321" fmla="*/ 682943 w 1084135"/>
              <a:gd name="connsiteY321" fmla="*/ 1152144 h 1376743"/>
              <a:gd name="connsiteX322" fmla="*/ 683514 w 1084135"/>
              <a:gd name="connsiteY322" fmla="*/ 1149858 h 1376743"/>
              <a:gd name="connsiteX323" fmla="*/ 685229 w 1084135"/>
              <a:gd name="connsiteY323" fmla="*/ 1148144 h 1376743"/>
              <a:gd name="connsiteX324" fmla="*/ 686372 w 1084135"/>
              <a:gd name="connsiteY324" fmla="*/ 1147001 h 1376743"/>
              <a:gd name="connsiteX325" fmla="*/ 691515 w 1084135"/>
              <a:gd name="connsiteY325" fmla="*/ 1147001 h 1376743"/>
              <a:gd name="connsiteX326" fmla="*/ 692658 w 1084135"/>
              <a:gd name="connsiteY326" fmla="*/ 1146429 h 1376743"/>
              <a:gd name="connsiteX327" fmla="*/ 694372 w 1084135"/>
              <a:gd name="connsiteY327" fmla="*/ 1143572 h 1376743"/>
              <a:gd name="connsiteX328" fmla="*/ 696659 w 1084135"/>
              <a:gd name="connsiteY328" fmla="*/ 1140143 h 1376743"/>
              <a:gd name="connsiteX329" fmla="*/ 700659 w 1084135"/>
              <a:gd name="connsiteY329" fmla="*/ 1138428 h 1376743"/>
              <a:gd name="connsiteX330" fmla="*/ 702945 w 1084135"/>
              <a:gd name="connsiteY330" fmla="*/ 1137285 h 1376743"/>
              <a:gd name="connsiteX331" fmla="*/ 704088 w 1084135"/>
              <a:gd name="connsiteY331" fmla="*/ 1135571 h 1376743"/>
              <a:gd name="connsiteX332" fmla="*/ 704659 w 1084135"/>
              <a:gd name="connsiteY332" fmla="*/ 1132142 h 1376743"/>
              <a:gd name="connsiteX333" fmla="*/ 702945 w 1084135"/>
              <a:gd name="connsiteY333" fmla="*/ 1125855 h 1376743"/>
              <a:gd name="connsiteX334" fmla="*/ 701230 w 1084135"/>
              <a:gd name="connsiteY334" fmla="*/ 1124712 h 1376743"/>
              <a:gd name="connsiteX335" fmla="*/ 699516 w 1084135"/>
              <a:gd name="connsiteY335" fmla="*/ 1124140 h 1376743"/>
              <a:gd name="connsiteX336" fmla="*/ 693801 w 1084135"/>
              <a:gd name="connsiteY336" fmla="*/ 1124140 h 1376743"/>
              <a:gd name="connsiteX337" fmla="*/ 692087 w 1084135"/>
              <a:gd name="connsiteY337" fmla="*/ 1123569 h 1376743"/>
              <a:gd name="connsiteX338" fmla="*/ 689229 w 1084135"/>
              <a:gd name="connsiteY338" fmla="*/ 1120712 h 1376743"/>
              <a:gd name="connsiteX339" fmla="*/ 688658 w 1084135"/>
              <a:gd name="connsiteY339" fmla="*/ 1118997 h 1376743"/>
              <a:gd name="connsiteX340" fmla="*/ 689229 w 1084135"/>
              <a:gd name="connsiteY340" fmla="*/ 1117283 h 1376743"/>
              <a:gd name="connsiteX341" fmla="*/ 696087 w 1084135"/>
              <a:gd name="connsiteY341" fmla="*/ 1109853 h 1376743"/>
              <a:gd name="connsiteX342" fmla="*/ 697801 w 1084135"/>
              <a:gd name="connsiteY342" fmla="*/ 1106424 h 1376743"/>
              <a:gd name="connsiteX343" fmla="*/ 698945 w 1084135"/>
              <a:gd name="connsiteY343" fmla="*/ 1101852 h 1376743"/>
              <a:gd name="connsiteX344" fmla="*/ 698373 w 1084135"/>
              <a:gd name="connsiteY344" fmla="*/ 1098423 h 1376743"/>
              <a:gd name="connsiteX345" fmla="*/ 697801 w 1084135"/>
              <a:gd name="connsiteY345" fmla="*/ 1097280 h 1376743"/>
              <a:gd name="connsiteX346" fmla="*/ 693801 w 1084135"/>
              <a:gd name="connsiteY346" fmla="*/ 1096709 h 1376743"/>
              <a:gd name="connsiteX347" fmla="*/ 689801 w 1084135"/>
              <a:gd name="connsiteY347" fmla="*/ 1095565 h 1376743"/>
              <a:gd name="connsiteX348" fmla="*/ 686372 w 1084135"/>
              <a:gd name="connsiteY348" fmla="*/ 1091565 h 1376743"/>
              <a:gd name="connsiteX349" fmla="*/ 685229 w 1084135"/>
              <a:gd name="connsiteY349" fmla="*/ 1089851 h 1376743"/>
              <a:gd name="connsiteX350" fmla="*/ 684657 w 1084135"/>
              <a:gd name="connsiteY350" fmla="*/ 1087564 h 1376743"/>
              <a:gd name="connsiteX351" fmla="*/ 687514 w 1084135"/>
              <a:gd name="connsiteY351" fmla="*/ 1081278 h 1376743"/>
              <a:gd name="connsiteX352" fmla="*/ 687514 w 1084135"/>
              <a:gd name="connsiteY352" fmla="*/ 1079564 h 1376743"/>
              <a:gd name="connsiteX353" fmla="*/ 686943 w 1084135"/>
              <a:gd name="connsiteY353" fmla="*/ 1077849 h 1376743"/>
              <a:gd name="connsiteX354" fmla="*/ 685800 w 1084135"/>
              <a:gd name="connsiteY354" fmla="*/ 1073848 h 1376743"/>
              <a:gd name="connsiteX355" fmla="*/ 684086 w 1084135"/>
              <a:gd name="connsiteY355" fmla="*/ 1070991 h 1376743"/>
              <a:gd name="connsiteX356" fmla="*/ 681800 w 1084135"/>
              <a:gd name="connsiteY356" fmla="*/ 1068134 h 1376743"/>
              <a:gd name="connsiteX357" fmla="*/ 681228 w 1084135"/>
              <a:gd name="connsiteY357" fmla="*/ 1065848 h 1376743"/>
              <a:gd name="connsiteX358" fmla="*/ 681228 w 1084135"/>
              <a:gd name="connsiteY358" fmla="*/ 1064133 h 1376743"/>
              <a:gd name="connsiteX359" fmla="*/ 682371 w 1084135"/>
              <a:gd name="connsiteY359" fmla="*/ 1061276 h 1376743"/>
              <a:gd name="connsiteX360" fmla="*/ 683514 w 1084135"/>
              <a:gd name="connsiteY360" fmla="*/ 1058418 h 1376743"/>
              <a:gd name="connsiteX361" fmla="*/ 685229 w 1084135"/>
              <a:gd name="connsiteY361" fmla="*/ 1054418 h 1376743"/>
              <a:gd name="connsiteX362" fmla="*/ 687514 w 1084135"/>
              <a:gd name="connsiteY362" fmla="*/ 1051560 h 1376743"/>
              <a:gd name="connsiteX363" fmla="*/ 688086 w 1084135"/>
              <a:gd name="connsiteY363" fmla="*/ 1049274 h 1376743"/>
              <a:gd name="connsiteX364" fmla="*/ 687514 w 1084135"/>
              <a:gd name="connsiteY364" fmla="*/ 1044702 h 1376743"/>
              <a:gd name="connsiteX365" fmla="*/ 688086 w 1084135"/>
              <a:gd name="connsiteY365" fmla="*/ 1040702 h 1376743"/>
              <a:gd name="connsiteX366" fmla="*/ 686372 w 1084135"/>
              <a:gd name="connsiteY366" fmla="*/ 1041273 h 1376743"/>
              <a:gd name="connsiteX367" fmla="*/ 685229 w 1084135"/>
              <a:gd name="connsiteY367" fmla="*/ 1042416 h 1376743"/>
              <a:gd name="connsiteX368" fmla="*/ 683514 w 1084135"/>
              <a:gd name="connsiteY368" fmla="*/ 1047560 h 1376743"/>
              <a:gd name="connsiteX369" fmla="*/ 680085 w 1084135"/>
              <a:gd name="connsiteY369" fmla="*/ 1050989 h 1376743"/>
              <a:gd name="connsiteX370" fmla="*/ 678371 w 1084135"/>
              <a:gd name="connsiteY370" fmla="*/ 1052703 h 1376743"/>
              <a:gd name="connsiteX371" fmla="*/ 676656 w 1084135"/>
              <a:gd name="connsiteY371" fmla="*/ 1053275 h 1376743"/>
              <a:gd name="connsiteX372" fmla="*/ 674370 w 1084135"/>
              <a:gd name="connsiteY372" fmla="*/ 1052131 h 1376743"/>
              <a:gd name="connsiteX373" fmla="*/ 673227 w 1084135"/>
              <a:gd name="connsiteY373" fmla="*/ 1052703 h 1376743"/>
              <a:gd name="connsiteX374" fmla="*/ 671513 w 1084135"/>
              <a:gd name="connsiteY374" fmla="*/ 1055561 h 1376743"/>
              <a:gd name="connsiteX375" fmla="*/ 668084 w 1084135"/>
              <a:gd name="connsiteY375" fmla="*/ 1058418 h 1376743"/>
              <a:gd name="connsiteX376" fmla="*/ 665226 w 1084135"/>
              <a:gd name="connsiteY376" fmla="*/ 1062990 h 1376743"/>
              <a:gd name="connsiteX377" fmla="*/ 664655 w 1084135"/>
              <a:gd name="connsiteY377" fmla="*/ 1067562 h 1376743"/>
              <a:gd name="connsiteX378" fmla="*/ 664655 w 1084135"/>
              <a:gd name="connsiteY378" fmla="*/ 1069277 h 1376743"/>
              <a:gd name="connsiteX379" fmla="*/ 663512 w 1084135"/>
              <a:gd name="connsiteY379" fmla="*/ 1071563 h 1376743"/>
              <a:gd name="connsiteX380" fmla="*/ 661797 w 1084135"/>
              <a:gd name="connsiteY380" fmla="*/ 1072706 h 1376743"/>
              <a:gd name="connsiteX381" fmla="*/ 660654 w 1084135"/>
              <a:gd name="connsiteY381" fmla="*/ 1073848 h 1376743"/>
              <a:gd name="connsiteX382" fmla="*/ 653796 w 1084135"/>
              <a:gd name="connsiteY382" fmla="*/ 1073277 h 1376743"/>
              <a:gd name="connsiteX383" fmla="*/ 650367 w 1084135"/>
              <a:gd name="connsiteY383" fmla="*/ 1073277 h 1376743"/>
              <a:gd name="connsiteX384" fmla="*/ 646938 w 1084135"/>
              <a:gd name="connsiteY384" fmla="*/ 1074420 h 1376743"/>
              <a:gd name="connsiteX385" fmla="*/ 642366 w 1084135"/>
              <a:gd name="connsiteY385" fmla="*/ 1077278 h 1376743"/>
              <a:gd name="connsiteX386" fmla="*/ 641795 w 1084135"/>
              <a:gd name="connsiteY386" fmla="*/ 1078421 h 1376743"/>
              <a:gd name="connsiteX387" fmla="*/ 642366 w 1084135"/>
              <a:gd name="connsiteY387" fmla="*/ 1080135 h 1376743"/>
              <a:gd name="connsiteX388" fmla="*/ 641795 w 1084135"/>
              <a:gd name="connsiteY388" fmla="*/ 1080706 h 1376743"/>
              <a:gd name="connsiteX389" fmla="*/ 636651 w 1084135"/>
              <a:gd name="connsiteY389" fmla="*/ 1081278 h 1376743"/>
              <a:gd name="connsiteX390" fmla="*/ 635508 w 1084135"/>
              <a:gd name="connsiteY390" fmla="*/ 1082993 h 1376743"/>
              <a:gd name="connsiteX391" fmla="*/ 633793 w 1084135"/>
              <a:gd name="connsiteY391" fmla="*/ 1087564 h 1376743"/>
              <a:gd name="connsiteX392" fmla="*/ 632651 w 1084135"/>
              <a:gd name="connsiteY392" fmla="*/ 1089851 h 1376743"/>
              <a:gd name="connsiteX393" fmla="*/ 631508 w 1084135"/>
              <a:gd name="connsiteY393" fmla="*/ 1093280 h 1376743"/>
              <a:gd name="connsiteX394" fmla="*/ 629793 w 1084135"/>
              <a:gd name="connsiteY394" fmla="*/ 1095565 h 1376743"/>
              <a:gd name="connsiteX395" fmla="*/ 630364 w 1084135"/>
              <a:gd name="connsiteY395" fmla="*/ 1097852 h 1376743"/>
              <a:gd name="connsiteX396" fmla="*/ 631508 w 1084135"/>
              <a:gd name="connsiteY396" fmla="*/ 1100709 h 1376743"/>
              <a:gd name="connsiteX397" fmla="*/ 630364 w 1084135"/>
              <a:gd name="connsiteY397" fmla="*/ 1104138 h 1376743"/>
              <a:gd name="connsiteX398" fmla="*/ 630936 w 1084135"/>
              <a:gd name="connsiteY398" fmla="*/ 1106424 h 1376743"/>
              <a:gd name="connsiteX399" fmla="*/ 630364 w 1084135"/>
              <a:gd name="connsiteY399" fmla="*/ 1106996 h 1376743"/>
              <a:gd name="connsiteX400" fmla="*/ 629222 w 1084135"/>
              <a:gd name="connsiteY400" fmla="*/ 1107567 h 1376743"/>
              <a:gd name="connsiteX401" fmla="*/ 628079 w 1084135"/>
              <a:gd name="connsiteY401" fmla="*/ 1107567 h 1376743"/>
              <a:gd name="connsiteX402" fmla="*/ 626364 w 1084135"/>
              <a:gd name="connsiteY402" fmla="*/ 1106996 h 1376743"/>
              <a:gd name="connsiteX403" fmla="*/ 625221 w 1084135"/>
              <a:gd name="connsiteY403" fmla="*/ 1106996 h 1376743"/>
              <a:gd name="connsiteX404" fmla="*/ 623507 w 1084135"/>
              <a:gd name="connsiteY404" fmla="*/ 1109281 h 1376743"/>
              <a:gd name="connsiteX405" fmla="*/ 620649 w 1084135"/>
              <a:gd name="connsiteY405" fmla="*/ 1114997 h 1376743"/>
              <a:gd name="connsiteX406" fmla="*/ 619506 w 1084135"/>
              <a:gd name="connsiteY406" fmla="*/ 1115568 h 1376743"/>
              <a:gd name="connsiteX407" fmla="*/ 617792 w 1084135"/>
              <a:gd name="connsiteY407" fmla="*/ 1114997 h 1376743"/>
              <a:gd name="connsiteX408" fmla="*/ 616077 w 1084135"/>
              <a:gd name="connsiteY408" fmla="*/ 1115568 h 1376743"/>
              <a:gd name="connsiteX409" fmla="*/ 609791 w 1084135"/>
              <a:gd name="connsiteY409" fmla="*/ 1117854 h 1376743"/>
              <a:gd name="connsiteX410" fmla="*/ 608076 w 1084135"/>
              <a:gd name="connsiteY410" fmla="*/ 1119569 h 1376743"/>
              <a:gd name="connsiteX411" fmla="*/ 605218 w 1084135"/>
              <a:gd name="connsiteY411" fmla="*/ 1121855 h 1376743"/>
              <a:gd name="connsiteX412" fmla="*/ 603504 w 1084135"/>
              <a:gd name="connsiteY412" fmla="*/ 1124712 h 1376743"/>
              <a:gd name="connsiteX413" fmla="*/ 601789 w 1084135"/>
              <a:gd name="connsiteY413" fmla="*/ 1124712 h 1376743"/>
              <a:gd name="connsiteX414" fmla="*/ 600075 w 1084135"/>
              <a:gd name="connsiteY414" fmla="*/ 1124140 h 1376743"/>
              <a:gd name="connsiteX415" fmla="*/ 597218 w 1084135"/>
              <a:gd name="connsiteY415" fmla="*/ 1123569 h 1376743"/>
              <a:gd name="connsiteX416" fmla="*/ 595503 w 1084135"/>
              <a:gd name="connsiteY416" fmla="*/ 1124140 h 1376743"/>
              <a:gd name="connsiteX417" fmla="*/ 594360 w 1084135"/>
              <a:gd name="connsiteY417" fmla="*/ 1125284 h 1376743"/>
              <a:gd name="connsiteX418" fmla="*/ 593788 w 1084135"/>
              <a:gd name="connsiteY418" fmla="*/ 1127570 h 1376743"/>
              <a:gd name="connsiteX419" fmla="*/ 590359 w 1084135"/>
              <a:gd name="connsiteY419" fmla="*/ 1125284 h 1376743"/>
              <a:gd name="connsiteX420" fmla="*/ 588645 w 1084135"/>
              <a:gd name="connsiteY420" fmla="*/ 1128141 h 1376743"/>
              <a:gd name="connsiteX421" fmla="*/ 586930 w 1084135"/>
              <a:gd name="connsiteY421" fmla="*/ 1128713 h 1376743"/>
              <a:gd name="connsiteX422" fmla="*/ 584645 w 1084135"/>
              <a:gd name="connsiteY422" fmla="*/ 1128713 h 1376743"/>
              <a:gd name="connsiteX423" fmla="*/ 584073 w 1084135"/>
              <a:gd name="connsiteY423" fmla="*/ 1130427 h 1376743"/>
              <a:gd name="connsiteX424" fmla="*/ 584645 w 1084135"/>
              <a:gd name="connsiteY424" fmla="*/ 1132142 h 1376743"/>
              <a:gd name="connsiteX425" fmla="*/ 584073 w 1084135"/>
              <a:gd name="connsiteY425" fmla="*/ 1133856 h 1376743"/>
              <a:gd name="connsiteX426" fmla="*/ 582359 w 1084135"/>
              <a:gd name="connsiteY426" fmla="*/ 1134999 h 1376743"/>
              <a:gd name="connsiteX427" fmla="*/ 579501 w 1084135"/>
              <a:gd name="connsiteY427" fmla="*/ 1134428 h 1376743"/>
              <a:gd name="connsiteX428" fmla="*/ 577787 w 1084135"/>
              <a:gd name="connsiteY428" fmla="*/ 1134999 h 1376743"/>
              <a:gd name="connsiteX429" fmla="*/ 576072 w 1084135"/>
              <a:gd name="connsiteY429" fmla="*/ 1133856 h 1376743"/>
              <a:gd name="connsiteX430" fmla="*/ 574929 w 1084135"/>
              <a:gd name="connsiteY430" fmla="*/ 1133856 h 1376743"/>
              <a:gd name="connsiteX431" fmla="*/ 573786 w 1084135"/>
              <a:gd name="connsiteY431" fmla="*/ 1138428 h 1376743"/>
              <a:gd name="connsiteX432" fmla="*/ 569214 w 1084135"/>
              <a:gd name="connsiteY432" fmla="*/ 1140143 h 1376743"/>
              <a:gd name="connsiteX433" fmla="*/ 565785 w 1084135"/>
              <a:gd name="connsiteY433" fmla="*/ 1140143 h 1376743"/>
              <a:gd name="connsiteX434" fmla="*/ 564642 w 1084135"/>
              <a:gd name="connsiteY434" fmla="*/ 1141286 h 1376743"/>
              <a:gd name="connsiteX435" fmla="*/ 562928 w 1084135"/>
              <a:gd name="connsiteY435" fmla="*/ 1145858 h 1376743"/>
              <a:gd name="connsiteX436" fmla="*/ 561784 w 1084135"/>
              <a:gd name="connsiteY436" fmla="*/ 1147001 h 1376743"/>
              <a:gd name="connsiteX437" fmla="*/ 558355 w 1084135"/>
              <a:gd name="connsiteY437" fmla="*/ 1147001 h 1376743"/>
              <a:gd name="connsiteX438" fmla="*/ 554355 w 1084135"/>
              <a:gd name="connsiteY438" fmla="*/ 1151001 h 1376743"/>
              <a:gd name="connsiteX439" fmla="*/ 553212 w 1084135"/>
              <a:gd name="connsiteY439" fmla="*/ 1153859 h 1376743"/>
              <a:gd name="connsiteX440" fmla="*/ 553784 w 1084135"/>
              <a:gd name="connsiteY440" fmla="*/ 1156716 h 1376743"/>
              <a:gd name="connsiteX441" fmla="*/ 554355 w 1084135"/>
              <a:gd name="connsiteY441" fmla="*/ 1158431 h 1376743"/>
              <a:gd name="connsiteX442" fmla="*/ 552641 w 1084135"/>
              <a:gd name="connsiteY442" fmla="*/ 1160717 h 1376743"/>
              <a:gd name="connsiteX443" fmla="*/ 552069 w 1084135"/>
              <a:gd name="connsiteY443" fmla="*/ 1165289 h 1376743"/>
              <a:gd name="connsiteX444" fmla="*/ 549783 w 1084135"/>
              <a:gd name="connsiteY444" fmla="*/ 1166431 h 1376743"/>
              <a:gd name="connsiteX445" fmla="*/ 549212 w 1084135"/>
              <a:gd name="connsiteY445" fmla="*/ 1168146 h 1376743"/>
              <a:gd name="connsiteX446" fmla="*/ 549783 w 1084135"/>
              <a:gd name="connsiteY446" fmla="*/ 1169289 h 1376743"/>
              <a:gd name="connsiteX447" fmla="*/ 551497 w 1084135"/>
              <a:gd name="connsiteY447" fmla="*/ 1171004 h 1376743"/>
              <a:gd name="connsiteX448" fmla="*/ 552641 w 1084135"/>
              <a:gd name="connsiteY448" fmla="*/ 1174433 h 1376743"/>
              <a:gd name="connsiteX449" fmla="*/ 552069 w 1084135"/>
              <a:gd name="connsiteY449" fmla="*/ 1176719 h 1376743"/>
              <a:gd name="connsiteX450" fmla="*/ 552069 w 1084135"/>
              <a:gd name="connsiteY450" fmla="*/ 1177862 h 1376743"/>
              <a:gd name="connsiteX451" fmla="*/ 552641 w 1084135"/>
              <a:gd name="connsiteY451" fmla="*/ 1179576 h 1376743"/>
              <a:gd name="connsiteX452" fmla="*/ 554926 w 1084135"/>
              <a:gd name="connsiteY452" fmla="*/ 1183005 h 1376743"/>
              <a:gd name="connsiteX453" fmla="*/ 554355 w 1084135"/>
              <a:gd name="connsiteY453" fmla="*/ 1184720 h 1376743"/>
              <a:gd name="connsiteX454" fmla="*/ 550926 w 1084135"/>
              <a:gd name="connsiteY454" fmla="*/ 1188720 h 1376743"/>
              <a:gd name="connsiteX455" fmla="*/ 549783 w 1084135"/>
              <a:gd name="connsiteY455" fmla="*/ 1189863 h 1376743"/>
              <a:gd name="connsiteX456" fmla="*/ 547497 w 1084135"/>
              <a:gd name="connsiteY456" fmla="*/ 1192149 h 1376743"/>
              <a:gd name="connsiteX457" fmla="*/ 544639 w 1084135"/>
              <a:gd name="connsiteY457" fmla="*/ 1196150 h 1376743"/>
              <a:gd name="connsiteX458" fmla="*/ 542354 w 1084135"/>
              <a:gd name="connsiteY458" fmla="*/ 1198436 h 1376743"/>
              <a:gd name="connsiteX459" fmla="*/ 540639 w 1084135"/>
              <a:gd name="connsiteY459" fmla="*/ 1199007 h 1376743"/>
              <a:gd name="connsiteX460" fmla="*/ 535496 w 1084135"/>
              <a:gd name="connsiteY460" fmla="*/ 1199007 h 1376743"/>
              <a:gd name="connsiteX461" fmla="*/ 534353 w 1084135"/>
              <a:gd name="connsiteY461" fmla="*/ 1200150 h 1376743"/>
              <a:gd name="connsiteX462" fmla="*/ 534924 w 1084135"/>
              <a:gd name="connsiteY462" fmla="*/ 1201293 h 1376743"/>
              <a:gd name="connsiteX463" fmla="*/ 534353 w 1084135"/>
              <a:gd name="connsiteY463" fmla="*/ 1201864 h 1376743"/>
              <a:gd name="connsiteX464" fmla="*/ 531495 w 1084135"/>
              <a:gd name="connsiteY464" fmla="*/ 1201293 h 1376743"/>
              <a:gd name="connsiteX465" fmla="*/ 529780 w 1084135"/>
              <a:gd name="connsiteY465" fmla="*/ 1201864 h 1376743"/>
              <a:gd name="connsiteX466" fmla="*/ 526351 w 1084135"/>
              <a:gd name="connsiteY466" fmla="*/ 1205865 h 1376743"/>
              <a:gd name="connsiteX467" fmla="*/ 527495 w 1084135"/>
              <a:gd name="connsiteY467" fmla="*/ 1206437 h 1376743"/>
              <a:gd name="connsiteX468" fmla="*/ 528066 w 1084135"/>
              <a:gd name="connsiteY468" fmla="*/ 1208151 h 1376743"/>
              <a:gd name="connsiteX469" fmla="*/ 526351 w 1084135"/>
              <a:gd name="connsiteY469" fmla="*/ 1209294 h 1376743"/>
              <a:gd name="connsiteX470" fmla="*/ 524066 w 1084135"/>
              <a:gd name="connsiteY470" fmla="*/ 1209865 h 1376743"/>
              <a:gd name="connsiteX471" fmla="*/ 522351 w 1084135"/>
              <a:gd name="connsiteY471" fmla="*/ 1211009 h 1376743"/>
              <a:gd name="connsiteX472" fmla="*/ 519493 w 1084135"/>
              <a:gd name="connsiteY472" fmla="*/ 1213866 h 1376743"/>
              <a:gd name="connsiteX473" fmla="*/ 518350 w 1084135"/>
              <a:gd name="connsiteY473" fmla="*/ 1214438 h 1376743"/>
              <a:gd name="connsiteX474" fmla="*/ 516636 w 1084135"/>
              <a:gd name="connsiteY474" fmla="*/ 1215581 h 1376743"/>
              <a:gd name="connsiteX475" fmla="*/ 514921 w 1084135"/>
              <a:gd name="connsiteY475" fmla="*/ 1215581 h 1376743"/>
              <a:gd name="connsiteX476" fmla="*/ 509778 w 1084135"/>
              <a:gd name="connsiteY476" fmla="*/ 1213295 h 1376743"/>
              <a:gd name="connsiteX477" fmla="*/ 509207 w 1084135"/>
              <a:gd name="connsiteY477" fmla="*/ 1212723 h 1376743"/>
              <a:gd name="connsiteX478" fmla="*/ 507492 w 1084135"/>
              <a:gd name="connsiteY478" fmla="*/ 1212723 h 1376743"/>
              <a:gd name="connsiteX479" fmla="*/ 505778 w 1084135"/>
              <a:gd name="connsiteY479" fmla="*/ 1213866 h 1376743"/>
              <a:gd name="connsiteX480" fmla="*/ 501777 w 1084135"/>
              <a:gd name="connsiteY480" fmla="*/ 1212723 h 1376743"/>
              <a:gd name="connsiteX481" fmla="*/ 499491 w 1084135"/>
              <a:gd name="connsiteY481" fmla="*/ 1213295 h 1376743"/>
              <a:gd name="connsiteX482" fmla="*/ 496634 w 1084135"/>
              <a:gd name="connsiteY482" fmla="*/ 1211580 h 1376743"/>
              <a:gd name="connsiteX483" fmla="*/ 495491 w 1084135"/>
              <a:gd name="connsiteY483" fmla="*/ 1211580 h 1376743"/>
              <a:gd name="connsiteX484" fmla="*/ 493776 w 1084135"/>
              <a:gd name="connsiteY484" fmla="*/ 1213295 h 1376743"/>
              <a:gd name="connsiteX485" fmla="*/ 490918 w 1084135"/>
              <a:gd name="connsiteY485" fmla="*/ 1217295 h 1376743"/>
              <a:gd name="connsiteX486" fmla="*/ 486346 w 1084135"/>
              <a:gd name="connsiteY486" fmla="*/ 1221296 h 1376743"/>
              <a:gd name="connsiteX487" fmla="*/ 484061 w 1084135"/>
              <a:gd name="connsiteY487" fmla="*/ 1224153 h 1376743"/>
              <a:gd name="connsiteX488" fmla="*/ 479488 w 1084135"/>
              <a:gd name="connsiteY488" fmla="*/ 1224725 h 1376743"/>
              <a:gd name="connsiteX489" fmla="*/ 476631 w 1084135"/>
              <a:gd name="connsiteY489" fmla="*/ 1227011 h 1376743"/>
              <a:gd name="connsiteX490" fmla="*/ 473774 w 1084135"/>
              <a:gd name="connsiteY490" fmla="*/ 1227011 h 1376743"/>
              <a:gd name="connsiteX491" fmla="*/ 437197 w 1084135"/>
              <a:gd name="connsiteY491" fmla="*/ 1249299 h 1376743"/>
              <a:gd name="connsiteX492" fmla="*/ 411480 w 1084135"/>
              <a:gd name="connsiteY492" fmla="*/ 1268159 h 1376743"/>
              <a:gd name="connsiteX493" fmla="*/ 402336 w 1084135"/>
              <a:gd name="connsiteY493" fmla="*/ 1271588 h 1376743"/>
              <a:gd name="connsiteX494" fmla="*/ 377762 w 1084135"/>
              <a:gd name="connsiteY494" fmla="*/ 1295590 h 1376743"/>
              <a:gd name="connsiteX495" fmla="*/ 365760 w 1084135"/>
              <a:gd name="connsiteY495" fmla="*/ 1303020 h 1376743"/>
              <a:gd name="connsiteX496" fmla="*/ 307467 w 1084135"/>
              <a:gd name="connsiteY496" fmla="*/ 1301877 h 1376743"/>
              <a:gd name="connsiteX497" fmla="*/ 276606 w 1084135"/>
              <a:gd name="connsiteY497" fmla="*/ 1312736 h 1376743"/>
              <a:gd name="connsiteX498" fmla="*/ 254317 w 1084135"/>
              <a:gd name="connsiteY498" fmla="*/ 1312164 h 1376743"/>
              <a:gd name="connsiteX499" fmla="*/ 230886 w 1084135"/>
              <a:gd name="connsiteY499" fmla="*/ 1319594 h 1376743"/>
              <a:gd name="connsiteX500" fmla="*/ 232600 w 1084135"/>
              <a:gd name="connsiteY500" fmla="*/ 1322451 h 1376743"/>
              <a:gd name="connsiteX501" fmla="*/ 233743 w 1084135"/>
              <a:gd name="connsiteY501" fmla="*/ 1324737 h 1376743"/>
              <a:gd name="connsiteX502" fmla="*/ 230886 w 1084135"/>
              <a:gd name="connsiteY502" fmla="*/ 1324737 h 1376743"/>
              <a:gd name="connsiteX503" fmla="*/ 226886 w 1084135"/>
              <a:gd name="connsiteY503" fmla="*/ 1329309 h 1376743"/>
              <a:gd name="connsiteX504" fmla="*/ 224600 w 1084135"/>
              <a:gd name="connsiteY504" fmla="*/ 1331023 h 1376743"/>
              <a:gd name="connsiteX505" fmla="*/ 222885 w 1084135"/>
              <a:gd name="connsiteY505" fmla="*/ 1331595 h 1376743"/>
              <a:gd name="connsiteX506" fmla="*/ 221742 w 1084135"/>
              <a:gd name="connsiteY506" fmla="*/ 1332738 h 1376743"/>
              <a:gd name="connsiteX507" fmla="*/ 222313 w 1084135"/>
              <a:gd name="connsiteY507" fmla="*/ 1335024 h 1376743"/>
              <a:gd name="connsiteX508" fmla="*/ 221742 w 1084135"/>
              <a:gd name="connsiteY508" fmla="*/ 1336167 h 1376743"/>
              <a:gd name="connsiteX509" fmla="*/ 218884 w 1084135"/>
              <a:gd name="connsiteY509" fmla="*/ 1333310 h 1376743"/>
              <a:gd name="connsiteX510" fmla="*/ 213170 w 1084135"/>
              <a:gd name="connsiteY510" fmla="*/ 1333310 h 1376743"/>
              <a:gd name="connsiteX511" fmla="*/ 212598 w 1084135"/>
              <a:gd name="connsiteY511" fmla="*/ 1333881 h 1376743"/>
              <a:gd name="connsiteX512" fmla="*/ 213170 w 1084135"/>
              <a:gd name="connsiteY512" fmla="*/ 1336167 h 1376743"/>
              <a:gd name="connsiteX513" fmla="*/ 210884 w 1084135"/>
              <a:gd name="connsiteY513" fmla="*/ 1336739 h 1376743"/>
              <a:gd name="connsiteX514" fmla="*/ 209741 w 1084135"/>
              <a:gd name="connsiteY514" fmla="*/ 1339596 h 1376743"/>
              <a:gd name="connsiteX515" fmla="*/ 212026 w 1084135"/>
              <a:gd name="connsiteY515" fmla="*/ 1340168 h 1376743"/>
              <a:gd name="connsiteX516" fmla="*/ 213170 w 1084135"/>
              <a:gd name="connsiteY516" fmla="*/ 1341311 h 1376743"/>
              <a:gd name="connsiteX517" fmla="*/ 210312 w 1084135"/>
              <a:gd name="connsiteY517" fmla="*/ 1342454 h 1376743"/>
              <a:gd name="connsiteX518" fmla="*/ 208597 w 1084135"/>
              <a:gd name="connsiteY518" fmla="*/ 1345883 h 1376743"/>
              <a:gd name="connsiteX519" fmla="*/ 206312 w 1084135"/>
              <a:gd name="connsiteY519" fmla="*/ 1346454 h 1376743"/>
              <a:gd name="connsiteX520" fmla="*/ 206883 w 1084135"/>
              <a:gd name="connsiteY520" fmla="*/ 1347597 h 1376743"/>
              <a:gd name="connsiteX521" fmla="*/ 208597 w 1084135"/>
              <a:gd name="connsiteY521" fmla="*/ 1348169 h 1376743"/>
              <a:gd name="connsiteX522" fmla="*/ 209169 w 1084135"/>
              <a:gd name="connsiteY522" fmla="*/ 1351026 h 1376743"/>
              <a:gd name="connsiteX523" fmla="*/ 210884 w 1084135"/>
              <a:gd name="connsiteY523" fmla="*/ 1354455 h 1376743"/>
              <a:gd name="connsiteX524" fmla="*/ 208026 w 1084135"/>
              <a:gd name="connsiteY524" fmla="*/ 1354455 h 1376743"/>
              <a:gd name="connsiteX525" fmla="*/ 208026 w 1084135"/>
              <a:gd name="connsiteY525" fmla="*/ 1355027 h 1376743"/>
              <a:gd name="connsiteX526" fmla="*/ 209169 w 1084135"/>
              <a:gd name="connsiteY526" fmla="*/ 1357884 h 1376743"/>
              <a:gd name="connsiteX527" fmla="*/ 208026 w 1084135"/>
              <a:gd name="connsiteY527" fmla="*/ 1360170 h 1376743"/>
              <a:gd name="connsiteX528" fmla="*/ 208026 w 1084135"/>
              <a:gd name="connsiteY528" fmla="*/ 1361313 h 1376743"/>
              <a:gd name="connsiteX529" fmla="*/ 205740 w 1084135"/>
              <a:gd name="connsiteY529" fmla="*/ 1361885 h 1376743"/>
              <a:gd name="connsiteX530" fmla="*/ 205168 w 1084135"/>
              <a:gd name="connsiteY530" fmla="*/ 1362456 h 1376743"/>
              <a:gd name="connsiteX531" fmla="*/ 207454 w 1084135"/>
              <a:gd name="connsiteY531" fmla="*/ 1364742 h 1376743"/>
              <a:gd name="connsiteX532" fmla="*/ 208026 w 1084135"/>
              <a:gd name="connsiteY532" fmla="*/ 1367028 h 1376743"/>
              <a:gd name="connsiteX533" fmla="*/ 207454 w 1084135"/>
              <a:gd name="connsiteY533" fmla="*/ 1368171 h 1376743"/>
              <a:gd name="connsiteX534" fmla="*/ 206312 w 1084135"/>
              <a:gd name="connsiteY534" fmla="*/ 1369314 h 1376743"/>
              <a:gd name="connsiteX535" fmla="*/ 205168 w 1084135"/>
              <a:gd name="connsiteY535" fmla="*/ 1370457 h 1376743"/>
              <a:gd name="connsiteX536" fmla="*/ 204597 w 1084135"/>
              <a:gd name="connsiteY536" fmla="*/ 1371600 h 1376743"/>
              <a:gd name="connsiteX537" fmla="*/ 202883 w 1084135"/>
              <a:gd name="connsiteY537" fmla="*/ 1372743 h 1376743"/>
              <a:gd name="connsiteX538" fmla="*/ 201168 w 1084135"/>
              <a:gd name="connsiteY538" fmla="*/ 1373314 h 1376743"/>
              <a:gd name="connsiteX539" fmla="*/ 199454 w 1084135"/>
              <a:gd name="connsiteY539" fmla="*/ 1372743 h 1376743"/>
              <a:gd name="connsiteX540" fmla="*/ 197739 w 1084135"/>
              <a:gd name="connsiteY540" fmla="*/ 1372743 h 1376743"/>
              <a:gd name="connsiteX541" fmla="*/ 196025 w 1084135"/>
              <a:gd name="connsiteY541" fmla="*/ 1373314 h 1376743"/>
              <a:gd name="connsiteX542" fmla="*/ 194882 w 1084135"/>
              <a:gd name="connsiteY542" fmla="*/ 1375029 h 1376743"/>
              <a:gd name="connsiteX543" fmla="*/ 193738 w 1084135"/>
              <a:gd name="connsiteY543" fmla="*/ 1376172 h 1376743"/>
              <a:gd name="connsiteX544" fmla="*/ 192024 w 1084135"/>
              <a:gd name="connsiteY544" fmla="*/ 1376744 h 1376743"/>
              <a:gd name="connsiteX545" fmla="*/ 190309 w 1084135"/>
              <a:gd name="connsiteY545" fmla="*/ 1375601 h 1376743"/>
              <a:gd name="connsiteX546" fmla="*/ 189167 w 1084135"/>
              <a:gd name="connsiteY546" fmla="*/ 1374458 h 1376743"/>
              <a:gd name="connsiteX547" fmla="*/ 188024 w 1084135"/>
              <a:gd name="connsiteY547" fmla="*/ 1373886 h 1376743"/>
              <a:gd name="connsiteX548" fmla="*/ 185738 w 1084135"/>
              <a:gd name="connsiteY548" fmla="*/ 1373886 h 1376743"/>
              <a:gd name="connsiteX549" fmla="*/ 184595 w 1084135"/>
              <a:gd name="connsiteY549" fmla="*/ 1375029 h 1376743"/>
              <a:gd name="connsiteX550" fmla="*/ 182880 w 1084135"/>
              <a:gd name="connsiteY550" fmla="*/ 1374458 h 1376743"/>
              <a:gd name="connsiteX551" fmla="*/ 182309 w 1084135"/>
              <a:gd name="connsiteY551" fmla="*/ 1372743 h 1376743"/>
              <a:gd name="connsiteX552" fmla="*/ 181166 w 1084135"/>
              <a:gd name="connsiteY552" fmla="*/ 1371600 h 1376743"/>
              <a:gd name="connsiteX553" fmla="*/ 180022 w 1084135"/>
              <a:gd name="connsiteY553" fmla="*/ 1369886 h 1376743"/>
              <a:gd name="connsiteX554" fmla="*/ 178879 w 1084135"/>
              <a:gd name="connsiteY554" fmla="*/ 1368743 h 1376743"/>
              <a:gd name="connsiteX555" fmla="*/ 177165 w 1084135"/>
              <a:gd name="connsiteY555" fmla="*/ 1368743 h 1376743"/>
              <a:gd name="connsiteX556" fmla="*/ 174879 w 1084135"/>
              <a:gd name="connsiteY556" fmla="*/ 1368171 h 1376743"/>
              <a:gd name="connsiteX557" fmla="*/ 173164 w 1084135"/>
              <a:gd name="connsiteY557" fmla="*/ 1367600 h 1376743"/>
              <a:gd name="connsiteX558" fmla="*/ 171450 w 1084135"/>
              <a:gd name="connsiteY558" fmla="*/ 1366456 h 1376743"/>
              <a:gd name="connsiteX559" fmla="*/ 170879 w 1084135"/>
              <a:gd name="connsiteY559" fmla="*/ 1365314 h 1376743"/>
              <a:gd name="connsiteX560" fmla="*/ 169736 w 1084135"/>
              <a:gd name="connsiteY560" fmla="*/ 1363599 h 1376743"/>
              <a:gd name="connsiteX561" fmla="*/ 169164 w 1084135"/>
              <a:gd name="connsiteY561" fmla="*/ 1362456 h 1376743"/>
              <a:gd name="connsiteX562" fmla="*/ 168021 w 1084135"/>
              <a:gd name="connsiteY562" fmla="*/ 1361313 h 1376743"/>
              <a:gd name="connsiteX563" fmla="*/ 166307 w 1084135"/>
              <a:gd name="connsiteY563" fmla="*/ 1360170 h 1376743"/>
              <a:gd name="connsiteX564" fmla="*/ 165735 w 1084135"/>
              <a:gd name="connsiteY564" fmla="*/ 1358456 h 1376743"/>
              <a:gd name="connsiteX565" fmla="*/ 165163 w 1084135"/>
              <a:gd name="connsiteY565" fmla="*/ 1356741 h 1376743"/>
              <a:gd name="connsiteX566" fmla="*/ 164592 w 1084135"/>
              <a:gd name="connsiteY566" fmla="*/ 1354455 h 1376743"/>
              <a:gd name="connsiteX567" fmla="*/ 164021 w 1084135"/>
              <a:gd name="connsiteY567" fmla="*/ 1352740 h 1376743"/>
              <a:gd name="connsiteX568" fmla="*/ 163449 w 1084135"/>
              <a:gd name="connsiteY568" fmla="*/ 1351026 h 1376743"/>
              <a:gd name="connsiteX569" fmla="*/ 162306 w 1084135"/>
              <a:gd name="connsiteY569" fmla="*/ 1349883 h 1376743"/>
              <a:gd name="connsiteX570" fmla="*/ 161163 w 1084135"/>
              <a:gd name="connsiteY570" fmla="*/ 1348740 h 1376743"/>
              <a:gd name="connsiteX571" fmla="*/ 160592 w 1084135"/>
              <a:gd name="connsiteY571" fmla="*/ 1347026 h 1376743"/>
              <a:gd name="connsiteX572" fmla="*/ 160020 w 1084135"/>
              <a:gd name="connsiteY572" fmla="*/ 1344739 h 1376743"/>
              <a:gd name="connsiteX573" fmla="*/ 160020 w 1084135"/>
              <a:gd name="connsiteY573" fmla="*/ 1340739 h 1376743"/>
              <a:gd name="connsiteX574" fmla="*/ 159449 w 1084135"/>
              <a:gd name="connsiteY574" fmla="*/ 1338453 h 1376743"/>
              <a:gd name="connsiteX575" fmla="*/ 158305 w 1084135"/>
              <a:gd name="connsiteY575" fmla="*/ 1336739 h 1376743"/>
              <a:gd name="connsiteX576" fmla="*/ 157734 w 1084135"/>
              <a:gd name="connsiteY576" fmla="*/ 1335596 h 1376743"/>
              <a:gd name="connsiteX577" fmla="*/ 156591 w 1084135"/>
              <a:gd name="connsiteY577" fmla="*/ 1333881 h 1376743"/>
              <a:gd name="connsiteX578" fmla="*/ 156019 w 1084135"/>
              <a:gd name="connsiteY578" fmla="*/ 1332738 h 1376743"/>
              <a:gd name="connsiteX579" fmla="*/ 154877 w 1084135"/>
              <a:gd name="connsiteY579" fmla="*/ 1331023 h 1376743"/>
              <a:gd name="connsiteX580" fmla="*/ 154305 w 1084135"/>
              <a:gd name="connsiteY580" fmla="*/ 1329309 h 1376743"/>
              <a:gd name="connsiteX581" fmla="*/ 153734 w 1084135"/>
              <a:gd name="connsiteY581" fmla="*/ 1327595 h 1376743"/>
              <a:gd name="connsiteX582" fmla="*/ 153734 w 1084135"/>
              <a:gd name="connsiteY582" fmla="*/ 1325309 h 1376743"/>
              <a:gd name="connsiteX583" fmla="*/ 153162 w 1084135"/>
              <a:gd name="connsiteY583" fmla="*/ 1323023 h 1376743"/>
              <a:gd name="connsiteX584" fmla="*/ 153162 w 1084135"/>
              <a:gd name="connsiteY584" fmla="*/ 1321308 h 1376743"/>
              <a:gd name="connsiteX585" fmla="*/ 152590 w 1084135"/>
              <a:gd name="connsiteY585" fmla="*/ 1319594 h 1376743"/>
              <a:gd name="connsiteX586" fmla="*/ 152019 w 1084135"/>
              <a:gd name="connsiteY586" fmla="*/ 1317308 h 1376743"/>
              <a:gd name="connsiteX587" fmla="*/ 151448 w 1084135"/>
              <a:gd name="connsiteY587" fmla="*/ 1315022 h 1376743"/>
              <a:gd name="connsiteX588" fmla="*/ 150876 w 1084135"/>
              <a:gd name="connsiteY588" fmla="*/ 1313307 h 1376743"/>
              <a:gd name="connsiteX589" fmla="*/ 150304 w 1084135"/>
              <a:gd name="connsiteY589" fmla="*/ 1312164 h 1376743"/>
              <a:gd name="connsiteX590" fmla="*/ 148590 w 1084135"/>
              <a:gd name="connsiteY590" fmla="*/ 1312164 h 1376743"/>
              <a:gd name="connsiteX591" fmla="*/ 146875 w 1084135"/>
              <a:gd name="connsiteY591" fmla="*/ 1312736 h 1376743"/>
              <a:gd name="connsiteX592" fmla="*/ 145733 w 1084135"/>
              <a:gd name="connsiteY592" fmla="*/ 1313879 h 1376743"/>
              <a:gd name="connsiteX593" fmla="*/ 144018 w 1084135"/>
              <a:gd name="connsiteY593" fmla="*/ 1315022 h 1376743"/>
              <a:gd name="connsiteX594" fmla="*/ 142875 w 1084135"/>
              <a:gd name="connsiteY594" fmla="*/ 1316164 h 1376743"/>
              <a:gd name="connsiteX595" fmla="*/ 141161 w 1084135"/>
              <a:gd name="connsiteY595" fmla="*/ 1316736 h 1376743"/>
              <a:gd name="connsiteX596" fmla="*/ 140017 w 1084135"/>
              <a:gd name="connsiteY596" fmla="*/ 1317879 h 1376743"/>
              <a:gd name="connsiteX597" fmla="*/ 138875 w 1084135"/>
              <a:gd name="connsiteY597" fmla="*/ 1319022 h 1376743"/>
              <a:gd name="connsiteX598" fmla="*/ 137160 w 1084135"/>
              <a:gd name="connsiteY598" fmla="*/ 1320165 h 1376743"/>
              <a:gd name="connsiteX599" fmla="*/ 136017 w 1084135"/>
              <a:gd name="connsiteY599" fmla="*/ 1320737 h 1376743"/>
              <a:gd name="connsiteX600" fmla="*/ 134302 w 1084135"/>
              <a:gd name="connsiteY600" fmla="*/ 1319594 h 1376743"/>
              <a:gd name="connsiteX601" fmla="*/ 133160 w 1084135"/>
              <a:gd name="connsiteY601" fmla="*/ 1319022 h 1376743"/>
              <a:gd name="connsiteX602" fmla="*/ 131445 w 1084135"/>
              <a:gd name="connsiteY602" fmla="*/ 1318451 h 1376743"/>
              <a:gd name="connsiteX603" fmla="*/ 125158 w 1084135"/>
              <a:gd name="connsiteY603" fmla="*/ 1318451 h 1376743"/>
              <a:gd name="connsiteX604" fmla="*/ 123444 w 1084135"/>
              <a:gd name="connsiteY604" fmla="*/ 1317308 h 1376743"/>
              <a:gd name="connsiteX605" fmla="*/ 122301 w 1084135"/>
              <a:gd name="connsiteY605" fmla="*/ 1316736 h 1376743"/>
              <a:gd name="connsiteX606" fmla="*/ 121158 w 1084135"/>
              <a:gd name="connsiteY606" fmla="*/ 1315022 h 1376743"/>
              <a:gd name="connsiteX607" fmla="*/ 119444 w 1084135"/>
              <a:gd name="connsiteY607" fmla="*/ 1314450 h 1376743"/>
              <a:gd name="connsiteX608" fmla="*/ 118300 w 1084135"/>
              <a:gd name="connsiteY608" fmla="*/ 1313307 h 1376743"/>
              <a:gd name="connsiteX609" fmla="*/ 116586 w 1084135"/>
              <a:gd name="connsiteY609" fmla="*/ 1312164 h 1376743"/>
              <a:gd name="connsiteX610" fmla="*/ 115443 w 1084135"/>
              <a:gd name="connsiteY610" fmla="*/ 1311593 h 1376743"/>
              <a:gd name="connsiteX611" fmla="*/ 113729 w 1084135"/>
              <a:gd name="connsiteY611" fmla="*/ 1310450 h 1376743"/>
              <a:gd name="connsiteX612" fmla="*/ 112014 w 1084135"/>
              <a:gd name="connsiteY612" fmla="*/ 1309878 h 1376743"/>
              <a:gd name="connsiteX613" fmla="*/ 110300 w 1084135"/>
              <a:gd name="connsiteY613" fmla="*/ 1309878 h 1376743"/>
              <a:gd name="connsiteX614" fmla="*/ 108013 w 1084135"/>
              <a:gd name="connsiteY614" fmla="*/ 1310450 h 1376743"/>
              <a:gd name="connsiteX615" fmla="*/ 106299 w 1084135"/>
              <a:gd name="connsiteY615" fmla="*/ 1311021 h 1376743"/>
              <a:gd name="connsiteX616" fmla="*/ 106871 w 1084135"/>
              <a:gd name="connsiteY616" fmla="*/ 1309306 h 1376743"/>
              <a:gd name="connsiteX617" fmla="*/ 108013 w 1084135"/>
              <a:gd name="connsiteY617" fmla="*/ 1303592 h 1376743"/>
              <a:gd name="connsiteX618" fmla="*/ 109156 w 1084135"/>
              <a:gd name="connsiteY618" fmla="*/ 1297877 h 1376743"/>
              <a:gd name="connsiteX619" fmla="*/ 110300 w 1084135"/>
              <a:gd name="connsiteY619" fmla="*/ 1291590 h 1376743"/>
              <a:gd name="connsiteX620" fmla="*/ 111442 w 1084135"/>
              <a:gd name="connsiteY620" fmla="*/ 1285875 h 1376743"/>
              <a:gd name="connsiteX621" fmla="*/ 112586 w 1084135"/>
              <a:gd name="connsiteY621" fmla="*/ 1280160 h 1376743"/>
              <a:gd name="connsiteX622" fmla="*/ 113729 w 1084135"/>
              <a:gd name="connsiteY622" fmla="*/ 1273873 h 1376743"/>
              <a:gd name="connsiteX623" fmla="*/ 114871 w 1084135"/>
              <a:gd name="connsiteY623" fmla="*/ 1268159 h 1376743"/>
              <a:gd name="connsiteX624" fmla="*/ 116015 w 1084135"/>
              <a:gd name="connsiteY624" fmla="*/ 1262444 h 1376743"/>
              <a:gd name="connsiteX625" fmla="*/ 117158 w 1084135"/>
              <a:gd name="connsiteY625" fmla="*/ 1256157 h 1376743"/>
              <a:gd name="connsiteX626" fmla="*/ 118300 w 1084135"/>
              <a:gd name="connsiteY626" fmla="*/ 1250442 h 1376743"/>
              <a:gd name="connsiteX627" fmla="*/ 119444 w 1084135"/>
              <a:gd name="connsiteY627" fmla="*/ 1244727 h 1376743"/>
              <a:gd name="connsiteX628" fmla="*/ 120587 w 1084135"/>
              <a:gd name="connsiteY628" fmla="*/ 1238440 h 1376743"/>
              <a:gd name="connsiteX629" fmla="*/ 121729 w 1084135"/>
              <a:gd name="connsiteY629" fmla="*/ 1232726 h 1376743"/>
              <a:gd name="connsiteX630" fmla="*/ 122873 w 1084135"/>
              <a:gd name="connsiteY630" fmla="*/ 1227011 h 1376743"/>
              <a:gd name="connsiteX631" fmla="*/ 124015 w 1084135"/>
              <a:gd name="connsiteY631" fmla="*/ 1220724 h 1376743"/>
              <a:gd name="connsiteX632" fmla="*/ 122873 w 1084135"/>
              <a:gd name="connsiteY632" fmla="*/ 1219010 h 1376743"/>
              <a:gd name="connsiteX633" fmla="*/ 122301 w 1084135"/>
              <a:gd name="connsiteY633" fmla="*/ 1217295 h 1376743"/>
              <a:gd name="connsiteX634" fmla="*/ 120587 w 1084135"/>
              <a:gd name="connsiteY634" fmla="*/ 1216723 h 1376743"/>
              <a:gd name="connsiteX635" fmla="*/ 120015 w 1084135"/>
              <a:gd name="connsiteY635" fmla="*/ 1215581 h 1376743"/>
              <a:gd name="connsiteX636" fmla="*/ 119444 w 1084135"/>
              <a:gd name="connsiteY636" fmla="*/ 1213866 h 1376743"/>
              <a:gd name="connsiteX637" fmla="*/ 118872 w 1084135"/>
              <a:gd name="connsiteY637" fmla="*/ 1211580 h 1376743"/>
              <a:gd name="connsiteX638" fmla="*/ 117729 w 1084135"/>
              <a:gd name="connsiteY638" fmla="*/ 1210437 h 1376743"/>
              <a:gd name="connsiteX639" fmla="*/ 117158 w 1084135"/>
              <a:gd name="connsiteY639" fmla="*/ 1208723 h 1376743"/>
              <a:gd name="connsiteX640" fmla="*/ 117158 w 1084135"/>
              <a:gd name="connsiteY640" fmla="*/ 1206437 h 1376743"/>
              <a:gd name="connsiteX641" fmla="*/ 117729 w 1084135"/>
              <a:gd name="connsiteY641" fmla="*/ 1204722 h 1376743"/>
              <a:gd name="connsiteX642" fmla="*/ 117729 w 1084135"/>
              <a:gd name="connsiteY642" fmla="*/ 1195578 h 1376743"/>
              <a:gd name="connsiteX643" fmla="*/ 118300 w 1084135"/>
              <a:gd name="connsiteY643" fmla="*/ 1193864 h 1376743"/>
              <a:gd name="connsiteX644" fmla="*/ 116586 w 1084135"/>
              <a:gd name="connsiteY644" fmla="*/ 1192149 h 1376743"/>
              <a:gd name="connsiteX645" fmla="*/ 115443 w 1084135"/>
              <a:gd name="connsiteY645" fmla="*/ 1191006 h 1376743"/>
              <a:gd name="connsiteX646" fmla="*/ 113729 w 1084135"/>
              <a:gd name="connsiteY646" fmla="*/ 1190435 h 1376743"/>
              <a:gd name="connsiteX647" fmla="*/ 112586 w 1084135"/>
              <a:gd name="connsiteY647" fmla="*/ 1189292 h 1376743"/>
              <a:gd name="connsiteX648" fmla="*/ 111442 w 1084135"/>
              <a:gd name="connsiteY648" fmla="*/ 1187577 h 1376743"/>
              <a:gd name="connsiteX649" fmla="*/ 110300 w 1084135"/>
              <a:gd name="connsiteY649" fmla="*/ 1186434 h 1376743"/>
              <a:gd name="connsiteX650" fmla="*/ 109728 w 1084135"/>
              <a:gd name="connsiteY650" fmla="*/ 1184720 h 1376743"/>
              <a:gd name="connsiteX651" fmla="*/ 108585 w 1084135"/>
              <a:gd name="connsiteY651" fmla="*/ 1183577 h 1376743"/>
              <a:gd name="connsiteX652" fmla="*/ 107442 w 1084135"/>
              <a:gd name="connsiteY652" fmla="*/ 1182434 h 1376743"/>
              <a:gd name="connsiteX653" fmla="*/ 105727 w 1084135"/>
              <a:gd name="connsiteY653" fmla="*/ 1181290 h 1376743"/>
              <a:gd name="connsiteX654" fmla="*/ 104013 w 1084135"/>
              <a:gd name="connsiteY654" fmla="*/ 1180719 h 1376743"/>
              <a:gd name="connsiteX655" fmla="*/ 102298 w 1084135"/>
              <a:gd name="connsiteY655" fmla="*/ 1181290 h 1376743"/>
              <a:gd name="connsiteX656" fmla="*/ 100584 w 1084135"/>
              <a:gd name="connsiteY656" fmla="*/ 1182434 h 1376743"/>
              <a:gd name="connsiteX657" fmla="*/ 99441 w 1084135"/>
              <a:gd name="connsiteY657" fmla="*/ 1183577 h 1376743"/>
              <a:gd name="connsiteX658" fmla="*/ 97727 w 1084135"/>
              <a:gd name="connsiteY658" fmla="*/ 1184148 h 1376743"/>
              <a:gd name="connsiteX659" fmla="*/ 96583 w 1084135"/>
              <a:gd name="connsiteY659" fmla="*/ 1185863 h 1376743"/>
              <a:gd name="connsiteX660" fmla="*/ 94869 w 1084135"/>
              <a:gd name="connsiteY660" fmla="*/ 1186434 h 1376743"/>
              <a:gd name="connsiteX661" fmla="*/ 93154 w 1084135"/>
              <a:gd name="connsiteY661" fmla="*/ 1185863 h 1376743"/>
              <a:gd name="connsiteX662" fmla="*/ 92012 w 1084135"/>
              <a:gd name="connsiteY662" fmla="*/ 1184720 h 1376743"/>
              <a:gd name="connsiteX663" fmla="*/ 90297 w 1084135"/>
              <a:gd name="connsiteY663" fmla="*/ 1183577 h 1376743"/>
              <a:gd name="connsiteX664" fmla="*/ 88583 w 1084135"/>
              <a:gd name="connsiteY664" fmla="*/ 1183005 h 1376743"/>
              <a:gd name="connsiteX665" fmla="*/ 86296 w 1084135"/>
              <a:gd name="connsiteY665" fmla="*/ 1183005 h 1376743"/>
              <a:gd name="connsiteX666" fmla="*/ 84582 w 1084135"/>
              <a:gd name="connsiteY666" fmla="*/ 1182434 h 1376743"/>
              <a:gd name="connsiteX667" fmla="*/ 82867 w 1084135"/>
              <a:gd name="connsiteY667" fmla="*/ 1181862 h 1376743"/>
              <a:gd name="connsiteX668" fmla="*/ 81725 w 1084135"/>
              <a:gd name="connsiteY668" fmla="*/ 1180719 h 1376743"/>
              <a:gd name="connsiteX669" fmla="*/ 81153 w 1084135"/>
              <a:gd name="connsiteY669" fmla="*/ 1179005 h 1376743"/>
              <a:gd name="connsiteX670" fmla="*/ 80010 w 1084135"/>
              <a:gd name="connsiteY670" fmla="*/ 1177290 h 1376743"/>
              <a:gd name="connsiteX671" fmla="*/ 79438 w 1084135"/>
              <a:gd name="connsiteY671" fmla="*/ 1175576 h 1376743"/>
              <a:gd name="connsiteX672" fmla="*/ 80010 w 1084135"/>
              <a:gd name="connsiteY672" fmla="*/ 1173289 h 1376743"/>
              <a:gd name="connsiteX673" fmla="*/ 80010 w 1084135"/>
              <a:gd name="connsiteY673" fmla="*/ 1167003 h 1376743"/>
              <a:gd name="connsiteX674" fmla="*/ 80581 w 1084135"/>
              <a:gd name="connsiteY674" fmla="*/ 1165289 h 1376743"/>
              <a:gd name="connsiteX675" fmla="*/ 82296 w 1084135"/>
              <a:gd name="connsiteY675" fmla="*/ 1164146 h 1376743"/>
              <a:gd name="connsiteX676" fmla="*/ 83439 w 1084135"/>
              <a:gd name="connsiteY676" fmla="*/ 1163003 h 1376743"/>
              <a:gd name="connsiteX677" fmla="*/ 84011 w 1084135"/>
              <a:gd name="connsiteY677" fmla="*/ 1161288 h 1376743"/>
              <a:gd name="connsiteX678" fmla="*/ 84582 w 1084135"/>
              <a:gd name="connsiteY678" fmla="*/ 1160145 h 1376743"/>
              <a:gd name="connsiteX679" fmla="*/ 84582 w 1084135"/>
              <a:gd name="connsiteY679" fmla="*/ 1157859 h 1376743"/>
              <a:gd name="connsiteX680" fmla="*/ 84011 w 1084135"/>
              <a:gd name="connsiteY680" fmla="*/ 1155573 h 1376743"/>
              <a:gd name="connsiteX681" fmla="*/ 85154 w 1084135"/>
              <a:gd name="connsiteY681" fmla="*/ 1153859 h 1376743"/>
              <a:gd name="connsiteX682" fmla="*/ 85725 w 1084135"/>
              <a:gd name="connsiteY682" fmla="*/ 1152715 h 1376743"/>
              <a:gd name="connsiteX683" fmla="*/ 86296 w 1084135"/>
              <a:gd name="connsiteY683" fmla="*/ 1150430 h 1376743"/>
              <a:gd name="connsiteX684" fmla="*/ 86296 w 1084135"/>
              <a:gd name="connsiteY684" fmla="*/ 1146429 h 1376743"/>
              <a:gd name="connsiteX685" fmla="*/ 85725 w 1084135"/>
              <a:gd name="connsiteY685" fmla="*/ 1144143 h 1376743"/>
              <a:gd name="connsiteX686" fmla="*/ 85154 w 1084135"/>
              <a:gd name="connsiteY686" fmla="*/ 1143000 h 1376743"/>
              <a:gd name="connsiteX687" fmla="*/ 84011 w 1084135"/>
              <a:gd name="connsiteY687" fmla="*/ 1141286 h 1376743"/>
              <a:gd name="connsiteX688" fmla="*/ 84011 w 1084135"/>
              <a:gd name="connsiteY688" fmla="*/ 1139571 h 1376743"/>
              <a:gd name="connsiteX689" fmla="*/ 83439 w 1084135"/>
              <a:gd name="connsiteY689" fmla="*/ 1137285 h 1376743"/>
              <a:gd name="connsiteX690" fmla="*/ 83439 w 1084135"/>
              <a:gd name="connsiteY690" fmla="*/ 1134999 h 1376743"/>
              <a:gd name="connsiteX691" fmla="*/ 82867 w 1084135"/>
              <a:gd name="connsiteY691" fmla="*/ 1133285 h 1376743"/>
              <a:gd name="connsiteX692" fmla="*/ 81153 w 1084135"/>
              <a:gd name="connsiteY692" fmla="*/ 1132142 h 1376743"/>
              <a:gd name="connsiteX693" fmla="*/ 80581 w 1084135"/>
              <a:gd name="connsiteY693" fmla="*/ 1130998 h 1376743"/>
              <a:gd name="connsiteX694" fmla="*/ 80010 w 1084135"/>
              <a:gd name="connsiteY694" fmla="*/ 1128713 h 1376743"/>
              <a:gd name="connsiteX695" fmla="*/ 78867 w 1084135"/>
              <a:gd name="connsiteY695" fmla="*/ 1127570 h 1376743"/>
              <a:gd name="connsiteX696" fmla="*/ 77724 w 1084135"/>
              <a:gd name="connsiteY696" fmla="*/ 1126427 h 1376743"/>
              <a:gd name="connsiteX697" fmla="*/ 75438 w 1084135"/>
              <a:gd name="connsiteY697" fmla="*/ 1126427 h 1376743"/>
              <a:gd name="connsiteX698" fmla="*/ 74295 w 1084135"/>
              <a:gd name="connsiteY698" fmla="*/ 1127570 h 1376743"/>
              <a:gd name="connsiteX699" fmla="*/ 73723 w 1084135"/>
              <a:gd name="connsiteY699" fmla="*/ 1129284 h 1376743"/>
              <a:gd name="connsiteX700" fmla="*/ 72009 w 1084135"/>
              <a:gd name="connsiteY700" fmla="*/ 1130427 h 1376743"/>
              <a:gd name="connsiteX701" fmla="*/ 62865 w 1084135"/>
              <a:gd name="connsiteY701" fmla="*/ 1130427 h 1376743"/>
              <a:gd name="connsiteX702" fmla="*/ 61722 w 1084135"/>
              <a:gd name="connsiteY702" fmla="*/ 1128713 h 1376743"/>
              <a:gd name="connsiteX703" fmla="*/ 61150 w 1084135"/>
              <a:gd name="connsiteY703" fmla="*/ 1127570 h 1376743"/>
              <a:gd name="connsiteX704" fmla="*/ 60579 w 1084135"/>
              <a:gd name="connsiteY704" fmla="*/ 1125284 h 1376743"/>
              <a:gd name="connsiteX705" fmla="*/ 60008 w 1084135"/>
              <a:gd name="connsiteY705" fmla="*/ 1123569 h 1376743"/>
              <a:gd name="connsiteX706" fmla="*/ 59436 w 1084135"/>
              <a:gd name="connsiteY706" fmla="*/ 1122426 h 1376743"/>
              <a:gd name="connsiteX707" fmla="*/ 58293 w 1084135"/>
              <a:gd name="connsiteY707" fmla="*/ 1121283 h 1376743"/>
              <a:gd name="connsiteX708" fmla="*/ 57150 w 1084135"/>
              <a:gd name="connsiteY708" fmla="*/ 1120140 h 1376743"/>
              <a:gd name="connsiteX709" fmla="*/ 56007 w 1084135"/>
              <a:gd name="connsiteY709" fmla="*/ 1119569 h 1376743"/>
              <a:gd name="connsiteX710" fmla="*/ 55435 w 1084135"/>
              <a:gd name="connsiteY710" fmla="*/ 1118426 h 1376743"/>
              <a:gd name="connsiteX711" fmla="*/ 55435 w 1084135"/>
              <a:gd name="connsiteY711" fmla="*/ 1114425 h 1376743"/>
              <a:gd name="connsiteX712" fmla="*/ 54864 w 1084135"/>
              <a:gd name="connsiteY712" fmla="*/ 1112139 h 1376743"/>
              <a:gd name="connsiteX713" fmla="*/ 54864 w 1084135"/>
              <a:gd name="connsiteY713" fmla="*/ 1109853 h 1376743"/>
              <a:gd name="connsiteX714" fmla="*/ 55435 w 1084135"/>
              <a:gd name="connsiteY714" fmla="*/ 1107567 h 1376743"/>
              <a:gd name="connsiteX715" fmla="*/ 55435 w 1084135"/>
              <a:gd name="connsiteY715" fmla="*/ 1102995 h 1376743"/>
              <a:gd name="connsiteX716" fmla="*/ 56007 w 1084135"/>
              <a:gd name="connsiteY716" fmla="*/ 1101852 h 1376743"/>
              <a:gd name="connsiteX717" fmla="*/ 57150 w 1084135"/>
              <a:gd name="connsiteY717" fmla="*/ 1100138 h 1376743"/>
              <a:gd name="connsiteX718" fmla="*/ 57721 w 1084135"/>
              <a:gd name="connsiteY718" fmla="*/ 1098423 h 1376743"/>
              <a:gd name="connsiteX719" fmla="*/ 58865 w 1084135"/>
              <a:gd name="connsiteY719" fmla="*/ 1096709 h 1376743"/>
              <a:gd name="connsiteX720" fmla="*/ 59436 w 1084135"/>
              <a:gd name="connsiteY720" fmla="*/ 1095565 h 1376743"/>
              <a:gd name="connsiteX721" fmla="*/ 60579 w 1084135"/>
              <a:gd name="connsiteY721" fmla="*/ 1093851 h 1376743"/>
              <a:gd name="connsiteX722" fmla="*/ 61150 w 1084135"/>
              <a:gd name="connsiteY722" fmla="*/ 1092137 h 1376743"/>
              <a:gd name="connsiteX723" fmla="*/ 62294 w 1084135"/>
              <a:gd name="connsiteY723" fmla="*/ 1090994 h 1376743"/>
              <a:gd name="connsiteX724" fmla="*/ 62865 w 1084135"/>
              <a:gd name="connsiteY724" fmla="*/ 1089279 h 1376743"/>
              <a:gd name="connsiteX725" fmla="*/ 64008 w 1084135"/>
              <a:gd name="connsiteY725" fmla="*/ 1088136 h 1376743"/>
              <a:gd name="connsiteX726" fmla="*/ 64579 w 1084135"/>
              <a:gd name="connsiteY726" fmla="*/ 1086422 h 1376743"/>
              <a:gd name="connsiteX727" fmla="*/ 65723 w 1084135"/>
              <a:gd name="connsiteY727" fmla="*/ 1085279 h 1376743"/>
              <a:gd name="connsiteX728" fmla="*/ 66865 w 1084135"/>
              <a:gd name="connsiteY728" fmla="*/ 1083564 h 1376743"/>
              <a:gd name="connsiteX729" fmla="*/ 68008 w 1084135"/>
              <a:gd name="connsiteY729" fmla="*/ 1082421 h 1376743"/>
              <a:gd name="connsiteX730" fmla="*/ 68580 w 1084135"/>
              <a:gd name="connsiteY730" fmla="*/ 1080706 h 1376743"/>
              <a:gd name="connsiteX731" fmla="*/ 68580 w 1084135"/>
              <a:gd name="connsiteY731" fmla="*/ 1078992 h 1376743"/>
              <a:gd name="connsiteX732" fmla="*/ 68008 w 1084135"/>
              <a:gd name="connsiteY732" fmla="*/ 1076706 h 1376743"/>
              <a:gd name="connsiteX733" fmla="*/ 67437 w 1084135"/>
              <a:gd name="connsiteY733" fmla="*/ 1075563 h 1376743"/>
              <a:gd name="connsiteX734" fmla="*/ 65723 w 1084135"/>
              <a:gd name="connsiteY734" fmla="*/ 1074420 h 1376743"/>
              <a:gd name="connsiteX735" fmla="*/ 65151 w 1084135"/>
              <a:gd name="connsiteY735" fmla="*/ 1072706 h 1376743"/>
              <a:gd name="connsiteX736" fmla="*/ 64008 w 1084135"/>
              <a:gd name="connsiteY736" fmla="*/ 1071563 h 1376743"/>
              <a:gd name="connsiteX737" fmla="*/ 62865 w 1084135"/>
              <a:gd name="connsiteY737" fmla="*/ 1070420 h 1376743"/>
              <a:gd name="connsiteX738" fmla="*/ 61722 w 1084135"/>
              <a:gd name="connsiteY738" fmla="*/ 1069277 h 1376743"/>
              <a:gd name="connsiteX739" fmla="*/ 60579 w 1084135"/>
              <a:gd name="connsiteY739" fmla="*/ 1068134 h 1376743"/>
              <a:gd name="connsiteX740" fmla="*/ 59436 w 1084135"/>
              <a:gd name="connsiteY740" fmla="*/ 1066419 h 1376743"/>
              <a:gd name="connsiteX741" fmla="*/ 58293 w 1084135"/>
              <a:gd name="connsiteY741" fmla="*/ 1065276 h 1376743"/>
              <a:gd name="connsiteX742" fmla="*/ 57150 w 1084135"/>
              <a:gd name="connsiteY742" fmla="*/ 1063562 h 1376743"/>
              <a:gd name="connsiteX743" fmla="*/ 56579 w 1084135"/>
              <a:gd name="connsiteY743" fmla="*/ 1062419 h 1376743"/>
              <a:gd name="connsiteX744" fmla="*/ 55435 w 1084135"/>
              <a:gd name="connsiteY744" fmla="*/ 1061276 h 1376743"/>
              <a:gd name="connsiteX745" fmla="*/ 53150 w 1084135"/>
              <a:gd name="connsiteY745" fmla="*/ 1060704 h 1376743"/>
              <a:gd name="connsiteX746" fmla="*/ 52006 w 1084135"/>
              <a:gd name="connsiteY746" fmla="*/ 1059561 h 1376743"/>
              <a:gd name="connsiteX747" fmla="*/ 50292 w 1084135"/>
              <a:gd name="connsiteY747" fmla="*/ 1058989 h 1376743"/>
              <a:gd name="connsiteX748" fmla="*/ 48577 w 1084135"/>
              <a:gd name="connsiteY748" fmla="*/ 1058418 h 1376743"/>
              <a:gd name="connsiteX749" fmla="*/ 46863 w 1084135"/>
              <a:gd name="connsiteY749" fmla="*/ 1057847 h 1376743"/>
              <a:gd name="connsiteX750" fmla="*/ 45720 w 1084135"/>
              <a:gd name="connsiteY750" fmla="*/ 1056704 h 1376743"/>
              <a:gd name="connsiteX751" fmla="*/ 44006 w 1084135"/>
              <a:gd name="connsiteY751" fmla="*/ 1056132 h 1376743"/>
              <a:gd name="connsiteX752" fmla="*/ 42291 w 1084135"/>
              <a:gd name="connsiteY752" fmla="*/ 1054989 h 1376743"/>
              <a:gd name="connsiteX753" fmla="*/ 41148 w 1084135"/>
              <a:gd name="connsiteY753" fmla="*/ 1053846 h 1376743"/>
              <a:gd name="connsiteX754" fmla="*/ 39433 w 1084135"/>
              <a:gd name="connsiteY754" fmla="*/ 1052703 h 1376743"/>
              <a:gd name="connsiteX755" fmla="*/ 38290 w 1084135"/>
              <a:gd name="connsiteY755" fmla="*/ 1052131 h 1376743"/>
              <a:gd name="connsiteX756" fmla="*/ 36576 w 1084135"/>
              <a:gd name="connsiteY756" fmla="*/ 1050989 h 1376743"/>
              <a:gd name="connsiteX757" fmla="*/ 35433 w 1084135"/>
              <a:gd name="connsiteY757" fmla="*/ 1049846 h 1376743"/>
              <a:gd name="connsiteX758" fmla="*/ 34290 w 1084135"/>
              <a:gd name="connsiteY758" fmla="*/ 1049274 h 1376743"/>
              <a:gd name="connsiteX759" fmla="*/ 65723 w 1084135"/>
              <a:gd name="connsiteY759" fmla="*/ 1024700 h 1376743"/>
              <a:gd name="connsiteX760" fmla="*/ 82296 w 1084135"/>
              <a:gd name="connsiteY760" fmla="*/ 1018413 h 1376743"/>
              <a:gd name="connsiteX761" fmla="*/ 84011 w 1084135"/>
              <a:gd name="connsiteY761" fmla="*/ 1012127 h 1376743"/>
              <a:gd name="connsiteX762" fmla="*/ 89725 w 1084135"/>
              <a:gd name="connsiteY762" fmla="*/ 996125 h 1376743"/>
              <a:gd name="connsiteX763" fmla="*/ 90297 w 1084135"/>
              <a:gd name="connsiteY763" fmla="*/ 990410 h 1376743"/>
              <a:gd name="connsiteX764" fmla="*/ 90869 w 1084135"/>
              <a:gd name="connsiteY764" fmla="*/ 989838 h 1376743"/>
              <a:gd name="connsiteX765" fmla="*/ 95440 w 1084135"/>
              <a:gd name="connsiteY765" fmla="*/ 986980 h 1376743"/>
              <a:gd name="connsiteX766" fmla="*/ 97727 w 1084135"/>
              <a:gd name="connsiteY766" fmla="*/ 986409 h 1376743"/>
              <a:gd name="connsiteX767" fmla="*/ 102298 w 1084135"/>
              <a:gd name="connsiteY767" fmla="*/ 986980 h 1376743"/>
              <a:gd name="connsiteX768" fmla="*/ 103442 w 1084135"/>
              <a:gd name="connsiteY768" fmla="*/ 987552 h 1376743"/>
              <a:gd name="connsiteX769" fmla="*/ 106299 w 1084135"/>
              <a:gd name="connsiteY769" fmla="*/ 989267 h 1376743"/>
              <a:gd name="connsiteX770" fmla="*/ 108585 w 1084135"/>
              <a:gd name="connsiteY770" fmla="*/ 989267 h 1376743"/>
              <a:gd name="connsiteX771" fmla="*/ 109728 w 1084135"/>
              <a:gd name="connsiteY771" fmla="*/ 990410 h 1376743"/>
              <a:gd name="connsiteX772" fmla="*/ 110300 w 1084135"/>
              <a:gd name="connsiteY772" fmla="*/ 992696 h 1376743"/>
              <a:gd name="connsiteX773" fmla="*/ 110871 w 1084135"/>
              <a:gd name="connsiteY773" fmla="*/ 993838 h 1376743"/>
              <a:gd name="connsiteX774" fmla="*/ 112586 w 1084135"/>
              <a:gd name="connsiteY774" fmla="*/ 993838 h 1376743"/>
              <a:gd name="connsiteX775" fmla="*/ 114871 w 1084135"/>
              <a:gd name="connsiteY775" fmla="*/ 992696 h 1376743"/>
              <a:gd name="connsiteX776" fmla="*/ 119444 w 1084135"/>
              <a:gd name="connsiteY776" fmla="*/ 993267 h 1376743"/>
              <a:gd name="connsiteX777" fmla="*/ 120015 w 1084135"/>
              <a:gd name="connsiteY777" fmla="*/ 992696 h 1376743"/>
              <a:gd name="connsiteX778" fmla="*/ 121158 w 1084135"/>
              <a:gd name="connsiteY778" fmla="*/ 989838 h 1376743"/>
              <a:gd name="connsiteX779" fmla="*/ 122873 w 1084135"/>
              <a:gd name="connsiteY779" fmla="*/ 989838 h 1376743"/>
              <a:gd name="connsiteX780" fmla="*/ 126302 w 1084135"/>
              <a:gd name="connsiteY780" fmla="*/ 985266 h 1376743"/>
              <a:gd name="connsiteX781" fmla="*/ 128016 w 1084135"/>
              <a:gd name="connsiteY781" fmla="*/ 985266 h 1376743"/>
              <a:gd name="connsiteX782" fmla="*/ 132017 w 1084135"/>
              <a:gd name="connsiteY782" fmla="*/ 981265 h 1376743"/>
              <a:gd name="connsiteX783" fmla="*/ 134302 w 1084135"/>
              <a:gd name="connsiteY783" fmla="*/ 976122 h 1376743"/>
              <a:gd name="connsiteX784" fmla="*/ 136588 w 1084135"/>
              <a:gd name="connsiteY784" fmla="*/ 973836 h 1376743"/>
              <a:gd name="connsiteX785" fmla="*/ 137731 w 1084135"/>
              <a:gd name="connsiteY785" fmla="*/ 968693 h 1376743"/>
              <a:gd name="connsiteX786" fmla="*/ 146875 w 1084135"/>
              <a:gd name="connsiteY786" fmla="*/ 961835 h 1376743"/>
              <a:gd name="connsiteX787" fmla="*/ 151448 w 1084135"/>
              <a:gd name="connsiteY787" fmla="*/ 960120 h 1376743"/>
              <a:gd name="connsiteX788" fmla="*/ 153734 w 1084135"/>
              <a:gd name="connsiteY788" fmla="*/ 958977 h 1376743"/>
              <a:gd name="connsiteX789" fmla="*/ 155448 w 1084135"/>
              <a:gd name="connsiteY789" fmla="*/ 956691 h 1376743"/>
              <a:gd name="connsiteX790" fmla="*/ 156591 w 1084135"/>
              <a:gd name="connsiteY790" fmla="*/ 952690 h 1376743"/>
              <a:gd name="connsiteX791" fmla="*/ 158877 w 1084135"/>
              <a:gd name="connsiteY791" fmla="*/ 950405 h 1376743"/>
              <a:gd name="connsiteX792" fmla="*/ 160592 w 1084135"/>
              <a:gd name="connsiteY792" fmla="*/ 945261 h 1376743"/>
              <a:gd name="connsiteX793" fmla="*/ 162306 w 1084135"/>
              <a:gd name="connsiteY793" fmla="*/ 944118 h 1376743"/>
              <a:gd name="connsiteX794" fmla="*/ 165735 w 1084135"/>
              <a:gd name="connsiteY794" fmla="*/ 942975 h 1376743"/>
              <a:gd name="connsiteX795" fmla="*/ 169736 w 1084135"/>
              <a:gd name="connsiteY795" fmla="*/ 939546 h 1376743"/>
              <a:gd name="connsiteX796" fmla="*/ 172021 w 1084135"/>
              <a:gd name="connsiteY796" fmla="*/ 938975 h 1376743"/>
              <a:gd name="connsiteX797" fmla="*/ 180022 w 1084135"/>
              <a:gd name="connsiteY797" fmla="*/ 931545 h 1376743"/>
              <a:gd name="connsiteX798" fmla="*/ 180022 w 1084135"/>
              <a:gd name="connsiteY798" fmla="*/ 926402 h 1376743"/>
              <a:gd name="connsiteX799" fmla="*/ 181737 w 1084135"/>
              <a:gd name="connsiteY799" fmla="*/ 923544 h 1376743"/>
              <a:gd name="connsiteX800" fmla="*/ 180594 w 1084135"/>
              <a:gd name="connsiteY800" fmla="*/ 918972 h 1376743"/>
              <a:gd name="connsiteX801" fmla="*/ 176593 w 1084135"/>
              <a:gd name="connsiteY801" fmla="*/ 916114 h 1376743"/>
              <a:gd name="connsiteX802" fmla="*/ 174308 w 1084135"/>
              <a:gd name="connsiteY802" fmla="*/ 915543 h 1376743"/>
              <a:gd name="connsiteX803" fmla="*/ 172593 w 1084135"/>
              <a:gd name="connsiteY803" fmla="*/ 912686 h 1376743"/>
              <a:gd name="connsiteX804" fmla="*/ 172021 w 1084135"/>
              <a:gd name="connsiteY804" fmla="*/ 909828 h 1376743"/>
              <a:gd name="connsiteX805" fmla="*/ 168592 w 1084135"/>
              <a:gd name="connsiteY805" fmla="*/ 906971 h 1376743"/>
              <a:gd name="connsiteX806" fmla="*/ 167450 w 1084135"/>
              <a:gd name="connsiteY806" fmla="*/ 904685 h 1376743"/>
              <a:gd name="connsiteX807" fmla="*/ 165163 w 1084135"/>
              <a:gd name="connsiteY807" fmla="*/ 902398 h 1376743"/>
              <a:gd name="connsiteX808" fmla="*/ 164592 w 1084135"/>
              <a:gd name="connsiteY808" fmla="*/ 900684 h 1376743"/>
              <a:gd name="connsiteX809" fmla="*/ 165163 w 1084135"/>
              <a:gd name="connsiteY809" fmla="*/ 898970 h 1376743"/>
              <a:gd name="connsiteX810" fmla="*/ 166878 w 1084135"/>
              <a:gd name="connsiteY810" fmla="*/ 897255 h 1376743"/>
              <a:gd name="connsiteX811" fmla="*/ 168021 w 1084135"/>
              <a:gd name="connsiteY811" fmla="*/ 895540 h 1376743"/>
              <a:gd name="connsiteX812" fmla="*/ 168592 w 1084135"/>
              <a:gd name="connsiteY812" fmla="*/ 894969 h 1376743"/>
              <a:gd name="connsiteX813" fmla="*/ 173736 w 1084135"/>
              <a:gd name="connsiteY813" fmla="*/ 893826 h 1376743"/>
              <a:gd name="connsiteX814" fmla="*/ 174879 w 1084135"/>
              <a:gd name="connsiteY814" fmla="*/ 892683 h 1376743"/>
              <a:gd name="connsiteX815" fmla="*/ 176022 w 1084135"/>
              <a:gd name="connsiteY815" fmla="*/ 889826 h 1376743"/>
              <a:gd name="connsiteX816" fmla="*/ 175450 w 1084135"/>
              <a:gd name="connsiteY816" fmla="*/ 887539 h 1376743"/>
              <a:gd name="connsiteX817" fmla="*/ 174308 w 1084135"/>
              <a:gd name="connsiteY817" fmla="*/ 886968 h 1376743"/>
              <a:gd name="connsiteX818" fmla="*/ 173164 w 1084135"/>
              <a:gd name="connsiteY818" fmla="*/ 886968 h 1376743"/>
              <a:gd name="connsiteX819" fmla="*/ 172021 w 1084135"/>
              <a:gd name="connsiteY819" fmla="*/ 882396 h 1376743"/>
              <a:gd name="connsiteX820" fmla="*/ 172593 w 1084135"/>
              <a:gd name="connsiteY820" fmla="*/ 877824 h 1376743"/>
              <a:gd name="connsiteX821" fmla="*/ 176022 w 1084135"/>
              <a:gd name="connsiteY821" fmla="*/ 876110 h 1376743"/>
              <a:gd name="connsiteX822" fmla="*/ 177737 w 1084135"/>
              <a:gd name="connsiteY822" fmla="*/ 875538 h 1376743"/>
              <a:gd name="connsiteX823" fmla="*/ 179451 w 1084135"/>
              <a:gd name="connsiteY823" fmla="*/ 874967 h 1376743"/>
              <a:gd name="connsiteX824" fmla="*/ 181166 w 1084135"/>
              <a:gd name="connsiteY824" fmla="*/ 876110 h 1376743"/>
              <a:gd name="connsiteX825" fmla="*/ 182880 w 1084135"/>
              <a:gd name="connsiteY825" fmla="*/ 876110 h 1376743"/>
              <a:gd name="connsiteX826" fmla="*/ 185738 w 1084135"/>
              <a:gd name="connsiteY826" fmla="*/ 871538 h 1376743"/>
              <a:gd name="connsiteX827" fmla="*/ 185166 w 1084135"/>
              <a:gd name="connsiteY827" fmla="*/ 866965 h 1376743"/>
              <a:gd name="connsiteX828" fmla="*/ 185738 w 1084135"/>
              <a:gd name="connsiteY828" fmla="*/ 864108 h 1376743"/>
              <a:gd name="connsiteX829" fmla="*/ 187452 w 1084135"/>
              <a:gd name="connsiteY829" fmla="*/ 861822 h 1376743"/>
              <a:gd name="connsiteX830" fmla="*/ 190881 w 1084135"/>
              <a:gd name="connsiteY830" fmla="*/ 857822 h 1376743"/>
              <a:gd name="connsiteX831" fmla="*/ 190309 w 1084135"/>
              <a:gd name="connsiteY831" fmla="*/ 855536 h 1376743"/>
              <a:gd name="connsiteX832" fmla="*/ 191453 w 1084135"/>
              <a:gd name="connsiteY832" fmla="*/ 852106 h 1376743"/>
              <a:gd name="connsiteX833" fmla="*/ 189738 w 1084135"/>
              <a:gd name="connsiteY833" fmla="*/ 848678 h 1376743"/>
              <a:gd name="connsiteX834" fmla="*/ 189738 w 1084135"/>
              <a:gd name="connsiteY834" fmla="*/ 846963 h 1376743"/>
              <a:gd name="connsiteX835" fmla="*/ 191453 w 1084135"/>
              <a:gd name="connsiteY835" fmla="*/ 844105 h 1376743"/>
              <a:gd name="connsiteX836" fmla="*/ 192596 w 1084135"/>
              <a:gd name="connsiteY836" fmla="*/ 841248 h 1376743"/>
              <a:gd name="connsiteX837" fmla="*/ 192596 w 1084135"/>
              <a:gd name="connsiteY837" fmla="*/ 839534 h 1376743"/>
              <a:gd name="connsiteX838" fmla="*/ 188024 w 1084135"/>
              <a:gd name="connsiteY838" fmla="*/ 830389 h 1376743"/>
              <a:gd name="connsiteX839" fmla="*/ 186880 w 1084135"/>
              <a:gd name="connsiteY839" fmla="*/ 825818 h 1376743"/>
              <a:gd name="connsiteX840" fmla="*/ 186309 w 1084135"/>
              <a:gd name="connsiteY840" fmla="*/ 824103 h 1376743"/>
              <a:gd name="connsiteX841" fmla="*/ 186309 w 1084135"/>
              <a:gd name="connsiteY841" fmla="*/ 821817 h 1376743"/>
              <a:gd name="connsiteX842" fmla="*/ 187452 w 1084135"/>
              <a:gd name="connsiteY842" fmla="*/ 819531 h 1376743"/>
              <a:gd name="connsiteX843" fmla="*/ 188024 w 1084135"/>
              <a:gd name="connsiteY843" fmla="*/ 814959 h 1376743"/>
              <a:gd name="connsiteX844" fmla="*/ 189167 w 1084135"/>
              <a:gd name="connsiteY844" fmla="*/ 813245 h 1376743"/>
              <a:gd name="connsiteX845" fmla="*/ 192596 w 1084135"/>
              <a:gd name="connsiteY845" fmla="*/ 812673 h 1376743"/>
              <a:gd name="connsiteX846" fmla="*/ 193738 w 1084135"/>
              <a:gd name="connsiteY846" fmla="*/ 812102 h 1376743"/>
              <a:gd name="connsiteX847" fmla="*/ 194310 w 1084135"/>
              <a:gd name="connsiteY847" fmla="*/ 810387 h 1376743"/>
              <a:gd name="connsiteX848" fmla="*/ 193738 w 1084135"/>
              <a:gd name="connsiteY848" fmla="*/ 808101 h 1376743"/>
              <a:gd name="connsiteX849" fmla="*/ 193167 w 1084135"/>
              <a:gd name="connsiteY849" fmla="*/ 805815 h 1376743"/>
              <a:gd name="connsiteX850" fmla="*/ 192596 w 1084135"/>
              <a:gd name="connsiteY850" fmla="*/ 803529 h 1376743"/>
              <a:gd name="connsiteX851" fmla="*/ 190309 w 1084135"/>
              <a:gd name="connsiteY851" fmla="*/ 800100 h 1376743"/>
              <a:gd name="connsiteX852" fmla="*/ 194310 w 1084135"/>
              <a:gd name="connsiteY852" fmla="*/ 790956 h 1376743"/>
              <a:gd name="connsiteX853" fmla="*/ 193167 w 1084135"/>
              <a:gd name="connsiteY853" fmla="*/ 788670 h 1376743"/>
              <a:gd name="connsiteX854" fmla="*/ 195453 w 1084135"/>
              <a:gd name="connsiteY854" fmla="*/ 783527 h 1376743"/>
              <a:gd name="connsiteX855" fmla="*/ 194882 w 1084135"/>
              <a:gd name="connsiteY855" fmla="*/ 778955 h 1376743"/>
              <a:gd name="connsiteX856" fmla="*/ 196025 w 1084135"/>
              <a:gd name="connsiteY856" fmla="*/ 777812 h 1376743"/>
              <a:gd name="connsiteX857" fmla="*/ 198882 w 1084135"/>
              <a:gd name="connsiteY857" fmla="*/ 777240 h 1376743"/>
              <a:gd name="connsiteX858" fmla="*/ 199454 w 1084135"/>
              <a:gd name="connsiteY858" fmla="*/ 776669 h 1376743"/>
              <a:gd name="connsiteX859" fmla="*/ 200025 w 1084135"/>
              <a:gd name="connsiteY859" fmla="*/ 773239 h 1376743"/>
              <a:gd name="connsiteX860" fmla="*/ 201739 w 1084135"/>
              <a:gd name="connsiteY860" fmla="*/ 773239 h 1376743"/>
              <a:gd name="connsiteX861" fmla="*/ 203454 w 1084135"/>
              <a:gd name="connsiteY861" fmla="*/ 771525 h 1376743"/>
              <a:gd name="connsiteX862" fmla="*/ 204597 w 1084135"/>
              <a:gd name="connsiteY862" fmla="*/ 770954 h 1376743"/>
              <a:gd name="connsiteX863" fmla="*/ 206312 w 1084135"/>
              <a:gd name="connsiteY863" fmla="*/ 769811 h 1376743"/>
              <a:gd name="connsiteX864" fmla="*/ 206312 w 1084135"/>
              <a:gd name="connsiteY864" fmla="*/ 764667 h 1376743"/>
              <a:gd name="connsiteX865" fmla="*/ 207454 w 1084135"/>
              <a:gd name="connsiteY865" fmla="*/ 763524 h 1376743"/>
              <a:gd name="connsiteX866" fmla="*/ 208597 w 1084135"/>
              <a:gd name="connsiteY866" fmla="*/ 762953 h 1376743"/>
              <a:gd name="connsiteX867" fmla="*/ 210312 w 1084135"/>
              <a:gd name="connsiteY867" fmla="*/ 758952 h 1376743"/>
              <a:gd name="connsiteX868" fmla="*/ 209741 w 1084135"/>
              <a:gd name="connsiteY868" fmla="*/ 757809 h 1376743"/>
              <a:gd name="connsiteX869" fmla="*/ 208026 w 1084135"/>
              <a:gd name="connsiteY869" fmla="*/ 757238 h 1376743"/>
              <a:gd name="connsiteX870" fmla="*/ 205740 w 1084135"/>
              <a:gd name="connsiteY870" fmla="*/ 755523 h 1376743"/>
              <a:gd name="connsiteX871" fmla="*/ 205168 w 1084135"/>
              <a:gd name="connsiteY871" fmla="*/ 753809 h 1376743"/>
              <a:gd name="connsiteX872" fmla="*/ 205740 w 1084135"/>
              <a:gd name="connsiteY872" fmla="*/ 752665 h 1376743"/>
              <a:gd name="connsiteX873" fmla="*/ 210884 w 1084135"/>
              <a:gd name="connsiteY873" fmla="*/ 748094 h 1376743"/>
              <a:gd name="connsiteX874" fmla="*/ 212026 w 1084135"/>
              <a:gd name="connsiteY874" fmla="*/ 746951 h 1376743"/>
              <a:gd name="connsiteX875" fmla="*/ 212598 w 1084135"/>
              <a:gd name="connsiteY875" fmla="*/ 745236 h 1376743"/>
              <a:gd name="connsiteX876" fmla="*/ 212026 w 1084135"/>
              <a:gd name="connsiteY876" fmla="*/ 742379 h 1376743"/>
              <a:gd name="connsiteX877" fmla="*/ 212598 w 1084135"/>
              <a:gd name="connsiteY877" fmla="*/ 739521 h 1376743"/>
              <a:gd name="connsiteX878" fmla="*/ 213170 w 1084135"/>
              <a:gd name="connsiteY878" fmla="*/ 738950 h 1376743"/>
              <a:gd name="connsiteX879" fmla="*/ 217170 w 1084135"/>
              <a:gd name="connsiteY879" fmla="*/ 739521 h 1376743"/>
              <a:gd name="connsiteX880" fmla="*/ 217742 w 1084135"/>
              <a:gd name="connsiteY880" fmla="*/ 738378 h 1376743"/>
              <a:gd name="connsiteX881" fmla="*/ 214313 w 1084135"/>
              <a:gd name="connsiteY881" fmla="*/ 730377 h 1376743"/>
              <a:gd name="connsiteX882" fmla="*/ 214313 w 1084135"/>
              <a:gd name="connsiteY882" fmla="*/ 728663 h 1376743"/>
              <a:gd name="connsiteX883" fmla="*/ 219456 w 1084135"/>
              <a:gd name="connsiteY883" fmla="*/ 722376 h 1376743"/>
              <a:gd name="connsiteX884" fmla="*/ 221171 w 1084135"/>
              <a:gd name="connsiteY884" fmla="*/ 721805 h 1376743"/>
              <a:gd name="connsiteX885" fmla="*/ 224600 w 1084135"/>
              <a:gd name="connsiteY885" fmla="*/ 720090 h 1376743"/>
              <a:gd name="connsiteX886" fmla="*/ 226886 w 1084135"/>
              <a:gd name="connsiteY886" fmla="*/ 721233 h 1376743"/>
              <a:gd name="connsiteX887" fmla="*/ 228029 w 1084135"/>
              <a:gd name="connsiteY887" fmla="*/ 721233 h 1376743"/>
              <a:gd name="connsiteX888" fmla="*/ 232600 w 1084135"/>
              <a:gd name="connsiteY888" fmla="*/ 718947 h 1376743"/>
              <a:gd name="connsiteX889" fmla="*/ 233743 w 1084135"/>
              <a:gd name="connsiteY889" fmla="*/ 718376 h 1376743"/>
              <a:gd name="connsiteX890" fmla="*/ 233743 w 1084135"/>
              <a:gd name="connsiteY890" fmla="*/ 716661 h 1376743"/>
              <a:gd name="connsiteX891" fmla="*/ 231458 w 1084135"/>
              <a:gd name="connsiteY891" fmla="*/ 713804 h 1376743"/>
              <a:gd name="connsiteX892" fmla="*/ 230886 w 1084135"/>
              <a:gd name="connsiteY892" fmla="*/ 712089 h 1376743"/>
              <a:gd name="connsiteX893" fmla="*/ 232029 w 1084135"/>
              <a:gd name="connsiteY893" fmla="*/ 705231 h 1376743"/>
              <a:gd name="connsiteX894" fmla="*/ 231458 w 1084135"/>
              <a:gd name="connsiteY894" fmla="*/ 704088 h 1376743"/>
              <a:gd name="connsiteX895" fmla="*/ 230314 w 1084135"/>
              <a:gd name="connsiteY895" fmla="*/ 697230 h 1376743"/>
              <a:gd name="connsiteX896" fmla="*/ 228029 w 1084135"/>
              <a:gd name="connsiteY896" fmla="*/ 692658 h 1376743"/>
              <a:gd name="connsiteX897" fmla="*/ 227457 w 1084135"/>
              <a:gd name="connsiteY897" fmla="*/ 688658 h 1376743"/>
              <a:gd name="connsiteX898" fmla="*/ 226314 w 1084135"/>
              <a:gd name="connsiteY898" fmla="*/ 686943 h 1376743"/>
              <a:gd name="connsiteX899" fmla="*/ 221742 w 1084135"/>
              <a:gd name="connsiteY899" fmla="*/ 685229 h 1376743"/>
              <a:gd name="connsiteX900" fmla="*/ 219456 w 1084135"/>
              <a:gd name="connsiteY900" fmla="*/ 683514 h 1376743"/>
              <a:gd name="connsiteX901" fmla="*/ 216027 w 1084135"/>
              <a:gd name="connsiteY901" fmla="*/ 682943 h 1376743"/>
              <a:gd name="connsiteX902" fmla="*/ 214884 w 1084135"/>
              <a:gd name="connsiteY902" fmla="*/ 681800 h 1376743"/>
              <a:gd name="connsiteX903" fmla="*/ 213741 w 1084135"/>
              <a:gd name="connsiteY903" fmla="*/ 678371 h 1376743"/>
              <a:gd name="connsiteX904" fmla="*/ 212598 w 1084135"/>
              <a:gd name="connsiteY904" fmla="*/ 672084 h 1376743"/>
              <a:gd name="connsiteX905" fmla="*/ 205740 w 1084135"/>
              <a:gd name="connsiteY905" fmla="*/ 665226 h 1376743"/>
              <a:gd name="connsiteX906" fmla="*/ 199454 w 1084135"/>
              <a:gd name="connsiteY906" fmla="*/ 661226 h 1376743"/>
              <a:gd name="connsiteX907" fmla="*/ 197739 w 1084135"/>
              <a:gd name="connsiteY907" fmla="*/ 659511 h 1376743"/>
              <a:gd name="connsiteX908" fmla="*/ 198882 w 1084135"/>
              <a:gd name="connsiteY908" fmla="*/ 657797 h 1376743"/>
              <a:gd name="connsiteX909" fmla="*/ 202311 w 1084135"/>
              <a:gd name="connsiteY909" fmla="*/ 656654 h 1376743"/>
              <a:gd name="connsiteX910" fmla="*/ 202311 w 1084135"/>
              <a:gd name="connsiteY910" fmla="*/ 653796 h 1376743"/>
              <a:gd name="connsiteX911" fmla="*/ 200025 w 1084135"/>
              <a:gd name="connsiteY911" fmla="*/ 645795 h 1376743"/>
              <a:gd name="connsiteX912" fmla="*/ 200025 w 1084135"/>
              <a:gd name="connsiteY912" fmla="*/ 641795 h 1376743"/>
              <a:gd name="connsiteX913" fmla="*/ 198882 w 1084135"/>
              <a:gd name="connsiteY913" fmla="*/ 638365 h 1376743"/>
              <a:gd name="connsiteX914" fmla="*/ 197739 w 1084135"/>
              <a:gd name="connsiteY914" fmla="*/ 630936 h 1376743"/>
              <a:gd name="connsiteX915" fmla="*/ 197739 w 1084135"/>
              <a:gd name="connsiteY915" fmla="*/ 627507 h 1376743"/>
              <a:gd name="connsiteX916" fmla="*/ 198311 w 1084135"/>
              <a:gd name="connsiteY916" fmla="*/ 623506 h 1376743"/>
              <a:gd name="connsiteX917" fmla="*/ 200025 w 1084135"/>
              <a:gd name="connsiteY917" fmla="*/ 621221 h 1376743"/>
              <a:gd name="connsiteX918" fmla="*/ 202883 w 1084135"/>
              <a:gd name="connsiteY918" fmla="*/ 613220 h 1376743"/>
              <a:gd name="connsiteX919" fmla="*/ 205740 w 1084135"/>
              <a:gd name="connsiteY919" fmla="*/ 610934 h 1376743"/>
              <a:gd name="connsiteX920" fmla="*/ 207454 w 1084135"/>
              <a:gd name="connsiteY920" fmla="*/ 607505 h 1376743"/>
              <a:gd name="connsiteX921" fmla="*/ 209741 w 1084135"/>
              <a:gd name="connsiteY921" fmla="*/ 604647 h 1376743"/>
              <a:gd name="connsiteX922" fmla="*/ 213741 w 1084135"/>
              <a:gd name="connsiteY922" fmla="*/ 602933 h 1376743"/>
              <a:gd name="connsiteX923" fmla="*/ 214313 w 1084135"/>
              <a:gd name="connsiteY923" fmla="*/ 602361 h 1376743"/>
              <a:gd name="connsiteX924" fmla="*/ 214313 w 1084135"/>
              <a:gd name="connsiteY924" fmla="*/ 601218 h 1376743"/>
              <a:gd name="connsiteX925" fmla="*/ 215455 w 1084135"/>
              <a:gd name="connsiteY925" fmla="*/ 600075 h 1376743"/>
              <a:gd name="connsiteX926" fmla="*/ 218313 w 1084135"/>
              <a:gd name="connsiteY926" fmla="*/ 600647 h 1376743"/>
              <a:gd name="connsiteX927" fmla="*/ 218884 w 1084135"/>
              <a:gd name="connsiteY927" fmla="*/ 600075 h 1376743"/>
              <a:gd name="connsiteX928" fmla="*/ 219456 w 1084135"/>
              <a:gd name="connsiteY928" fmla="*/ 593788 h 1376743"/>
              <a:gd name="connsiteX929" fmla="*/ 218313 w 1084135"/>
              <a:gd name="connsiteY929" fmla="*/ 590360 h 1376743"/>
              <a:gd name="connsiteX930" fmla="*/ 218313 w 1084135"/>
              <a:gd name="connsiteY930" fmla="*/ 588645 h 1376743"/>
              <a:gd name="connsiteX931" fmla="*/ 219456 w 1084135"/>
              <a:gd name="connsiteY931" fmla="*/ 586930 h 1376743"/>
              <a:gd name="connsiteX932" fmla="*/ 222885 w 1084135"/>
              <a:gd name="connsiteY932" fmla="*/ 585788 h 1376743"/>
              <a:gd name="connsiteX933" fmla="*/ 224028 w 1084135"/>
              <a:gd name="connsiteY933" fmla="*/ 582930 h 1376743"/>
              <a:gd name="connsiteX934" fmla="*/ 225171 w 1084135"/>
              <a:gd name="connsiteY934" fmla="*/ 580072 h 1376743"/>
              <a:gd name="connsiteX935" fmla="*/ 229171 w 1084135"/>
              <a:gd name="connsiteY935" fmla="*/ 578930 h 1376743"/>
              <a:gd name="connsiteX936" fmla="*/ 230886 w 1084135"/>
              <a:gd name="connsiteY936" fmla="*/ 574929 h 1376743"/>
              <a:gd name="connsiteX937" fmla="*/ 233743 w 1084135"/>
              <a:gd name="connsiteY937" fmla="*/ 573786 h 1376743"/>
              <a:gd name="connsiteX938" fmla="*/ 234315 w 1084135"/>
              <a:gd name="connsiteY938" fmla="*/ 571500 h 1376743"/>
              <a:gd name="connsiteX939" fmla="*/ 233743 w 1084135"/>
              <a:gd name="connsiteY939" fmla="*/ 568643 h 1376743"/>
              <a:gd name="connsiteX940" fmla="*/ 230314 w 1084135"/>
              <a:gd name="connsiteY940" fmla="*/ 561213 h 1376743"/>
              <a:gd name="connsiteX941" fmla="*/ 231458 w 1084135"/>
              <a:gd name="connsiteY941" fmla="*/ 560070 h 1376743"/>
              <a:gd name="connsiteX942" fmla="*/ 235458 w 1084135"/>
              <a:gd name="connsiteY942" fmla="*/ 561213 h 1376743"/>
              <a:gd name="connsiteX943" fmla="*/ 238316 w 1084135"/>
              <a:gd name="connsiteY943" fmla="*/ 561213 h 1376743"/>
              <a:gd name="connsiteX944" fmla="*/ 238316 w 1084135"/>
              <a:gd name="connsiteY944" fmla="*/ 557784 h 1376743"/>
              <a:gd name="connsiteX945" fmla="*/ 236029 w 1084135"/>
              <a:gd name="connsiteY945" fmla="*/ 554355 h 1376743"/>
              <a:gd name="connsiteX946" fmla="*/ 232029 w 1084135"/>
              <a:gd name="connsiteY946" fmla="*/ 551497 h 1376743"/>
              <a:gd name="connsiteX947" fmla="*/ 232029 w 1084135"/>
              <a:gd name="connsiteY947" fmla="*/ 549783 h 1376743"/>
              <a:gd name="connsiteX948" fmla="*/ 233743 w 1084135"/>
              <a:gd name="connsiteY948" fmla="*/ 545783 h 1376743"/>
              <a:gd name="connsiteX949" fmla="*/ 233743 w 1084135"/>
              <a:gd name="connsiteY949" fmla="*/ 544639 h 1376743"/>
              <a:gd name="connsiteX950" fmla="*/ 229171 w 1084135"/>
              <a:gd name="connsiteY950" fmla="*/ 538353 h 1376743"/>
              <a:gd name="connsiteX951" fmla="*/ 226886 w 1084135"/>
              <a:gd name="connsiteY951" fmla="*/ 537210 h 1376743"/>
              <a:gd name="connsiteX952" fmla="*/ 225742 w 1084135"/>
              <a:gd name="connsiteY952" fmla="*/ 534353 h 1376743"/>
              <a:gd name="connsiteX953" fmla="*/ 226314 w 1084135"/>
              <a:gd name="connsiteY953" fmla="*/ 533210 h 1376743"/>
              <a:gd name="connsiteX954" fmla="*/ 226886 w 1084135"/>
              <a:gd name="connsiteY954" fmla="*/ 532067 h 1376743"/>
              <a:gd name="connsiteX955" fmla="*/ 225742 w 1084135"/>
              <a:gd name="connsiteY955" fmla="*/ 529780 h 1376743"/>
              <a:gd name="connsiteX956" fmla="*/ 224028 w 1084135"/>
              <a:gd name="connsiteY956" fmla="*/ 529209 h 1376743"/>
              <a:gd name="connsiteX957" fmla="*/ 222313 w 1084135"/>
              <a:gd name="connsiteY957" fmla="*/ 529209 h 1376743"/>
              <a:gd name="connsiteX958" fmla="*/ 215455 w 1084135"/>
              <a:gd name="connsiteY958" fmla="*/ 530923 h 1376743"/>
              <a:gd name="connsiteX959" fmla="*/ 213170 w 1084135"/>
              <a:gd name="connsiteY959" fmla="*/ 530923 h 1376743"/>
              <a:gd name="connsiteX960" fmla="*/ 208597 w 1084135"/>
              <a:gd name="connsiteY960" fmla="*/ 526923 h 1376743"/>
              <a:gd name="connsiteX961" fmla="*/ 206312 w 1084135"/>
              <a:gd name="connsiteY961" fmla="*/ 525780 h 1376743"/>
              <a:gd name="connsiteX962" fmla="*/ 204597 w 1084135"/>
              <a:gd name="connsiteY962" fmla="*/ 526352 h 1376743"/>
              <a:gd name="connsiteX963" fmla="*/ 201739 w 1084135"/>
              <a:gd name="connsiteY963" fmla="*/ 526923 h 1376743"/>
              <a:gd name="connsiteX964" fmla="*/ 198311 w 1084135"/>
              <a:gd name="connsiteY964" fmla="*/ 529209 h 1376743"/>
              <a:gd name="connsiteX965" fmla="*/ 194882 w 1084135"/>
              <a:gd name="connsiteY965" fmla="*/ 533781 h 1376743"/>
              <a:gd name="connsiteX966" fmla="*/ 190309 w 1084135"/>
              <a:gd name="connsiteY966" fmla="*/ 535496 h 1376743"/>
              <a:gd name="connsiteX967" fmla="*/ 188595 w 1084135"/>
              <a:gd name="connsiteY967" fmla="*/ 536638 h 1376743"/>
              <a:gd name="connsiteX968" fmla="*/ 188024 w 1084135"/>
              <a:gd name="connsiteY968" fmla="*/ 537781 h 1376743"/>
              <a:gd name="connsiteX969" fmla="*/ 188024 w 1084135"/>
              <a:gd name="connsiteY969" fmla="*/ 538353 h 1376743"/>
              <a:gd name="connsiteX970" fmla="*/ 192024 w 1084135"/>
              <a:gd name="connsiteY970" fmla="*/ 541782 h 1376743"/>
              <a:gd name="connsiteX971" fmla="*/ 192596 w 1084135"/>
              <a:gd name="connsiteY971" fmla="*/ 542925 h 1376743"/>
              <a:gd name="connsiteX972" fmla="*/ 192596 w 1084135"/>
              <a:gd name="connsiteY972" fmla="*/ 545783 h 1376743"/>
              <a:gd name="connsiteX973" fmla="*/ 191453 w 1084135"/>
              <a:gd name="connsiteY973" fmla="*/ 548069 h 1376743"/>
              <a:gd name="connsiteX974" fmla="*/ 188595 w 1084135"/>
              <a:gd name="connsiteY974" fmla="*/ 550926 h 1376743"/>
              <a:gd name="connsiteX975" fmla="*/ 184595 w 1084135"/>
              <a:gd name="connsiteY975" fmla="*/ 552640 h 1376743"/>
              <a:gd name="connsiteX976" fmla="*/ 184023 w 1084135"/>
              <a:gd name="connsiteY976" fmla="*/ 553784 h 1376743"/>
              <a:gd name="connsiteX977" fmla="*/ 183451 w 1084135"/>
              <a:gd name="connsiteY977" fmla="*/ 558355 h 1376743"/>
              <a:gd name="connsiteX978" fmla="*/ 184023 w 1084135"/>
              <a:gd name="connsiteY978" fmla="*/ 560070 h 1376743"/>
              <a:gd name="connsiteX979" fmla="*/ 185166 w 1084135"/>
              <a:gd name="connsiteY979" fmla="*/ 560070 h 1376743"/>
              <a:gd name="connsiteX980" fmla="*/ 189738 w 1084135"/>
              <a:gd name="connsiteY980" fmla="*/ 558355 h 1376743"/>
              <a:gd name="connsiteX981" fmla="*/ 192024 w 1084135"/>
              <a:gd name="connsiteY981" fmla="*/ 558927 h 1376743"/>
              <a:gd name="connsiteX982" fmla="*/ 193167 w 1084135"/>
              <a:gd name="connsiteY982" fmla="*/ 559498 h 1376743"/>
              <a:gd name="connsiteX983" fmla="*/ 189167 w 1084135"/>
              <a:gd name="connsiteY983" fmla="*/ 562928 h 1376743"/>
              <a:gd name="connsiteX984" fmla="*/ 188595 w 1084135"/>
              <a:gd name="connsiteY984" fmla="*/ 564071 h 1376743"/>
              <a:gd name="connsiteX985" fmla="*/ 185738 w 1084135"/>
              <a:gd name="connsiteY985" fmla="*/ 567500 h 1376743"/>
              <a:gd name="connsiteX986" fmla="*/ 182880 w 1084135"/>
              <a:gd name="connsiteY986" fmla="*/ 568643 h 1376743"/>
              <a:gd name="connsiteX987" fmla="*/ 178879 w 1084135"/>
              <a:gd name="connsiteY987" fmla="*/ 569786 h 1376743"/>
              <a:gd name="connsiteX988" fmla="*/ 173164 w 1084135"/>
              <a:gd name="connsiteY988" fmla="*/ 570929 h 1376743"/>
              <a:gd name="connsiteX989" fmla="*/ 170307 w 1084135"/>
              <a:gd name="connsiteY989" fmla="*/ 567500 h 1376743"/>
              <a:gd name="connsiteX990" fmla="*/ 167450 w 1084135"/>
              <a:gd name="connsiteY990" fmla="*/ 565785 h 1376743"/>
              <a:gd name="connsiteX991" fmla="*/ 164021 w 1084135"/>
              <a:gd name="connsiteY991" fmla="*/ 562356 h 1376743"/>
              <a:gd name="connsiteX992" fmla="*/ 162306 w 1084135"/>
              <a:gd name="connsiteY992" fmla="*/ 563499 h 1376743"/>
              <a:gd name="connsiteX993" fmla="*/ 160020 w 1084135"/>
              <a:gd name="connsiteY993" fmla="*/ 565213 h 1376743"/>
              <a:gd name="connsiteX994" fmla="*/ 157734 w 1084135"/>
              <a:gd name="connsiteY994" fmla="*/ 565213 h 1376743"/>
              <a:gd name="connsiteX995" fmla="*/ 153734 w 1084135"/>
              <a:gd name="connsiteY995" fmla="*/ 568071 h 1376743"/>
              <a:gd name="connsiteX996" fmla="*/ 149733 w 1084135"/>
              <a:gd name="connsiteY996" fmla="*/ 567500 h 1376743"/>
              <a:gd name="connsiteX997" fmla="*/ 148019 w 1084135"/>
              <a:gd name="connsiteY997" fmla="*/ 568071 h 1376743"/>
              <a:gd name="connsiteX998" fmla="*/ 148019 w 1084135"/>
              <a:gd name="connsiteY998" fmla="*/ 565213 h 1376743"/>
              <a:gd name="connsiteX999" fmla="*/ 146304 w 1084135"/>
              <a:gd name="connsiteY999" fmla="*/ 565213 h 1376743"/>
              <a:gd name="connsiteX1000" fmla="*/ 145733 w 1084135"/>
              <a:gd name="connsiteY1000" fmla="*/ 559498 h 1376743"/>
              <a:gd name="connsiteX1001" fmla="*/ 144590 w 1084135"/>
              <a:gd name="connsiteY1001" fmla="*/ 558927 h 1376743"/>
              <a:gd name="connsiteX1002" fmla="*/ 144018 w 1084135"/>
              <a:gd name="connsiteY1002" fmla="*/ 557213 h 1376743"/>
              <a:gd name="connsiteX1003" fmla="*/ 142875 w 1084135"/>
              <a:gd name="connsiteY1003" fmla="*/ 556070 h 1376743"/>
              <a:gd name="connsiteX1004" fmla="*/ 137160 w 1084135"/>
              <a:gd name="connsiteY1004" fmla="*/ 556641 h 1376743"/>
              <a:gd name="connsiteX1005" fmla="*/ 136017 w 1084135"/>
              <a:gd name="connsiteY1005" fmla="*/ 556070 h 1376743"/>
              <a:gd name="connsiteX1006" fmla="*/ 136017 w 1084135"/>
              <a:gd name="connsiteY1006" fmla="*/ 551497 h 1376743"/>
              <a:gd name="connsiteX1007" fmla="*/ 135446 w 1084135"/>
              <a:gd name="connsiteY1007" fmla="*/ 550355 h 1376743"/>
              <a:gd name="connsiteX1008" fmla="*/ 132588 w 1084135"/>
              <a:gd name="connsiteY1008" fmla="*/ 547497 h 1376743"/>
              <a:gd name="connsiteX1009" fmla="*/ 133160 w 1084135"/>
              <a:gd name="connsiteY1009" fmla="*/ 546354 h 1376743"/>
              <a:gd name="connsiteX1010" fmla="*/ 136017 w 1084135"/>
              <a:gd name="connsiteY1010" fmla="*/ 543497 h 1376743"/>
              <a:gd name="connsiteX1011" fmla="*/ 136017 w 1084135"/>
              <a:gd name="connsiteY1011" fmla="*/ 541782 h 1376743"/>
              <a:gd name="connsiteX1012" fmla="*/ 134874 w 1084135"/>
              <a:gd name="connsiteY1012" fmla="*/ 541211 h 1376743"/>
              <a:gd name="connsiteX1013" fmla="*/ 133731 w 1084135"/>
              <a:gd name="connsiteY1013" fmla="*/ 541211 h 1376743"/>
              <a:gd name="connsiteX1014" fmla="*/ 132017 w 1084135"/>
              <a:gd name="connsiteY1014" fmla="*/ 541782 h 1376743"/>
              <a:gd name="connsiteX1015" fmla="*/ 130873 w 1084135"/>
              <a:gd name="connsiteY1015" fmla="*/ 545211 h 1376743"/>
              <a:gd name="connsiteX1016" fmla="*/ 126302 w 1084135"/>
              <a:gd name="connsiteY1016" fmla="*/ 546354 h 1376743"/>
              <a:gd name="connsiteX1017" fmla="*/ 123444 w 1084135"/>
              <a:gd name="connsiteY1017" fmla="*/ 546354 h 1376743"/>
              <a:gd name="connsiteX1018" fmla="*/ 122301 w 1084135"/>
              <a:gd name="connsiteY1018" fmla="*/ 545783 h 1376743"/>
              <a:gd name="connsiteX1019" fmla="*/ 123444 w 1084135"/>
              <a:gd name="connsiteY1019" fmla="*/ 542925 h 1376743"/>
              <a:gd name="connsiteX1020" fmla="*/ 120587 w 1084135"/>
              <a:gd name="connsiteY1020" fmla="*/ 540639 h 1376743"/>
              <a:gd name="connsiteX1021" fmla="*/ 120015 w 1084135"/>
              <a:gd name="connsiteY1021" fmla="*/ 536638 h 1376743"/>
              <a:gd name="connsiteX1022" fmla="*/ 117729 w 1084135"/>
              <a:gd name="connsiteY1022" fmla="*/ 534924 h 1376743"/>
              <a:gd name="connsiteX1023" fmla="*/ 113729 w 1084135"/>
              <a:gd name="connsiteY1023" fmla="*/ 534924 h 1376743"/>
              <a:gd name="connsiteX1024" fmla="*/ 109728 w 1084135"/>
              <a:gd name="connsiteY1024" fmla="*/ 532638 h 1376743"/>
              <a:gd name="connsiteX1025" fmla="*/ 108013 w 1084135"/>
              <a:gd name="connsiteY1025" fmla="*/ 530923 h 1376743"/>
              <a:gd name="connsiteX1026" fmla="*/ 105727 w 1084135"/>
              <a:gd name="connsiteY1026" fmla="*/ 525209 h 1376743"/>
              <a:gd name="connsiteX1027" fmla="*/ 103442 w 1084135"/>
              <a:gd name="connsiteY1027" fmla="*/ 525209 h 1376743"/>
              <a:gd name="connsiteX1028" fmla="*/ 101727 w 1084135"/>
              <a:gd name="connsiteY1028" fmla="*/ 526923 h 1376743"/>
              <a:gd name="connsiteX1029" fmla="*/ 100584 w 1084135"/>
              <a:gd name="connsiteY1029" fmla="*/ 526923 h 1376743"/>
              <a:gd name="connsiteX1030" fmla="*/ 98869 w 1084135"/>
              <a:gd name="connsiteY1030" fmla="*/ 525780 h 1376743"/>
              <a:gd name="connsiteX1031" fmla="*/ 96583 w 1084135"/>
              <a:gd name="connsiteY1031" fmla="*/ 522351 h 1376743"/>
              <a:gd name="connsiteX1032" fmla="*/ 95440 w 1084135"/>
              <a:gd name="connsiteY1032" fmla="*/ 521208 h 1376743"/>
              <a:gd name="connsiteX1033" fmla="*/ 96012 w 1084135"/>
              <a:gd name="connsiteY1033" fmla="*/ 517779 h 1376743"/>
              <a:gd name="connsiteX1034" fmla="*/ 94298 w 1084135"/>
              <a:gd name="connsiteY1034" fmla="*/ 516064 h 1376743"/>
              <a:gd name="connsiteX1035" fmla="*/ 93726 w 1084135"/>
              <a:gd name="connsiteY1035" fmla="*/ 514350 h 1376743"/>
              <a:gd name="connsiteX1036" fmla="*/ 94298 w 1084135"/>
              <a:gd name="connsiteY1036" fmla="*/ 513207 h 1376743"/>
              <a:gd name="connsiteX1037" fmla="*/ 97727 w 1084135"/>
              <a:gd name="connsiteY1037" fmla="*/ 513207 h 1376743"/>
              <a:gd name="connsiteX1038" fmla="*/ 99441 w 1084135"/>
              <a:gd name="connsiteY1038" fmla="*/ 512636 h 1376743"/>
              <a:gd name="connsiteX1039" fmla="*/ 104013 w 1084135"/>
              <a:gd name="connsiteY1039" fmla="*/ 507492 h 1376743"/>
              <a:gd name="connsiteX1040" fmla="*/ 100584 w 1084135"/>
              <a:gd name="connsiteY1040" fmla="*/ 504635 h 1376743"/>
              <a:gd name="connsiteX1041" fmla="*/ 100013 w 1084135"/>
              <a:gd name="connsiteY1041" fmla="*/ 503492 h 1376743"/>
              <a:gd name="connsiteX1042" fmla="*/ 101156 w 1084135"/>
              <a:gd name="connsiteY1042" fmla="*/ 502348 h 1376743"/>
              <a:gd name="connsiteX1043" fmla="*/ 103442 w 1084135"/>
              <a:gd name="connsiteY1043" fmla="*/ 502348 h 1376743"/>
              <a:gd name="connsiteX1044" fmla="*/ 105156 w 1084135"/>
              <a:gd name="connsiteY1044" fmla="*/ 501777 h 1376743"/>
              <a:gd name="connsiteX1045" fmla="*/ 108013 w 1084135"/>
              <a:gd name="connsiteY1045" fmla="*/ 498920 h 1376743"/>
              <a:gd name="connsiteX1046" fmla="*/ 110300 w 1084135"/>
              <a:gd name="connsiteY1046" fmla="*/ 498920 h 1376743"/>
              <a:gd name="connsiteX1047" fmla="*/ 110871 w 1084135"/>
              <a:gd name="connsiteY1047" fmla="*/ 497205 h 1376743"/>
              <a:gd name="connsiteX1048" fmla="*/ 108013 w 1084135"/>
              <a:gd name="connsiteY1048" fmla="*/ 490919 h 1376743"/>
              <a:gd name="connsiteX1049" fmla="*/ 108585 w 1084135"/>
              <a:gd name="connsiteY1049" fmla="*/ 487489 h 1376743"/>
              <a:gd name="connsiteX1050" fmla="*/ 108585 w 1084135"/>
              <a:gd name="connsiteY1050" fmla="*/ 482918 h 1376743"/>
              <a:gd name="connsiteX1051" fmla="*/ 107442 w 1084135"/>
              <a:gd name="connsiteY1051" fmla="*/ 481203 h 1376743"/>
              <a:gd name="connsiteX1052" fmla="*/ 106299 w 1084135"/>
              <a:gd name="connsiteY1052" fmla="*/ 477774 h 1376743"/>
              <a:gd name="connsiteX1053" fmla="*/ 106871 w 1084135"/>
              <a:gd name="connsiteY1053" fmla="*/ 475488 h 1376743"/>
              <a:gd name="connsiteX1054" fmla="*/ 108585 w 1084135"/>
              <a:gd name="connsiteY1054" fmla="*/ 474917 h 1376743"/>
              <a:gd name="connsiteX1055" fmla="*/ 116015 w 1084135"/>
              <a:gd name="connsiteY1055" fmla="*/ 476631 h 1376743"/>
              <a:gd name="connsiteX1056" fmla="*/ 119444 w 1084135"/>
              <a:gd name="connsiteY1056" fmla="*/ 476060 h 1376743"/>
              <a:gd name="connsiteX1057" fmla="*/ 120587 w 1084135"/>
              <a:gd name="connsiteY1057" fmla="*/ 476631 h 1376743"/>
              <a:gd name="connsiteX1058" fmla="*/ 124015 w 1084135"/>
              <a:gd name="connsiteY1058" fmla="*/ 480631 h 1376743"/>
              <a:gd name="connsiteX1059" fmla="*/ 126302 w 1084135"/>
              <a:gd name="connsiteY1059" fmla="*/ 481203 h 1376743"/>
              <a:gd name="connsiteX1060" fmla="*/ 128016 w 1084135"/>
              <a:gd name="connsiteY1060" fmla="*/ 478346 h 1376743"/>
              <a:gd name="connsiteX1061" fmla="*/ 131445 w 1084135"/>
              <a:gd name="connsiteY1061" fmla="*/ 477774 h 1376743"/>
              <a:gd name="connsiteX1062" fmla="*/ 132017 w 1084135"/>
              <a:gd name="connsiteY1062" fmla="*/ 475488 h 1376743"/>
              <a:gd name="connsiteX1063" fmla="*/ 130873 w 1084135"/>
              <a:gd name="connsiteY1063" fmla="*/ 469773 h 1376743"/>
              <a:gd name="connsiteX1064" fmla="*/ 129159 w 1084135"/>
              <a:gd name="connsiteY1064" fmla="*/ 462344 h 1376743"/>
              <a:gd name="connsiteX1065" fmla="*/ 130302 w 1084135"/>
              <a:gd name="connsiteY1065" fmla="*/ 457771 h 1376743"/>
              <a:gd name="connsiteX1066" fmla="*/ 130302 w 1084135"/>
              <a:gd name="connsiteY1066" fmla="*/ 456057 h 1376743"/>
              <a:gd name="connsiteX1067" fmla="*/ 130873 w 1084135"/>
              <a:gd name="connsiteY1067" fmla="*/ 453200 h 1376743"/>
              <a:gd name="connsiteX1068" fmla="*/ 129731 w 1084135"/>
              <a:gd name="connsiteY1068" fmla="*/ 449771 h 1376743"/>
              <a:gd name="connsiteX1069" fmla="*/ 130302 w 1084135"/>
              <a:gd name="connsiteY1069" fmla="*/ 446342 h 1376743"/>
              <a:gd name="connsiteX1070" fmla="*/ 129731 w 1084135"/>
              <a:gd name="connsiteY1070" fmla="*/ 445198 h 1376743"/>
              <a:gd name="connsiteX1071" fmla="*/ 125730 w 1084135"/>
              <a:gd name="connsiteY1071" fmla="*/ 443484 h 1376743"/>
              <a:gd name="connsiteX1072" fmla="*/ 122301 w 1084135"/>
              <a:gd name="connsiteY1072" fmla="*/ 441198 h 1376743"/>
              <a:gd name="connsiteX1073" fmla="*/ 122301 w 1084135"/>
              <a:gd name="connsiteY1073" fmla="*/ 437769 h 1376743"/>
              <a:gd name="connsiteX1074" fmla="*/ 121729 w 1084135"/>
              <a:gd name="connsiteY1074" fmla="*/ 436055 h 1376743"/>
              <a:gd name="connsiteX1075" fmla="*/ 118872 w 1084135"/>
              <a:gd name="connsiteY1075" fmla="*/ 432626 h 1376743"/>
              <a:gd name="connsiteX1076" fmla="*/ 116015 w 1084135"/>
              <a:gd name="connsiteY1076" fmla="*/ 424625 h 1376743"/>
              <a:gd name="connsiteX1077" fmla="*/ 114871 w 1084135"/>
              <a:gd name="connsiteY1077" fmla="*/ 423481 h 1376743"/>
              <a:gd name="connsiteX1078" fmla="*/ 109728 w 1084135"/>
              <a:gd name="connsiteY1078" fmla="*/ 423481 h 1376743"/>
              <a:gd name="connsiteX1079" fmla="*/ 108585 w 1084135"/>
              <a:gd name="connsiteY1079" fmla="*/ 422338 h 1376743"/>
              <a:gd name="connsiteX1080" fmla="*/ 112014 w 1084135"/>
              <a:gd name="connsiteY1080" fmla="*/ 418910 h 1376743"/>
              <a:gd name="connsiteX1081" fmla="*/ 113729 w 1084135"/>
              <a:gd name="connsiteY1081" fmla="*/ 414909 h 1376743"/>
              <a:gd name="connsiteX1082" fmla="*/ 113157 w 1084135"/>
              <a:gd name="connsiteY1082" fmla="*/ 413766 h 1376743"/>
              <a:gd name="connsiteX1083" fmla="*/ 132588 w 1084135"/>
              <a:gd name="connsiteY1083" fmla="*/ 414909 h 1376743"/>
              <a:gd name="connsiteX1084" fmla="*/ 144018 w 1084135"/>
              <a:gd name="connsiteY1084" fmla="*/ 415480 h 1376743"/>
              <a:gd name="connsiteX1085" fmla="*/ 154877 w 1084135"/>
              <a:gd name="connsiteY1085" fmla="*/ 410337 h 1376743"/>
              <a:gd name="connsiteX1086" fmla="*/ 168592 w 1084135"/>
              <a:gd name="connsiteY1086" fmla="*/ 406908 h 1376743"/>
              <a:gd name="connsiteX1087" fmla="*/ 179451 w 1084135"/>
              <a:gd name="connsiteY1087" fmla="*/ 390906 h 1376743"/>
              <a:gd name="connsiteX1088" fmla="*/ 187452 w 1084135"/>
              <a:gd name="connsiteY1088" fmla="*/ 374904 h 1376743"/>
              <a:gd name="connsiteX1089" fmla="*/ 195453 w 1084135"/>
              <a:gd name="connsiteY1089" fmla="*/ 373189 h 1376743"/>
              <a:gd name="connsiteX1090" fmla="*/ 202311 w 1084135"/>
              <a:gd name="connsiteY1090" fmla="*/ 376619 h 1376743"/>
              <a:gd name="connsiteX1091" fmla="*/ 209741 w 1084135"/>
              <a:gd name="connsiteY1091" fmla="*/ 384048 h 1376743"/>
              <a:gd name="connsiteX1092" fmla="*/ 220028 w 1084135"/>
              <a:gd name="connsiteY1092" fmla="*/ 402908 h 1376743"/>
              <a:gd name="connsiteX1093" fmla="*/ 229171 w 1084135"/>
              <a:gd name="connsiteY1093" fmla="*/ 410909 h 1376743"/>
              <a:gd name="connsiteX1094" fmla="*/ 238887 w 1084135"/>
              <a:gd name="connsiteY1094" fmla="*/ 412052 h 1376743"/>
              <a:gd name="connsiteX1095" fmla="*/ 254317 w 1084135"/>
              <a:gd name="connsiteY1095" fmla="*/ 409194 h 1376743"/>
              <a:gd name="connsiteX1096" fmla="*/ 278892 w 1084135"/>
              <a:gd name="connsiteY1096" fmla="*/ 405765 h 1376743"/>
              <a:gd name="connsiteX1097" fmla="*/ 297180 w 1084135"/>
              <a:gd name="connsiteY1097" fmla="*/ 409765 h 1376743"/>
              <a:gd name="connsiteX1098" fmla="*/ 312611 w 1084135"/>
              <a:gd name="connsiteY1098" fmla="*/ 407480 h 1376743"/>
              <a:gd name="connsiteX1099" fmla="*/ 334899 w 1084135"/>
              <a:gd name="connsiteY1099" fmla="*/ 404622 h 1376743"/>
              <a:gd name="connsiteX1100" fmla="*/ 345186 w 1084135"/>
              <a:gd name="connsiteY1100" fmla="*/ 397764 h 1376743"/>
              <a:gd name="connsiteX1101" fmla="*/ 343471 w 1084135"/>
              <a:gd name="connsiteY1101" fmla="*/ 391478 h 1376743"/>
              <a:gd name="connsiteX1102" fmla="*/ 335471 w 1084135"/>
              <a:gd name="connsiteY1102" fmla="*/ 365760 h 1376743"/>
              <a:gd name="connsiteX1103" fmla="*/ 337185 w 1084135"/>
              <a:gd name="connsiteY1103" fmla="*/ 357759 h 1376743"/>
              <a:gd name="connsiteX1104" fmla="*/ 338900 w 1084135"/>
              <a:gd name="connsiteY1104" fmla="*/ 347472 h 1376743"/>
              <a:gd name="connsiteX1105" fmla="*/ 333756 w 1084135"/>
              <a:gd name="connsiteY1105" fmla="*/ 342329 h 1376743"/>
              <a:gd name="connsiteX1106" fmla="*/ 309182 w 1084135"/>
              <a:gd name="connsiteY1106" fmla="*/ 336613 h 1376743"/>
              <a:gd name="connsiteX1107" fmla="*/ 287464 w 1084135"/>
              <a:gd name="connsiteY1107" fmla="*/ 315468 h 1376743"/>
              <a:gd name="connsiteX1108" fmla="*/ 266891 w 1084135"/>
              <a:gd name="connsiteY1108" fmla="*/ 300609 h 1376743"/>
              <a:gd name="connsiteX1109" fmla="*/ 232029 w 1084135"/>
              <a:gd name="connsiteY1109" fmla="*/ 276035 h 1376743"/>
              <a:gd name="connsiteX1110" fmla="*/ 224600 w 1084135"/>
              <a:gd name="connsiteY1110" fmla="*/ 264033 h 1376743"/>
              <a:gd name="connsiteX1111" fmla="*/ 226314 w 1084135"/>
              <a:gd name="connsiteY1111" fmla="*/ 244602 h 1376743"/>
              <a:gd name="connsiteX1112" fmla="*/ 228029 w 1084135"/>
              <a:gd name="connsiteY1112" fmla="*/ 214884 h 1376743"/>
              <a:gd name="connsiteX1113" fmla="*/ 222313 w 1084135"/>
              <a:gd name="connsiteY1113" fmla="*/ 192596 h 1376743"/>
              <a:gd name="connsiteX1114" fmla="*/ 217170 w 1084135"/>
              <a:gd name="connsiteY1114" fmla="*/ 185166 h 1376743"/>
              <a:gd name="connsiteX1115" fmla="*/ 195453 w 1084135"/>
              <a:gd name="connsiteY1115" fmla="*/ 181165 h 1376743"/>
              <a:gd name="connsiteX1116" fmla="*/ 158877 w 1084135"/>
              <a:gd name="connsiteY1116" fmla="*/ 178879 h 1376743"/>
              <a:gd name="connsiteX1117" fmla="*/ 137160 w 1084135"/>
              <a:gd name="connsiteY1117" fmla="*/ 164021 h 1376743"/>
              <a:gd name="connsiteX1118" fmla="*/ 121158 w 1084135"/>
              <a:gd name="connsiteY1118" fmla="*/ 124015 h 1376743"/>
              <a:gd name="connsiteX1119" fmla="*/ 118300 w 1084135"/>
              <a:gd name="connsiteY1119" fmla="*/ 97727 h 1376743"/>
              <a:gd name="connsiteX1120" fmla="*/ 116015 w 1084135"/>
              <a:gd name="connsiteY1120" fmla="*/ 89154 h 1376743"/>
              <a:gd name="connsiteX1121" fmla="*/ 100584 w 1084135"/>
              <a:gd name="connsiteY1121" fmla="*/ 73152 h 1376743"/>
              <a:gd name="connsiteX1122" fmla="*/ 52578 w 1084135"/>
              <a:gd name="connsiteY1122" fmla="*/ 47435 h 1376743"/>
              <a:gd name="connsiteX1123" fmla="*/ 42863 w 1084135"/>
              <a:gd name="connsiteY1123" fmla="*/ 38290 h 1376743"/>
              <a:gd name="connsiteX1124" fmla="*/ 5715 w 1084135"/>
              <a:gd name="connsiteY1124" fmla="*/ 12573 h 1376743"/>
              <a:gd name="connsiteX1125" fmla="*/ 0 w 1084135"/>
              <a:gd name="connsiteY1125" fmla="*/ 2858 h 1376743"/>
              <a:gd name="connsiteX1126" fmla="*/ 86868 w 1084135"/>
              <a:gd name="connsiteY1126" fmla="*/ 2858 h 1376743"/>
              <a:gd name="connsiteX1127" fmla="*/ 93154 w 1084135"/>
              <a:gd name="connsiteY1127" fmla="*/ 2286 h 1376743"/>
              <a:gd name="connsiteX1128" fmla="*/ 98869 w 1084135"/>
              <a:gd name="connsiteY1128" fmla="*/ 2858 h 1376743"/>
              <a:gd name="connsiteX1129" fmla="*/ 105156 w 1084135"/>
              <a:gd name="connsiteY1129" fmla="*/ 2286 h 1376743"/>
              <a:gd name="connsiteX1130" fmla="*/ 184023 w 1084135"/>
              <a:gd name="connsiteY1130" fmla="*/ 2286 h 1376743"/>
              <a:gd name="connsiteX1131" fmla="*/ 190309 w 1084135"/>
              <a:gd name="connsiteY1131" fmla="*/ 1714 h 1376743"/>
              <a:gd name="connsiteX1132" fmla="*/ 196596 w 1084135"/>
              <a:gd name="connsiteY1132" fmla="*/ 2286 h 1376743"/>
              <a:gd name="connsiteX1133" fmla="*/ 202311 w 1084135"/>
              <a:gd name="connsiteY1133" fmla="*/ 2286 h 1376743"/>
              <a:gd name="connsiteX1134" fmla="*/ 208597 w 1084135"/>
              <a:gd name="connsiteY1134" fmla="*/ 1714 h 1376743"/>
              <a:gd name="connsiteX1135" fmla="*/ 214884 w 1084135"/>
              <a:gd name="connsiteY1135" fmla="*/ 1714 h 1376743"/>
              <a:gd name="connsiteX1136" fmla="*/ 217742 w 1084135"/>
              <a:gd name="connsiteY1136" fmla="*/ 2286 h 1376743"/>
              <a:gd name="connsiteX1137" fmla="*/ 223457 w 1084135"/>
              <a:gd name="connsiteY1137" fmla="*/ 2286 h 1376743"/>
              <a:gd name="connsiteX1138" fmla="*/ 229171 w 1084135"/>
              <a:gd name="connsiteY1138" fmla="*/ 1714 h 1376743"/>
              <a:gd name="connsiteX1139" fmla="*/ 387477 w 1084135"/>
              <a:gd name="connsiteY1139" fmla="*/ 1714 h 1376743"/>
              <a:gd name="connsiteX1140" fmla="*/ 389763 w 1084135"/>
              <a:gd name="connsiteY1140" fmla="*/ 2286 h 1376743"/>
              <a:gd name="connsiteX1141" fmla="*/ 395478 w 1084135"/>
              <a:gd name="connsiteY1141" fmla="*/ 1714 h 1376743"/>
              <a:gd name="connsiteX1142" fmla="*/ 432054 w 1084135"/>
              <a:gd name="connsiteY1142" fmla="*/ 1714 h 1376743"/>
              <a:gd name="connsiteX1143" fmla="*/ 438341 w 1084135"/>
              <a:gd name="connsiteY1143" fmla="*/ 1143 h 1376743"/>
              <a:gd name="connsiteX1144" fmla="*/ 444055 w 1084135"/>
              <a:gd name="connsiteY1144" fmla="*/ 1143 h 1376743"/>
              <a:gd name="connsiteX1145" fmla="*/ 450342 w 1084135"/>
              <a:gd name="connsiteY1145" fmla="*/ 1714 h 1376743"/>
              <a:gd name="connsiteX1146" fmla="*/ 456629 w 1084135"/>
              <a:gd name="connsiteY1146" fmla="*/ 1714 h 1376743"/>
              <a:gd name="connsiteX1147" fmla="*/ 462343 w 1084135"/>
              <a:gd name="connsiteY1147" fmla="*/ 1143 h 1376743"/>
              <a:gd name="connsiteX1148" fmla="*/ 535496 w 1084135"/>
              <a:gd name="connsiteY1148" fmla="*/ 1143 h 1376743"/>
              <a:gd name="connsiteX1149" fmla="*/ 541782 w 1084135"/>
              <a:gd name="connsiteY1149" fmla="*/ 571 h 1376743"/>
              <a:gd name="connsiteX1150" fmla="*/ 638937 w 1084135"/>
              <a:gd name="connsiteY1150" fmla="*/ 571 h 1376743"/>
              <a:gd name="connsiteX1151" fmla="*/ 645224 w 1084135"/>
              <a:gd name="connsiteY1151" fmla="*/ 0 h 1376743"/>
              <a:gd name="connsiteX1152" fmla="*/ 749808 w 1084135"/>
              <a:gd name="connsiteY1152" fmla="*/ 0 h 1376743"/>
              <a:gd name="connsiteX1153" fmla="*/ 417195 w 1084135"/>
              <a:gd name="connsiteY1153" fmla="*/ 965263 h 1376743"/>
              <a:gd name="connsiteX1154" fmla="*/ 414338 w 1084135"/>
              <a:gd name="connsiteY1154" fmla="*/ 964692 h 1376743"/>
              <a:gd name="connsiteX1155" fmla="*/ 413195 w 1084135"/>
              <a:gd name="connsiteY1155" fmla="*/ 964692 h 1376743"/>
              <a:gd name="connsiteX1156" fmla="*/ 409766 w 1084135"/>
              <a:gd name="connsiteY1156" fmla="*/ 956691 h 1376743"/>
              <a:gd name="connsiteX1157" fmla="*/ 409194 w 1084135"/>
              <a:gd name="connsiteY1157" fmla="*/ 955548 h 1376743"/>
              <a:gd name="connsiteX1158" fmla="*/ 402908 w 1084135"/>
              <a:gd name="connsiteY1158" fmla="*/ 960692 h 1376743"/>
              <a:gd name="connsiteX1159" fmla="*/ 396050 w 1084135"/>
              <a:gd name="connsiteY1159" fmla="*/ 965263 h 1376743"/>
              <a:gd name="connsiteX1160" fmla="*/ 386905 w 1084135"/>
              <a:gd name="connsiteY1160" fmla="*/ 965263 h 1376743"/>
              <a:gd name="connsiteX1161" fmla="*/ 382905 w 1084135"/>
              <a:gd name="connsiteY1161" fmla="*/ 966406 h 1376743"/>
              <a:gd name="connsiteX1162" fmla="*/ 383476 w 1084135"/>
              <a:gd name="connsiteY1162" fmla="*/ 967550 h 1376743"/>
              <a:gd name="connsiteX1163" fmla="*/ 384048 w 1084135"/>
              <a:gd name="connsiteY1163" fmla="*/ 968693 h 1376743"/>
              <a:gd name="connsiteX1164" fmla="*/ 383476 w 1084135"/>
              <a:gd name="connsiteY1164" fmla="*/ 970979 h 1376743"/>
              <a:gd name="connsiteX1165" fmla="*/ 382905 w 1084135"/>
              <a:gd name="connsiteY1165" fmla="*/ 971550 h 1376743"/>
              <a:gd name="connsiteX1166" fmla="*/ 381191 w 1084135"/>
              <a:gd name="connsiteY1166" fmla="*/ 972122 h 1376743"/>
              <a:gd name="connsiteX1167" fmla="*/ 380619 w 1084135"/>
              <a:gd name="connsiteY1167" fmla="*/ 970407 h 1376743"/>
              <a:gd name="connsiteX1168" fmla="*/ 380047 w 1084135"/>
              <a:gd name="connsiteY1168" fmla="*/ 969836 h 1376743"/>
              <a:gd name="connsiteX1169" fmla="*/ 378905 w 1084135"/>
              <a:gd name="connsiteY1169" fmla="*/ 971550 h 1376743"/>
              <a:gd name="connsiteX1170" fmla="*/ 377762 w 1084135"/>
              <a:gd name="connsiteY1170" fmla="*/ 970407 h 1376743"/>
              <a:gd name="connsiteX1171" fmla="*/ 376618 w 1084135"/>
              <a:gd name="connsiteY1171" fmla="*/ 968121 h 1376743"/>
              <a:gd name="connsiteX1172" fmla="*/ 375475 w 1084135"/>
              <a:gd name="connsiteY1172" fmla="*/ 966406 h 1376743"/>
              <a:gd name="connsiteX1173" fmla="*/ 374904 w 1084135"/>
              <a:gd name="connsiteY1173" fmla="*/ 965835 h 1376743"/>
              <a:gd name="connsiteX1174" fmla="*/ 373761 w 1084135"/>
              <a:gd name="connsiteY1174" fmla="*/ 967550 h 1376743"/>
              <a:gd name="connsiteX1175" fmla="*/ 373189 w 1084135"/>
              <a:gd name="connsiteY1175" fmla="*/ 969836 h 1376743"/>
              <a:gd name="connsiteX1176" fmla="*/ 364617 w 1084135"/>
              <a:gd name="connsiteY1176" fmla="*/ 998411 h 1376743"/>
              <a:gd name="connsiteX1177" fmla="*/ 365188 w 1084135"/>
              <a:gd name="connsiteY1177" fmla="*/ 1001839 h 1376743"/>
              <a:gd name="connsiteX1178" fmla="*/ 365760 w 1084135"/>
              <a:gd name="connsiteY1178" fmla="*/ 1002983 h 1376743"/>
              <a:gd name="connsiteX1179" fmla="*/ 366903 w 1084135"/>
              <a:gd name="connsiteY1179" fmla="*/ 1004126 h 1376743"/>
              <a:gd name="connsiteX1180" fmla="*/ 367475 w 1084135"/>
              <a:gd name="connsiteY1180" fmla="*/ 1004697 h 1376743"/>
              <a:gd name="connsiteX1181" fmla="*/ 370332 w 1084135"/>
              <a:gd name="connsiteY1181" fmla="*/ 1003554 h 1376743"/>
              <a:gd name="connsiteX1182" fmla="*/ 374333 w 1084135"/>
              <a:gd name="connsiteY1182" fmla="*/ 1001268 h 1376743"/>
              <a:gd name="connsiteX1183" fmla="*/ 377190 w 1084135"/>
              <a:gd name="connsiteY1183" fmla="*/ 1001268 h 1376743"/>
              <a:gd name="connsiteX1184" fmla="*/ 377762 w 1084135"/>
              <a:gd name="connsiteY1184" fmla="*/ 999554 h 1376743"/>
              <a:gd name="connsiteX1185" fmla="*/ 376618 w 1084135"/>
              <a:gd name="connsiteY1185" fmla="*/ 998411 h 1376743"/>
              <a:gd name="connsiteX1186" fmla="*/ 376047 w 1084135"/>
              <a:gd name="connsiteY1186" fmla="*/ 996696 h 1376743"/>
              <a:gd name="connsiteX1187" fmla="*/ 377190 w 1084135"/>
              <a:gd name="connsiteY1187" fmla="*/ 994410 h 1376743"/>
              <a:gd name="connsiteX1188" fmla="*/ 377762 w 1084135"/>
              <a:gd name="connsiteY1188" fmla="*/ 993267 h 1376743"/>
              <a:gd name="connsiteX1189" fmla="*/ 381762 w 1084135"/>
              <a:gd name="connsiteY1189" fmla="*/ 996696 h 1376743"/>
              <a:gd name="connsiteX1190" fmla="*/ 384048 w 1084135"/>
              <a:gd name="connsiteY1190" fmla="*/ 998982 h 1376743"/>
              <a:gd name="connsiteX1191" fmla="*/ 385763 w 1084135"/>
              <a:gd name="connsiteY1191" fmla="*/ 999554 h 1376743"/>
              <a:gd name="connsiteX1192" fmla="*/ 388049 w 1084135"/>
              <a:gd name="connsiteY1192" fmla="*/ 1000697 h 1376743"/>
              <a:gd name="connsiteX1193" fmla="*/ 388620 w 1084135"/>
              <a:gd name="connsiteY1193" fmla="*/ 1002411 h 1376743"/>
              <a:gd name="connsiteX1194" fmla="*/ 389763 w 1084135"/>
              <a:gd name="connsiteY1194" fmla="*/ 1005840 h 1376743"/>
              <a:gd name="connsiteX1195" fmla="*/ 394335 w 1084135"/>
              <a:gd name="connsiteY1195" fmla="*/ 1017842 h 1376743"/>
              <a:gd name="connsiteX1196" fmla="*/ 398907 w 1084135"/>
              <a:gd name="connsiteY1196" fmla="*/ 1019556 h 1376743"/>
              <a:gd name="connsiteX1197" fmla="*/ 412623 w 1084135"/>
              <a:gd name="connsiteY1197" fmla="*/ 1023556 h 1376743"/>
              <a:gd name="connsiteX1198" fmla="*/ 414909 w 1084135"/>
              <a:gd name="connsiteY1198" fmla="*/ 1022413 h 1376743"/>
              <a:gd name="connsiteX1199" fmla="*/ 418909 w 1084135"/>
              <a:gd name="connsiteY1199" fmla="*/ 1019556 h 1376743"/>
              <a:gd name="connsiteX1200" fmla="*/ 417195 w 1084135"/>
              <a:gd name="connsiteY1200" fmla="*/ 1000697 h 1376743"/>
              <a:gd name="connsiteX1201" fmla="*/ 416624 w 1084135"/>
              <a:gd name="connsiteY1201" fmla="*/ 996696 h 1376743"/>
              <a:gd name="connsiteX1202" fmla="*/ 417767 w 1084135"/>
              <a:gd name="connsiteY1202" fmla="*/ 994981 h 1376743"/>
              <a:gd name="connsiteX1203" fmla="*/ 421767 w 1084135"/>
              <a:gd name="connsiteY1203" fmla="*/ 988695 h 1376743"/>
              <a:gd name="connsiteX1204" fmla="*/ 422338 w 1084135"/>
              <a:gd name="connsiteY1204" fmla="*/ 982980 h 1376743"/>
              <a:gd name="connsiteX1205" fmla="*/ 422338 w 1084135"/>
              <a:gd name="connsiteY1205" fmla="*/ 972693 h 1376743"/>
              <a:gd name="connsiteX1206" fmla="*/ 420053 w 1084135"/>
              <a:gd name="connsiteY1206" fmla="*/ 971550 h 1376743"/>
              <a:gd name="connsiteX1207" fmla="*/ 420053 w 1084135"/>
              <a:gd name="connsiteY1207" fmla="*/ 966406 h 1376743"/>
              <a:gd name="connsiteX1208" fmla="*/ 417195 w 1084135"/>
              <a:gd name="connsiteY1208" fmla="*/ 965263 h 1376743"/>
              <a:gd name="connsiteX1209" fmla="*/ 417195 w 1084135"/>
              <a:gd name="connsiteY1209" fmla="*/ 965263 h 137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Lst>
            <a:rect l="l" t="t" r="r" b="b"/>
            <a:pathLst>
              <a:path w="1084135" h="1376743">
                <a:moveTo>
                  <a:pt x="749808" y="0"/>
                </a:moveTo>
                <a:lnTo>
                  <a:pt x="804672" y="0"/>
                </a:lnTo>
                <a:lnTo>
                  <a:pt x="810959" y="571"/>
                </a:lnTo>
                <a:lnTo>
                  <a:pt x="822960" y="571"/>
                </a:lnTo>
                <a:lnTo>
                  <a:pt x="829247" y="0"/>
                </a:lnTo>
                <a:lnTo>
                  <a:pt x="834962" y="571"/>
                </a:lnTo>
                <a:lnTo>
                  <a:pt x="901827" y="571"/>
                </a:lnTo>
                <a:lnTo>
                  <a:pt x="908113" y="1143"/>
                </a:lnTo>
                <a:lnTo>
                  <a:pt x="920687" y="1143"/>
                </a:lnTo>
                <a:lnTo>
                  <a:pt x="926401" y="571"/>
                </a:lnTo>
                <a:lnTo>
                  <a:pt x="932688" y="1143"/>
                </a:lnTo>
                <a:lnTo>
                  <a:pt x="966978" y="1143"/>
                </a:lnTo>
                <a:lnTo>
                  <a:pt x="957263" y="44577"/>
                </a:lnTo>
                <a:lnTo>
                  <a:pt x="933831" y="115443"/>
                </a:lnTo>
                <a:lnTo>
                  <a:pt x="923544" y="133160"/>
                </a:lnTo>
                <a:lnTo>
                  <a:pt x="892112" y="173736"/>
                </a:lnTo>
                <a:lnTo>
                  <a:pt x="885825" y="192024"/>
                </a:lnTo>
                <a:lnTo>
                  <a:pt x="906399" y="225171"/>
                </a:lnTo>
                <a:lnTo>
                  <a:pt x="922972" y="247460"/>
                </a:lnTo>
                <a:lnTo>
                  <a:pt x="934974" y="288608"/>
                </a:lnTo>
                <a:lnTo>
                  <a:pt x="941832" y="308610"/>
                </a:lnTo>
                <a:lnTo>
                  <a:pt x="941832" y="330898"/>
                </a:lnTo>
                <a:lnTo>
                  <a:pt x="933259" y="342329"/>
                </a:lnTo>
                <a:lnTo>
                  <a:pt x="925830" y="355473"/>
                </a:lnTo>
                <a:lnTo>
                  <a:pt x="915543" y="361760"/>
                </a:lnTo>
                <a:lnTo>
                  <a:pt x="873252" y="350330"/>
                </a:lnTo>
                <a:lnTo>
                  <a:pt x="861251" y="353759"/>
                </a:lnTo>
                <a:lnTo>
                  <a:pt x="854964" y="369761"/>
                </a:lnTo>
                <a:lnTo>
                  <a:pt x="828104" y="403479"/>
                </a:lnTo>
                <a:lnTo>
                  <a:pt x="816102" y="423481"/>
                </a:lnTo>
                <a:lnTo>
                  <a:pt x="765238" y="514350"/>
                </a:lnTo>
                <a:lnTo>
                  <a:pt x="760095" y="576644"/>
                </a:lnTo>
                <a:lnTo>
                  <a:pt x="765238" y="599504"/>
                </a:lnTo>
                <a:lnTo>
                  <a:pt x="785241" y="618935"/>
                </a:lnTo>
                <a:lnTo>
                  <a:pt x="804672" y="641795"/>
                </a:lnTo>
                <a:lnTo>
                  <a:pt x="807530" y="675513"/>
                </a:lnTo>
                <a:lnTo>
                  <a:pt x="811530" y="685800"/>
                </a:lnTo>
                <a:lnTo>
                  <a:pt x="823532" y="694372"/>
                </a:lnTo>
                <a:lnTo>
                  <a:pt x="827532" y="700659"/>
                </a:lnTo>
                <a:lnTo>
                  <a:pt x="818388" y="724090"/>
                </a:lnTo>
                <a:lnTo>
                  <a:pt x="818388" y="732092"/>
                </a:lnTo>
                <a:lnTo>
                  <a:pt x="815530" y="732092"/>
                </a:lnTo>
                <a:lnTo>
                  <a:pt x="813245" y="731520"/>
                </a:lnTo>
                <a:lnTo>
                  <a:pt x="808672" y="729805"/>
                </a:lnTo>
                <a:lnTo>
                  <a:pt x="804101" y="732092"/>
                </a:lnTo>
                <a:lnTo>
                  <a:pt x="796671" y="736092"/>
                </a:lnTo>
                <a:lnTo>
                  <a:pt x="790956" y="736663"/>
                </a:lnTo>
                <a:lnTo>
                  <a:pt x="785813" y="736663"/>
                </a:lnTo>
                <a:lnTo>
                  <a:pt x="777240" y="736092"/>
                </a:lnTo>
                <a:lnTo>
                  <a:pt x="773239" y="733806"/>
                </a:lnTo>
                <a:lnTo>
                  <a:pt x="772097" y="733235"/>
                </a:lnTo>
                <a:lnTo>
                  <a:pt x="769811" y="732663"/>
                </a:lnTo>
                <a:lnTo>
                  <a:pt x="766382" y="734949"/>
                </a:lnTo>
                <a:lnTo>
                  <a:pt x="764667" y="736092"/>
                </a:lnTo>
                <a:lnTo>
                  <a:pt x="762381" y="738378"/>
                </a:lnTo>
                <a:lnTo>
                  <a:pt x="757809" y="740664"/>
                </a:lnTo>
                <a:lnTo>
                  <a:pt x="754951" y="742950"/>
                </a:lnTo>
                <a:lnTo>
                  <a:pt x="752666" y="744093"/>
                </a:lnTo>
                <a:lnTo>
                  <a:pt x="749808" y="745236"/>
                </a:lnTo>
                <a:lnTo>
                  <a:pt x="748665" y="744664"/>
                </a:lnTo>
                <a:lnTo>
                  <a:pt x="746379" y="744664"/>
                </a:lnTo>
                <a:lnTo>
                  <a:pt x="742950" y="745808"/>
                </a:lnTo>
                <a:lnTo>
                  <a:pt x="740093" y="748094"/>
                </a:lnTo>
                <a:lnTo>
                  <a:pt x="736663" y="752665"/>
                </a:lnTo>
                <a:lnTo>
                  <a:pt x="736092" y="757238"/>
                </a:lnTo>
                <a:lnTo>
                  <a:pt x="734949" y="762381"/>
                </a:lnTo>
                <a:lnTo>
                  <a:pt x="733806" y="765238"/>
                </a:lnTo>
                <a:lnTo>
                  <a:pt x="731520" y="767525"/>
                </a:lnTo>
                <a:lnTo>
                  <a:pt x="729234" y="774954"/>
                </a:lnTo>
                <a:lnTo>
                  <a:pt x="723519" y="792671"/>
                </a:lnTo>
                <a:lnTo>
                  <a:pt x="723519" y="805244"/>
                </a:lnTo>
                <a:lnTo>
                  <a:pt x="719518" y="825246"/>
                </a:lnTo>
                <a:lnTo>
                  <a:pt x="707517" y="837247"/>
                </a:lnTo>
                <a:lnTo>
                  <a:pt x="703517" y="849249"/>
                </a:lnTo>
                <a:lnTo>
                  <a:pt x="708088" y="854964"/>
                </a:lnTo>
                <a:lnTo>
                  <a:pt x="724662" y="873252"/>
                </a:lnTo>
                <a:lnTo>
                  <a:pt x="745808" y="878967"/>
                </a:lnTo>
                <a:lnTo>
                  <a:pt x="762381" y="879538"/>
                </a:lnTo>
                <a:lnTo>
                  <a:pt x="769811" y="885825"/>
                </a:lnTo>
                <a:lnTo>
                  <a:pt x="770954" y="905828"/>
                </a:lnTo>
                <a:lnTo>
                  <a:pt x="766953" y="926973"/>
                </a:lnTo>
                <a:lnTo>
                  <a:pt x="771525" y="934974"/>
                </a:lnTo>
                <a:lnTo>
                  <a:pt x="781812" y="934974"/>
                </a:lnTo>
                <a:lnTo>
                  <a:pt x="796100" y="928688"/>
                </a:lnTo>
                <a:lnTo>
                  <a:pt x="834390" y="922972"/>
                </a:lnTo>
                <a:lnTo>
                  <a:pt x="858964" y="920115"/>
                </a:lnTo>
                <a:lnTo>
                  <a:pt x="873824" y="925830"/>
                </a:lnTo>
                <a:lnTo>
                  <a:pt x="899541" y="956691"/>
                </a:lnTo>
                <a:lnTo>
                  <a:pt x="901255" y="958405"/>
                </a:lnTo>
                <a:lnTo>
                  <a:pt x="903542" y="953834"/>
                </a:lnTo>
                <a:lnTo>
                  <a:pt x="906971" y="950405"/>
                </a:lnTo>
                <a:lnTo>
                  <a:pt x="908113" y="949262"/>
                </a:lnTo>
                <a:lnTo>
                  <a:pt x="912114" y="948119"/>
                </a:lnTo>
                <a:lnTo>
                  <a:pt x="914400" y="947547"/>
                </a:lnTo>
                <a:lnTo>
                  <a:pt x="916686" y="948119"/>
                </a:lnTo>
                <a:lnTo>
                  <a:pt x="920115" y="950405"/>
                </a:lnTo>
                <a:lnTo>
                  <a:pt x="923544" y="950976"/>
                </a:lnTo>
                <a:lnTo>
                  <a:pt x="926973" y="950976"/>
                </a:lnTo>
                <a:lnTo>
                  <a:pt x="929830" y="952690"/>
                </a:lnTo>
                <a:lnTo>
                  <a:pt x="931545" y="954977"/>
                </a:lnTo>
                <a:lnTo>
                  <a:pt x="930974" y="957834"/>
                </a:lnTo>
                <a:lnTo>
                  <a:pt x="929830" y="970979"/>
                </a:lnTo>
                <a:lnTo>
                  <a:pt x="930974" y="973264"/>
                </a:lnTo>
                <a:lnTo>
                  <a:pt x="935546" y="978980"/>
                </a:lnTo>
                <a:lnTo>
                  <a:pt x="936688" y="980694"/>
                </a:lnTo>
                <a:lnTo>
                  <a:pt x="937260" y="988695"/>
                </a:lnTo>
                <a:lnTo>
                  <a:pt x="937832" y="989838"/>
                </a:lnTo>
                <a:lnTo>
                  <a:pt x="940689" y="989838"/>
                </a:lnTo>
                <a:lnTo>
                  <a:pt x="941261" y="995553"/>
                </a:lnTo>
                <a:lnTo>
                  <a:pt x="946976" y="996125"/>
                </a:lnTo>
                <a:lnTo>
                  <a:pt x="949833" y="997268"/>
                </a:lnTo>
                <a:lnTo>
                  <a:pt x="953262" y="1002983"/>
                </a:lnTo>
                <a:lnTo>
                  <a:pt x="954976" y="1002983"/>
                </a:lnTo>
                <a:lnTo>
                  <a:pt x="960120" y="1000697"/>
                </a:lnTo>
                <a:lnTo>
                  <a:pt x="964121" y="1000125"/>
                </a:lnTo>
                <a:lnTo>
                  <a:pt x="966978" y="998982"/>
                </a:lnTo>
                <a:lnTo>
                  <a:pt x="970407" y="998982"/>
                </a:lnTo>
                <a:lnTo>
                  <a:pt x="972693" y="1000125"/>
                </a:lnTo>
                <a:lnTo>
                  <a:pt x="975551" y="1002983"/>
                </a:lnTo>
                <a:lnTo>
                  <a:pt x="977265" y="1004697"/>
                </a:lnTo>
                <a:lnTo>
                  <a:pt x="978408" y="1005840"/>
                </a:lnTo>
                <a:lnTo>
                  <a:pt x="982409" y="1008126"/>
                </a:lnTo>
                <a:lnTo>
                  <a:pt x="984123" y="1012127"/>
                </a:lnTo>
                <a:lnTo>
                  <a:pt x="986980" y="1015555"/>
                </a:lnTo>
                <a:lnTo>
                  <a:pt x="987552" y="1017270"/>
                </a:lnTo>
                <a:lnTo>
                  <a:pt x="986409" y="1020699"/>
                </a:lnTo>
                <a:lnTo>
                  <a:pt x="986409" y="1022985"/>
                </a:lnTo>
                <a:lnTo>
                  <a:pt x="985266" y="1025271"/>
                </a:lnTo>
                <a:lnTo>
                  <a:pt x="983551" y="1025843"/>
                </a:lnTo>
                <a:lnTo>
                  <a:pt x="978980" y="1024700"/>
                </a:lnTo>
                <a:lnTo>
                  <a:pt x="978408" y="1025843"/>
                </a:lnTo>
                <a:lnTo>
                  <a:pt x="981266" y="1034987"/>
                </a:lnTo>
                <a:lnTo>
                  <a:pt x="987552" y="1041845"/>
                </a:lnTo>
                <a:lnTo>
                  <a:pt x="989838" y="1045273"/>
                </a:lnTo>
                <a:lnTo>
                  <a:pt x="990409" y="1048131"/>
                </a:lnTo>
                <a:lnTo>
                  <a:pt x="990409" y="1049846"/>
                </a:lnTo>
                <a:lnTo>
                  <a:pt x="988124" y="1050989"/>
                </a:lnTo>
                <a:lnTo>
                  <a:pt x="983551" y="1051560"/>
                </a:lnTo>
                <a:lnTo>
                  <a:pt x="982409" y="1052131"/>
                </a:lnTo>
                <a:lnTo>
                  <a:pt x="981837" y="1057275"/>
                </a:lnTo>
                <a:lnTo>
                  <a:pt x="981266" y="1060704"/>
                </a:lnTo>
                <a:lnTo>
                  <a:pt x="987552" y="1060704"/>
                </a:lnTo>
                <a:lnTo>
                  <a:pt x="989267" y="1058418"/>
                </a:lnTo>
                <a:lnTo>
                  <a:pt x="990981" y="1057847"/>
                </a:lnTo>
                <a:lnTo>
                  <a:pt x="1000125" y="1057847"/>
                </a:lnTo>
                <a:lnTo>
                  <a:pt x="1003554" y="1058418"/>
                </a:lnTo>
                <a:lnTo>
                  <a:pt x="1006412" y="1059561"/>
                </a:lnTo>
                <a:lnTo>
                  <a:pt x="1013841" y="1059561"/>
                </a:lnTo>
                <a:lnTo>
                  <a:pt x="1016699" y="1061276"/>
                </a:lnTo>
                <a:lnTo>
                  <a:pt x="1018984" y="1064133"/>
                </a:lnTo>
                <a:lnTo>
                  <a:pt x="1020699" y="1068705"/>
                </a:lnTo>
                <a:lnTo>
                  <a:pt x="1027557" y="1080706"/>
                </a:lnTo>
                <a:lnTo>
                  <a:pt x="1028129" y="1086993"/>
                </a:lnTo>
                <a:lnTo>
                  <a:pt x="1029272" y="1089279"/>
                </a:lnTo>
                <a:lnTo>
                  <a:pt x="1029843" y="1090422"/>
                </a:lnTo>
                <a:lnTo>
                  <a:pt x="1031558" y="1090994"/>
                </a:lnTo>
                <a:lnTo>
                  <a:pt x="1035558" y="1090422"/>
                </a:lnTo>
                <a:lnTo>
                  <a:pt x="1038987" y="1090994"/>
                </a:lnTo>
                <a:lnTo>
                  <a:pt x="1041845" y="1093280"/>
                </a:lnTo>
                <a:lnTo>
                  <a:pt x="1044702" y="1096137"/>
                </a:lnTo>
                <a:lnTo>
                  <a:pt x="1045845" y="1096137"/>
                </a:lnTo>
                <a:lnTo>
                  <a:pt x="1049846" y="1092708"/>
                </a:lnTo>
                <a:lnTo>
                  <a:pt x="1050989" y="1092708"/>
                </a:lnTo>
                <a:lnTo>
                  <a:pt x="1053846" y="1094994"/>
                </a:lnTo>
                <a:lnTo>
                  <a:pt x="1054989" y="1094423"/>
                </a:lnTo>
                <a:lnTo>
                  <a:pt x="1056132" y="1093280"/>
                </a:lnTo>
                <a:lnTo>
                  <a:pt x="1057275" y="1090422"/>
                </a:lnTo>
                <a:lnTo>
                  <a:pt x="1058418" y="1086422"/>
                </a:lnTo>
                <a:lnTo>
                  <a:pt x="1058989" y="1085850"/>
                </a:lnTo>
                <a:lnTo>
                  <a:pt x="1062418" y="1085279"/>
                </a:lnTo>
                <a:lnTo>
                  <a:pt x="1064705" y="1084136"/>
                </a:lnTo>
                <a:lnTo>
                  <a:pt x="1067562" y="1084136"/>
                </a:lnTo>
                <a:lnTo>
                  <a:pt x="1068705" y="1084707"/>
                </a:lnTo>
                <a:lnTo>
                  <a:pt x="1069277" y="1088708"/>
                </a:lnTo>
                <a:lnTo>
                  <a:pt x="1070991" y="1088708"/>
                </a:lnTo>
                <a:lnTo>
                  <a:pt x="1073277" y="1086993"/>
                </a:lnTo>
                <a:lnTo>
                  <a:pt x="1073849" y="1088136"/>
                </a:lnTo>
                <a:lnTo>
                  <a:pt x="1073849" y="1092708"/>
                </a:lnTo>
                <a:lnTo>
                  <a:pt x="1075563" y="1097280"/>
                </a:lnTo>
                <a:lnTo>
                  <a:pt x="1075563" y="1097852"/>
                </a:lnTo>
                <a:lnTo>
                  <a:pt x="1072134" y="1098423"/>
                </a:lnTo>
                <a:lnTo>
                  <a:pt x="1071563" y="1099566"/>
                </a:lnTo>
                <a:lnTo>
                  <a:pt x="1074420" y="1103567"/>
                </a:lnTo>
                <a:lnTo>
                  <a:pt x="1074420" y="1104710"/>
                </a:lnTo>
                <a:lnTo>
                  <a:pt x="1073277" y="1108139"/>
                </a:lnTo>
                <a:lnTo>
                  <a:pt x="1073849" y="1110425"/>
                </a:lnTo>
                <a:lnTo>
                  <a:pt x="1077849" y="1116139"/>
                </a:lnTo>
                <a:lnTo>
                  <a:pt x="1080135" y="1116711"/>
                </a:lnTo>
                <a:lnTo>
                  <a:pt x="1084136" y="1114997"/>
                </a:lnTo>
                <a:lnTo>
                  <a:pt x="1082993" y="1139571"/>
                </a:lnTo>
                <a:lnTo>
                  <a:pt x="1061847" y="1140143"/>
                </a:lnTo>
                <a:lnTo>
                  <a:pt x="1038416" y="1140714"/>
                </a:lnTo>
                <a:lnTo>
                  <a:pt x="1026414" y="1141857"/>
                </a:lnTo>
                <a:lnTo>
                  <a:pt x="1022413" y="1164146"/>
                </a:lnTo>
                <a:lnTo>
                  <a:pt x="1023557" y="1179576"/>
                </a:lnTo>
                <a:lnTo>
                  <a:pt x="1019556" y="1183577"/>
                </a:lnTo>
                <a:lnTo>
                  <a:pt x="1004697" y="1171575"/>
                </a:lnTo>
                <a:lnTo>
                  <a:pt x="985266" y="1167003"/>
                </a:lnTo>
                <a:lnTo>
                  <a:pt x="966978" y="1165860"/>
                </a:lnTo>
                <a:lnTo>
                  <a:pt x="958977" y="1165289"/>
                </a:lnTo>
                <a:lnTo>
                  <a:pt x="957263" y="1169289"/>
                </a:lnTo>
                <a:lnTo>
                  <a:pt x="956120" y="1169861"/>
                </a:lnTo>
                <a:lnTo>
                  <a:pt x="950405" y="1176719"/>
                </a:lnTo>
                <a:lnTo>
                  <a:pt x="942404" y="1184148"/>
                </a:lnTo>
                <a:lnTo>
                  <a:pt x="941832" y="1187006"/>
                </a:lnTo>
                <a:lnTo>
                  <a:pt x="942975" y="1191578"/>
                </a:lnTo>
                <a:lnTo>
                  <a:pt x="945833" y="1196721"/>
                </a:lnTo>
                <a:lnTo>
                  <a:pt x="945261" y="1201293"/>
                </a:lnTo>
                <a:lnTo>
                  <a:pt x="947547" y="1205865"/>
                </a:lnTo>
                <a:lnTo>
                  <a:pt x="947547" y="1209865"/>
                </a:lnTo>
                <a:lnTo>
                  <a:pt x="949262" y="1216723"/>
                </a:lnTo>
                <a:lnTo>
                  <a:pt x="948690" y="1219010"/>
                </a:lnTo>
                <a:lnTo>
                  <a:pt x="946976" y="1221296"/>
                </a:lnTo>
                <a:lnTo>
                  <a:pt x="944118" y="1223581"/>
                </a:lnTo>
                <a:lnTo>
                  <a:pt x="941832" y="1227582"/>
                </a:lnTo>
                <a:lnTo>
                  <a:pt x="940689" y="1232154"/>
                </a:lnTo>
                <a:lnTo>
                  <a:pt x="938975" y="1233297"/>
                </a:lnTo>
                <a:lnTo>
                  <a:pt x="936688" y="1236726"/>
                </a:lnTo>
                <a:lnTo>
                  <a:pt x="934974" y="1240155"/>
                </a:lnTo>
                <a:lnTo>
                  <a:pt x="933831" y="1243013"/>
                </a:lnTo>
                <a:lnTo>
                  <a:pt x="930974" y="1245870"/>
                </a:lnTo>
                <a:lnTo>
                  <a:pt x="929830" y="1247585"/>
                </a:lnTo>
                <a:lnTo>
                  <a:pt x="928688" y="1250442"/>
                </a:lnTo>
                <a:lnTo>
                  <a:pt x="928688" y="1252156"/>
                </a:lnTo>
                <a:lnTo>
                  <a:pt x="925830" y="1255586"/>
                </a:lnTo>
                <a:lnTo>
                  <a:pt x="922972" y="1259586"/>
                </a:lnTo>
                <a:lnTo>
                  <a:pt x="922972" y="1263587"/>
                </a:lnTo>
                <a:lnTo>
                  <a:pt x="920687" y="1271016"/>
                </a:lnTo>
                <a:lnTo>
                  <a:pt x="916686" y="1273873"/>
                </a:lnTo>
                <a:lnTo>
                  <a:pt x="911543" y="1279589"/>
                </a:lnTo>
                <a:lnTo>
                  <a:pt x="905256" y="1291590"/>
                </a:lnTo>
                <a:lnTo>
                  <a:pt x="904113" y="1293876"/>
                </a:lnTo>
                <a:lnTo>
                  <a:pt x="905256" y="1296734"/>
                </a:lnTo>
                <a:lnTo>
                  <a:pt x="906399" y="1299020"/>
                </a:lnTo>
                <a:lnTo>
                  <a:pt x="905256" y="1304163"/>
                </a:lnTo>
                <a:lnTo>
                  <a:pt x="904113" y="1311021"/>
                </a:lnTo>
                <a:lnTo>
                  <a:pt x="902399" y="1312736"/>
                </a:lnTo>
                <a:lnTo>
                  <a:pt x="900113" y="1313879"/>
                </a:lnTo>
                <a:lnTo>
                  <a:pt x="897826" y="1315593"/>
                </a:lnTo>
                <a:lnTo>
                  <a:pt x="889826" y="1317879"/>
                </a:lnTo>
                <a:lnTo>
                  <a:pt x="882396" y="1318451"/>
                </a:lnTo>
                <a:lnTo>
                  <a:pt x="880682" y="1315593"/>
                </a:lnTo>
                <a:lnTo>
                  <a:pt x="880110" y="1313307"/>
                </a:lnTo>
                <a:lnTo>
                  <a:pt x="880682" y="1310450"/>
                </a:lnTo>
                <a:lnTo>
                  <a:pt x="882968" y="1306449"/>
                </a:lnTo>
                <a:lnTo>
                  <a:pt x="882968" y="1304735"/>
                </a:lnTo>
                <a:lnTo>
                  <a:pt x="880682" y="1304735"/>
                </a:lnTo>
                <a:lnTo>
                  <a:pt x="880682" y="1303020"/>
                </a:lnTo>
                <a:lnTo>
                  <a:pt x="881253" y="1301306"/>
                </a:lnTo>
                <a:lnTo>
                  <a:pt x="880682" y="1299591"/>
                </a:lnTo>
                <a:lnTo>
                  <a:pt x="882396" y="1295590"/>
                </a:lnTo>
                <a:lnTo>
                  <a:pt x="881825" y="1292162"/>
                </a:lnTo>
                <a:lnTo>
                  <a:pt x="881825" y="1290447"/>
                </a:lnTo>
                <a:lnTo>
                  <a:pt x="883539" y="1288733"/>
                </a:lnTo>
                <a:lnTo>
                  <a:pt x="884111" y="1287018"/>
                </a:lnTo>
                <a:lnTo>
                  <a:pt x="883539" y="1284161"/>
                </a:lnTo>
                <a:lnTo>
                  <a:pt x="881253" y="1282446"/>
                </a:lnTo>
                <a:lnTo>
                  <a:pt x="880110" y="1280731"/>
                </a:lnTo>
                <a:lnTo>
                  <a:pt x="873252" y="1279589"/>
                </a:lnTo>
                <a:lnTo>
                  <a:pt x="869823" y="1277303"/>
                </a:lnTo>
                <a:lnTo>
                  <a:pt x="866966" y="1277303"/>
                </a:lnTo>
                <a:lnTo>
                  <a:pt x="863537" y="1275588"/>
                </a:lnTo>
                <a:lnTo>
                  <a:pt x="861251" y="1275588"/>
                </a:lnTo>
                <a:lnTo>
                  <a:pt x="858393" y="1274445"/>
                </a:lnTo>
                <a:lnTo>
                  <a:pt x="855536" y="1273873"/>
                </a:lnTo>
                <a:lnTo>
                  <a:pt x="852107" y="1271588"/>
                </a:lnTo>
                <a:lnTo>
                  <a:pt x="847534" y="1271016"/>
                </a:lnTo>
                <a:lnTo>
                  <a:pt x="846392" y="1269873"/>
                </a:lnTo>
                <a:lnTo>
                  <a:pt x="845820" y="1268730"/>
                </a:lnTo>
                <a:lnTo>
                  <a:pt x="844677" y="1267587"/>
                </a:lnTo>
                <a:lnTo>
                  <a:pt x="843534" y="1268159"/>
                </a:lnTo>
                <a:lnTo>
                  <a:pt x="842963" y="1268730"/>
                </a:lnTo>
                <a:lnTo>
                  <a:pt x="841248" y="1267587"/>
                </a:lnTo>
                <a:lnTo>
                  <a:pt x="839534" y="1266444"/>
                </a:lnTo>
                <a:lnTo>
                  <a:pt x="837819" y="1265873"/>
                </a:lnTo>
                <a:lnTo>
                  <a:pt x="835533" y="1266444"/>
                </a:lnTo>
                <a:lnTo>
                  <a:pt x="833247" y="1268159"/>
                </a:lnTo>
                <a:lnTo>
                  <a:pt x="809816" y="1261301"/>
                </a:lnTo>
                <a:lnTo>
                  <a:pt x="785241" y="1255586"/>
                </a:lnTo>
                <a:lnTo>
                  <a:pt x="774954" y="1243013"/>
                </a:lnTo>
                <a:lnTo>
                  <a:pt x="765810" y="1239584"/>
                </a:lnTo>
                <a:lnTo>
                  <a:pt x="749237" y="1243013"/>
                </a:lnTo>
                <a:lnTo>
                  <a:pt x="748093" y="1211009"/>
                </a:lnTo>
                <a:lnTo>
                  <a:pt x="741807" y="1203008"/>
                </a:lnTo>
                <a:lnTo>
                  <a:pt x="725805" y="1207580"/>
                </a:lnTo>
                <a:lnTo>
                  <a:pt x="711518" y="1207580"/>
                </a:lnTo>
                <a:lnTo>
                  <a:pt x="694944" y="1208151"/>
                </a:lnTo>
                <a:lnTo>
                  <a:pt x="694944" y="1207008"/>
                </a:lnTo>
                <a:lnTo>
                  <a:pt x="690943" y="1204722"/>
                </a:lnTo>
                <a:lnTo>
                  <a:pt x="691515" y="1201293"/>
                </a:lnTo>
                <a:lnTo>
                  <a:pt x="693230" y="1197864"/>
                </a:lnTo>
                <a:lnTo>
                  <a:pt x="697801" y="1195006"/>
                </a:lnTo>
                <a:lnTo>
                  <a:pt x="698945" y="1193292"/>
                </a:lnTo>
                <a:lnTo>
                  <a:pt x="700088" y="1190435"/>
                </a:lnTo>
                <a:lnTo>
                  <a:pt x="699516" y="1188148"/>
                </a:lnTo>
                <a:lnTo>
                  <a:pt x="697230" y="1188148"/>
                </a:lnTo>
                <a:lnTo>
                  <a:pt x="694944" y="1186434"/>
                </a:lnTo>
                <a:lnTo>
                  <a:pt x="690943" y="1181862"/>
                </a:lnTo>
                <a:lnTo>
                  <a:pt x="689229" y="1181862"/>
                </a:lnTo>
                <a:lnTo>
                  <a:pt x="684657" y="1183005"/>
                </a:lnTo>
                <a:lnTo>
                  <a:pt x="681228" y="1183005"/>
                </a:lnTo>
                <a:lnTo>
                  <a:pt x="678371" y="1181862"/>
                </a:lnTo>
                <a:lnTo>
                  <a:pt x="676084" y="1180148"/>
                </a:lnTo>
                <a:lnTo>
                  <a:pt x="674942" y="1175576"/>
                </a:lnTo>
                <a:lnTo>
                  <a:pt x="676084" y="1173289"/>
                </a:lnTo>
                <a:lnTo>
                  <a:pt x="678942" y="1171004"/>
                </a:lnTo>
                <a:lnTo>
                  <a:pt x="680657" y="1169861"/>
                </a:lnTo>
                <a:lnTo>
                  <a:pt x="684086" y="1169861"/>
                </a:lnTo>
                <a:lnTo>
                  <a:pt x="689229" y="1170432"/>
                </a:lnTo>
                <a:lnTo>
                  <a:pt x="690372" y="1170432"/>
                </a:lnTo>
                <a:lnTo>
                  <a:pt x="692658" y="1168718"/>
                </a:lnTo>
                <a:lnTo>
                  <a:pt x="694944" y="1165289"/>
                </a:lnTo>
                <a:lnTo>
                  <a:pt x="697230" y="1160717"/>
                </a:lnTo>
                <a:lnTo>
                  <a:pt x="698373" y="1157859"/>
                </a:lnTo>
                <a:lnTo>
                  <a:pt x="697801" y="1156145"/>
                </a:lnTo>
                <a:lnTo>
                  <a:pt x="697230" y="1155002"/>
                </a:lnTo>
                <a:lnTo>
                  <a:pt x="696087" y="1153859"/>
                </a:lnTo>
                <a:lnTo>
                  <a:pt x="693801" y="1152715"/>
                </a:lnTo>
                <a:lnTo>
                  <a:pt x="692658" y="1152715"/>
                </a:lnTo>
                <a:lnTo>
                  <a:pt x="686372" y="1156716"/>
                </a:lnTo>
                <a:lnTo>
                  <a:pt x="684657" y="1156145"/>
                </a:lnTo>
                <a:lnTo>
                  <a:pt x="682943" y="1152144"/>
                </a:lnTo>
                <a:lnTo>
                  <a:pt x="683514" y="1149858"/>
                </a:lnTo>
                <a:lnTo>
                  <a:pt x="685229" y="1148144"/>
                </a:lnTo>
                <a:lnTo>
                  <a:pt x="686372" y="1147001"/>
                </a:lnTo>
                <a:lnTo>
                  <a:pt x="691515" y="1147001"/>
                </a:lnTo>
                <a:lnTo>
                  <a:pt x="692658" y="1146429"/>
                </a:lnTo>
                <a:lnTo>
                  <a:pt x="694372" y="1143572"/>
                </a:lnTo>
                <a:lnTo>
                  <a:pt x="696659" y="1140143"/>
                </a:lnTo>
                <a:lnTo>
                  <a:pt x="700659" y="1138428"/>
                </a:lnTo>
                <a:lnTo>
                  <a:pt x="702945" y="1137285"/>
                </a:lnTo>
                <a:lnTo>
                  <a:pt x="704088" y="1135571"/>
                </a:lnTo>
                <a:lnTo>
                  <a:pt x="704659" y="1132142"/>
                </a:lnTo>
                <a:lnTo>
                  <a:pt x="702945" y="1125855"/>
                </a:lnTo>
                <a:lnTo>
                  <a:pt x="701230" y="1124712"/>
                </a:lnTo>
                <a:lnTo>
                  <a:pt x="699516" y="1124140"/>
                </a:lnTo>
                <a:lnTo>
                  <a:pt x="693801" y="1124140"/>
                </a:lnTo>
                <a:lnTo>
                  <a:pt x="692087" y="1123569"/>
                </a:lnTo>
                <a:lnTo>
                  <a:pt x="689229" y="1120712"/>
                </a:lnTo>
                <a:lnTo>
                  <a:pt x="688658" y="1118997"/>
                </a:lnTo>
                <a:lnTo>
                  <a:pt x="689229" y="1117283"/>
                </a:lnTo>
                <a:lnTo>
                  <a:pt x="696087" y="1109853"/>
                </a:lnTo>
                <a:lnTo>
                  <a:pt x="697801" y="1106424"/>
                </a:lnTo>
                <a:lnTo>
                  <a:pt x="698945" y="1101852"/>
                </a:lnTo>
                <a:lnTo>
                  <a:pt x="698373" y="1098423"/>
                </a:lnTo>
                <a:lnTo>
                  <a:pt x="697801" y="1097280"/>
                </a:lnTo>
                <a:lnTo>
                  <a:pt x="693801" y="1096709"/>
                </a:lnTo>
                <a:lnTo>
                  <a:pt x="689801" y="1095565"/>
                </a:lnTo>
                <a:lnTo>
                  <a:pt x="686372" y="1091565"/>
                </a:lnTo>
                <a:lnTo>
                  <a:pt x="685229" y="1089851"/>
                </a:lnTo>
                <a:lnTo>
                  <a:pt x="684657" y="1087564"/>
                </a:lnTo>
                <a:lnTo>
                  <a:pt x="687514" y="1081278"/>
                </a:lnTo>
                <a:lnTo>
                  <a:pt x="687514" y="1079564"/>
                </a:lnTo>
                <a:lnTo>
                  <a:pt x="686943" y="1077849"/>
                </a:lnTo>
                <a:lnTo>
                  <a:pt x="685800" y="1073848"/>
                </a:lnTo>
                <a:lnTo>
                  <a:pt x="684086" y="1070991"/>
                </a:lnTo>
                <a:lnTo>
                  <a:pt x="681800" y="1068134"/>
                </a:lnTo>
                <a:lnTo>
                  <a:pt x="681228" y="1065848"/>
                </a:lnTo>
                <a:lnTo>
                  <a:pt x="681228" y="1064133"/>
                </a:lnTo>
                <a:lnTo>
                  <a:pt x="682371" y="1061276"/>
                </a:lnTo>
                <a:lnTo>
                  <a:pt x="683514" y="1058418"/>
                </a:lnTo>
                <a:lnTo>
                  <a:pt x="685229" y="1054418"/>
                </a:lnTo>
                <a:lnTo>
                  <a:pt x="687514" y="1051560"/>
                </a:lnTo>
                <a:lnTo>
                  <a:pt x="688086" y="1049274"/>
                </a:lnTo>
                <a:lnTo>
                  <a:pt x="687514" y="1044702"/>
                </a:lnTo>
                <a:lnTo>
                  <a:pt x="688086" y="1040702"/>
                </a:lnTo>
                <a:lnTo>
                  <a:pt x="686372" y="1041273"/>
                </a:lnTo>
                <a:lnTo>
                  <a:pt x="685229" y="1042416"/>
                </a:lnTo>
                <a:lnTo>
                  <a:pt x="683514" y="1047560"/>
                </a:lnTo>
                <a:lnTo>
                  <a:pt x="680085" y="1050989"/>
                </a:lnTo>
                <a:lnTo>
                  <a:pt x="678371" y="1052703"/>
                </a:lnTo>
                <a:lnTo>
                  <a:pt x="676656" y="1053275"/>
                </a:lnTo>
                <a:lnTo>
                  <a:pt x="674370" y="1052131"/>
                </a:lnTo>
                <a:lnTo>
                  <a:pt x="673227" y="1052703"/>
                </a:lnTo>
                <a:lnTo>
                  <a:pt x="671513" y="1055561"/>
                </a:lnTo>
                <a:lnTo>
                  <a:pt x="668084" y="1058418"/>
                </a:lnTo>
                <a:lnTo>
                  <a:pt x="665226" y="1062990"/>
                </a:lnTo>
                <a:lnTo>
                  <a:pt x="664655" y="1067562"/>
                </a:lnTo>
                <a:lnTo>
                  <a:pt x="664655" y="1069277"/>
                </a:lnTo>
                <a:lnTo>
                  <a:pt x="663512" y="1071563"/>
                </a:lnTo>
                <a:lnTo>
                  <a:pt x="661797" y="1072706"/>
                </a:lnTo>
                <a:lnTo>
                  <a:pt x="660654" y="1073848"/>
                </a:lnTo>
                <a:lnTo>
                  <a:pt x="653796" y="1073277"/>
                </a:lnTo>
                <a:lnTo>
                  <a:pt x="650367" y="1073277"/>
                </a:lnTo>
                <a:lnTo>
                  <a:pt x="646938" y="1074420"/>
                </a:lnTo>
                <a:lnTo>
                  <a:pt x="642366" y="1077278"/>
                </a:lnTo>
                <a:lnTo>
                  <a:pt x="641795" y="1078421"/>
                </a:lnTo>
                <a:lnTo>
                  <a:pt x="642366" y="1080135"/>
                </a:lnTo>
                <a:lnTo>
                  <a:pt x="641795" y="1080706"/>
                </a:lnTo>
                <a:lnTo>
                  <a:pt x="636651" y="1081278"/>
                </a:lnTo>
                <a:lnTo>
                  <a:pt x="635508" y="1082993"/>
                </a:lnTo>
                <a:lnTo>
                  <a:pt x="633793" y="1087564"/>
                </a:lnTo>
                <a:lnTo>
                  <a:pt x="632651" y="1089851"/>
                </a:lnTo>
                <a:lnTo>
                  <a:pt x="631508" y="1093280"/>
                </a:lnTo>
                <a:lnTo>
                  <a:pt x="629793" y="1095565"/>
                </a:lnTo>
                <a:lnTo>
                  <a:pt x="630364" y="1097852"/>
                </a:lnTo>
                <a:lnTo>
                  <a:pt x="631508" y="1100709"/>
                </a:lnTo>
                <a:lnTo>
                  <a:pt x="630364" y="1104138"/>
                </a:lnTo>
                <a:lnTo>
                  <a:pt x="630936" y="1106424"/>
                </a:lnTo>
                <a:lnTo>
                  <a:pt x="630364" y="1106996"/>
                </a:lnTo>
                <a:lnTo>
                  <a:pt x="629222" y="1107567"/>
                </a:lnTo>
                <a:lnTo>
                  <a:pt x="628079" y="1107567"/>
                </a:lnTo>
                <a:lnTo>
                  <a:pt x="626364" y="1106996"/>
                </a:lnTo>
                <a:lnTo>
                  <a:pt x="625221" y="1106996"/>
                </a:lnTo>
                <a:lnTo>
                  <a:pt x="623507" y="1109281"/>
                </a:lnTo>
                <a:lnTo>
                  <a:pt x="620649" y="1114997"/>
                </a:lnTo>
                <a:lnTo>
                  <a:pt x="619506" y="1115568"/>
                </a:lnTo>
                <a:lnTo>
                  <a:pt x="617792" y="1114997"/>
                </a:lnTo>
                <a:lnTo>
                  <a:pt x="616077" y="1115568"/>
                </a:lnTo>
                <a:lnTo>
                  <a:pt x="609791" y="1117854"/>
                </a:lnTo>
                <a:lnTo>
                  <a:pt x="608076" y="1119569"/>
                </a:lnTo>
                <a:lnTo>
                  <a:pt x="605218" y="1121855"/>
                </a:lnTo>
                <a:lnTo>
                  <a:pt x="603504" y="1124712"/>
                </a:lnTo>
                <a:lnTo>
                  <a:pt x="601789" y="1124712"/>
                </a:lnTo>
                <a:lnTo>
                  <a:pt x="600075" y="1124140"/>
                </a:lnTo>
                <a:lnTo>
                  <a:pt x="597218" y="1123569"/>
                </a:lnTo>
                <a:lnTo>
                  <a:pt x="595503" y="1124140"/>
                </a:lnTo>
                <a:lnTo>
                  <a:pt x="594360" y="1125284"/>
                </a:lnTo>
                <a:lnTo>
                  <a:pt x="593788" y="1127570"/>
                </a:lnTo>
                <a:lnTo>
                  <a:pt x="590359" y="1125284"/>
                </a:lnTo>
                <a:lnTo>
                  <a:pt x="588645" y="1128141"/>
                </a:lnTo>
                <a:lnTo>
                  <a:pt x="586930" y="1128713"/>
                </a:lnTo>
                <a:lnTo>
                  <a:pt x="584645" y="1128713"/>
                </a:lnTo>
                <a:lnTo>
                  <a:pt x="584073" y="1130427"/>
                </a:lnTo>
                <a:lnTo>
                  <a:pt x="584645" y="1132142"/>
                </a:lnTo>
                <a:lnTo>
                  <a:pt x="584073" y="1133856"/>
                </a:lnTo>
                <a:lnTo>
                  <a:pt x="582359" y="1134999"/>
                </a:lnTo>
                <a:lnTo>
                  <a:pt x="579501" y="1134428"/>
                </a:lnTo>
                <a:lnTo>
                  <a:pt x="577787" y="1134999"/>
                </a:lnTo>
                <a:lnTo>
                  <a:pt x="576072" y="1133856"/>
                </a:lnTo>
                <a:lnTo>
                  <a:pt x="574929" y="1133856"/>
                </a:lnTo>
                <a:lnTo>
                  <a:pt x="573786" y="1138428"/>
                </a:lnTo>
                <a:lnTo>
                  <a:pt x="569214" y="1140143"/>
                </a:lnTo>
                <a:lnTo>
                  <a:pt x="565785" y="1140143"/>
                </a:lnTo>
                <a:lnTo>
                  <a:pt x="564642" y="1141286"/>
                </a:lnTo>
                <a:lnTo>
                  <a:pt x="562928" y="1145858"/>
                </a:lnTo>
                <a:lnTo>
                  <a:pt x="561784" y="1147001"/>
                </a:lnTo>
                <a:lnTo>
                  <a:pt x="558355" y="1147001"/>
                </a:lnTo>
                <a:lnTo>
                  <a:pt x="554355" y="1151001"/>
                </a:lnTo>
                <a:lnTo>
                  <a:pt x="553212" y="1153859"/>
                </a:lnTo>
                <a:lnTo>
                  <a:pt x="553784" y="1156716"/>
                </a:lnTo>
                <a:lnTo>
                  <a:pt x="554355" y="1158431"/>
                </a:lnTo>
                <a:lnTo>
                  <a:pt x="552641" y="1160717"/>
                </a:lnTo>
                <a:lnTo>
                  <a:pt x="552069" y="1165289"/>
                </a:lnTo>
                <a:lnTo>
                  <a:pt x="549783" y="1166431"/>
                </a:lnTo>
                <a:lnTo>
                  <a:pt x="549212" y="1168146"/>
                </a:lnTo>
                <a:lnTo>
                  <a:pt x="549783" y="1169289"/>
                </a:lnTo>
                <a:lnTo>
                  <a:pt x="551497" y="1171004"/>
                </a:lnTo>
                <a:lnTo>
                  <a:pt x="552641" y="1174433"/>
                </a:lnTo>
                <a:lnTo>
                  <a:pt x="552069" y="1176719"/>
                </a:lnTo>
                <a:lnTo>
                  <a:pt x="552069" y="1177862"/>
                </a:lnTo>
                <a:lnTo>
                  <a:pt x="552641" y="1179576"/>
                </a:lnTo>
                <a:lnTo>
                  <a:pt x="554926" y="1183005"/>
                </a:lnTo>
                <a:lnTo>
                  <a:pt x="554355" y="1184720"/>
                </a:lnTo>
                <a:lnTo>
                  <a:pt x="550926" y="1188720"/>
                </a:lnTo>
                <a:lnTo>
                  <a:pt x="549783" y="1189863"/>
                </a:lnTo>
                <a:lnTo>
                  <a:pt x="547497" y="1192149"/>
                </a:lnTo>
                <a:lnTo>
                  <a:pt x="544639" y="1196150"/>
                </a:lnTo>
                <a:lnTo>
                  <a:pt x="542354" y="1198436"/>
                </a:lnTo>
                <a:lnTo>
                  <a:pt x="540639" y="1199007"/>
                </a:lnTo>
                <a:lnTo>
                  <a:pt x="535496" y="1199007"/>
                </a:lnTo>
                <a:lnTo>
                  <a:pt x="534353" y="1200150"/>
                </a:lnTo>
                <a:lnTo>
                  <a:pt x="534924" y="1201293"/>
                </a:lnTo>
                <a:lnTo>
                  <a:pt x="534353" y="1201864"/>
                </a:lnTo>
                <a:lnTo>
                  <a:pt x="531495" y="1201293"/>
                </a:lnTo>
                <a:lnTo>
                  <a:pt x="529780" y="1201864"/>
                </a:lnTo>
                <a:lnTo>
                  <a:pt x="526351" y="1205865"/>
                </a:lnTo>
                <a:lnTo>
                  <a:pt x="527495" y="1206437"/>
                </a:lnTo>
                <a:lnTo>
                  <a:pt x="528066" y="1208151"/>
                </a:lnTo>
                <a:lnTo>
                  <a:pt x="526351" y="1209294"/>
                </a:lnTo>
                <a:lnTo>
                  <a:pt x="524066" y="1209865"/>
                </a:lnTo>
                <a:lnTo>
                  <a:pt x="522351" y="1211009"/>
                </a:lnTo>
                <a:lnTo>
                  <a:pt x="519493" y="1213866"/>
                </a:lnTo>
                <a:lnTo>
                  <a:pt x="518350" y="1214438"/>
                </a:lnTo>
                <a:lnTo>
                  <a:pt x="516636" y="1215581"/>
                </a:lnTo>
                <a:lnTo>
                  <a:pt x="514921" y="1215581"/>
                </a:lnTo>
                <a:lnTo>
                  <a:pt x="509778" y="1213295"/>
                </a:lnTo>
                <a:lnTo>
                  <a:pt x="509207" y="1212723"/>
                </a:lnTo>
                <a:lnTo>
                  <a:pt x="507492" y="1212723"/>
                </a:lnTo>
                <a:lnTo>
                  <a:pt x="505778" y="1213866"/>
                </a:lnTo>
                <a:lnTo>
                  <a:pt x="501777" y="1212723"/>
                </a:lnTo>
                <a:lnTo>
                  <a:pt x="499491" y="1213295"/>
                </a:lnTo>
                <a:lnTo>
                  <a:pt x="496634" y="1211580"/>
                </a:lnTo>
                <a:lnTo>
                  <a:pt x="495491" y="1211580"/>
                </a:lnTo>
                <a:lnTo>
                  <a:pt x="493776" y="1213295"/>
                </a:lnTo>
                <a:lnTo>
                  <a:pt x="490918" y="1217295"/>
                </a:lnTo>
                <a:lnTo>
                  <a:pt x="486346" y="1221296"/>
                </a:lnTo>
                <a:lnTo>
                  <a:pt x="484061" y="1224153"/>
                </a:lnTo>
                <a:lnTo>
                  <a:pt x="479488" y="1224725"/>
                </a:lnTo>
                <a:lnTo>
                  <a:pt x="476631" y="1227011"/>
                </a:lnTo>
                <a:lnTo>
                  <a:pt x="473774" y="1227011"/>
                </a:lnTo>
                <a:lnTo>
                  <a:pt x="437197" y="1249299"/>
                </a:lnTo>
                <a:lnTo>
                  <a:pt x="411480" y="1268159"/>
                </a:lnTo>
                <a:lnTo>
                  <a:pt x="402336" y="1271588"/>
                </a:lnTo>
                <a:lnTo>
                  <a:pt x="377762" y="1295590"/>
                </a:lnTo>
                <a:lnTo>
                  <a:pt x="365760" y="1303020"/>
                </a:lnTo>
                <a:lnTo>
                  <a:pt x="307467" y="1301877"/>
                </a:lnTo>
                <a:lnTo>
                  <a:pt x="276606" y="1312736"/>
                </a:lnTo>
                <a:lnTo>
                  <a:pt x="254317" y="1312164"/>
                </a:lnTo>
                <a:lnTo>
                  <a:pt x="230886" y="1319594"/>
                </a:lnTo>
                <a:lnTo>
                  <a:pt x="232600" y="1322451"/>
                </a:lnTo>
                <a:lnTo>
                  <a:pt x="233743" y="1324737"/>
                </a:lnTo>
                <a:lnTo>
                  <a:pt x="230886" y="1324737"/>
                </a:lnTo>
                <a:lnTo>
                  <a:pt x="226886" y="1329309"/>
                </a:lnTo>
                <a:lnTo>
                  <a:pt x="224600" y="1331023"/>
                </a:lnTo>
                <a:lnTo>
                  <a:pt x="222885" y="1331595"/>
                </a:lnTo>
                <a:lnTo>
                  <a:pt x="221742" y="1332738"/>
                </a:lnTo>
                <a:lnTo>
                  <a:pt x="222313" y="1335024"/>
                </a:lnTo>
                <a:lnTo>
                  <a:pt x="221742" y="1336167"/>
                </a:lnTo>
                <a:lnTo>
                  <a:pt x="218884" y="1333310"/>
                </a:lnTo>
                <a:lnTo>
                  <a:pt x="213170" y="1333310"/>
                </a:lnTo>
                <a:lnTo>
                  <a:pt x="212598" y="1333881"/>
                </a:lnTo>
                <a:lnTo>
                  <a:pt x="213170" y="1336167"/>
                </a:lnTo>
                <a:lnTo>
                  <a:pt x="210884" y="1336739"/>
                </a:lnTo>
                <a:lnTo>
                  <a:pt x="209741" y="1339596"/>
                </a:lnTo>
                <a:lnTo>
                  <a:pt x="212026" y="1340168"/>
                </a:lnTo>
                <a:lnTo>
                  <a:pt x="213170" y="1341311"/>
                </a:lnTo>
                <a:lnTo>
                  <a:pt x="210312" y="1342454"/>
                </a:lnTo>
                <a:lnTo>
                  <a:pt x="208597" y="1345883"/>
                </a:lnTo>
                <a:lnTo>
                  <a:pt x="206312" y="1346454"/>
                </a:lnTo>
                <a:lnTo>
                  <a:pt x="206883" y="1347597"/>
                </a:lnTo>
                <a:lnTo>
                  <a:pt x="208597" y="1348169"/>
                </a:lnTo>
                <a:lnTo>
                  <a:pt x="209169" y="1351026"/>
                </a:lnTo>
                <a:lnTo>
                  <a:pt x="210884" y="1354455"/>
                </a:lnTo>
                <a:lnTo>
                  <a:pt x="208026" y="1354455"/>
                </a:lnTo>
                <a:lnTo>
                  <a:pt x="208026" y="1355027"/>
                </a:lnTo>
                <a:lnTo>
                  <a:pt x="209169" y="1357884"/>
                </a:lnTo>
                <a:lnTo>
                  <a:pt x="208026" y="1360170"/>
                </a:lnTo>
                <a:lnTo>
                  <a:pt x="208026" y="1361313"/>
                </a:lnTo>
                <a:lnTo>
                  <a:pt x="205740" y="1361885"/>
                </a:lnTo>
                <a:lnTo>
                  <a:pt x="205168" y="1362456"/>
                </a:lnTo>
                <a:lnTo>
                  <a:pt x="207454" y="1364742"/>
                </a:lnTo>
                <a:lnTo>
                  <a:pt x="208026" y="1367028"/>
                </a:lnTo>
                <a:lnTo>
                  <a:pt x="207454" y="1368171"/>
                </a:lnTo>
                <a:lnTo>
                  <a:pt x="206312" y="1369314"/>
                </a:lnTo>
                <a:lnTo>
                  <a:pt x="205168" y="1370457"/>
                </a:lnTo>
                <a:lnTo>
                  <a:pt x="204597" y="1371600"/>
                </a:lnTo>
                <a:lnTo>
                  <a:pt x="202883" y="1372743"/>
                </a:lnTo>
                <a:lnTo>
                  <a:pt x="201168" y="1373314"/>
                </a:lnTo>
                <a:lnTo>
                  <a:pt x="199454" y="1372743"/>
                </a:lnTo>
                <a:lnTo>
                  <a:pt x="197739" y="1372743"/>
                </a:lnTo>
                <a:lnTo>
                  <a:pt x="196025" y="1373314"/>
                </a:lnTo>
                <a:lnTo>
                  <a:pt x="194882" y="1375029"/>
                </a:lnTo>
                <a:lnTo>
                  <a:pt x="193738" y="1376172"/>
                </a:lnTo>
                <a:lnTo>
                  <a:pt x="192024" y="1376744"/>
                </a:lnTo>
                <a:lnTo>
                  <a:pt x="190309" y="1375601"/>
                </a:lnTo>
                <a:lnTo>
                  <a:pt x="189167" y="1374458"/>
                </a:lnTo>
                <a:lnTo>
                  <a:pt x="188024" y="1373886"/>
                </a:lnTo>
                <a:lnTo>
                  <a:pt x="185738" y="1373886"/>
                </a:lnTo>
                <a:lnTo>
                  <a:pt x="184595" y="1375029"/>
                </a:lnTo>
                <a:lnTo>
                  <a:pt x="182880" y="1374458"/>
                </a:lnTo>
                <a:lnTo>
                  <a:pt x="182309" y="1372743"/>
                </a:lnTo>
                <a:lnTo>
                  <a:pt x="181166" y="1371600"/>
                </a:lnTo>
                <a:lnTo>
                  <a:pt x="180022" y="1369886"/>
                </a:lnTo>
                <a:lnTo>
                  <a:pt x="178879" y="1368743"/>
                </a:lnTo>
                <a:lnTo>
                  <a:pt x="177165" y="1368743"/>
                </a:lnTo>
                <a:lnTo>
                  <a:pt x="174879" y="1368171"/>
                </a:lnTo>
                <a:lnTo>
                  <a:pt x="173164" y="1367600"/>
                </a:lnTo>
                <a:lnTo>
                  <a:pt x="171450" y="1366456"/>
                </a:lnTo>
                <a:lnTo>
                  <a:pt x="170879" y="1365314"/>
                </a:lnTo>
                <a:lnTo>
                  <a:pt x="169736" y="1363599"/>
                </a:lnTo>
                <a:lnTo>
                  <a:pt x="169164" y="1362456"/>
                </a:lnTo>
                <a:lnTo>
                  <a:pt x="168021" y="1361313"/>
                </a:lnTo>
                <a:lnTo>
                  <a:pt x="166307" y="1360170"/>
                </a:lnTo>
                <a:lnTo>
                  <a:pt x="165735" y="1358456"/>
                </a:lnTo>
                <a:lnTo>
                  <a:pt x="165163" y="1356741"/>
                </a:lnTo>
                <a:lnTo>
                  <a:pt x="164592" y="1354455"/>
                </a:lnTo>
                <a:lnTo>
                  <a:pt x="164021" y="1352740"/>
                </a:lnTo>
                <a:lnTo>
                  <a:pt x="163449" y="1351026"/>
                </a:lnTo>
                <a:lnTo>
                  <a:pt x="162306" y="1349883"/>
                </a:lnTo>
                <a:lnTo>
                  <a:pt x="161163" y="1348740"/>
                </a:lnTo>
                <a:lnTo>
                  <a:pt x="160592" y="1347026"/>
                </a:lnTo>
                <a:lnTo>
                  <a:pt x="160020" y="1344739"/>
                </a:lnTo>
                <a:lnTo>
                  <a:pt x="160020" y="1340739"/>
                </a:lnTo>
                <a:lnTo>
                  <a:pt x="159449" y="1338453"/>
                </a:lnTo>
                <a:lnTo>
                  <a:pt x="158305" y="1336739"/>
                </a:lnTo>
                <a:lnTo>
                  <a:pt x="157734" y="1335596"/>
                </a:lnTo>
                <a:lnTo>
                  <a:pt x="156591" y="1333881"/>
                </a:lnTo>
                <a:lnTo>
                  <a:pt x="156019" y="1332738"/>
                </a:lnTo>
                <a:lnTo>
                  <a:pt x="154877" y="1331023"/>
                </a:lnTo>
                <a:lnTo>
                  <a:pt x="154305" y="1329309"/>
                </a:lnTo>
                <a:lnTo>
                  <a:pt x="153734" y="1327595"/>
                </a:lnTo>
                <a:lnTo>
                  <a:pt x="153734" y="1325309"/>
                </a:lnTo>
                <a:lnTo>
                  <a:pt x="153162" y="1323023"/>
                </a:lnTo>
                <a:lnTo>
                  <a:pt x="153162" y="1321308"/>
                </a:lnTo>
                <a:lnTo>
                  <a:pt x="152590" y="1319594"/>
                </a:lnTo>
                <a:lnTo>
                  <a:pt x="152019" y="1317308"/>
                </a:lnTo>
                <a:lnTo>
                  <a:pt x="151448" y="1315022"/>
                </a:lnTo>
                <a:lnTo>
                  <a:pt x="150876" y="1313307"/>
                </a:lnTo>
                <a:lnTo>
                  <a:pt x="150304" y="1312164"/>
                </a:lnTo>
                <a:lnTo>
                  <a:pt x="148590" y="1312164"/>
                </a:lnTo>
                <a:lnTo>
                  <a:pt x="146875" y="1312736"/>
                </a:lnTo>
                <a:lnTo>
                  <a:pt x="145733" y="1313879"/>
                </a:lnTo>
                <a:lnTo>
                  <a:pt x="144018" y="1315022"/>
                </a:lnTo>
                <a:lnTo>
                  <a:pt x="142875" y="1316164"/>
                </a:lnTo>
                <a:lnTo>
                  <a:pt x="141161" y="1316736"/>
                </a:lnTo>
                <a:lnTo>
                  <a:pt x="140017" y="1317879"/>
                </a:lnTo>
                <a:lnTo>
                  <a:pt x="138875" y="1319022"/>
                </a:lnTo>
                <a:lnTo>
                  <a:pt x="137160" y="1320165"/>
                </a:lnTo>
                <a:lnTo>
                  <a:pt x="136017" y="1320737"/>
                </a:lnTo>
                <a:lnTo>
                  <a:pt x="134302" y="1319594"/>
                </a:lnTo>
                <a:lnTo>
                  <a:pt x="133160" y="1319022"/>
                </a:lnTo>
                <a:lnTo>
                  <a:pt x="131445" y="1318451"/>
                </a:lnTo>
                <a:lnTo>
                  <a:pt x="125158" y="1318451"/>
                </a:lnTo>
                <a:lnTo>
                  <a:pt x="123444" y="1317308"/>
                </a:lnTo>
                <a:lnTo>
                  <a:pt x="122301" y="1316736"/>
                </a:lnTo>
                <a:lnTo>
                  <a:pt x="121158" y="1315022"/>
                </a:lnTo>
                <a:lnTo>
                  <a:pt x="119444" y="1314450"/>
                </a:lnTo>
                <a:lnTo>
                  <a:pt x="118300" y="1313307"/>
                </a:lnTo>
                <a:lnTo>
                  <a:pt x="116586" y="1312164"/>
                </a:lnTo>
                <a:lnTo>
                  <a:pt x="115443" y="1311593"/>
                </a:lnTo>
                <a:lnTo>
                  <a:pt x="113729" y="1310450"/>
                </a:lnTo>
                <a:lnTo>
                  <a:pt x="112014" y="1309878"/>
                </a:lnTo>
                <a:lnTo>
                  <a:pt x="110300" y="1309878"/>
                </a:lnTo>
                <a:lnTo>
                  <a:pt x="108013" y="1310450"/>
                </a:lnTo>
                <a:lnTo>
                  <a:pt x="106299" y="1311021"/>
                </a:lnTo>
                <a:lnTo>
                  <a:pt x="106871" y="1309306"/>
                </a:lnTo>
                <a:lnTo>
                  <a:pt x="108013" y="1303592"/>
                </a:lnTo>
                <a:lnTo>
                  <a:pt x="109156" y="1297877"/>
                </a:lnTo>
                <a:lnTo>
                  <a:pt x="110300" y="1291590"/>
                </a:lnTo>
                <a:lnTo>
                  <a:pt x="111442" y="1285875"/>
                </a:lnTo>
                <a:lnTo>
                  <a:pt x="112586" y="1280160"/>
                </a:lnTo>
                <a:lnTo>
                  <a:pt x="113729" y="1273873"/>
                </a:lnTo>
                <a:lnTo>
                  <a:pt x="114871" y="1268159"/>
                </a:lnTo>
                <a:lnTo>
                  <a:pt x="116015" y="1262444"/>
                </a:lnTo>
                <a:lnTo>
                  <a:pt x="117158" y="1256157"/>
                </a:lnTo>
                <a:lnTo>
                  <a:pt x="118300" y="1250442"/>
                </a:lnTo>
                <a:lnTo>
                  <a:pt x="119444" y="1244727"/>
                </a:lnTo>
                <a:lnTo>
                  <a:pt x="120587" y="1238440"/>
                </a:lnTo>
                <a:lnTo>
                  <a:pt x="121729" y="1232726"/>
                </a:lnTo>
                <a:lnTo>
                  <a:pt x="122873" y="1227011"/>
                </a:lnTo>
                <a:lnTo>
                  <a:pt x="124015" y="1220724"/>
                </a:lnTo>
                <a:lnTo>
                  <a:pt x="122873" y="1219010"/>
                </a:lnTo>
                <a:lnTo>
                  <a:pt x="122301" y="1217295"/>
                </a:lnTo>
                <a:lnTo>
                  <a:pt x="120587" y="1216723"/>
                </a:lnTo>
                <a:lnTo>
                  <a:pt x="120015" y="1215581"/>
                </a:lnTo>
                <a:lnTo>
                  <a:pt x="119444" y="1213866"/>
                </a:lnTo>
                <a:lnTo>
                  <a:pt x="118872" y="1211580"/>
                </a:lnTo>
                <a:lnTo>
                  <a:pt x="117729" y="1210437"/>
                </a:lnTo>
                <a:lnTo>
                  <a:pt x="117158" y="1208723"/>
                </a:lnTo>
                <a:lnTo>
                  <a:pt x="117158" y="1206437"/>
                </a:lnTo>
                <a:lnTo>
                  <a:pt x="117729" y="1204722"/>
                </a:lnTo>
                <a:lnTo>
                  <a:pt x="117729" y="1195578"/>
                </a:lnTo>
                <a:lnTo>
                  <a:pt x="118300" y="1193864"/>
                </a:lnTo>
                <a:lnTo>
                  <a:pt x="116586" y="1192149"/>
                </a:lnTo>
                <a:lnTo>
                  <a:pt x="115443" y="1191006"/>
                </a:lnTo>
                <a:lnTo>
                  <a:pt x="113729" y="1190435"/>
                </a:lnTo>
                <a:lnTo>
                  <a:pt x="112586" y="1189292"/>
                </a:lnTo>
                <a:lnTo>
                  <a:pt x="111442" y="1187577"/>
                </a:lnTo>
                <a:lnTo>
                  <a:pt x="110300" y="1186434"/>
                </a:lnTo>
                <a:lnTo>
                  <a:pt x="109728" y="1184720"/>
                </a:lnTo>
                <a:lnTo>
                  <a:pt x="108585" y="1183577"/>
                </a:lnTo>
                <a:lnTo>
                  <a:pt x="107442" y="1182434"/>
                </a:lnTo>
                <a:lnTo>
                  <a:pt x="105727" y="1181290"/>
                </a:lnTo>
                <a:lnTo>
                  <a:pt x="104013" y="1180719"/>
                </a:lnTo>
                <a:lnTo>
                  <a:pt x="102298" y="1181290"/>
                </a:lnTo>
                <a:lnTo>
                  <a:pt x="100584" y="1182434"/>
                </a:lnTo>
                <a:lnTo>
                  <a:pt x="99441" y="1183577"/>
                </a:lnTo>
                <a:lnTo>
                  <a:pt x="97727" y="1184148"/>
                </a:lnTo>
                <a:lnTo>
                  <a:pt x="96583" y="1185863"/>
                </a:lnTo>
                <a:lnTo>
                  <a:pt x="94869" y="1186434"/>
                </a:lnTo>
                <a:lnTo>
                  <a:pt x="93154" y="1185863"/>
                </a:lnTo>
                <a:lnTo>
                  <a:pt x="92012" y="1184720"/>
                </a:lnTo>
                <a:lnTo>
                  <a:pt x="90297" y="1183577"/>
                </a:lnTo>
                <a:lnTo>
                  <a:pt x="88583" y="1183005"/>
                </a:lnTo>
                <a:lnTo>
                  <a:pt x="86296" y="1183005"/>
                </a:lnTo>
                <a:lnTo>
                  <a:pt x="84582" y="1182434"/>
                </a:lnTo>
                <a:lnTo>
                  <a:pt x="82867" y="1181862"/>
                </a:lnTo>
                <a:lnTo>
                  <a:pt x="81725" y="1180719"/>
                </a:lnTo>
                <a:lnTo>
                  <a:pt x="81153" y="1179005"/>
                </a:lnTo>
                <a:lnTo>
                  <a:pt x="80010" y="1177290"/>
                </a:lnTo>
                <a:lnTo>
                  <a:pt x="79438" y="1175576"/>
                </a:lnTo>
                <a:lnTo>
                  <a:pt x="80010" y="1173289"/>
                </a:lnTo>
                <a:lnTo>
                  <a:pt x="80010" y="1167003"/>
                </a:lnTo>
                <a:lnTo>
                  <a:pt x="80581" y="1165289"/>
                </a:lnTo>
                <a:lnTo>
                  <a:pt x="82296" y="1164146"/>
                </a:lnTo>
                <a:lnTo>
                  <a:pt x="83439" y="1163003"/>
                </a:lnTo>
                <a:lnTo>
                  <a:pt x="84011" y="1161288"/>
                </a:lnTo>
                <a:lnTo>
                  <a:pt x="84582" y="1160145"/>
                </a:lnTo>
                <a:lnTo>
                  <a:pt x="84582" y="1157859"/>
                </a:lnTo>
                <a:lnTo>
                  <a:pt x="84011" y="1155573"/>
                </a:lnTo>
                <a:lnTo>
                  <a:pt x="85154" y="1153859"/>
                </a:lnTo>
                <a:lnTo>
                  <a:pt x="85725" y="1152715"/>
                </a:lnTo>
                <a:lnTo>
                  <a:pt x="86296" y="1150430"/>
                </a:lnTo>
                <a:lnTo>
                  <a:pt x="86296" y="1146429"/>
                </a:lnTo>
                <a:lnTo>
                  <a:pt x="85725" y="1144143"/>
                </a:lnTo>
                <a:lnTo>
                  <a:pt x="85154" y="1143000"/>
                </a:lnTo>
                <a:lnTo>
                  <a:pt x="84011" y="1141286"/>
                </a:lnTo>
                <a:lnTo>
                  <a:pt x="84011" y="1139571"/>
                </a:lnTo>
                <a:lnTo>
                  <a:pt x="83439" y="1137285"/>
                </a:lnTo>
                <a:lnTo>
                  <a:pt x="83439" y="1134999"/>
                </a:lnTo>
                <a:lnTo>
                  <a:pt x="82867" y="1133285"/>
                </a:lnTo>
                <a:lnTo>
                  <a:pt x="81153" y="1132142"/>
                </a:lnTo>
                <a:lnTo>
                  <a:pt x="80581" y="1130998"/>
                </a:lnTo>
                <a:lnTo>
                  <a:pt x="80010" y="1128713"/>
                </a:lnTo>
                <a:lnTo>
                  <a:pt x="78867" y="1127570"/>
                </a:lnTo>
                <a:lnTo>
                  <a:pt x="77724" y="1126427"/>
                </a:lnTo>
                <a:lnTo>
                  <a:pt x="75438" y="1126427"/>
                </a:lnTo>
                <a:lnTo>
                  <a:pt x="74295" y="1127570"/>
                </a:lnTo>
                <a:lnTo>
                  <a:pt x="73723" y="1129284"/>
                </a:lnTo>
                <a:lnTo>
                  <a:pt x="72009" y="1130427"/>
                </a:lnTo>
                <a:lnTo>
                  <a:pt x="62865" y="1130427"/>
                </a:lnTo>
                <a:lnTo>
                  <a:pt x="61722" y="1128713"/>
                </a:lnTo>
                <a:lnTo>
                  <a:pt x="61150" y="1127570"/>
                </a:lnTo>
                <a:lnTo>
                  <a:pt x="60579" y="1125284"/>
                </a:lnTo>
                <a:lnTo>
                  <a:pt x="60008" y="1123569"/>
                </a:lnTo>
                <a:lnTo>
                  <a:pt x="59436" y="1122426"/>
                </a:lnTo>
                <a:lnTo>
                  <a:pt x="58293" y="1121283"/>
                </a:lnTo>
                <a:lnTo>
                  <a:pt x="57150" y="1120140"/>
                </a:lnTo>
                <a:lnTo>
                  <a:pt x="56007" y="1119569"/>
                </a:lnTo>
                <a:lnTo>
                  <a:pt x="55435" y="1118426"/>
                </a:lnTo>
                <a:lnTo>
                  <a:pt x="55435" y="1114425"/>
                </a:lnTo>
                <a:lnTo>
                  <a:pt x="54864" y="1112139"/>
                </a:lnTo>
                <a:lnTo>
                  <a:pt x="54864" y="1109853"/>
                </a:lnTo>
                <a:lnTo>
                  <a:pt x="55435" y="1107567"/>
                </a:lnTo>
                <a:lnTo>
                  <a:pt x="55435" y="1102995"/>
                </a:lnTo>
                <a:lnTo>
                  <a:pt x="56007" y="1101852"/>
                </a:lnTo>
                <a:lnTo>
                  <a:pt x="57150" y="1100138"/>
                </a:lnTo>
                <a:lnTo>
                  <a:pt x="57721" y="1098423"/>
                </a:lnTo>
                <a:lnTo>
                  <a:pt x="58865" y="1096709"/>
                </a:lnTo>
                <a:lnTo>
                  <a:pt x="59436" y="1095565"/>
                </a:lnTo>
                <a:lnTo>
                  <a:pt x="60579" y="1093851"/>
                </a:lnTo>
                <a:lnTo>
                  <a:pt x="61150" y="1092137"/>
                </a:lnTo>
                <a:lnTo>
                  <a:pt x="62294" y="1090994"/>
                </a:lnTo>
                <a:lnTo>
                  <a:pt x="62865" y="1089279"/>
                </a:lnTo>
                <a:lnTo>
                  <a:pt x="64008" y="1088136"/>
                </a:lnTo>
                <a:lnTo>
                  <a:pt x="64579" y="1086422"/>
                </a:lnTo>
                <a:lnTo>
                  <a:pt x="65723" y="1085279"/>
                </a:lnTo>
                <a:lnTo>
                  <a:pt x="66865" y="1083564"/>
                </a:lnTo>
                <a:lnTo>
                  <a:pt x="68008" y="1082421"/>
                </a:lnTo>
                <a:lnTo>
                  <a:pt x="68580" y="1080706"/>
                </a:lnTo>
                <a:lnTo>
                  <a:pt x="68580" y="1078992"/>
                </a:lnTo>
                <a:lnTo>
                  <a:pt x="68008" y="1076706"/>
                </a:lnTo>
                <a:lnTo>
                  <a:pt x="67437" y="1075563"/>
                </a:lnTo>
                <a:lnTo>
                  <a:pt x="65723" y="1074420"/>
                </a:lnTo>
                <a:lnTo>
                  <a:pt x="65151" y="1072706"/>
                </a:lnTo>
                <a:lnTo>
                  <a:pt x="64008" y="1071563"/>
                </a:lnTo>
                <a:lnTo>
                  <a:pt x="62865" y="1070420"/>
                </a:lnTo>
                <a:lnTo>
                  <a:pt x="61722" y="1069277"/>
                </a:lnTo>
                <a:lnTo>
                  <a:pt x="60579" y="1068134"/>
                </a:lnTo>
                <a:lnTo>
                  <a:pt x="59436" y="1066419"/>
                </a:lnTo>
                <a:lnTo>
                  <a:pt x="58293" y="1065276"/>
                </a:lnTo>
                <a:lnTo>
                  <a:pt x="57150" y="1063562"/>
                </a:lnTo>
                <a:lnTo>
                  <a:pt x="56579" y="1062419"/>
                </a:lnTo>
                <a:lnTo>
                  <a:pt x="55435" y="1061276"/>
                </a:lnTo>
                <a:lnTo>
                  <a:pt x="53150" y="1060704"/>
                </a:lnTo>
                <a:lnTo>
                  <a:pt x="52006" y="1059561"/>
                </a:lnTo>
                <a:lnTo>
                  <a:pt x="50292" y="1058989"/>
                </a:lnTo>
                <a:lnTo>
                  <a:pt x="48577" y="1058418"/>
                </a:lnTo>
                <a:lnTo>
                  <a:pt x="46863" y="1057847"/>
                </a:lnTo>
                <a:lnTo>
                  <a:pt x="45720" y="1056704"/>
                </a:lnTo>
                <a:lnTo>
                  <a:pt x="44006" y="1056132"/>
                </a:lnTo>
                <a:lnTo>
                  <a:pt x="42291" y="1054989"/>
                </a:lnTo>
                <a:lnTo>
                  <a:pt x="41148" y="1053846"/>
                </a:lnTo>
                <a:lnTo>
                  <a:pt x="39433" y="1052703"/>
                </a:lnTo>
                <a:lnTo>
                  <a:pt x="38290" y="1052131"/>
                </a:lnTo>
                <a:lnTo>
                  <a:pt x="36576" y="1050989"/>
                </a:lnTo>
                <a:lnTo>
                  <a:pt x="35433" y="1049846"/>
                </a:lnTo>
                <a:lnTo>
                  <a:pt x="34290" y="1049274"/>
                </a:lnTo>
                <a:lnTo>
                  <a:pt x="65723" y="1024700"/>
                </a:lnTo>
                <a:lnTo>
                  <a:pt x="82296" y="1018413"/>
                </a:lnTo>
                <a:lnTo>
                  <a:pt x="84011" y="1012127"/>
                </a:lnTo>
                <a:lnTo>
                  <a:pt x="89725" y="996125"/>
                </a:lnTo>
                <a:lnTo>
                  <a:pt x="90297" y="990410"/>
                </a:lnTo>
                <a:lnTo>
                  <a:pt x="90869" y="989838"/>
                </a:lnTo>
                <a:lnTo>
                  <a:pt x="95440" y="986980"/>
                </a:lnTo>
                <a:lnTo>
                  <a:pt x="97727" y="986409"/>
                </a:lnTo>
                <a:lnTo>
                  <a:pt x="102298" y="986980"/>
                </a:lnTo>
                <a:lnTo>
                  <a:pt x="103442" y="987552"/>
                </a:lnTo>
                <a:lnTo>
                  <a:pt x="106299" y="989267"/>
                </a:lnTo>
                <a:lnTo>
                  <a:pt x="108585" y="989267"/>
                </a:lnTo>
                <a:lnTo>
                  <a:pt x="109728" y="990410"/>
                </a:lnTo>
                <a:lnTo>
                  <a:pt x="110300" y="992696"/>
                </a:lnTo>
                <a:lnTo>
                  <a:pt x="110871" y="993838"/>
                </a:lnTo>
                <a:lnTo>
                  <a:pt x="112586" y="993838"/>
                </a:lnTo>
                <a:lnTo>
                  <a:pt x="114871" y="992696"/>
                </a:lnTo>
                <a:lnTo>
                  <a:pt x="119444" y="993267"/>
                </a:lnTo>
                <a:lnTo>
                  <a:pt x="120015" y="992696"/>
                </a:lnTo>
                <a:lnTo>
                  <a:pt x="121158" y="989838"/>
                </a:lnTo>
                <a:lnTo>
                  <a:pt x="122873" y="989838"/>
                </a:lnTo>
                <a:lnTo>
                  <a:pt x="126302" y="985266"/>
                </a:lnTo>
                <a:lnTo>
                  <a:pt x="128016" y="985266"/>
                </a:lnTo>
                <a:lnTo>
                  <a:pt x="132017" y="981265"/>
                </a:lnTo>
                <a:lnTo>
                  <a:pt x="134302" y="976122"/>
                </a:lnTo>
                <a:lnTo>
                  <a:pt x="136588" y="973836"/>
                </a:lnTo>
                <a:lnTo>
                  <a:pt x="137731" y="968693"/>
                </a:lnTo>
                <a:lnTo>
                  <a:pt x="146875" y="961835"/>
                </a:lnTo>
                <a:lnTo>
                  <a:pt x="151448" y="960120"/>
                </a:lnTo>
                <a:lnTo>
                  <a:pt x="153734" y="958977"/>
                </a:lnTo>
                <a:lnTo>
                  <a:pt x="155448" y="956691"/>
                </a:lnTo>
                <a:lnTo>
                  <a:pt x="156591" y="952690"/>
                </a:lnTo>
                <a:lnTo>
                  <a:pt x="158877" y="950405"/>
                </a:lnTo>
                <a:lnTo>
                  <a:pt x="160592" y="945261"/>
                </a:lnTo>
                <a:lnTo>
                  <a:pt x="162306" y="944118"/>
                </a:lnTo>
                <a:lnTo>
                  <a:pt x="165735" y="942975"/>
                </a:lnTo>
                <a:lnTo>
                  <a:pt x="169736" y="939546"/>
                </a:lnTo>
                <a:lnTo>
                  <a:pt x="172021" y="938975"/>
                </a:lnTo>
                <a:lnTo>
                  <a:pt x="180022" y="931545"/>
                </a:lnTo>
                <a:lnTo>
                  <a:pt x="180022" y="926402"/>
                </a:lnTo>
                <a:lnTo>
                  <a:pt x="181737" y="923544"/>
                </a:lnTo>
                <a:lnTo>
                  <a:pt x="180594" y="918972"/>
                </a:lnTo>
                <a:lnTo>
                  <a:pt x="176593" y="916114"/>
                </a:lnTo>
                <a:lnTo>
                  <a:pt x="174308" y="915543"/>
                </a:lnTo>
                <a:lnTo>
                  <a:pt x="172593" y="912686"/>
                </a:lnTo>
                <a:lnTo>
                  <a:pt x="172021" y="909828"/>
                </a:lnTo>
                <a:lnTo>
                  <a:pt x="168592" y="906971"/>
                </a:lnTo>
                <a:lnTo>
                  <a:pt x="167450" y="904685"/>
                </a:lnTo>
                <a:lnTo>
                  <a:pt x="165163" y="902398"/>
                </a:lnTo>
                <a:lnTo>
                  <a:pt x="164592" y="900684"/>
                </a:lnTo>
                <a:lnTo>
                  <a:pt x="165163" y="898970"/>
                </a:lnTo>
                <a:lnTo>
                  <a:pt x="166878" y="897255"/>
                </a:lnTo>
                <a:lnTo>
                  <a:pt x="168021" y="895540"/>
                </a:lnTo>
                <a:lnTo>
                  <a:pt x="168592" y="894969"/>
                </a:lnTo>
                <a:lnTo>
                  <a:pt x="173736" y="893826"/>
                </a:lnTo>
                <a:lnTo>
                  <a:pt x="174879" y="892683"/>
                </a:lnTo>
                <a:lnTo>
                  <a:pt x="176022" y="889826"/>
                </a:lnTo>
                <a:lnTo>
                  <a:pt x="175450" y="887539"/>
                </a:lnTo>
                <a:lnTo>
                  <a:pt x="174308" y="886968"/>
                </a:lnTo>
                <a:lnTo>
                  <a:pt x="173164" y="886968"/>
                </a:lnTo>
                <a:lnTo>
                  <a:pt x="172021" y="882396"/>
                </a:lnTo>
                <a:lnTo>
                  <a:pt x="172593" y="877824"/>
                </a:lnTo>
                <a:lnTo>
                  <a:pt x="176022" y="876110"/>
                </a:lnTo>
                <a:lnTo>
                  <a:pt x="177737" y="875538"/>
                </a:lnTo>
                <a:lnTo>
                  <a:pt x="179451" y="874967"/>
                </a:lnTo>
                <a:lnTo>
                  <a:pt x="181166" y="876110"/>
                </a:lnTo>
                <a:lnTo>
                  <a:pt x="182880" y="876110"/>
                </a:lnTo>
                <a:lnTo>
                  <a:pt x="185738" y="871538"/>
                </a:lnTo>
                <a:lnTo>
                  <a:pt x="185166" y="866965"/>
                </a:lnTo>
                <a:lnTo>
                  <a:pt x="185738" y="864108"/>
                </a:lnTo>
                <a:lnTo>
                  <a:pt x="187452" y="861822"/>
                </a:lnTo>
                <a:lnTo>
                  <a:pt x="190881" y="857822"/>
                </a:lnTo>
                <a:lnTo>
                  <a:pt x="190309" y="855536"/>
                </a:lnTo>
                <a:lnTo>
                  <a:pt x="191453" y="852106"/>
                </a:lnTo>
                <a:lnTo>
                  <a:pt x="189738" y="848678"/>
                </a:lnTo>
                <a:lnTo>
                  <a:pt x="189738" y="846963"/>
                </a:lnTo>
                <a:lnTo>
                  <a:pt x="191453" y="844105"/>
                </a:lnTo>
                <a:lnTo>
                  <a:pt x="192596" y="841248"/>
                </a:lnTo>
                <a:lnTo>
                  <a:pt x="192596" y="839534"/>
                </a:lnTo>
                <a:lnTo>
                  <a:pt x="188024" y="830389"/>
                </a:lnTo>
                <a:lnTo>
                  <a:pt x="186880" y="825818"/>
                </a:lnTo>
                <a:lnTo>
                  <a:pt x="186309" y="824103"/>
                </a:lnTo>
                <a:lnTo>
                  <a:pt x="186309" y="821817"/>
                </a:lnTo>
                <a:lnTo>
                  <a:pt x="187452" y="819531"/>
                </a:lnTo>
                <a:lnTo>
                  <a:pt x="188024" y="814959"/>
                </a:lnTo>
                <a:lnTo>
                  <a:pt x="189167" y="813245"/>
                </a:lnTo>
                <a:lnTo>
                  <a:pt x="192596" y="812673"/>
                </a:lnTo>
                <a:lnTo>
                  <a:pt x="193738" y="812102"/>
                </a:lnTo>
                <a:lnTo>
                  <a:pt x="194310" y="810387"/>
                </a:lnTo>
                <a:lnTo>
                  <a:pt x="193738" y="808101"/>
                </a:lnTo>
                <a:lnTo>
                  <a:pt x="193167" y="805815"/>
                </a:lnTo>
                <a:lnTo>
                  <a:pt x="192596" y="803529"/>
                </a:lnTo>
                <a:lnTo>
                  <a:pt x="190309" y="800100"/>
                </a:lnTo>
                <a:lnTo>
                  <a:pt x="194310" y="790956"/>
                </a:lnTo>
                <a:lnTo>
                  <a:pt x="193167" y="788670"/>
                </a:lnTo>
                <a:lnTo>
                  <a:pt x="195453" y="783527"/>
                </a:lnTo>
                <a:lnTo>
                  <a:pt x="194882" y="778955"/>
                </a:lnTo>
                <a:lnTo>
                  <a:pt x="196025" y="777812"/>
                </a:lnTo>
                <a:lnTo>
                  <a:pt x="198882" y="777240"/>
                </a:lnTo>
                <a:lnTo>
                  <a:pt x="199454" y="776669"/>
                </a:lnTo>
                <a:lnTo>
                  <a:pt x="200025" y="773239"/>
                </a:lnTo>
                <a:lnTo>
                  <a:pt x="201739" y="773239"/>
                </a:lnTo>
                <a:lnTo>
                  <a:pt x="203454" y="771525"/>
                </a:lnTo>
                <a:lnTo>
                  <a:pt x="204597" y="770954"/>
                </a:lnTo>
                <a:lnTo>
                  <a:pt x="206312" y="769811"/>
                </a:lnTo>
                <a:lnTo>
                  <a:pt x="206312" y="764667"/>
                </a:lnTo>
                <a:lnTo>
                  <a:pt x="207454" y="763524"/>
                </a:lnTo>
                <a:lnTo>
                  <a:pt x="208597" y="762953"/>
                </a:lnTo>
                <a:lnTo>
                  <a:pt x="210312" y="758952"/>
                </a:lnTo>
                <a:lnTo>
                  <a:pt x="209741" y="757809"/>
                </a:lnTo>
                <a:lnTo>
                  <a:pt x="208026" y="757238"/>
                </a:lnTo>
                <a:lnTo>
                  <a:pt x="205740" y="755523"/>
                </a:lnTo>
                <a:lnTo>
                  <a:pt x="205168" y="753809"/>
                </a:lnTo>
                <a:lnTo>
                  <a:pt x="205740" y="752665"/>
                </a:lnTo>
                <a:lnTo>
                  <a:pt x="210884" y="748094"/>
                </a:lnTo>
                <a:lnTo>
                  <a:pt x="212026" y="746951"/>
                </a:lnTo>
                <a:lnTo>
                  <a:pt x="212598" y="745236"/>
                </a:lnTo>
                <a:lnTo>
                  <a:pt x="212026" y="742379"/>
                </a:lnTo>
                <a:lnTo>
                  <a:pt x="212598" y="739521"/>
                </a:lnTo>
                <a:lnTo>
                  <a:pt x="213170" y="738950"/>
                </a:lnTo>
                <a:lnTo>
                  <a:pt x="217170" y="739521"/>
                </a:lnTo>
                <a:lnTo>
                  <a:pt x="217742" y="738378"/>
                </a:lnTo>
                <a:lnTo>
                  <a:pt x="214313" y="730377"/>
                </a:lnTo>
                <a:lnTo>
                  <a:pt x="214313" y="728663"/>
                </a:lnTo>
                <a:lnTo>
                  <a:pt x="219456" y="722376"/>
                </a:lnTo>
                <a:lnTo>
                  <a:pt x="221171" y="721805"/>
                </a:lnTo>
                <a:lnTo>
                  <a:pt x="224600" y="720090"/>
                </a:lnTo>
                <a:lnTo>
                  <a:pt x="226886" y="721233"/>
                </a:lnTo>
                <a:lnTo>
                  <a:pt x="228029" y="721233"/>
                </a:lnTo>
                <a:lnTo>
                  <a:pt x="232600" y="718947"/>
                </a:lnTo>
                <a:lnTo>
                  <a:pt x="233743" y="718376"/>
                </a:lnTo>
                <a:lnTo>
                  <a:pt x="233743" y="716661"/>
                </a:lnTo>
                <a:lnTo>
                  <a:pt x="231458" y="713804"/>
                </a:lnTo>
                <a:lnTo>
                  <a:pt x="230886" y="712089"/>
                </a:lnTo>
                <a:lnTo>
                  <a:pt x="232029" y="705231"/>
                </a:lnTo>
                <a:lnTo>
                  <a:pt x="231458" y="704088"/>
                </a:lnTo>
                <a:lnTo>
                  <a:pt x="230314" y="697230"/>
                </a:lnTo>
                <a:lnTo>
                  <a:pt x="228029" y="692658"/>
                </a:lnTo>
                <a:lnTo>
                  <a:pt x="227457" y="688658"/>
                </a:lnTo>
                <a:lnTo>
                  <a:pt x="226314" y="686943"/>
                </a:lnTo>
                <a:lnTo>
                  <a:pt x="221742" y="685229"/>
                </a:lnTo>
                <a:lnTo>
                  <a:pt x="219456" y="683514"/>
                </a:lnTo>
                <a:lnTo>
                  <a:pt x="216027" y="682943"/>
                </a:lnTo>
                <a:lnTo>
                  <a:pt x="214884" y="681800"/>
                </a:lnTo>
                <a:lnTo>
                  <a:pt x="213741" y="678371"/>
                </a:lnTo>
                <a:lnTo>
                  <a:pt x="212598" y="672084"/>
                </a:lnTo>
                <a:lnTo>
                  <a:pt x="205740" y="665226"/>
                </a:lnTo>
                <a:lnTo>
                  <a:pt x="199454" y="661226"/>
                </a:lnTo>
                <a:lnTo>
                  <a:pt x="197739" y="659511"/>
                </a:lnTo>
                <a:lnTo>
                  <a:pt x="198882" y="657797"/>
                </a:lnTo>
                <a:lnTo>
                  <a:pt x="202311" y="656654"/>
                </a:lnTo>
                <a:lnTo>
                  <a:pt x="202311" y="653796"/>
                </a:lnTo>
                <a:lnTo>
                  <a:pt x="200025" y="645795"/>
                </a:lnTo>
                <a:lnTo>
                  <a:pt x="200025" y="641795"/>
                </a:lnTo>
                <a:lnTo>
                  <a:pt x="198882" y="638365"/>
                </a:lnTo>
                <a:lnTo>
                  <a:pt x="197739" y="630936"/>
                </a:lnTo>
                <a:lnTo>
                  <a:pt x="197739" y="627507"/>
                </a:lnTo>
                <a:lnTo>
                  <a:pt x="198311" y="623506"/>
                </a:lnTo>
                <a:lnTo>
                  <a:pt x="200025" y="621221"/>
                </a:lnTo>
                <a:lnTo>
                  <a:pt x="202883" y="613220"/>
                </a:lnTo>
                <a:lnTo>
                  <a:pt x="205740" y="610934"/>
                </a:lnTo>
                <a:lnTo>
                  <a:pt x="207454" y="607505"/>
                </a:lnTo>
                <a:lnTo>
                  <a:pt x="209741" y="604647"/>
                </a:lnTo>
                <a:lnTo>
                  <a:pt x="213741" y="602933"/>
                </a:lnTo>
                <a:lnTo>
                  <a:pt x="214313" y="602361"/>
                </a:lnTo>
                <a:lnTo>
                  <a:pt x="214313" y="601218"/>
                </a:lnTo>
                <a:lnTo>
                  <a:pt x="215455" y="600075"/>
                </a:lnTo>
                <a:lnTo>
                  <a:pt x="218313" y="600647"/>
                </a:lnTo>
                <a:lnTo>
                  <a:pt x="218884" y="600075"/>
                </a:lnTo>
                <a:lnTo>
                  <a:pt x="219456" y="593788"/>
                </a:lnTo>
                <a:lnTo>
                  <a:pt x="218313" y="590360"/>
                </a:lnTo>
                <a:lnTo>
                  <a:pt x="218313" y="588645"/>
                </a:lnTo>
                <a:lnTo>
                  <a:pt x="219456" y="586930"/>
                </a:lnTo>
                <a:lnTo>
                  <a:pt x="222885" y="585788"/>
                </a:lnTo>
                <a:lnTo>
                  <a:pt x="224028" y="582930"/>
                </a:lnTo>
                <a:lnTo>
                  <a:pt x="225171" y="580072"/>
                </a:lnTo>
                <a:lnTo>
                  <a:pt x="229171" y="578930"/>
                </a:lnTo>
                <a:lnTo>
                  <a:pt x="230886" y="574929"/>
                </a:lnTo>
                <a:lnTo>
                  <a:pt x="233743" y="573786"/>
                </a:lnTo>
                <a:lnTo>
                  <a:pt x="234315" y="571500"/>
                </a:lnTo>
                <a:lnTo>
                  <a:pt x="233743" y="568643"/>
                </a:lnTo>
                <a:lnTo>
                  <a:pt x="230314" y="561213"/>
                </a:lnTo>
                <a:lnTo>
                  <a:pt x="231458" y="560070"/>
                </a:lnTo>
                <a:lnTo>
                  <a:pt x="235458" y="561213"/>
                </a:lnTo>
                <a:lnTo>
                  <a:pt x="238316" y="561213"/>
                </a:lnTo>
                <a:lnTo>
                  <a:pt x="238316" y="557784"/>
                </a:lnTo>
                <a:lnTo>
                  <a:pt x="236029" y="554355"/>
                </a:lnTo>
                <a:lnTo>
                  <a:pt x="232029" y="551497"/>
                </a:lnTo>
                <a:lnTo>
                  <a:pt x="232029" y="549783"/>
                </a:lnTo>
                <a:lnTo>
                  <a:pt x="233743" y="545783"/>
                </a:lnTo>
                <a:lnTo>
                  <a:pt x="233743" y="544639"/>
                </a:lnTo>
                <a:lnTo>
                  <a:pt x="229171" y="538353"/>
                </a:lnTo>
                <a:lnTo>
                  <a:pt x="226886" y="537210"/>
                </a:lnTo>
                <a:lnTo>
                  <a:pt x="225742" y="534353"/>
                </a:lnTo>
                <a:lnTo>
                  <a:pt x="226314" y="533210"/>
                </a:lnTo>
                <a:lnTo>
                  <a:pt x="226886" y="532067"/>
                </a:lnTo>
                <a:lnTo>
                  <a:pt x="225742" y="529780"/>
                </a:lnTo>
                <a:lnTo>
                  <a:pt x="224028" y="529209"/>
                </a:lnTo>
                <a:lnTo>
                  <a:pt x="222313" y="529209"/>
                </a:lnTo>
                <a:lnTo>
                  <a:pt x="215455" y="530923"/>
                </a:lnTo>
                <a:lnTo>
                  <a:pt x="213170" y="530923"/>
                </a:lnTo>
                <a:lnTo>
                  <a:pt x="208597" y="526923"/>
                </a:lnTo>
                <a:lnTo>
                  <a:pt x="206312" y="525780"/>
                </a:lnTo>
                <a:lnTo>
                  <a:pt x="204597" y="526352"/>
                </a:lnTo>
                <a:lnTo>
                  <a:pt x="201739" y="526923"/>
                </a:lnTo>
                <a:lnTo>
                  <a:pt x="198311" y="529209"/>
                </a:lnTo>
                <a:lnTo>
                  <a:pt x="194882" y="533781"/>
                </a:lnTo>
                <a:lnTo>
                  <a:pt x="190309" y="535496"/>
                </a:lnTo>
                <a:lnTo>
                  <a:pt x="188595" y="536638"/>
                </a:lnTo>
                <a:lnTo>
                  <a:pt x="188024" y="537781"/>
                </a:lnTo>
                <a:lnTo>
                  <a:pt x="188024" y="538353"/>
                </a:lnTo>
                <a:lnTo>
                  <a:pt x="192024" y="541782"/>
                </a:lnTo>
                <a:lnTo>
                  <a:pt x="192596" y="542925"/>
                </a:lnTo>
                <a:lnTo>
                  <a:pt x="192596" y="545783"/>
                </a:lnTo>
                <a:lnTo>
                  <a:pt x="191453" y="548069"/>
                </a:lnTo>
                <a:lnTo>
                  <a:pt x="188595" y="550926"/>
                </a:lnTo>
                <a:lnTo>
                  <a:pt x="184595" y="552640"/>
                </a:lnTo>
                <a:lnTo>
                  <a:pt x="184023" y="553784"/>
                </a:lnTo>
                <a:lnTo>
                  <a:pt x="183451" y="558355"/>
                </a:lnTo>
                <a:lnTo>
                  <a:pt x="184023" y="560070"/>
                </a:lnTo>
                <a:lnTo>
                  <a:pt x="185166" y="560070"/>
                </a:lnTo>
                <a:lnTo>
                  <a:pt x="189738" y="558355"/>
                </a:lnTo>
                <a:lnTo>
                  <a:pt x="192024" y="558927"/>
                </a:lnTo>
                <a:lnTo>
                  <a:pt x="193167" y="559498"/>
                </a:lnTo>
                <a:lnTo>
                  <a:pt x="189167" y="562928"/>
                </a:lnTo>
                <a:lnTo>
                  <a:pt x="188595" y="564071"/>
                </a:lnTo>
                <a:lnTo>
                  <a:pt x="185738" y="567500"/>
                </a:lnTo>
                <a:lnTo>
                  <a:pt x="182880" y="568643"/>
                </a:lnTo>
                <a:lnTo>
                  <a:pt x="178879" y="569786"/>
                </a:lnTo>
                <a:lnTo>
                  <a:pt x="173164" y="570929"/>
                </a:lnTo>
                <a:lnTo>
                  <a:pt x="170307" y="567500"/>
                </a:lnTo>
                <a:lnTo>
                  <a:pt x="167450" y="565785"/>
                </a:lnTo>
                <a:lnTo>
                  <a:pt x="164021" y="562356"/>
                </a:lnTo>
                <a:lnTo>
                  <a:pt x="162306" y="563499"/>
                </a:lnTo>
                <a:lnTo>
                  <a:pt x="160020" y="565213"/>
                </a:lnTo>
                <a:lnTo>
                  <a:pt x="157734" y="565213"/>
                </a:lnTo>
                <a:lnTo>
                  <a:pt x="153734" y="568071"/>
                </a:lnTo>
                <a:lnTo>
                  <a:pt x="149733" y="567500"/>
                </a:lnTo>
                <a:lnTo>
                  <a:pt x="148019" y="568071"/>
                </a:lnTo>
                <a:lnTo>
                  <a:pt x="148019" y="565213"/>
                </a:lnTo>
                <a:lnTo>
                  <a:pt x="146304" y="565213"/>
                </a:lnTo>
                <a:lnTo>
                  <a:pt x="145733" y="559498"/>
                </a:lnTo>
                <a:lnTo>
                  <a:pt x="144590" y="558927"/>
                </a:lnTo>
                <a:lnTo>
                  <a:pt x="144018" y="557213"/>
                </a:lnTo>
                <a:lnTo>
                  <a:pt x="142875" y="556070"/>
                </a:lnTo>
                <a:lnTo>
                  <a:pt x="137160" y="556641"/>
                </a:lnTo>
                <a:lnTo>
                  <a:pt x="136017" y="556070"/>
                </a:lnTo>
                <a:lnTo>
                  <a:pt x="136017" y="551497"/>
                </a:lnTo>
                <a:lnTo>
                  <a:pt x="135446" y="550355"/>
                </a:lnTo>
                <a:lnTo>
                  <a:pt x="132588" y="547497"/>
                </a:lnTo>
                <a:lnTo>
                  <a:pt x="133160" y="546354"/>
                </a:lnTo>
                <a:lnTo>
                  <a:pt x="136017" y="543497"/>
                </a:lnTo>
                <a:lnTo>
                  <a:pt x="136017" y="541782"/>
                </a:lnTo>
                <a:lnTo>
                  <a:pt x="134874" y="541211"/>
                </a:lnTo>
                <a:lnTo>
                  <a:pt x="133731" y="541211"/>
                </a:lnTo>
                <a:lnTo>
                  <a:pt x="132017" y="541782"/>
                </a:lnTo>
                <a:lnTo>
                  <a:pt x="130873" y="545211"/>
                </a:lnTo>
                <a:lnTo>
                  <a:pt x="126302" y="546354"/>
                </a:lnTo>
                <a:lnTo>
                  <a:pt x="123444" y="546354"/>
                </a:lnTo>
                <a:lnTo>
                  <a:pt x="122301" y="545783"/>
                </a:lnTo>
                <a:lnTo>
                  <a:pt x="123444" y="542925"/>
                </a:lnTo>
                <a:lnTo>
                  <a:pt x="120587" y="540639"/>
                </a:lnTo>
                <a:lnTo>
                  <a:pt x="120015" y="536638"/>
                </a:lnTo>
                <a:lnTo>
                  <a:pt x="117729" y="534924"/>
                </a:lnTo>
                <a:lnTo>
                  <a:pt x="113729" y="534924"/>
                </a:lnTo>
                <a:lnTo>
                  <a:pt x="109728" y="532638"/>
                </a:lnTo>
                <a:lnTo>
                  <a:pt x="108013" y="530923"/>
                </a:lnTo>
                <a:lnTo>
                  <a:pt x="105727" y="525209"/>
                </a:lnTo>
                <a:lnTo>
                  <a:pt x="103442" y="525209"/>
                </a:lnTo>
                <a:lnTo>
                  <a:pt x="101727" y="526923"/>
                </a:lnTo>
                <a:lnTo>
                  <a:pt x="100584" y="526923"/>
                </a:lnTo>
                <a:lnTo>
                  <a:pt x="98869" y="525780"/>
                </a:lnTo>
                <a:lnTo>
                  <a:pt x="96583" y="522351"/>
                </a:lnTo>
                <a:lnTo>
                  <a:pt x="95440" y="521208"/>
                </a:lnTo>
                <a:lnTo>
                  <a:pt x="96012" y="517779"/>
                </a:lnTo>
                <a:lnTo>
                  <a:pt x="94298" y="516064"/>
                </a:lnTo>
                <a:lnTo>
                  <a:pt x="93726" y="514350"/>
                </a:lnTo>
                <a:lnTo>
                  <a:pt x="94298" y="513207"/>
                </a:lnTo>
                <a:lnTo>
                  <a:pt x="97727" y="513207"/>
                </a:lnTo>
                <a:lnTo>
                  <a:pt x="99441" y="512636"/>
                </a:lnTo>
                <a:lnTo>
                  <a:pt x="104013" y="507492"/>
                </a:lnTo>
                <a:lnTo>
                  <a:pt x="100584" y="504635"/>
                </a:lnTo>
                <a:lnTo>
                  <a:pt x="100013" y="503492"/>
                </a:lnTo>
                <a:lnTo>
                  <a:pt x="101156" y="502348"/>
                </a:lnTo>
                <a:lnTo>
                  <a:pt x="103442" y="502348"/>
                </a:lnTo>
                <a:lnTo>
                  <a:pt x="105156" y="501777"/>
                </a:lnTo>
                <a:lnTo>
                  <a:pt x="108013" y="498920"/>
                </a:lnTo>
                <a:lnTo>
                  <a:pt x="110300" y="498920"/>
                </a:lnTo>
                <a:lnTo>
                  <a:pt x="110871" y="497205"/>
                </a:lnTo>
                <a:lnTo>
                  <a:pt x="108013" y="490919"/>
                </a:lnTo>
                <a:lnTo>
                  <a:pt x="108585" y="487489"/>
                </a:lnTo>
                <a:lnTo>
                  <a:pt x="108585" y="482918"/>
                </a:lnTo>
                <a:lnTo>
                  <a:pt x="107442" y="481203"/>
                </a:lnTo>
                <a:lnTo>
                  <a:pt x="106299" y="477774"/>
                </a:lnTo>
                <a:lnTo>
                  <a:pt x="106871" y="475488"/>
                </a:lnTo>
                <a:lnTo>
                  <a:pt x="108585" y="474917"/>
                </a:lnTo>
                <a:lnTo>
                  <a:pt x="116015" y="476631"/>
                </a:lnTo>
                <a:lnTo>
                  <a:pt x="119444" y="476060"/>
                </a:lnTo>
                <a:lnTo>
                  <a:pt x="120587" y="476631"/>
                </a:lnTo>
                <a:lnTo>
                  <a:pt x="124015" y="480631"/>
                </a:lnTo>
                <a:lnTo>
                  <a:pt x="126302" y="481203"/>
                </a:lnTo>
                <a:lnTo>
                  <a:pt x="128016" y="478346"/>
                </a:lnTo>
                <a:lnTo>
                  <a:pt x="131445" y="477774"/>
                </a:lnTo>
                <a:lnTo>
                  <a:pt x="132017" y="475488"/>
                </a:lnTo>
                <a:lnTo>
                  <a:pt x="130873" y="469773"/>
                </a:lnTo>
                <a:lnTo>
                  <a:pt x="129159" y="462344"/>
                </a:lnTo>
                <a:lnTo>
                  <a:pt x="130302" y="457771"/>
                </a:lnTo>
                <a:lnTo>
                  <a:pt x="130302" y="456057"/>
                </a:lnTo>
                <a:lnTo>
                  <a:pt x="130873" y="453200"/>
                </a:lnTo>
                <a:lnTo>
                  <a:pt x="129731" y="449771"/>
                </a:lnTo>
                <a:lnTo>
                  <a:pt x="130302" y="446342"/>
                </a:lnTo>
                <a:lnTo>
                  <a:pt x="129731" y="445198"/>
                </a:lnTo>
                <a:lnTo>
                  <a:pt x="125730" y="443484"/>
                </a:lnTo>
                <a:lnTo>
                  <a:pt x="122301" y="441198"/>
                </a:lnTo>
                <a:lnTo>
                  <a:pt x="122301" y="437769"/>
                </a:lnTo>
                <a:lnTo>
                  <a:pt x="121729" y="436055"/>
                </a:lnTo>
                <a:lnTo>
                  <a:pt x="118872" y="432626"/>
                </a:lnTo>
                <a:lnTo>
                  <a:pt x="116015" y="424625"/>
                </a:lnTo>
                <a:lnTo>
                  <a:pt x="114871" y="423481"/>
                </a:lnTo>
                <a:lnTo>
                  <a:pt x="109728" y="423481"/>
                </a:lnTo>
                <a:lnTo>
                  <a:pt x="108585" y="422338"/>
                </a:lnTo>
                <a:lnTo>
                  <a:pt x="112014" y="418910"/>
                </a:lnTo>
                <a:lnTo>
                  <a:pt x="113729" y="414909"/>
                </a:lnTo>
                <a:lnTo>
                  <a:pt x="113157" y="413766"/>
                </a:lnTo>
                <a:lnTo>
                  <a:pt x="132588" y="414909"/>
                </a:lnTo>
                <a:lnTo>
                  <a:pt x="144018" y="415480"/>
                </a:lnTo>
                <a:lnTo>
                  <a:pt x="154877" y="410337"/>
                </a:lnTo>
                <a:lnTo>
                  <a:pt x="168592" y="406908"/>
                </a:lnTo>
                <a:lnTo>
                  <a:pt x="179451" y="390906"/>
                </a:lnTo>
                <a:lnTo>
                  <a:pt x="187452" y="374904"/>
                </a:lnTo>
                <a:lnTo>
                  <a:pt x="195453" y="373189"/>
                </a:lnTo>
                <a:lnTo>
                  <a:pt x="202311" y="376619"/>
                </a:lnTo>
                <a:lnTo>
                  <a:pt x="209741" y="384048"/>
                </a:lnTo>
                <a:lnTo>
                  <a:pt x="220028" y="402908"/>
                </a:lnTo>
                <a:lnTo>
                  <a:pt x="229171" y="410909"/>
                </a:lnTo>
                <a:lnTo>
                  <a:pt x="238887" y="412052"/>
                </a:lnTo>
                <a:lnTo>
                  <a:pt x="254317" y="409194"/>
                </a:lnTo>
                <a:lnTo>
                  <a:pt x="278892" y="405765"/>
                </a:lnTo>
                <a:lnTo>
                  <a:pt x="297180" y="409765"/>
                </a:lnTo>
                <a:lnTo>
                  <a:pt x="312611" y="407480"/>
                </a:lnTo>
                <a:lnTo>
                  <a:pt x="334899" y="404622"/>
                </a:lnTo>
                <a:lnTo>
                  <a:pt x="345186" y="397764"/>
                </a:lnTo>
                <a:lnTo>
                  <a:pt x="343471" y="391478"/>
                </a:lnTo>
                <a:lnTo>
                  <a:pt x="335471" y="365760"/>
                </a:lnTo>
                <a:lnTo>
                  <a:pt x="337185" y="357759"/>
                </a:lnTo>
                <a:lnTo>
                  <a:pt x="338900" y="347472"/>
                </a:lnTo>
                <a:lnTo>
                  <a:pt x="333756" y="342329"/>
                </a:lnTo>
                <a:lnTo>
                  <a:pt x="309182" y="336613"/>
                </a:lnTo>
                <a:lnTo>
                  <a:pt x="287464" y="315468"/>
                </a:lnTo>
                <a:lnTo>
                  <a:pt x="266891" y="300609"/>
                </a:lnTo>
                <a:lnTo>
                  <a:pt x="232029" y="276035"/>
                </a:lnTo>
                <a:lnTo>
                  <a:pt x="224600" y="264033"/>
                </a:lnTo>
                <a:lnTo>
                  <a:pt x="226314" y="244602"/>
                </a:lnTo>
                <a:lnTo>
                  <a:pt x="228029" y="214884"/>
                </a:lnTo>
                <a:lnTo>
                  <a:pt x="222313" y="192596"/>
                </a:lnTo>
                <a:lnTo>
                  <a:pt x="217170" y="185166"/>
                </a:lnTo>
                <a:lnTo>
                  <a:pt x="195453" y="181165"/>
                </a:lnTo>
                <a:lnTo>
                  <a:pt x="158877" y="178879"/>
                </a:lnTo>
                <a:lnTo>
                  <a:pt x="137160" y="164021"/>
                </a:lnTo>
                <a:lnTo>
                  <a:pt x="121158" y="124015"/>
                </a:lnTo>
                <a:lnTo>
                  <a:pt x="118300" y="97727"/>
                </a:lnTo>
                <a:lnTo>
                  <a:pt x="116015" y="89154"/>
                </a:lnTo>
                <a:lnTo>
                  <a:pt x="100584" y="73152"/>
                </a:lnTo>
                <a:lnTo>
                  <a:pt x="52578" y="47435"/>
                </a:lnTo>
                <a:lnTo>
                  <a:pt x="42863" y="38290"/>
                </a:lnTo>
                <a:lnTo>
                  <a:pt x="5715" y="12573"/>
                </a:lnTo>
                <a:lnTo>
                  <a:pt x="0" y="2858"/>
                </a:lnTo>
                <a:lnTo>
                  <a:pt x="86868" y="2858"/>
                </a:lnTo>
                <a:lnTo>
                  <a:pt x="93154" y="2286"/>
                </a:lnTo>
                <a:lnTo>
                  <a:pt x="98869" y="2858"/>
                </a:lnTo>
                <a:lnTo>
                  <a:pt x="105156" y="2286"/>
                </a:lnTo>
                <a:lnTo>
                  <a:pt x="184023" y="2286"/>
                </a:lnTo>
                <a:lnTo>
                  <a:pt x="190309" y="1714"/>
                </a:lnTo>
                <a:lnTo>
                  <a:pt x="196596" y="2286"/>
                </a:lnTo>
                <a:lnTo>
                  <a:pt x="202311" y="2286"/>
                </a:lnTo>
                <a:lnTo>
                  <a:pt x="208597" y="1714"/>
                </a:lnTo>
                <a:lnTo>
                  <a:pt x="214884" y="1714"/>
                </a:lnTo>
                <a:lnTo>
                  <a:pt x="217742" y="2286"/>
                </a:lnTo>
                <a:lnTo>
                  <a:pt x="223457" y="2286"/>
                </a:lnTo>
                <a:lnTo>
                  <a:pt x="229171" y="1714"/>
                </a:lnTo>
                <a:lnTo>
                  <a:pt x="387477" y="1714"/>
                </a:lnTo>
                <a:lnTo>
                  <a:pt x="389763" y="2286"/>
                </a:lnTo>
                <a:lnTo>
                  <a:pt x="395478" y="1714"/>
                </a:lnTo>
                <a:lnTo>
                  <a:pt x="432054" y="1714"/>
                </a:lnTo>
                <a:lnTo>
                  <a:pt x="438341" y="1143"/>
                </a:lnTo>
                <a:lnTo>
                  <a:pt x="444055" y="1143"/>
                </a:lnTo>
                <a:lnTo>
                  <a:pt x="450342" y="1714"/>
                </a:lnTo>
                <a:lnTo>
                  <a:pt x="456629" y="1714"/>
                </a:lnTo>
                <a:lnTo>
                  <a:pt x="462343" y="1143"/>
                </a:lnTo>
                <a:lnTo>
                  <a:pt x="535496" y="1143"/>
                </a:lnTo>
                <a:lnTo>
                  <a:pt x="541782" y="571"/>
                </a:lnTo>
                <a:lnTo>
                  <a:pt x="638937" y="571"/>
                </a:lnTo>
                <a:lnTo>
                  <a:pt x="645224" y="0"/>
                </a:lnTo>
                <a:lnTo>
                  <a:pt x="749808" y="0"/>
                </a:lnTo>
                <a:close/>
                <a:moveTo>
                  <a:pt x="417195" y="965263"/>
                </a:moveTo>
                <a:lnTo>
                  <a:pt x="414338" y="964692"/>
                </a:lnTo>
                <a:lnTo>
                  <a:pt x="413195" y="964692"/>
                </a:lnTo>
                <a:lnTo>
                  <a:pt x="409766" y="956691"/>
                </a:lnTo>
                <a:lnTo>
                  <a:pt x="409194" y="955548"/>
                </a:lnTo>
                <a:lnTo>
                  <a:pt x="402908" y="960692"/>
                </a:lnTo>
                <a:lnTo>
                  <a:pt x="396050" y="965263"/>
                </a:lnTo>
                <a:lnTo>
                  <a:pt x="386905" y="965263"/>
                </a:lnTo>
                <a:lnTo>
                  <a:pt x="382905" y="966406"/>
                </a:lnTo>
                <a:lnTo>
                  <a:pt x="383476" y="967550"/>
                </a:lnTo>
                <a:lnTo>
                  <a:pt x="384048" y="968693"/>
                </a:lnTo>
                <a:lnTo>
                  <a:pt x="383476" y="970979"/>
                </a:lnTo>
                <a:lnTo>
                  <a:pt x="382905" y="971550"/>
                </a:lnTo>
                <a:lnTo>
                  <a:pt x="381191" y="972122"/>
                </a:lnTo>
                <a:lnTo>
                  <a:pt x="380619" y="970407"/>
                </a:lnTo>
                <a:lnTo>
                  <a:pt x="380047" y="969836"/>
                </a:lnTo>
                <a:lnTo>
                  <a:pt x="378905" y="971550"/>
                </a:lnTo>
                <a:lnTo>
                  <a:pt x="377762" y="970407"/>
                </a:lnTo>
                <a:lnTo>
                  <a:pt x="376618" y="968121"/>
                </a:lnTo>
                <a:lnTo>
                  <a:pt x="375475" y="966406"/>
                </a:lnTo>
                <a:lnTo>
                  <a:pt x="374904" y="965835"/>
                </a:lnTo>
                <a:lnTo>
                  <a:pt x="373761" y="967550"/>
                </a:lnTo>
                <a:lnTo>
                  <a:pt x="373189" y="969836"/>
                </a:lnTo>
                <a:lnTo>
                  <a:pt x="364617" y="998411"/>
                </a:lnTo>
                <a:lnTo>
                  <a:pt x="365188" y="1001839"/>
                </a:lnTo>
                <a:lnTo>
                  <a:pt x="365760" y="1002983"/>
                </a:lnTo>
                <a:lnTo>
                  <a:pt x="366903" y="1004126"/>
                </a:lnTo>
                <a:lnTo>
                  <a:pt x="367475" y="1004697"/>
                </a:lnTo>
                <a:lnTo>
                  <a:pt x="370332" y="1003554"/>
                </a:lnTo>
                <a:lnTo>
                  <a:pt x="374333" y="1001268"/>
                </a:lnTo>
                <a:lnTo>
                  <a:pt x="377190" y="1001268"/>
                </a:lnTo>
                <a:lnTo>
                  <a:pt x="377762" y="999554"/>
                </a:lnTo>
                <a:lnTo>
                  <a:pt x="376618" y="998411"/>
                </a:lnTo>
                <a:lnTo>
                  <a:pt x="376047" y="996696"/>
                </a:lnTo>
                <a:lnTo>
                  <a:pt x="377190" y="994410"/>
                </a:lnTo>
                <a:lnTo>
                  <a:pt x="377762" y="993267"/>
                </a:lnTo>
                <a:lnTo>
                  <a:pt x="381762" y="996696"/>
                </a:lnTo>
                <a:lnTo>
                  <a:pt x="384048" y="998982"/>
                </a:lnTo>
                <a:lnTo>
                  <a:pt x="385763" y="999554"/>
                </a:lnTo>
                <a:lnTo>
                  <a:pt x="388049" y="1000697"/>
                </a:lnTo>
                <a:lnTo>
                  <a:pt x="388620" y="1002411"/>
                </a:lnTo>
                <a:lnTo>
                  <a:pt x="389763" y="1005840"/>
                </a:lnTo>
                <a:lnTo>
                  <a:pt x="394335" y="1017842"/>
                </a:lnTo>
                <a:lnTo>
                  <a:pt x="398907" y="1019556"/>
                </a:lnTo>
                <a:lnTo>
                  <a:pt x="412623" y="1023556"/>
                </a:lnTo>
                <a:lnTo>
                  <a:pt x="414909" y="1022413"/>
                </a:lnTo>
                <a:lnTo>
                  <a:pt x="418909" y="1019556"/>
                </a:lnTo>
                <a:lnTo>
                  <a:pt x="417195" y="1000697"/>
                </a:lnTo>
                <a:lnTo>
                  <a:pt x="416624" y="996696"/>
                </a:lnTo>
                <a:lnTo>
                  <a:pt x="417767" y="994981"/>
                </a:lnTo>
                <a:lnTo>
                  <a:pt x="421767" y="988695"/>
                </a:lnTo>
                <a:lnTo>
                  <a:pt x="422338" y="982980"/>
                </a:lnTo>
                <a:lnTo>
                  <a:pt x="422338" y="972693"/>
                </a:lnTo>
                <a:lnTo>
                  <a:pt x="420053" y="971550"/>
                </a:lnTo>
                <a:lnTo>
                  <a:pt x="420053" y="966406"/>
                </a:lnTo>
                <a:lnTo>
                  <a:pt x="417195" y="965263"/>
                </a:lnTo>
                <a:lnTo>
                  <a:pt x="417195" y="965263"/>
                </a:lnTo>
                <a:close/>
              </a:path>
            </a:pathLst>
          </a:custGeom>
          <a:solidFill>
            <a:srgbClr val="788CCC"/>
          </a:solidFill>
          <a:ln w="9525" cap="flat">
            <a:solidFill>
              <a:srgbClr val="FFFFFF"/>
            </a:solidFill>
            <a:prstDash val="solid"/>
            <a:miter/>
          </a:ln>
        </p:spPr>
        <p:txBody>
          <a:bodyPr rtlCol="0" anchor="ctr"/>
          <a:lstStyle/>
          <a:p>
            <a:endParaRPr lang="fr-FR"/>
          </a:p>
        </p:txBody>
      </p:sp>
      <p:sp>
        <p:nvSpPr>
          <p:cNvPr id="8" name="Freeform: Shape 7">
            <a:extLst>
              <a:ext uri="{FF2B5EF4-FFF2-40B4-BE49-F238E27FC236}">
                <a16:creationId xmlns:a16="http://schemas.microsoft.com/office/drawing/2014/main" id="{41BED340-67B7-23E3-178C-CC07FDD6DCBE}"/>
              </a:ext>
            </a:extLst>
          </p:cNvPr>
          <p:cNvSpPr/>
          <p:nvPr/>
        </p:nvSpPr>
        <p:spPr>
          <a:xfrm>
            <a:off x="3401022" y="5748591"/>
            <a:ext cx="1703810" cy="1056283"/>
          </a:xfrm>
          <a:custGeom>
            <a:avLst/>
            <a:gdLst>
              <a:gd name="connsiteX0" fmla="*/ 1062990 w 1472183"/>
              <a:gd name="connsiteY0" fmla="*/ 2858 h 912685"/>
              <a:gd name="connsiteX1" fmla="*/ 1072706 w 1472183"/>
              <a:gd name="connsiteY1" fmla="*/ 20003 h 912685"/>
              <a:gd name="connsiteX2" fmla="*/ 1086422 w 1472183"/>
              <a:gd name="connsiteY2" fmla="*/ 33719 h 912685"/>
              <a:gd name="connsiteX3" fmla="*/ 1098995 w 1472183"/>
              <a:gd name="connsiteY3" fmla="*/ 51435 h 912685"/>
              <a:gd name="connsiteX4" fmla="*/ 1107567 w 1472183"/>
              <a:gd name="connsiteY4" fmla="*/ 72009 h 912685"/>
              <a:gd name="connsiteX5" fmla="*/ 1117283 w 1472183"/>
              <a:gd name="connsiteY5" fmla="*/ 69152 h 912685"/>
              <a:gd name="connsiteX6" fmla="*/ 1127570 w 1472183"/>
              <a:gd name="connsiteY6" fmla="*/ 47435 h 912685"/>
              <a:gd name="connsiteX7" fmla="*/ 1154430 w 1472183"/>
              <a:gd name="connsiteY7" fmla="*/ 14859 h 912685"/>
              <a:gd name="connsiteX8" fmla="*/ 1166432 w 1472183"/>
              <a:gd name="connsiteY8" fmla="*/ 8001 h 912685"/>
              <a:gd name="connsiteX9" fmla="*/ 1176147 w 1472183"/>
              <a:gd name="connsiteY9" fmla="*/ 2858 h 912685"/>
              <a:gd name="connsiteX10" fmla="*/ 1176718 w 1472183"/>
              <a:gd name="connsiteY10" fmla="*/ 5144 h 912685"/>
              <a:gd name="connsiteX11" fmla="*/ 1178433 w 1472183"/>
              <a:gd name="connsiteY11" fmla="*/ 8001 h 912685"/>
              <a:gd name="connsiteX12" fmla="*/ 1184720 w 1472183"/>
              <a:gd name="connsiteY12" fmla="*/ 10287 h 912685"/>
              <a:gd name="connsiteX13" fmla="*/ 1186434 w 1472183"/>
              <a:gd name="connsiteY13" fmla="*/ 11430 h 912685"/>
              <a:gd name="connsiteX14" fmla="*/ 1188149 w 1472183"/>
              <a:gd name="connsiteY14" fmla="*/ 13145 h 912685"/>
              <a:gd name="connsiteX15" fmla="*/ 1195007 w 1472183"/>
              <a:gd name="connsiteY15" fmla="*/ 15431 h 912685"/>
              <a:gd name="connsiteX16" fmla="*/ 1196150 w 1472183"/>
              <a:gd name="connsiteY16" fmla="*/ 20003 h 912685"/>
              <a:gd name="connsiteX17" fmla="*/ 1197293 w 1472183"/>
              <a:gd name="connsiteY17" fmla="*/ 20574 h 912685"/>
              <a:gd name="connsiteX18" fmla="*/ 1201864 w 1472183"/>
              <a:gd name="connsiteY18" fmla="*/ 21717 h 912685"/>
              <a:gd name="connsiteX19" fmla="*/ 1204151 w 1472183"/>
              <a:gd name="connsiteY19" fmla="*/ 23432 h 912685"/>
              <a:gd name="connsiteX20" fmla="*/ 1205293 w 1472183"/>
              <a:gd name="connsiteY20" fmla="*/ 25146 h 912685"/>
              <a:gd name="connsiteX21" fmla="*/ 1206437 w 1472183"/>
              <a:gd name="connsiteY21" fmla="*/ 26861 h 912685"/>
              <a:gd name="connsiteX22" fmla="*/ 1207580 w 1472183"/>
              <a:gd name="connsiteY22" fmla="*/ 28004 h 912685"/>
              <a:gd name="connsiteX23" fmla="*/ 1210437 w 1472183"/>
              <a:gd name="connsiteY23" fmla="*/ 33147 h 912685"/>
              <a:gd name="connsiteX24" fmla="*/ 1213295 w 1472183"/>
              <a:gd name="connsiteY24" fmla="*/ 35433 h 912685"/>
              <a:gd name="connsiteX25" fmla="*/ 1214438 w 1472183"/>
              <a:gd name="connsiteY25" fmla="*/ 41148 h 912685"/>
              <a:gd name="connsiteX26" fmla="*/ 1214438 w 1472183"/>
              <a:gd name="connsiteY26" fmla="*/ 43434 h 912685"/>
              <a:gd name="connsiteX27" fmla="*/ 1214438 w 1472183"/>
              <a:gd name="connsiteY27" fmla="*/ 45149 h 912685"/>
              <a:gd name="connsiteX28" fmla="*/ 1215581 w 1472183"/>
              <a:gd name="connsiteY28" fmla="*/ 49149 h 912685"/>
              <a:gd name="connsiteX29" fmla="*/ 1222439 w 1472183"/>
              <a:gd name="connsiteY29" fmla="*/ 74867 h 912685"/>
              <a:gd name="connsiteX30" fmla="*/ 1233297 w 1472183"/>
              <a:gd name="connsiteY30" fmla="*/ 82868 h 912685"/>
              <a:gd name="connsiteX31" fmla="*/ 1275016 w 1472183"/>
              <a:gd name="connsiteY31" fmla="*/ 76581 h 912685"/>
              <a:gd name="connsiteX32" fmla="*/ 1319594 w 1472183"/>
              <a:gd name="connsiteY32" fmla="*/ 70295 h 912685"/>
              <a:gd name="connsiteX33" fmla="*/ 1332166 w 1472183"/>
              <a:gd name="connsiteY33" fmla="*/ 66866 h 912685"/>
              <a:gd name="connsiteX34" fmla="*/ 1339024 w 1472183"/>
              <a:gd name="connsiteY34" fmla="*/ 53721 h 912685"/>
              <a:gd name="connsiteX35" fmla="*/ 1343597 w 1472183"/>
              <a:gd name="connsiteY35" fmla="*/ 29718 h 912685"/>
              <a:gd name="connsiteX36" fmla="*/ 1348740 w 1472183"/>
              <a:gd name="connsiteY36" fmla="*/ 2858 h 912685"/>
              <a:gd name="connsiteX37" fmla="*/ 1352740 w 1472183"/>
              <a:gd name="connsiteY37" fmla="*/ 5715 h 912685"/>
              <a:gd name="connsiteX38" fmla="*/ 1354455 w 1472183"/>
              <a:gd name="connsiteY38" fmla="*/ 7429 h 912685"/>
              <a:gd name="connsiteX39" fmla="*/ 1356170 w 1472183"/>
              <a:gd name="connsiteY39" fmla="*/ 8001 h 912685"/>
              <a:gd name="connsiteX40" fmla="*/ 1358456 w 1472183"/>
              <a:gd name="connsiteY40" fmla="*/ 8001 h 912685"/>
              <a:gd name="connsiteX41" fmla="*/ 1361885 w 1472183"/>
              <a:gd name="connsiteY41" fmla="*/ 6858 h 912685"/>
              <a:gd name="connsiteX42" fmla="*/ 1364742 w 1472183"/>
              <a:gd name="connsiteY42" fmla="*/ 7429 h 912685"/>
              <a:gd name="connsiteX43" fmla="*/ 1366456 w 1472183"/>
              <a:gd name="connsiteY43" fmla="*/ 6287 h 912685"/>
              <a:gd name="connsiteX44" fmla="*/ 1368743 w 1472183"/>
              <a:gd name="connsiteY44" fmla="*/ 6287 h 912685"/>
              <a:gd name="connsiteX45" fmla="*/ 1371029 w 1472183"/>
              <a:gd name="connsiteY45" fmla="*/ 8001 h 912685"/>
              <a:gd name="connsiteX46" fmla="*/ 1375029 w 1472183"/>
              <a:gd name="connsiteY46" fmla="*/ 12573 h 912685"/>
              <a:gd name="connsiteX47" fmla="*/ 1377315 w 1472183"/>
              <a:gd name="connsiteY47" fmla="*/ 13145 h 912685"/>
              <a:gd name="connsiteX48" fmla="*/ 1384173 w 1472183"/>
              <a:gd name="connsiteY48" fmla="*/ 17717 h 912685"/>
              <a:gd name="connsiteX49" fmla="*/ 1385316 w 1472183"/>
              <a:gd name="connsiteY49" fmla="*/ 20574 h 912685"/>
              <a:gd name="connsiteX50" fmla="*/ 1386459 w 1472183"/>
              <a:gd name="connsiteY50" fmla="*/ 22289 h 912685"/>
              <a:gd name="connsiteX51" fmla="*/ 1385888 w 1472183"/>
              <a:gd name="connsiteY51" fmla="*/ 25718 h 912685"/>
              <a:gd name="connsiteX52" fmla="*/ 1385888 w 1472183"/>
              <a:gd name="connsiteY52" fmla="*/ 29718 h 912685"/>
              <a:gd name="connsiteX53" fmla="*/ 1388745 w 1472183"/>
              <a:gd name="connsiteY53" fmla="*/ 33147 h 912685"/>
              <a:gd name="connsiteX54" fmla="*/ 1389888 w 1472183"/>
              <a:gd name="connsiteY54" fmla="*/ 35433 h 912685"/>
              <a:gd name="connsiteX55" fmla="*/ 1397318 w 1472183"/>
              <a:gd name="connsiteY55" fmla="*/ 34862 h 912685"/>
              <a:gd name="connsiteX56" fmla="*/ 1402461 w 1472183"/>
              <a:gd name="connsiteY56" fmla="*/ 33719 h 912685"/>
              <a:gd name="connsiteX57" fmla="*/ 1436751 w 1472183"/>
              <a:gd name="connsiteY57" fmla="*/ 33147 h 912685"/>
              <a:gd name="connsiteX58" fmla="*/ 1436180 w 1472183"/>
              <a:gd name="connsiteY58" fmla="*/ 35433 h 912685"/>
              <a:gd name="connsiteX59" fmla="*/ 1436180 w 1472183"/>
              <a:gd name="connsiteY59" fmla="*/ 38291 h 912685"/>
              <a:gd name="connsiteX60" fmla="*/ 1436180 w 1472183"/>
              <a:gd name="connsiteY60" fmla="*/ 40577 h 912685"/>
              <a:gd name="connsiteX61" fmla="*/ 1436180 w 1472183"/>
              <a:gd name="connsiteY61" fmla="*/ 42863 h 912685"/>
              <a:gd name="connsiteX62" fmla="*/ 1436180 w 1472183"/>
              <a:gd name="connsiteY62" fmla="*/ 45149 h 912685"/>
              <a:gd name="connsiteX63" fmla="*/ 1435608 w 1472183"/>
              <a:gd name="connsiteY63" fmla="*/ 46863 h 912685"/>
              <a:gd name="connsiteX64" fmla="*/ 1435037 w 1472183"/>
              <a:gd name="connsiteY64" fmla="*/ 48578 h 912685"/>
              <a:gd name="connsiteX65" fmla="*/ 1434465 w 1472183"/>
              <a:gd name="connsiteY65" fmla="*/ 50292 h 912685"/>
              <a:gd name="connsiteX66" fmla="*/ 1434465 w 1472183"/>
              <a:gd name="connsiteY66" fmla="*/ 53150 h 912685"/>
              <a:gd name="connsiteX67" fmla="*/ 1435037 w 1472183"/>
              <a:gd name="connsiteY67" fmla="*/ 54864 h 912685"/>
              <a:gd name="connsiteX68" fmla="*/ 1436180 w 1472183"/>
              <a:gd name="connsiteY68" fmla="*/ 55436 h 912685"/>
              <a:gd name="connsiteX69" fmla="*/ 1437894 w 1472183"/>
              <a:gd name="connsiteY69" fmla="*/ 57150 h 912685"/>
              <a:gd name="connsiteX70" fmla="*/ 1439037 w 1472183"/>
              <a:gd name="connsiteY70" fmla="*/ 58293 h 912685"/>
              <a:gd name="connsiteX71" fmla="*/ 1440180 w 1472183"/>
              <a:gd name="connsiteY71" fmla="*/ 59436 h 912685"/>
              <a:gd name="connsiteX72" fmla="*/ 1440752 w 1472183"/>
              <a:gd name="connsiteY72" fmla="*/ 60579 h 912685"/>
              <a:gd name="connsiteX73" fmla="*/ 1442466 w 1472183"/>
              <a:gd name="connsiteY73" fmla="*/ 61722 h 912685"/>
              <a:gd name="connsiteX74" fmla="*/ 1444181 w 1472183"/>
              <a:gd name="connsiteY74" fmla="*/ 62294 h 912685"/>
              <a:gd name="connsiteX75" fmla="*/ 1445895 w 1472183"/>
              <a:gd name="connsiteY75" fmla="*/ 62294 h 912685"/>
              <a:gd name="connsiteX76" fmla="*/ 1448181 w 1472183"/>
              <a:gd name="connsiteY76" fmla="*/ 62865 h 912685"/>
              <a:gd name="connsiteX77" fmla="*/ 1449896 w 1472183"/>
              <a:gd name="connsiteY77" fmla="*/ 63437 h 912685"/>
              <a:gd name="connsiteX78" fmla="*/ 1451039 w 1472183"/>
              <a:gd name="connsiteY78" fmla="*/ 64579 h 912685"/>
              <a:gd name="connsiteX79" fmla="*/ 1452181 w 1472183"/>
              <a:gd name="connsiteY79" fmla="*/ 65723 h 912685"/>
              <a:gd name="connsiteX80" fmla="*/ 1453324 w 1472183"/>
              <a:gd name="connsiteY80" fmla="*/ 66866 h 912685"/>
              <a:gd name="connsiteX81" fmla="*/ 1454468 w 1472183"/>
              <a:gd name="connsiteY81" fmla="*/ 68009 h 912685"/>
              <a:gd name="connsiteX82" fmla="*/ 1455611 w 1472183"/>
              <a:gd name="connsiteY82" fmla="*/ 69723 h 912685"/>
              <a:gd name="connsiteX83" fmla="*/ 1456182 w 1472183"/>
              <a:gd name="connsiteY83" fmla="*/ 71438 h 912685"/>
              <a:gd name="connsiteX84" fmla="*/ 1457325 w 1472183"/>
              <a:gd name="connsiteY84" fmla="*/ 72581 h 912685"/>
              <a:gd name="connsiteX85" fmla="*/ 1457897 w 1472183"/>
              <a:gd name="connsiteY85" fmla="*/ 74295 h 912685"/>
              <a:gd name="connsiteX86" fmla="*/ 1459039 w 1472183"/>
              <a:gd name="connsiteY86" fmla="*/ 76010 h 912685"/>
              <a:gd name="connsiteX87" fmla="*/ 1459611 w 1472183"/>
              <a:gd name="connsiteY87" fmla="*/ 77153 h 912685"/>
              <a:gd name="connsiteX88" fmla="*/ 1460754 w 1472183"/>
              <a:gd name="connsiteY88" fmla="*/ 78296 h 912685"/>
              <a:gd name="connsiteX89" fmla="*/ 1461326 w 1472183"/>
              <a:gd name="connsiteY89" fmla="*/ 80010 h 912685"/>
              <a:gd name="connsiteX90" fmla="*/ 1462469 w 1472183"/>
              <a:gd name="connsiteY90" fmla="*/ 81153 h 912685"/>
              <a:gd name="connsiteX91" fmla="*/ 1463040 w 1472183"/>
              <a:gd name="connsiteY91" fmla="*/ 82868 h 912685"/>
              <a:gd name="connsiteX92" fmla="*/ 1463612 w 1472183"/>
              <a:gd name="connsiteY92" fmla="*/ 84582 h 912685"/>
              <a:gd name="connsiteX93" fmla="*/ 1464755 w 1472183"/>
              <a:gd name="connsiteY93" fmla="*/ 86297 h 912685"/>
              <a:gd name="connsiteX94" fmla="*/ 1464755 w 1472183"/>
              <a:gd name="connsiteY94" fmla="*/ 88011 h 912685"/>
              <a:gd name="connsiteX95" fmla="*/ 1465326 w 1472183"/>
              <a:gd name="connsiteY95" fmla="*/ 90297 h 912685"/>
              <a:gd name="connsiteX96" fmla="*/ 1466469 w 1472183"/>
              <a:gd name="connsiteY96" fmla="*/ 91440 h 912685"/>
              <a:gd name="connsiteX97" fmla="*/ 1467612 w 1472183"/>
              <a:gd name="connsiteY97" fmla="*/ 92583 h 912685"/>
              <a:gd name="connsiteX98" fmla="*/ 1468755 w 1472183"/>
              <a:gd name="connsiteY98" fmla="*/ 93726 h 912685"/>
              <a:gd name="connsiteX99" fmla="*/ 1469898 w 1472183"/>
              <a:gd name="connsiteY99" fmla="*/ 94869 h 912685"/>
              <a:gd name="connsiteX100" fmla="*/ 1472184 w 1472183"/>
              <a:gd name="connsiteY100" fmla="*/ 95441 h 912685"/>
              <a:gd name="connsiteX101" fmla="*/ 1472184 w 1472183"/>
              <a:gd name="connsiteY101" fmla="*/ 97155 h 912685"/>
              <a:gd name="connsiteX102" fmla="*/ 1471041 w 1472183"/>
              <a:gd name="connsiteY102" fmla="*/ 98298 h 912685"/>
              <a:gd name="connsiteX103" fmla="*/ 1470470 w 1472183"/>
              <a:gd name="connsiteY103" fmla="*/ 99441 h 912685"/>
              <a:gd name="connsiteX104" fmla="*/ 1469327 w 1472183"/>
              <a:gd name="connsiteY104" fmla="*/ 100584 h 912685"/>
              <a:gd name="connsiteX105" fmla="*/ 1468184 w 1472183"/>
              <a:gd name="connsiteY105" fmla="*/ 101727 h 912685"/>
              <a:gd name="connsiteX106" fmla="*/ 1466469 w 1472183"/>
              <a:gd name="connsiteY106" fmla="*/ 102870 h 912685"/>
              <a:gd name="connsiteX107" fmla="*/ 1465326 w 1472183"/>
              <a:gd name="connsiteY107" fmla="*/ 103442 h 912685"/>
              <a:gd name="connsiteX108" fmla="*/ 1463612 w 1472183"/>
              <a:gd name="connsiteY108" fmla="*/ 104585 h 912685"/>
              <a:gd name="connsiteX109" fmla="*/ 1462469 w 1472183"/>
              <a:gd name="connsiteY109" fmla="*/ 105728 h 912685"/>
              <a:gd name="connsiteX110" fmla="*/ 1461326 w 1472183"/>
              <a:gd name="connsiteY110" fmla="*/ 106871 h 912685"/>
              <a:gd name="connsiteX111" fmla="*/ 1460182 w 1472183"/>
              <a:gd name="connsiteY111" fmla="*/ 108585 h 912685"/>
              <a:gd name="connsiteX112" fmla="*/ 1459039 w 1472183"/>
              <a:gd name="connsiteY112" fmla="*/ 109728 h 912685"/>
              <a:gd name="connsiteX113" fmla="*/ 1458468 w 1472183"/>
              <a:gd name="connsiteY113" fmla="*/ 110871 h 912685"/>
              <a:gd name="connsiteX114" fmla="*/ 1457325 w 1472183"/>
              <a:gd name="connsiteY114" fmla="*/ 112586 h 912685"/>
              <a:gd name="connsiteX115" fmla="*/ 1456182 w 1472183"/>
              <a:gd name="connsiteY115" fmla="*/ 113729 h 912685"/>
              <a:gd name="connsiteX116" fmla="*/ 1455039 w 1472183"/>
              <a:gd name="connsiteY116" fmla="*/ 115443 h 912685"/>
              <a:gd name="connsiteX117" fmla="*/ 1454468 w 1472183"/>
              <a:gd name="connsiteY117" fmla="*/ 117158 h 912685"/>
              <a:gd name="connsiteX118" fmla="*/ 1453896 w 1472183"/>
              <a:gd name="connsiteY118" fmla="*/ 118301 h 912685"/>
              <a:gd name="connsiteX119" fmla="*/ 1452753 w 1472183"/>
              <a:gd name="connsiteY119" fmla="*/ 120015 h 912685"/>
              <a:gd name="connsiteX120" fmla="*/ 1452181 w 1472183"/>
              <a:gd name="connsiteY120" fmla="*/ 121729 h 912685"/>
              <a:gd name="connsiteX121" fmla="*/ 1451039 w 1472183"/>
              <a:gd name="connsiteY121" fmla="*/ 122873 h 912685"/>
              <a:gd name="connsiteX122" fmla="*/ 1450467 w 1472183"/>
              <a:gd name="connsiteY122" fmla="*/ 124587 h 912685"/>
              <a:gd name="connsiteX123" fmla="*/ 1449896 w 1472183"/>
              <a:gd name="connsiteY123" fmla="*/ 126302 h 912685"/>
              <a:gd name="connsiteX124" fmla="*/ 1449324 w 1472183"/>
              <a:gd name="connsiteY124" fmla="*/ 128016 h 912685"/>
              <a:gd name="connsiteX125" fmla="*/ 1448181 w 1472183"/>
              <a:gd name="connsiteY125" fmla="*/ 129159 h 912685"/>
              <a:gd name="connsiteX126" fmla="*/ 1447610 w 1472183"/>
              <a:gd name="connsiteY126" fmla="*/ 130874 h 912685"/>
              <a:gd name="connsiteX127" fmla="*/ 1447610 w 1472183"/>
              <a:gd name="connsiteY127" fmla="*/ 132588 h 912685"/>
              <a:gd name="connsiteX128" fmla="*/ 1448753 w 1472183"/>
              <a:gd name="connsiteY128" fmla="*/ 134303 h 912685"/>
              <a:gd name="connsiteX129" fmla="*/ 1449324 w 1472183"/>
              <a:gd name="connsiteY129" fmla="*/ 136017 h 912685"/>
              <a:gd name="connsiteX130" fmla="*/ 1450467 w 1472183"/>
              <a:gd name="connsiteY130" fmla="*/ 137160 h 912685"/>
              <a:gd name="connsiteX131" fmla="*/ 1451610 w 1472183"/>
              <a:gd name="connsiteY131" fmla="*/ 138875 h 912685"/>
              <a:gd name="connsiteX132" fmla="*/ 1452753 w 1472183"/>
              <a:gd name="connsiteY132" fmla="*/ 140018 h 912685"/>
              <a:gd name="connsiteX133" fmla="*/ 1453896 w 1472183"/>
              <a:gd name="connsiteY133" fmla="*/ 141161 h 912685"/>
              <a:gd name="connsiteX134" fmla="*/ 1454468 w 1472183"/>
              <a:gd name="connsiteY134" fmla="*/ 142875 h 912685"/>
              <a:gd name="connsiteX135" fmla="*/ 1455039 w 1472183"/>
              <a:gd name="connsiteY135" fmla="*/ 144590 h 912685"/>
              <a:gd name="connsiteX136" fmla="*/ 1456182 w 1472183"/>
              <a:gd name="connsiteY136" fmla="*/ 145733 h 912685"/>
              <a:gd name="connsiteX137" fmla="*/ 1456754 w 1472183"/>
              <a:gd name="connsiteY137" fmla="*/ 147447 h 912685"/>
              <a:gd name="connsiteX138" fmla="*/ 1457897 w 1472183"/>
              <a:gd name="connsiteY138" fmla="*/ 149162 h 912685"/>
              <a:gd name="connsiteX139" fmla="*/ 1458468 w 1472183"/>
              <a:gd name="connsiteY139" fmla="*/ 150876 h 912685"/>
              <a:gd name="connsiteX140" fmla="*/ 1459039 w 1472183"/>
              <a:gd name="connsiteY140" fmla="*/ 152591 h 912685"/>
              <a:gd name="connsiteX141" fmla="*/ 1459611 w 1472183"/>
              <a:gd name="connsiteY141" fmla="*/ 154305 h 912685"/>
              <a:gd name="connsiteX142" fmla="*/ 1460754 w 1472183"/>
              <a:gd name="connsiteY142" fmla="*/ 156020 h 912685"/>
              <a:gd name="connsiteX143" fmla="*/ 1461326 w 1472183"/>
              <a:gd name="connsiteY143" fmla="*/ 157734 h 912685"/>
              <a:gd name="connsiteX144" fmla="*/ 1461897 w 1472183"/>
              <a:gd name="connsiteY144" fmla="*/ 159449 h 912685"/>
              <a:gd name="connsiteX145" fmla="*/ 1462469 w 1472183"/>
              <a:gd name="connsiteY145" fmla="*/ 161163 h 912685"/>
              <a:gd name="connsiteX146" fmla="*/ 1462469 w 1472183"/>
              <a:gd name="connsiteY146" fmla="*/ 162878 h 912685"/>
              <a:gd name="connsiteX147" fmla="*/ 1463040 w 1472183"/>
              <a:gd name="connsiteY147" fmla="*/ 165164 h 912685"/>
              <a:gd name="connsiteX148" fmla="*/ 1463612 w 1472183"/>
              <a:gd name="connsiteY148" fmla="*/ 166878 h 912685"/>
              <a:gd name="connsiteX149" fmla="*/ 1463612 w 1472183"/>
              <a:gd name="connsiteY149" fmla="*/ 169164 h 912685"/>
              <a:gd name="connsiteX150" fmla="*/ 1464183 w 1472183"/>
              <a:gd name="connsiteY150" fmla="*/ 170879 h 912685"/>
              <a:gd name="connsiteX151" fmla="*/ 1464755 w 1472183"/>
              <a:gd name="connsiteY151" fmla="*/ 173165 h 912685"/>
              <a:gd name="connsiteX152" fmla="*/ 1464183 w 1472183"/>
              <a:gd name="connsiteY152" fmla="*/ 174308 h 912685"/>
              <a:gd name="connsiteX153" fmla="*/ 1462469 w 1472183"/>
              <a:gd name="connsiteY153" fmla="*/ 175451 h 912685"/>
              <a:gd name="connsiteX154" fmla="*/ 1461326 w 1472183"/>
              <a:gd name="connsiteY154" fmla="*/ 176022 h 912685"/>
              <a:gd name="connsiteX155" fmla="*/ 1459611 w 1472183"/>
              <a:gd name="connsiteY155" fmla="*/ 177165 h 912685"/>
              <a:gd name="connsiteX156" fmla="*/ 1457897 w 1472183"/>
              <a:gd name="connsiteY156" fmla="*/ 177737 h 912685"/>
              <a:gd name="connsiteX157" fmla="*/ 1455611 w 1472183"/>
              <a:gd name="connsiteY157" fmla="*/ 177737 h 912685"/>
              <a:gd name="connsiteX158" fmla="*/ 1454468 w 1472183"/>
              <a:gd name="connsiteY158" fmla="*/ 176594 h 912685"/>
              <a:gd name="connsiteX159" fmla="*/ 1453324 w 1472183"/>
              <a:gd name="connsiteY159" fmla="*/ 174879 h 912685"/>
              <a:gd name="connsiteX160" fmla="*/ 1452753 w 1472183"/>
              <a:gd name="connsiteY160" fmla="*/ 173165 h 912685"/>
              <a:gd name="connsiteX161" fmla="*/ 1452181 w 1472183"/>
              <a:gd name="connsiteY161" fmla="*/ 171450 h 912685"/>
              <a:gd name="connsiteX162" fmla="*/ 1451610 w 1472183"/>
              <a:gd name="connsiteY162" fmla="*/ 169736 h 912685"/>
              <a:gd name="connsiteX163" fmla="*/ 1449896 w 1472183"/>
              <a:gd name="connsiteY163" fmla="*/ 169164 h 912685"/>
              <a:gd name="connsiteX164" fmla="*/ 1448181 w 1472183"/>
              <a:gd name="connsiteY164" fmla="*/ 168593 h 912685"/>
              <a:gd name="connsiteX165" fmla="*/ 1446466 w 1472183"/>
              <a:gd name="connsiteY165" fmla="*/ 167450 h 912685"/>
              <a:gd name="connsiteX166" fmla="*/ 1445323 w 1472183"/>
              <a:gd name="connsiteY166" fmla="*/ 166878 h 912685"/>
              <a:gd name="connsiteX167" fmla="*/ 1443609 w 1472183"/>
              <a:gd name="connsiteY167" fmla="*/ 165735 h 912685"/>
              <a:gd name="connsiteX168" fmla="*/ 1442466 w 1472183"/>
              <a:gd name="connsiteY168" fmla="*/ 164592 h 912685"/>
              <a:gd name="connsiteX169" fmla="*/ 1440752 w 1472183"/>
              <a:gd name="connsiteY169" fmla="*/ 165164 h 912685"/>
              <a:gd name="connsiteX170" fmla="*/ 1439609 w 1472183"/>
              <a:gd name="connsiteY170" fmla="*/ 166307 h 912685"/>
              <a:gd name="connsiteX171" fmla="*/ 1437894 w 1472183"/>
              <a:gd name="connsiteY171" fmla="*/ 166878 h 912685"/>
              <a:gd name="connsiteX172" fmla="*/ 1436180 w 1472183"/>
              <a:gd name="connsiteY172" fmla="*/ 167450 h 912685"/>
              <a:gd name="connsiteX173" fmla="*/ 1435037 w 1472183"/>
              <a:gd name="connsiteY173" fmla="*/ 168593 h 912685"/>
              <a:gd name="connsiteX174" fmla="*/ 1433894 w 1472183"/>
              <a:gd name="connsiteY174" fmla="*/ 170307 h 912685"/>
              <a:gd name="connsiteX175" fmla="*/ 1433894 w 1472183"/>
              <a:gd name="connsiteY175" fmla="*/ 172593 h 912685"/>
              <a:gd name="connsiteX176" fmla="*/ 1433894 w 1472183"/>
              <a:gd name="connsiteY176" fmla="*/ 174308 h 912685"/>
              <a:gd name="connsiteX177" fmla="*/ 1433894 w 1472183"/>
              <a:gd name="connsiteY177" fmla="*/ 177165 h 912685"/>
              <a:gd name="connsiteX178" fmla="*/ 1434465 w 1472183"/>
              <a:gd name="connsiteY178" fmla="*/ 178879 h 912685"/>
              <a:gd name="connsiteX179" fmla="*/ 1435037 w 1472183"/>
              <a:gd name="connsiteY179" fmla="*/ 180594 h 912685"/>
              <a:gd name="connsiteX180" fmla="*/ 1435608 w 1472183"/>
              <a:gd name="connsiteY180" fmla="*/ 182309 h 912685"/>
              <a:gd name="connsiteX181" fmla="*/ 1435037 w 1472183"/>
              <a:gd name="connsiteY181" fmla="*/ 183452 h 912685"/>
              <a:gd name="connsiteX182" fmla="*/ 1433894 w 1472183"/>
              <a:gd name="connsiteY182" fmla="*/ 184595 h 912685"/>
              <a:gd name="connsiteX183" fmla="*/ 1432179 w 1472183"/>
              <a:gd name="connsiteY183" fmla="*/ 185166 h 912685"/>
              <a:gd name="connsiteX184" fmla="*/ 1426464 w 1472183"/>
              <a:gd name="connsiteY184" fmla="*/ 190310 h 912685"/>
              <a:gd name="connsiteX185" fmla="*/ 1420749 w 1472183"/>
              <a:gd name="connsiteY185" fmla="*/ 195453 h 912685"/>
              <a:gd name="connsiteX186" fmla="*/ 1414463 w 1472183"/>
              <a:gd name="connsiteY186" fmla="*/ 200025 h 912685"/>
              <a:gd name="connsiteX187" fmla="*/ 1408748 w 1472183"/>
              <a:gd name="connsiteY187" fmla="*/ 205740 h 912685"/>
              <a:gd name="connsiteX188" fmla="*/ 1402461 w 1472183"/>
              <a:gd name="connsiteY188" fmla="*/ 210312 h 912685"/>
              <a:gd name="connsiteX189" fmla="*/ 1405890 w 1472183"/>
              <a:gd name="connsiteY189" fmla="*/ 216599 h 912685"/>
              <a:gd name="connsiteX190" fmla="*/ 1409319 w 1472183"/>
              <a:gd name="connsiteY190" fmla="*/ 222314 h 912685"/>
              <a:gd name="connsiteX191" fmla="*/ 1412177 w 1472183"/>
              <a:gd name="connsiteY191" fmla="*/ 228029 h 912685"/>
              <a:gd name="connsiteX192" fmla="*/ 1413320 w 1472183"/>
              <a:gd name="connsiteY192" fmla="*/ 229172 h 912685"/>
              <a:gd name="connsiteX193" fmla="*/ 1412748 w 1472183"/>
              <a:gd name="connsiteY193" fmla="*/ 231458 h 912685"/>
              <a:gd name="connsiteX194" fmla="*/ 1411034 w 1472183"/>
              <a:gd name="connsiteY194" fmla="*/ 232029 h 912685"/>
              <a:gd name="connsiteX195" fmla="*/ 1409890 w 1472183"/>
              <a:gd name="connsiteY195" fmla="*/ 232029 h 912685"/>
              <a:gd name="connsiteX196" fmla="*/ 1403604 w 1472183"/>
              <a:gd name="connsiteY196" fmla="*/ 232601 h 912685"/>
              <a:gd name="connsiteX197" fmla="*/ 1397889 w 1472183"/>
              <a:gd name="connsiteY197" fmla="*/ 232601 h 912685"/>
              <a:gd name="connsiteX198" fmla="*/ 1392174 w 1472183"/>
              <a:gd name="connsiteY198" fmla="*/ 232601 h 912685"/>
              <a:gd name="connsiteX199" fmla="*/ 1390460 w 1472183"/>
              <a:gd name="connsiteY199" fmla="*/ 233744 h 912685"/>
              <a:gd name="connsiteX200" fmla="*/ 1389316 w 1472183"/>
              <a:gd name="connsiteY200" fmla="*/ 234887 h 912685"/>
              <a:gd name="connsiteX201" fmla="*/ 1387602 w 1472183"/>
              <a:gd name="connsiteY201" fmla="*/ 235458 h 912685"/>
              <a:gd name="connsiteX202" fmla="*/ 1386459 w 1472183"/>
              <a:gd name="connsiteY202" fmla="*/ 236601 h 912685"/>
              <a:gd name="connsiteX203" fmla="*/ 1385316 w 1472183"/>
              <a:gd name="connsiteY203" fmla="*/ 237744 h 912685"/>
              <a:gd name="connsiteX204" fmla="*/ 1384173 w 1472183"/>
              <a:gd name="connsiteY204" fmla="*/ 238887 h 912685"/>
              <a:gd name="connsiteX205" fmla="*/ 1383030 w 1472183"/>
              <a:gd name="connsiteY205" fmla="*/ 240602 h 912685"/>
              <a:gd name="connsiteX206" fmla="*/ 1383030 w 1472183"/>
              <a:gd name="connsiteY206" fmla="*/ 242316 h 912685"/>
              <a:gd name="connsiteX207" fmla="*/ 1382459 w 1472183"/>
              <a:gd name="connsiteY207" fmla="*/ 244031 h 912685"/>
              <a:gd name="connsiteX208" fmla="*/ 1381887 w 1472183"/>
              <a:gd name="connsiteY208" fmla="*/ 246317 h 912685"/>
              <a:gd name="connsiteX209" fmla="*/ 1381315 w 1472183"/>
              <a:gd name="connsiteY209" fmla="*/ 248031 h 912685"/>
              <a:gd name="connsiteX210" fmla="*/ 1381315 w 1472183"/>
              <a:gd name="connsiteY210" fmla="*/ 250317 h 912685"/>
              <a:gd name="connsiteX211" fmla="*/ 1381315 w 1472183"/>
              <a:gd name="connsiteY211" fmla="*/ 252603 h 912685"/>
              <a:gd name="connsiteX212" fmla="*/ 1381315 w 1472183"/>
              <a:gd name="connsiteY212" fmla="*/ 254889 h 912685"/>
              <a:gd name="connsiteX213" fmla="*/ 1380744 w 1472183"/>
              <a:gd name="connsiteY213" fmla="*/ 256032 h 912685"/>
              <a:gd name="connsiteX214" fmla="*/ 1378458 w 1472183"/>
              <a:gd name="connsiteY214" fmla="*/ 256032 h 912685"/>
              <a:gd name="connsiteX215" fmla="*/ 1376744 w 1472183"/>
              <a:gd name="connsiteY215" fmla="*/ 255461 h 912685"/>
              <a:gd name="connsiteX216" fmla="*/ 1375029 w 1472183"/>
              <a:gd name="connsiteY216" fmla="*/ 256032 h 912685"/>
              <a:gd name="connsiteX217" fmla="*/ 1373314 w 1472183"/>
              <a:gd name="connsiteY217" fmla="*/ 257175 h 912685"/>
              <a:gd name="connsiteX218" fmla="*/ 1371600 w 1472183"/>
              <a:gd name="connsiteY218" fmla="*/ 257747 h 912685"/>
              <a:gd name="connsiteX219" fmla="*/ 1369886 w 1472183"/>
              <a:gd name="connsiteY219" fmla="*/ 257747 h 912685"/>
              <a:gd name="connsiteX220" fmla="*/ 1368743 w 1472183"/>
              <a:gd name="connsiteY220" fmla="*/ 257747 h 912685"/>
              <a:gd name="connsiteX221" fmla="*/ 1367028 w 1472183"/>
              <a:gd name="connsiteY221" fmla="*/ 256604 h 912685"/>
              <a:gd name="connsiteX222" fmla="*/ 1364742 w 1472183"/>
              <a:gd name="connsiteY222" fmla="*/ 256604 h 912685"/>
              <a:gd name="connsiteX223" fmla="*/ 1362456 w 1472183"/>
              <a:gd name="connsiteY223" fmla="*/ 256604 h 912685"/>
              <a:gd name="connsiteX224" fmla="*/ 1360170 w 1472183"/>
              <a:gd name="connsiteY224" fmla="*/ 256604 h 912685"/>
              <a:gd name="connsiteX225" fmla="*/ 1358456 w 1472183"/>
              <a:gd name="connsiteY225" fmla="*/ 257747 h 912685"/>
              <a:gd name="connsiteX226" fmla="*/ 1357313 w 1472183"/>
              <a:gd name="connsiteY226" fmla="*/ 258890 h 912685"/>
              <a:gd name="connsiteX227" fmla="*/ 1356170 w 1472183"/>
              <a:gd name="connsiteY227" fmla="*/ 260033 h 912685"/>
              <a:gd name="connsiteX228" fmla="*/ 1355027 w 1472183"/>
              <a:gd name="connsiteY228" fmla="*/ 261176 h 912685"/>
              <a:gd name="connsiteX229" fmla="*/ 1353884 w 1472183"/>
              <a:gd name="connsiteY229" fmla="*/ 262319 h 912685"/>
              <a:gd name="connsiteX230" fmla="*/ 1352740 w 1472183"/>
              <a:gd name="connsiteY230" fmla="*/ 263462 h 912685"/>
              <a:gd name="connsiteX231" fmla="*/ 1351598 w 1472183"/>
              <a:gd name="connsiteY231" fmla="*/ 265176 h 912685"/>
              <a:gd name="connsiteX232" fmla="*/ 1351026 w 1472183"/>
              <a:gd name="connsiteY232" fmla="*/ 266319 h 912685"/>
              <a:gd name="connsiteX233" fmla="*/ 1349883 w 1472183"/>
              <a:gd name="connsiteY233" fmla="*/ 268034 h 912685"/>
              <a:gd name="connsiteX234" fmla="*/ 1348740 w 1472183"/>
              <a:gd name="connsiteY234" fmla="*/ 269177 h 912685"/>
              <a:gd name="connsiteX235" fmla="*/ 1348169 w 1472183"/>
              <a:gd name="connsiteY235" fmla="*/ 270891 h 912685"/>
              <a:gd name="connsiteX236" fmla="*/ 1347597 w 1472183"/>
              <a:gd name="connsiteY236" fmla="*/ 272606 h 912685"/>
              <a:gd name="connsiteX237" fmla="*/ 1346454 w 1472183"/>
              <a:gd name="connsiteY237" fmla="*/ 274320 h 912685"/>
              <a:gd name="connsiteX238" fmla="*/ 1345882 w 1472183"/>
              <a:gd name="connsiteY238" fmla="*/ 276035 h 912685"/>
              <a:gd name="connsiteX239" fmla="*/ 1344739 w 1472183"/>
              <a:gd name="connsiteY239" fmla="*/ 277178 h 912685"/>
              <a:gd name="connsiteX240" fmla="*/ 1343597 w 1472183"/>
              <a:gd name="connsiteY240" fmla="*/ 278321 h 912685"/>
              <a:gd name="connsiteX241" fmla="*/ 1341311 w 1472183"/>
              <a:gd name="connsiteY241" fmla="*/ 277749 h 912685"/>
              <a:gd name="connsiteX242" fmla="*/ 1340168 w 1472183"/>
              <a:gd name="connsiteY242" fmla="*/ 276606 h 912685"/>
              <a:gd name="connsiteX243" fmla="*/ 1338453 w 1472183"/>
              <a:gd name="connsiteY243" fmla="*/ 276035 h 912685"/>
              <a:gd name="connsiteX244" fmla="*/ 1337310 w 1472183"/>
              <a:gd name="connsiteY244" fmla="*/ 275463 h 912685"/>
              <a:gd name="connsiteX245" fmla="*/ 1335596 w 1472183"/>
              <a:gd name="connsiteY245" fmla="*/ 276606 h 912685"/>
              <a:gd name="connsiteX246" fmla="*/ 1333881 w 1472183"/>
              <a:gd name="connsiteY246" fmla="*/ 276606 h 912685"/>
              <a:gd name="connsiteX247" fmla="*/ 1331595 w 1472183"/>
              <a:gd name="connsiteY247" fmla="*/ 276606 h 912685"/>
              <a:gd name="connsiteX248" fmla="*/ 1330452 w 1472183"/>
              <a:gd name="connsiteY248" fmla="*/ 277749 h 912685"/>
              <a:gd name="connsiteX249" fmla="*/ 1328738 w 1472183"/>
              <a:gd name="connsiteY249" fmla="*/ 278892 h 912685"/>
              <a:gd name="connsiteX250" fmla="*/ 1327023 w 1472183"/>
              <a:gd name="connsiteY250" fmla="*/ 278892 h 912685"/>
              <a:gd name="connsiteX251" fmla="*/ 1326452 w 1472183"/>
              <a:gd name="connsiteY251" fmla="*/ 278321 h 912685"/>
              <a:gd name="connsiteX252" fmla="*/ 1325309 w 1472183"/>
              <a:gd name="connsiteY252" fmla="*/ 277178 h 912685"/>
              <a:gd name="connsiteX253" fmla="*/ 1323594 w 1472183"/>
              <a:gd name="connsiteY253" fmla="*/ 276035 h 912685"/>
              <a:gd name="connsiteX254" fmla="*/ 1322451 w 1472183"/>
              <a:gd name="connsiteY254" fmla="*/ 274892 h 912685"/>
              <a:gd name="connsiteX255" fmla="*/ 1321308 w 1472183"/>
              <a:gd name="connsiteY255" fmla="*/ 273749 h 912685"/>
              <a:gd name="connsiteX256" fmla="*/ 1319022 w 1472183"/>
              <a:gd name="connsiteY256" fmla="*/ 274320 h 912685"/>
              <a:gd name="connsiteX257" fmla="*/ 1317307 w 1472183"/>
              <a:gd name="connsiteY257" fmla="*/ 274892 h 912685"/>
              <a:gd name="connsiteX258" fmla="*/ 1315593 w 1472183"/>
              <a:gd name="connsiteY258" fmla="*/ 274892 h 912685"/>
              <a:gd name="connsiteX259" fmla="*/ 1313879 w 1472183"/>
              <a:gd name="connsiteY259" fmla="*/ 273749 h 912685"/>
              <a:gd name="connsiteX260" fmla="*/ 1312736 w 1472183"/>
              <a:gd name="connsiteY260" fmla="*/ 272606 h 912685"/>
              <a:gd name="connsiteX261" fmla="*/ 1311593 w 1472183"/>
              <a:gd name="connsiteY261" fmla="*/ 271463 h 912685"/>
              <a:gd name="connsiteX262" fmla="*/ 1309878 w 1472183"/>
              <a:gd name="connsiteY262" fmla="*/ 270891 h 912685"/>
              <a:gd name="connsiteX263" fmla="*/ 1308164 w 1472183"/>
              <a:gd name="connsiteY263" fmla="*/ 272034 h 912685"/>
              <a:gd name="connsiteX264" fmla="*/ 1307021 w 1472183"/>
              <a:gd name="connsiteY264" fmla="*/ 272606 h 912685"/>
              <a:gd name="connsiteX265" fmla="*/ 1305878 w 1472183"/>
              <a:gd name="connsiteY265" fmla="*/ 273749 h 912685"/>
              <a:gd name="connsiteX266" fmla="*/ 1304735 w 1472183"/>
              <a:gd name="connsiteY266" fmla="*/ 274892 h 912685"/>
              <a:gd name="connsiteX267" fmla="*/ 1303020 w 1472183"/>
              <a:gd name="connsiteY267" fmla="*/ 276035 h 912685"/>
              <a:gd name="connsiteX268" fmla="*/ 1301877 w 1472183"/>
              <a:gd name="connsiteY268" fmla="*/ 276606 h 912685"/>
              <a:gd name="connsiteX269" fmla="*/ 1300734 w 1472183"/>
              <a:gd name="connsiteY269" fmla="*/ 277749 h 912685"/>
              <a:gd name="connsiteX270" fmla="*/ 1298448 w 1472183"/>
              <a:gd name="connsiteY270" fmla="*/ 278321 h 912685"/>
              <a:gd name="connsiteX271" fmla="*/ 1296734 w 1472183"/>
              <a:gd name="connsiteY271" fmla="*/ 278892 h 912685"/>
              <a:gd name="connsiteX272" fmla="*/ 1295019 w 1472183"/>
              <a:gd name="connsiteY272" fmla="*/ 278321 h 912685"/>
              <a:gd name="connsiteX273" fmla="*/ 1293305 w 1472183"/>
              <a:gd name="connsiteY273" fmla="*/ 278321 h 912685"/>
              <a:gd name="connsiteX274" fmla="*/ 1291590 w 1472183"/>
              <a:gd name="connsiteY274" fmla="*/ 278892 h 912685"/>
              <a:gd name="connsiteX275" fmla="*/ 1290447 w 1472183"/>
              <a:gd name="connsiteY275" fmla="*/ 277749 h 912685"/>
              <a:gd name="connsiteX276" fmla="*/ 1289304 w 1472183"/>
              <a:gd name="connsiteY276" fmla="*/ 276035 h 912685"/>
              <a:gd name="connsiteX277" fmla="*/ 1287589 w 1472183"/>
              <a:gd name="connsiteY277" fmla="*/ 276035 h 912685"/>
              <a:gd name="connsiteX278" fmla="*/ 1285304 w 1472183"/>
              <a:gd name="connsiteY278" fmla="*/ 276606 h 912685"/>
              <a:gd name="connsiteX279" fmla="*/ 1283589 w 1472183"/>
              <a:gd name="connsiteY279" fmla="*/ 276606 h 912685"/>
              <a:gd name="connsiteX280" fmla="*/ 1281874 w 1472183"/>
              <a:gd name="connsiteY280" fmla="*/ 276035 h 912685"/>
              <a:gd name="connsiteX281" fmla="*/ 1279589 w 1472183"/>
              <a:gd name="connsiteY281" fmla="*/ 276035 h 912685"/>
              <a:gd name="connsiteX282" fmla="*/ 1277303 w 1472183"/>
              <a:gd name="connsiteY282" fmla="*/ 276035 h 912685"/>
              <a:gd name="connsiteX283" fmla="*/ 1275016 w 1472183"/>
              <a:gd name="connsiteY283" fmla="*/ 276035 h 912685"/>
              <a:gd name="connsiteX284" fmla="*/ 1273302 w 1472183"/>
              <a:gd name="connsiteY284" fmla="*/ 276606 h 912685"/>
              <a:gd name="connsiteX285" fmla="*/ 1271588 w 1472183"/>
              <a:gd name="connsiteY285" fmla="*/ 277749 h 912685"/>
              <a:gd name="connsiteX286" fmla="*/ 1270445 w 1472183"/>
              <a:gd name="connsiteY286" fmla="*/ 278321 h 912685"/>
              <a:gd name="connsiteX287" fmla="*/ 1269302 w 1472183"/>
              <a:gd name="connsiteY287" fmla="*/ 279464 h 912685"/>
              <a:gd name="connsiteX288" fmla="*/ 1268159 w 1472183"/>
              <a:gd name="connsiteY288" fmla="*/ 280607 h 912685"/>
              <a:gd name="connsiteX289" fmla="*/ 1267015 w 1472183"/>
              <a:gd name="connsiteY289" fmla="*/ 282321 h 912685"/>
              <a:gd name="connsiteX290" fmla="*/ 1265873 w 1472183"/>
              <a:gd name="connsiteY290" fmla="*/ 282893 h 912685"/>
              <a:gd name="connsiteX291" fmla="*/ 1263015 w 1472183"/>
              <a:gd name="connsiteY291" fmla="*/ 282893 h 912685"/>
              <a:gd name="connsiteX292" fmla="*/ 1261301 w 1472183"/>
              <a:gd name="connsiteY292" fmla="*/ 283464 h 912685"/>
              <a:gd name="connsiteX293" fmla="*/ 1259586 w 1472183"/>
              <a:gd name="connsiteY293" fmla="*/ 284607 h 912685"/>
              <a:gd name="connsiteX294" fmla="*/ 1258443 w 1472183"/>
              <a:gd name="connsiteY294" fmla="*/ 285750 h 912685"/>
              <a:gd name="connsiteX295" fmla="*/ 1256729 w 1472183"/>
              <a:gd name="connsiteY295" fmla="*/ 284607 h 912685"/>
              <a:gd name="connsiteX296" fmla="*/ 1255586 w 1472183"/>
              <a:gd name="connsiteY296" fmla="*/ 284036 h 912685"/>
              <a:gd name="connsiteX297" fmla="*/ 1253299 w 1472183"/>
              <a:gd name="connsiteY297" fmla="*/ 284036 h 912685"/>
              <a:gd name="connsiteX298" fmla="*/ 1251585 w 1472183"/>
              <a:gd name="connsiteY298" fmla="*/ 285179 h 912685"/>
              <a:gd name="connsiteX299" fmla="*/ 1249299 w 1472183"/>
              <a:gd name="connsiteY299" fmla="*/ 285179 h 912685"/>
              <a:gd name="connsiteX300" fmla="*/ 1247013 w 1472183"/>
              <a:gd name="connsiteY300" fmla="*/ 285179 h 912685"/>
              <a:gd name="connsiteX301" fmla="*/ 1245298 w 1472183"/>
              <a:gd name="connsiteY301" fmla="*/ 284607 h 912685"/>
              <a:gd name="connsiteX302" fmla="*/ 1242441 w 1472183"/>
              <a:gd name="connsiteY302" fmla="*/ 284607 h 912685"/>
              <a:gd name="connsiteX303" fmla="*/ 1240727 w 1472183"/>
              <a:gd name="connsiteY303" fmla="*/ 285179 h 912685"/>
              <a:gd name="connsiteX304" fmla="*/ 1239584 w 1472183"/>
              <a:gd name="connsiteY304" fmla="*/ 285750 h 912685"/>
              <a:gd name="connsiteX305" fmla="*/ 1237869 w 1472183"/>
              <a:gd name="connsiteY305" fmla="*/ 286322 h 912685"/>
              <a:gd name="connsiteX306" fmla="*/ 1235583 w 1472183"/>
              <a:gd name="connsiteY306" fmla="*/ 286893 h 912685"/>
              <a:gd name="connsiteX307" fmla="*/ 1233297 w 1472183"/>
              <a:gd name="connsiteY307" fmla="*/ 286893 h 912685"/>
              <a:gd name="connsiteX308" fmla="*/ 1232154 w 1472183"/>
              <a:gd name="connsiteY308" fmla="*/ 285750 h 912685"/>
              <a:gd name="connsiteX309" fmla="*/ 1230439 w 1472183"/>
              <a:gd name="connsiteY309" fmla="*/ 284607 h 912685"/>
              <a:gd name="connsiteX310" fmla="*/ 1229868 w 1472183"/>
              <a:gd name="connsiteY310" fmla="*/ 286322 h 912685"/>
              <a:gd name="connsiteX311" fmla="*/ 1228725 w 1472183"/>
              <a:gd name="connsiteY311" fmla="*/ 287465 h 912685"/>
              <a:gd name="connsiteX312" fmla="*/ 1226439 w 1472183"/>
              <a:gd name="connsiteY312" fmla="*/ 288036 h 912685"/>
              <a:gd name="connsiteX313" fmla="*/ 1224724 w 1472183"/>
              <a:gd name="connsiteY313" fmla="*/ 288036 h 912685"/>
              <a:gd name="connsiteX314" fmla="*/ 1223010 w 1472183"/>
              <a:gd name="connsiteY314" fmla="*/ 289179 h 912685"/>
              <a:gd name="connsiteX315" fmla="*/ 1221867 w 1472183"/>
              <a:gd name="connsiteY315" fmla="*/ 290322 h 912685"/>
              <a:gd name="connsiteX316" fmla="*/ 1219581 w 1472183"/>
              <a:gd name="connsiteY316" fmla="*/ 290322 h 912685"/>
              <a:gd name="connsiteX317" fmla="*/ 1217867 w 1472183"/>
              <a:gd name="connsiteY317" fmla="*/ 290894 h 912685"/>
              <a:gd name="connsiteX318" fmla="*/ 1215581 w 1472183"/>
              <a:gd name="connsiteY318" fmla="*/ 290894 h 912685"/>
              <a:gd name="connsiteX319" fmla="*/ 1213866 w 1472183"/>
              <a:gd name="connsiteY319" fmla="*/ 292608 h 912685"/>
              <a:gd name="connsiteX320" fmla="*/ 1212723 w 1472183"/>
              <a:gd name="connsiteY320" fmla="*/ 293180 h 912685"/>
              <a:gd name="connsiteX321" fmla="*/ 1211580 w 1472183"/>
              <a:gd name="connsiteY321" fmla="*/ 294323 h 912685"/>
              <a:gd name="connsiteX322" fmla="*/ 1209866 w 1472183"/>
              <a:gd name="connsiteY322" fmla="*/ 294894 h 912685"/>
              <a:gd name="connsiteX323" fmla="*/ 1208151 w 1472183"/>
              <a:gd name="connsiteY323" fmla="*/ 294894 h 912685"/>
              <a:gd name="connsiteX324" fmla="*/ 1206437 w 1472183"/>
              <a:gd name="connsiteY324" fmla="*/ 294894 h 912685"/>
              <a:gd name="connsiteX325" fmla="*/ 1204722 w 1472183"/>
              <a:gd name="connsiteY325" fmla="*/ 295466 h 912685"/>
              <a:gd name="connsiteX326" fmla="*/ 1204151 w 1472183"/>
              <a:gd name="connsiteY326" fmla="*/ 297180 h 912685"/>
              <a:gd name="connsiteX327" fmla="*/ 1203579 w 1472183"/>
              <a:gd name="connsiteY327" fmla="*/ 298895 h 912685"/>
              <a:gd name="connsiteX328" fmla="*/ 1202436 w 1472183"/>
              <a:gd name="connsiteY328" fmla="*/ 300038 h 912685"/>
              <a:gd name="connsiteX329" fmla="*/ 1200150 w 1472183"/>
              <a:gd name="connsiteY329" fmla="*/ 300609 h 912685"/>
              <a:gd name="connsiteX330" fmla="*/ 1198436 w 1472183"/>
              <a:gd name="connsiteY330" fmla="*/ 301181 h 912685"/>
              <a:gd name="connsiteX331" fmla="*/ 1197293 w 1472183"/>
              <a:gd name="connsiteY331" fmla="*/ 302324 h 912685"/>
              <a:gd name="connsiteX332" fmla="*/ 1196721 w 1472183"/>
              <a:gd name="connsiteY332" fmla="*/ 304038 h 912685"/>
              <a:gd name="connsiteX333" fmla="*/ 1195578 w 1472183"/>
              <a:gd name="connsiteY333" fmla="*/ 305181 h 912685"/>
              <a:gd name="connsiteX334" fmla="*/ 1194435 w 1472183"/>
              <a:gd name="connsiteY334" fmla="*/ 306896 h 912685"/>
              <a:gd name="connsiteX335" fmla="*/ 1193292 w 1472183"/>
              <a:gd name="connsiteY335" fmla="*/ 308039 h 912685"/>
              <a:gd name="connsiteX336" fmla="*/ 1192721 w 1472183"/>
              <a:gd name="connsiteY336" fmla="*/ 309753 h 912685"/>
              <a:gd name="connsiteX337" fmla="*/ 1191578 w 1472183"/>
              <a:gd name="connsiteY337" fmla="*/ 310325 h 912685"/>
              <a:gd name="connsiteX338" fmla="*/ 1189863 w 1472183"/>
              <a:gd name="connsiteY338" fmla="*/ 311468 h 912685"/>
              <a:gd name="connsiteX339" fmla="*/ 1188149 w 1472183"/>
              <a:gd name="connsiteY339" fmla="*/ 312611 h 912685"/>
              <a:gd name="connsiteX340" fmla="*/ 1187006 w 1472183"/>
              <a:gd name="connsiteY340" fmla="*/ 314325 h 912685"/>
              <a:gd name="connsiteX341" fmla="*/ 1186434 w 1472183"/>
              <a:gd name="connsiteY341" fmla="*/ 314897 h 912685"/>
              <a:gd name="connsiteX342" fmla="*/ 1184720 w 1472183"/>
              <a:gd name="connsiteY342" fmla="*/ 316040 h 912685"/>
              <a:gd name="connsiteX343" fmla="*/ 1183577 w 1472183"/>
              <a:gd name="connsiteY343" fmla="*/ 317183 h 912685"/>
              <a:gd name="connsiteX344" fmla="*/ 1182434 w 1472183"/>
              <a:gd name="connsiteY344" fmla="*/ 318326 h 912685"/>
              <a:gd name="connsiteX345" fmla="*/ 1180719 w 1472183"/>
              <a:gd name="connsiteY345" fmla="*/ 318897 h 912685"/>
              <a:gd name="connsiteX346" fmla="*/ 1179576 w 1472183"/>
              <a:gd name="connsiteY346" fmla="*/ 320040 h 912685"/>
              <a:gd name="connsiteX347" fmla="*/ 1177862 w 1472183"/>
              <a:gd name="connsiteY347" fmla="*/ 321183 h 912685"/>
              <a:gd name="connsiteX348" fmla="*/ 1176718 w 1472183"/>
              <a:gd name="connsiteY348" fmla="*/ 321755 h 912685"/>
              <a:gd name="connsiteX349" fmla="*/ 1175004 w 1472183"/>
              <a:gd name="connsiteY349" fmla="*/ 322898 h 912685"/>
              <a:gd name="connsiteX350" fmla="*/ 1173289 w 1472183"/>
              <a:gd name="connsiteY350" fmla="*/ 323469 h 912685"/>
              <a:gd name="connsiteX351" fmla="*/ 1172147 w 1472183"/>
              <a:gd name="connsiteY351" fmla="*/ 324612 h 912685"/>
              <a:gd name="connsiteX352" fmla="*/ 1171004 w 1472183"/>
              <a:gd name="connsiteY352" fmla="*/ 325755 h 912685"/>
              <a:gd name="connsiteX353" fmla="*/ 1170432 w 1472183"/>
              <a:gd name="connsiteY353" fmla="*/ 328041 h 912685"/>
              <a:gd name="connsiteX354" fmla="*/ 1171004 w 1472183"/>
              <a:gd name="connsiteY354" fmla="*/ 329184 h 912685"/>
              <a:gd name="connsiteX355" fmla="*/ 1170432 w 1472183"/>
              <a:gd name="connsiteY355" fmla="*/ 330899 h 912685"/>
              <a:gd name="connsiteX356" fmla="*/ 1168718 w 1472183"/>
              <a:gd name="connsiteY356" fmla="*/ 332042 h 912685"/>
              <a:gd name="connsiteX357" fmla="*/ 1167575 w 1472183"/>
              <a:gd name="connsiteY357" fmla="*/ 333185 h 912685"/>
              <a:gd name="connsiteX358" fmla="*/ 1165860 w 1472183"/>
              <a:gd name="connsiteY358" fmla="*/ 333756 h 912685"/>
              <a:gd name="connsiteX359" fmla="*/ 1163574 w 1472183"/>
              <a:gd name="connsiteY359" fmla="*/ 333756 h 912685"/>
              <a:gd name="connsiteX360" fmla="*/ 1162431 w 1472183"/>
              <a:gd name="connsiteY360" fmla="*/ 332042 h 912685"/>
              <a:gd name="connsiteX361" fmla="*/ 1161288 w 1472183"/>
              <a:gd name="connsiteY361" fmla="*/ 331470 h 912685"/>
              <a:gd name="connsiteX362" fmla="*/ 1159574 w 1472183"/>
              <a:gd name="connsiteY362" fmla="*/ 330327 h 912685"/>
              <a:gd name="connsiteX363" fmla="*/ 1157859 w 1472183"/>
              <a:gd name="connsiteY363" fmla="*/ 329756 h 912685"/>
              <a:gd name="connsiteX364" fmla="*/ 1155573 w 1472183"/>
              <a:gd name="connsiteY364" fmla="*/ 330327 h 912685"/>
              <a:gd name="connsiteX365" fmla="*/ 1154430 w 1472183"/>
              <a:gd name="connsiteY365" fmla="*/ 330899 h 912685"/>
              <a:gd name="connsiteX366" fmla="*/ 1152716 w 1472183"/>
              <a:gd name="connsiteY366" fmla="*/ 332042 h 912685"/>
              <a:gd name="connsiteX367" fmla="*/ 1152144 w 1472183"/>
              <a:gd name="connsiteY367" fmla="*/ 333185 h 912685"/>
              <a:gd name="connsiteX368" fmla="*/ 1151001 w 1472183"/>
              <a:gd name="connsiteY368" fmla="*/ 334899 h 912685"/>
              <a:gd name="connsiteX369" fmla="*/ 1149287 w 1472183"/>
              <a:gd name="connsiteY369" fmla="*/ 335471 h 912685"/>
              <a:gd name="connsiteX370" fmla="*/ 1147572 w 1472183"/>
              <a:gd name="connsiteY370" fmla="*/ 334899 h 912685"/>
              <a:gd name="connsiteX371" fmla="*/ 1145858 w 1472183"/>
              <a:gd name="connsiteY371" fmla="*/ 333756 h 912685"/>
              <a:gd name="connsiteX372" fmla="*/ 1144143 w 1472183"/>
              <a:gd name="connsiteY372" fmla="*/ 333756 h 912685"/>
              <a:gd name="connsiteX373" fmla="*/ 1141857 w 1472183"/>
              <a:gd name="connsiteY373" fmla="*/ 334328 h 912685"/>
              <a:gd name="connsiteX374" fmla="*/ 1140714 w 1472183"/>
              <a:gd name="connsiteY374" fmla="*/ 334899 h 912685"/>
              <a:gd name="connsiteX375" fmla="*/ 1139571 w 1472183"/>
              <a:gd name="connsiteY375" fmla="*/ 336614 h 912685"/>
              <a:gd name="connsiteX376" fmla="*/ 1138428 w 1472183"/>
              <a:gd name="connsiteY376" fmla="*/ 337757 h 912685"/>
              <a:gd name="connsiteX377" fmla="*/ 1136714 w 1472183"/>
              <a:gd name="connsiteY377" fmla="*/ 338328 h 912685"/>
              <a:gd name="connsiteX378" fmla="*/ 1134999 w 1472183"/>
              <a:gd name="connsiteY378" fmla="*/ 338900 h 912685"/>
              <a:gd name="connsiteX379" fmla="*/ 1133285 w 1472183"/>
              <a:gd name="connsiteY379" fmla="*/ 338328 h 912685"/>
              <a:gd name="connsiteX380" fmla="*/ 1131570 w 1472183"/>
              <a:gd name="connsiteY380" fmla="*/ 337757 h 912685"/>
              <a:gd name="connsiteX381" fmla="*/ 1130427 w 1472183"/>
              <a:gd name="connsiteY381" fmla="*/ 336614 h 912685"/>
              <a:gd name="connsiteX382" fmla="*/ 1128713 w 1472183"/>
              <a:gd name="connsiteY382" fmla="*/ 336042 h 912685"/>
              <a:gd name="connsiteX383" fmla="*/ 1127570 w 1472183"/>
              <a:gd name="connsiteY383" fmla="*/ 334899 h 912685"/>
              <a:gd name="connsiteX384" fmla="*/ 1125855 w 1472183"/>
              <a:gd name="connsiteY384" fmla="*/ 333756 h 912685"/>
              <a:gd name="connsiteX385" fmla="*/ 1124141 w 1472183"/>
              <a:gd name="connsiteY385" fmla="*/ 334328 h 912685"/>
              <a:gd name="connsiteX386" fmla="*/ 1121855 w 1472183"/>
              <a:gd name="connsiteY386" fmla="*/ 334899 h 912685"/>
              <a:gd name="connsiteX387" fmla="*/ 1118426 w 1472183"/>
              <a:gd name="connsiteY387" fmla="*/ 337185 h 912685"/>
              <a:gd name="connsiteX388" fmla="*/ 1118426 w 1472183"/>
              <a:gd name="connsiteY388" fmla="*/ 338328 h 912685"/>
              <a:gd name="connsiteX389" fmla="*/ 1120140 w 1472183"/>
              <a:gd name="connsiteY389" fmla="*/ 340043 h 912685"/>
              <a:gd name="connsiteX390" fmla="*/ 1121283 w 1472183"/>
              <a:gd name="connsiteY390" fmla="*/ 341186 h 912685"/>
              <a:gd name="connsiteX391" fmla="*/ 1122426 w 1472183"/>
              <a:gd name="connsiteY391" fmla="*/ 341757 h 912685"/>
              <a:gd name="connsiteX392" fmla="*/ 1124712 w 1472183"/>
              <a:gd name="connsiteY392" fmla="*/ 342329 h 912685"/>
              <a:gd name="connsiteX393" fmla="*/ 1126998 w 1472183"/>
              <a:gd name="connsiteY393" fmla="*/ 341757 h 912685"/>
              <a:gd name="connsiteX394" fmla="*/ 1128713 w 1472183"/>
              <a:gd name="connsiteY394" fmla="*/ 342329 h 912685"/>
              <a:gd name="connsiteX395" fmla="*/ 1129856 w 1472183"/>
              <a:gd name="connsiteY395" fmla="*/ 343472 h 912685"/>
              <a:gd name="connsiteX396" fmla="*/ 1130427 w 1472183"/>
              <a:gd name="connsiteY396" fmla="*/ 345758 h 912685"/>
              <a:gd name="connsiteX397" fmla="*/ 1130999 w 1472183"/>
              <a:gd name="connsiteY397" fmla="*/ 346901 h 912685"/>
              <a:gd name="connsiteX398" fmla="*/ 1132142 w 1472183"/>
              <a:gd name="connsiteY398" fmla="*/ 348044 h 912685"/>
              <a:gd name="connsiteX399" fmla="*/ 1133856 w 1472183"/>
              <a:gd name="connsiteY399" fmla="*/ 349187 h 912685"/>
              <a:gd name="connsiteX400" fmla="*/ 1135571 w 1472183"/>
              <a:gd name="connsiteY400" fmla="*/ 348615 h 912685"/>
              <a:gd name="connsiteX401" fmla="*/ 1136714 w 1472183"/>
              <a:gd name="connsiteY401" fmla="*/ 347472 h 912685"/>
              <a:gd name="connsiteX402" fmla="*/ 1138428 w 1472183"/>
              <a:gd name="connsiteY402" fmla="*/ 346901 h 912685"/>
              <a:gd name="connsiteX403" fmla="*/ 1140714 w 1472183"/>
              <a:gd name="connsiteY403" fmla="*/ 346901 h 912685"/>
              <a:gd name="connsiteX404" fmla="*/ 1142429 w 1472183"/>
              <a:gd name="connsiteY404" fmla="*/ 348044 h 912685"/>
              <a:gd name="connsiteX405" fmla="*/ 1144143 w 1472183"/>
              <a:gd name="connsiteY405" fmla="*/ 348615 h 912685"/>
              <a:gd name="connsiteX406" fmla="*/ 1146429 w 1472183"/>
              <a:gd name="connsiteY406" fmla="*/ 348615 h 912685"/>
              <a:gd name="connsiteX407" fmla="*/ 1148143 w 1472183"/>
              <a:gd name="connsiteY407" fmla="*/ 349187 h 912685"/>
              <a:gd name="connsiteX408" fmla="*/ 1149287 w 1472183"/>
              <a:gd name="connsiteY408" fmla="*/ 350330 h 912685"/>
              <a:gd name="connsiteX409" fmla="*/ 1151573 w 1472183"/>
              <a:gd name="connsiteY409" fmla="*/ 350901 h 912685"/>
              <a:gd name="connsiteX410" fmla="*/ 1153287 w 1472183"/>
              <a:gd name="connsiteY410" fmla="*/ 351473 h 912685"/>
              <a:gd name="connsiteX411" fmla="*/ 1155573 w 1472183"/>
              <a:gd name="connsiteY411" fmla="*/ 350901 h 912685"/>
              <a:gd name="connsiteX412" fmla="*/ 1157859 w 1472183"/>
              <a:gd name="connsiteY412" fmla="*/ 351473 h 912685"/>
              <a:gd name="connsiteX413" fmla="*/ 1158431 w 1472183"/>
              <a:gd name="connsiteY413" fmla="*/ 353187 h 912685"/>
              <a:gd name="connsiteX414" fmla="*/ 1159002 w 1472183"/>
              <a:gd name="connsiteY414" fmla="*/ 354902 h 912685"/>
              <a:gd name="connsiteX415" fmla="*/ 1159002 w 1472183"/>
              <a:gd name="connsiteY415" fmla="*/ 356616 h 912685"/>
              <a:gd name="connsiteX416" fmla="*/ 1160145 w 1472183"/>
              <a:gd name="connsiteY416" fmla="*/ 358331 h 912685"/>
              <a:gd name="connsiteX417" fmla="*/ 1161288 w 1472183"/>
              <a:gd name="connsiteY417" fmla="*/ 359474 h 912685"/>
              <a:gd name="connsiteX418" fmla="*/ 1162431 w 1472183"/>
              <a:gd name="connsiteY418" fmla="*/ 360617 h 912685"/>
              <a:gd name="connsiteX419" fmla="*/ 1164717 w 1472183"/>
              <a:gd name="connsiteY419" fmla="*/ 360617 h 912685"/>
              <a:gd name="connsiteX420" fmla="*/ 1165289 w 1472183"/>
              <a:gd name="connsiteY420" fmla="*/ 362331 h 912685"/>
              <a:gd name="connsiteX421" fmla="*/ 1165860 w 1472183"/>
              <a:gd name="connsiteY421" fmla="*/ 364617 h 912685"/>
              <a:gd name="connsiteX422" fmla="*/ 1165860 w 1472183"/>
              <a:gd name="connsiteY422" fmla="*/ 366903 h 912685"/>
              <a:gd name="connsiteX423" fmla="*/ 1165289 w 1472183"/>
              <a:gd name="connsiteY423" fmla="*/ 368618 h 912685"/>
              <a:gd name="connsiteX424" fmla="*/ 1165289 w 1472183"/>
              <a:gd name="connsiteY424" fmla="*/ 370904 h 912685"/>
              <a:gd name="connsiteX425" fmla="*/ 1165289 w 1472183"/>
              <a:gd name="connsiteY425" fmla="*/ 373190 h 912685"/>
              <a:gd name="connsiteX426" fmla="*/ 1164717 w 1472183"/>
              <a:gd name="connsiteY426" fmla="*/ 375476 h 912685"/>
              <a:gd name="connsiteX427" fmla="*/ 1164146 w 1472183"/>
              <a:gd name="connsiteY427" fmla="*/ 377190 h 912685"/>
              <a:gd name="connsiteX428" fmla="*/ 1164146 w 1472183"/>
              <a:gd name="connsiteY428" fmla="*/ 379476 h 912685"/>
              <a:gd name="connsiteX429" fmla="*/ 1164146 w 1472183"/>
              <a:gd name="connsiteY429" fmla="*/ 381762 h 912685"/>
              <a:gd name="connsiteX430" fmla="*/ 1164146 w 1472183"/>
              <a:gd name="connsiteY430" fmla="*/ 384048 h 912685"/>
              <a:gd name="connsiteX431" fmla="*/ 1164146 w 1472183"/>
              <a:gd name="connsiteY431" fmla="*/ 385763 h 912685"/>
              <a:gd name="connsiteX432" fmla="*/ 1164146 w 1472183"/>
              <a:gd name="connsiteY432" fmla="*/ 388049 h 912685"/>
              <a:gd name="connsiteX433" fmla="*/ 1163574 w 1472183"/>
              <a:gd name="connsiteY433" fmla="*/ 389763 h 912685"/>
              <a:gd name="connsiteX434" fmla="*/ 1163003 w 1472183"/>
              <a:gd name="connsiteY434" fmla="*/ 392049 h 912685"/>
              <a:gd name="connsiteX435" fmla="*/ 1162431 w 1472183"/>
              <a:gd name="connsiteY435" fmla="*/ 393764 h 912685"/>
              <a:gd name="connsiteX436" fmla="*/ 1161860 w 1472183"/>
              <a:gd name="connsiteY436" fmla="*/ 395478 h 912685"/>
              <a:gd name="connsiteX437" fmla="*/ 1160717 w 1472183"/>
              <a:gd name="connsiteY437" fmla="*/ 396621 h 912685"/>
              <a:gd name="connsiteX438" fmla="*/ 1159574 w 1472183"/>
              <a:gd name="connsiteY438" fmla="*/ 397764 h 912685"/>
              <a:gd name="connsiteX439" fmla="*/ 1159002 w 1472183"/>
              <a:gd name="connsiteY439" fmla="*/ 399479 h 912685"/>
              <a:gd name="connsiteX440" fmla="*/ 1157859 w 1472183"/>
              <a:gd name="connsiteY440" fmla="*/ 401193 h 912685"/>
              <a:gd name="connsiteX441" fmla="*/ 1157288 w 1472183"/>
              <a:gd name="connsiteY441" fmla="*/ 402336 h 912685"/>
              <a:gd name="connsiteX442" fmla="*/ 1156145 w 1472183"/>
              <a:gd name="connsiteY442" fmla="*/ 404051 h 912685"/>
              <a:gd name="connsiteX443" fmla="*/ 1156145 w 1472183"/>
              <a:gd name="connsiteY443" fmla="*/ 405765 h 912685"/>
              <a:gd name="connsiteX444" fmla="*/ 1156145 w 1472183"/>
              <a:gd name="connsiteY444" fmla="*/ 408051 h 912685"/>
              <a:gd name="connsiteX445" fmla="*/ 1156716 w 1472183"/>
              <a:gd name="connsiteY445" fmla="*/ 409766 h 912685"/>
              <a:gd name="connsiteX446" fmla="*/ 1157859 w 1472183"/>
              <a:gd name="connsiteY446" fmla="*/ 410909 h 912685"/>
              <a:gd name="connsiteX447" fmla="*/ 1159002 w 1472183"/>
              <a:gd name="connsiteY447" fmla="*/ 412623 h 912685"/>
              <a:gd name="connsiteX448" fmla="*/ 1160717 w 1472183"/>
              <a:gd name="connsiteY448" fmla="*/ 413195 h 912685"/>
              <a:gd name="connsiteX449" fmla="*/ 1162431 w 1472183"/>
              <a:gd name="connsiteY449" fmla="*/ 413195 h 912685"/>
              <a:gd name="connsiteX450" fmla="*/ 1164717 w 1472183"/>
              <a:gd name="connsiteY450" fmla="*/ 413195 h 912685"/>
              <a:gd name="connsiteX451" fmla="*/ 1167003 w 1472183"/>
              <a:gd name="connsiteY451" fmla="*/ 412623 h 912685"/>
              <a:gd name="connsiteX452" fmla="*/ 1169289 w 1472183"/>
              <a:gd name="connsiteY452" fmla="*/ 412623 h 912685"/>
              <a:gd name="connsiteX453" fmla="*/ 1171004 w 1472183"/>
              <a:gd name="connsiteY453" fmla="*/ 413195 h 912685"/>
              <a:gd name="connsiteX454" fmla="*/ 1173289 w 1472183"/>
              <a:gd name="connsiteY454" fmla="*/ 413766 h 912685"/>
              <a:gd name="connsiteX455" fmla="*/ 1174433 w 1472183"/>
              <a:gd name="connsiteY455" fmla="*/ 414338 h 912685"/>
              <a:gd name="connsiteX456" fmla="*/ 1175576 w 1472183"/>
              <a:gd name="connsiteY456" fmla="*/ 415481 h 912685"/>
              <a:gd name="connsiteX457" fmla="*/ 1177290 w 1472183"/>
              <a:gd name="connsiteY457" fmla="*/ 416624 h 912685"/>
              <a:gd name="connsiteX458" fmla="*/ 1177862 w 1472183"/>
              <a:gd name="connsiteY458" fmla="*/ 418338 h 912685"/>
              <a:gd name="connsiteX459" fmla="*/ 1179005 w 1472183"/>
              <a:gd name="connsiteY459" fmla="*/ 419481 h 912685"/>
              <a:gd name="connsiteX460" fmla="*/ 1180719 w 1472183"/>
              <a:gd name="connsiteY460" fmla="*/ 420053 h 912685"/>
              <a:gd name="connsiteX461" fmla="*/ 1181862 w 1472183"/>
              <a:gd name="connsiteY461" fmla="*/ 421767 h 912685"/>
              <a:gd name="connsiteX462" fmla="*/ 1182434 w 1472183"/>
              <a:gd name="connsiteY462" fmla="*/ 422910 h 912685"/>
              <a:gd name="connsiteX463" fmla="*/ 1183005 w 1472183"/>
              <a:gd name="connsiteY463" fmla="*/ 425196 h 912685"/>
              <a:gd name="connsiteX464" fmla="*/ 1183577 w 1472183"/>
              <a:gd name="connsiteY464" fmla="*/ 426911 h 912685"/>
              <a:gd name="connsiteX465" fmla="*/ 1183577 w 1472183"/>
              <a:gd name="connsiteY465" fmla="*/ 429197 h 912685"/>
              <a:gd name="connsiteX466" fmla="*/ 1184148 w 1472183"/>
              <a:gd name="connsiteY466" fmla="*/ 430911 h 912685"/>
              <a:gd name="connsiteX467" fmla="*/ 1185291 w 1472183"/>
              <a:gd name="connsiteY467" fmla="*/ 432054 h 912685"/>
              <a:gd name="connsiteX468" fmla="*/ 1185863 w 1472183"/>
              <a:gd name="connsiteY468" fmla="*/ 433769 h 912685"/>
              <a:gd name="connsiteX469" fmla="*/ 1187006 w 1472183"/>
              <a:gd name="connsiteY469" fmla="*/ 435483 h 912685"/>
              <a:gd name="connsiteX470" fmla="*/ 1187006 w 1472183"/>
              <a:gd name="connsiteY470" fmla="*/ 437769 h 912685"/>
              <a:gd name="connsiteX471" fmla="*/ 1186434 w 1472183"/>
              <a:gd name="connsiteY471" fmla="*/ 439484 h 912685"/>
              <a:gd name="connsiteX472" fmla="*/ 1185863 w 1472183"/>
              <a:gd name="connsiteY472" fmla="*/ 441198 h 912685"/>
              <a:gd name="connsiteX473" fmla="*/ 1185291 w 1472183"/>
              <a:gd name="connsiteY473" fmla="*/ 443484 h 912685"/>
              <a:gd name="connsiteX474" fmla="*/ 1184720 w 1472183"/>
              <a:gd name="connsiteY474" fmla="*/ 445199 h 912685"/>
              <a:gd name="connsiteX475" fmla="*/ 1184148 w 1472183"/>
              <a:gd name="connsiteY475" fmla="*/ 446342 h 912685"/>
              <a:gd name="connsiteX476" fmla="*/ 1183577 w 1472183"/>
              <a:gd name="connsiteY476" fmla="*/ 448628 h 912685"/>
              <a:gd name="connsiteX477" fmla="*/ 1183577 w 1472183"/>
              <a:gd name="connsiteY477" fmla="*/ 449199 h 912685"/>
              <a:gd name="connsiteX478" fmla="*/ 1183577 w 1472183"/>
              <a:gd name="connsiteY478" fmla="*/ 450342 h 912685"/>
              <a:gd name="connsiteX479" fmla="*/ 1184148 w 1472183"/>
              <a:gd name="connsiteY479" fmla="*/ 452628 h 912685"/>
              <a:gd name="connsiteX480" fmla="*/ 1184148 w 1472183"/>
              <a:gd name="connsiteY480" fmla="*/ 454343 h 912685"/>
              <a:gd name="connsiteX481" fmla="*/ 1184720 w 1472183"/>
              <a:gd name="connsiteY481" fmla="*/ 456057 h 912685"/>
              <a:gd name="connsiteX482" fmla="*/ 1184720 w 1472183"/>
              <a:gd name="connsiteY482" fmla="*/ 458343 h 912685"/>
              <a:gd name="connsiteX483" fmla="*/ 1184720 w 1472183"/>
              <a:gd name="connsiteY483" fmla="*/ 460629 h 912685"/>
              <a:gd name="connsiteX484" fmla="*/ 1184720 w 1472183"/>
              <a:gd name="connsiteY484" fmla="*/ 462344 h 912685"/>
              <a:gd name="connsiteX485" fmla="*/ 1184148 w 1472183"/>
              <a:gd name="connsiteY485" fmla="*/ 464058 h 912685"/>
              <a:gd name="connsiteX486" fmla="*/ 1183577 w 1472183"/>
              <a:gd name="connsiteY486" fmla="*/ 466344 h 912685"/>
              <a:gd name="connsiteX487" fmla="*/ 1184148 w 1472183"/>
              <a:gd name="connsiteY487" fmla="*/ 468059 h 912685"/>
              <a:gd name="connsiteX488" fmla="*/ 1185291 w 1472183"/>
              <a:gd name="connsiteY488" fmla="*/ 469202 h 912685"/>
              <a:gd name="connsiteX489" fmla="*/ 1186434 w 1472183"/>
              <a:gd name="connsiteY489" fmla="*/ 470345 h 912685"/>
              <a:gd name="connsiteX490" fmla="*/ 1188149 w 1472183"/>
              <a:gd name="connsiteY490" fmla="*/ 471488 h 912685"/>
              <a:gd name="connsiteX491" fmla="*/ 1188720 w 1472183"/>
              <a:gd name="connsiteY491" fmla="*/ 473202 h 912685"/>
              <a:gd name="connsiteX492" fmla="*/ 1188720 w 1472183"/>
              <a:gd name="connsiteY492" fmla="*/ 475488 h 912685"/>
              <a:gd name="connsiteX493" fmla="*/ 1188149 w 1472183"/>
              <a:gd name="connsiteY493" fmla="*/ 477203 h 912685"/>
              <a:gd name="connsiteX494" fmla="*/ 1186434 w 1472183"/>
              <a:gd name="connsiteY494" fmla="*/ 478346 h 912685"/>
              <a:gd name="connsiteX495" fmla="*/ 1184720 w 1472183"/>
              <a:gd name="connsiteY495" fmla="*/ 478917 h 912685"/>
              <a:gd name="connsiteX496" fmla="*/ 1183577 w 1472183"/>
              <a:gd name="connsiteY496" fmla="*/ 479489 h 912685"/>
              <a:gd name="connsiteX497" fmla="*/ 1181291 w 1472183"/>
              <a:gd name="connsiteY497" fmla="*/ 480060 h 912685"/>
              <a:gd name="connsiteX498" fmla="*/ 1179005 w 1472183"/>
              <a:gd name="connsiteY498" fmla="*/ 480632 h 912685"/>
              <a:gd name="connsiteX499" fmla="*/ 1177290 w 1472183"/>
              <a:gd name="connsiteY499" fmla="*/ 480632 h 912685"/>
              <a:gd name="connsiteX500" fmla="*/ 1175576 w 1472183"/>
              <a:gd name="connsiteY500" fmla="*/ 481775 h 912685"/>
              <a:gd name="connsiteX501" fmla="*/ 1173861 w 1472183"/>
              <a:gd name="connsiteY501" fmla="*/ 482346 h 912685"/>
              <a:gd name="connsiteX502" fmla="*/ 1172147 w 1472183"/>
              <a:gd name="connsiteY502" fmla="*/ 482918 h 912685"/>
              <a:gd name="connsiteX503" fmla="*/ 1171004 w 1472183"/>
              <a:gd name="connsiteY503" fmla="*/ 484061 h 912685"/>
              <a:gd name="connsiteX504" fmla="*/ 1169861 w 1472183"/>
              <a:gd name="connsiteY504" fmla="*/ 485204 h 912685"/>
              <a:gd name="connsiteX505" fmla="*/ 1169861 w 1472183"/>
              <a:gd name="connsiteY505" fmla="*/ 487490 h 912685"/>
              <a:gd name="connsiteX506" fmla="*/ 1169861 w 1472183"/>
              <a:gd name="connsiteY506" fmla="*/ 489776 h 912685"/>
              <a:gd name="connsiteX507" fmla="*/ 1169861 w 1472183"/>
              <a:gd name="connsiteY507" fmla="*/ 491490 h 912685"/>
              <a:gd name="connsiteX508" fmla="*/ 1170432 w 1472183"/>
              <a:gd name="connsiteY508" fmla="*/ 493776 h 912685"/>
              <a:gd name="connsiteX509" fmla="*/ 1170432 w 1472183"/>
              <a:gd name="connsiteY509" fmla="*/ 496062 h 912685"/>
              <a:gd name="connsiteX510" fmla="*/ 1170432 w 1472183"/>
              <a:gd name="connsiteY510" fmla="*/ 498348 h 912685"/>
              <a:gd name="connsiteX511" fmla="*/ 1170432 w 1472183"/>
              <a:gd name="connsiteY511" fmla="*/ 500634 h 912685"/>
              <a:gd name="connsiteX512" fmla="*/ 1170432 w 1472183"/>
              <a:gd name="connsiteY512" fmla="*/ 502920 h 912685"/>
              <a:gd name="connsiteX513" fmla="*/ 1170432 w 1472183"/>
              <a:gd name="connsiteY513" fmla="*/ 505206 h 912685"/>
              <a:gd name="connsiteX514" fmla="*/ 1170432 w 1472183"/>
              <a:gd name="connsiteY514" fmla="*/ 507492 h 912685"/>
              <a:gd name="connsiteX515" fmla="*/ 1170432 w 1472183"/>
              <a:gd name="connsiteY515" fmla="*/ 509778 h 912685"/>
              <a:gd name="connsiteX516" fmla="*/ 1170432 w 1472183"/>
              <a:gd name="connsiteY516" fmla="*/ 512636 h 912685"/>
              <a:gd name="connsiteX517" fmla="*/ 1170432 w 1472183"/>
              <a:gd name="connsiteY517" fmla="*/ 514922 h 912685"/>
              <a:gd name="connsiteX518" fmla="*/ 1171004 w 1472183"/>
              <a:gd name="connsiteY518" fmla="*/ 516636 h 912685"/>
              <a:gd name="connsiteX519" fmla="*/ 1170432 w 1472183"/>
              <a:gd name="connsiteY519" fmla="*/ 518922 h 912685"/>
              <a:gd name="connsiteX520" fmla="*/ 1170432 w 1472183"/>
              <a:gd name="connsiteY520" fmla="*/ 521208 h 912685"/>
              <a:gd name="connsiteX521" fmla="*/ 1170432 w 1472183"/>
              <a:gd name="connsiteY521" fmla="*/ 523494 h 912685"/>
              <a:gd name="connsiteX522" fmla="*/ 1169861 w 1472183"/>
              <a:gd name="connsiteY522" fmla="*/ 525209 h 912685"/>
              <a:gd name="connsiteX523" fmla="*/ 1169861 w 1472183"/>
              <a:gd name="connsiteY523" fmla="*/ 526923 h 912685"/>
              <a:gd name="connsiteX524" fmla="*/ 1170432 w 1472183"/>
              <a:gd name="connsiteY524" fmla="*/ 529209 h 912685"/>
              <a:gd name="connsiteX525" fmla="*/ 1171004 w 1472183"/>
              <a:gd name="connsiteY525" fmla="*/ 530924 h 912685"/>
              <a:gd name="connsiteX526" fmla="*/ 1171575 w 1472183"/>
              <a:gd name="connsiteY526" fmla="*/ 533210 h 912685"/>
              <a:gd name="connsiteX527" fmla="*/ 1171004 w 1472183"/>
              <a:gd name="connsiteY527" fmla="*/ 534924 h 912685"/>
              <a:gd name="connsiteX528" fmla="*/ 1170432 w 1472183"/>
              <a:gd name="connsiteY528" fmla="*/ 536639 h 912685"/>
              <a:gd name="connsiteX529" fmla="*/ 1169289 w 1472183"/>
              <a:gd name="connsiteY529" fmla="*/ 537782 h 912685"/>
              <a:gd name="connsiteX530" fmla="*/ 1168146 w 1472183"/>
              <a:gd name="connsiteY530" fmla="*/ 538925 h 912685"/>
              <a:gd name="connsiteX531" fmla="*/ 1166432 w 1472183"/>
              <a:gd name="connsiteY531" fmla="*/ 540068 h 912685"/>
              <a:gd name="connsiteX532" fmla="*/ 1165289 w 1472183"/>
              <a:gd name="connsiteY532" fmla="*/ 541211 h 912685"/>
              <a:gd name="connsiteX533" fmla="*/ 1163574 w 1472183"/>
              <a:gd name="connsiteY533" fmla="*/ 541782 h 912685"/>
              <a:gd name="connsiteX534" fmla="*/ 1161860 w 1472183"/>
              <a:gd name="connsiteY534" fmla="*/ 542925 h 912685"/>
              <a:gd name="connsiteX535" fmla="*/ 1160717 w 1472183"/>
              <a:gd name="connsiteY535" fmla="*/ 544068 h 912685"/>
              <a:gd name="connsiteX536" fmla="*/ 1159574 w 1472183"/>
              <a:gd name="connsiteY536" fmla="*/ 545211 h 912685"/>
              <a:gd name="connsiteX537" fmla="*/ 1158431 w 1472183"/>
              <a:gd name="connsiteY537" fmla="*/ 546354 h 912685"/>
              <a:gd name="connsiteX538" fmla="*/ 1157288 w 1472183"/>
              <a:gd name="connsiteY538" fmla="*/ 547497 h 912685"/>
              <a:gd name="connsiteX539" fmla="*/ 1155573 w 1472183"/>
              <a:gd name="connsiteY539" fmla="*/ 548069 h 912685"/>
              <a:gd name="connsiteX540" fmla="*/ 1154430 w 1472183"/>
              <a:gd name="connsiteY540" fmla="*/ 549212 h 912685"/>
              <a:gd name="connsiteX541" fmla="*/ 1153859 w 1472183"/>
              <a:gd name="connsiteY541" fmla="*/ 550926 h 912685"/>
              <a:gd name="connsiteX542" fmla="*/ 1152716 w 1472183"/>
              <a:gd name="connsiteY542" fmla="*/ 552641 h 912685"/>
              <a:gd name="connsiteX543" fmla="*/ 1152716 w 1472183"/>
              <a:gd name="connsiteY543" fmla="*/ 554355 h 912685"/>
              <a:gd name="connsiteX544" fmla="*/ 1152716 w 1472183"/>
              <a:gd name="connsiteY544" fmla="*/ 556641 h 912685"/>
              <a:gd name="connsiteX545" fmla="*/ 1153287 w 1472183"/>
              <a:gd name="connsiteY545" fmla="*/ 558356 h 912685"/>
              <a:gd name="connsiteX546" fmla="*/ 1153859 w 1472183"/>
              <a:gd name="connsiteY546" fmla="*/ 560642 h 912685"/>
              <a:gd name="connsiteX547" fmla="*/ 1154430 w 1472183"/>
              <a:gd name="connsiteY547" fmla="*/ 562356 h 912685"/>
              <a:gd name="connsiteX548" fmla="*/ 1154430 w 1472183"/>
              <a:gd name="connsiteY548" fmla="*/ 564642 h 912685"/>
              <a:gd name="connsiteX549" fmla="*/ 1154430 w 1472183"/>
              <a:gd name="connsiteY549" fmla="*/ 566357 h 912685"/>
              <a:gd name="connsiteX550" fmla="*/ 1154430 w 1472183"/>
              <a:gd name="connsiteY550" fmla="*/ 569214 h 912685"/>
              <a:gd name="connsiteX551" fmla="*/ 1154430 w 1472183"/>
              <a:gd name="connsiteY551" fmla="*/ 570929 h 912685"/>
              <a:gd name="connsiteX552" fmla="*/ 1153287 w 1472183"/>
              <a:gd name="connsiteY552" fmla="*/ 572643 h 912685"/>
              <a:gd name="connsiteX553" fmla="*/ 1152144 w 1472183"/>
              <a:gd name="connsiteY553" fmla="*/ 573786 h 912685"/>
              <a:gd name="connsiteX554" fmla="*/ 1151001 w 1472183"/>
              <a:gd name="connsiteY554" fmla="*/ 574929 h 912685"/>
              <a:gd name="connsiteX555" fmla="*/ 1149858 w 1472183"/>
              <a:gd name="connsiteY555" fmla="*/ 576072 h 912685"/>
              <a:gd name="connsiteX556" fmla="*/ 1148715 w 1472183"/>
              <a:gd name="connsiteY556" fmla="*/ 577215 h 912685"/>
              <a:gd name="connsiteX557" fmla="*/ 1147572 w 1472183"/>
              <a:gd name="connsiteY557" fmla="*/ 578358 h 912685"/>
              <a:gd name="connsiteX558" fmla="*/ 1145858 w 1472183"/>
              <a:gd name="connsiteY558" fmla="*/ 578930 h 912685"/>
              <a:gd name="connsiteX559" fmla="*/ 1144714 w 1472183"/>
              <a:gd name="connsiteY559" fmla="*/ 580073 h 912685"/>
              <a:gd name="connsiteX560" fmla="*/ 1143000 w 1472183"/>
              <a:gd name="connsiteY560" fmla="*/ 580644 h 912685"/>
              <a:gd name="connsiteX561" fmla="*/ 1141286 w 1472183"/>
              <a:gd name="connsiteY561" fmla="*/ 581787 h 912685"/>
              <a:gd name="connsiteX562" fmla="*/ 1139571 w 1472183"/>
              <a:gd name="connsiteY562" fmla="*/ 582359 h 912685"/>
              <a:gd name="connsiteX563" fmla="*/ 1137857 w 1472183"/>
              <a:gd name="connsiteY563" fmla="*/ 582930 h 912685"/>
              <a:gd name="connsiteX564" fmla="*/ 1136142 w 1472183"/>
              <a:gd name="connsiteY564" fmla="*/ 583502 h 912685"/>
              <a:gd name="connsiteX565" fmla="*/ 1134428 w 1472183"/>
              <a:gd name="connsiteY565" fmla="*/ 584645 h 912685"/>
              <a:gd name="connsiteX566" fmla="*/ 1132713 w 1472183"/>
              <a:gd name="connsiteY566" fmla="*/ 585216 h 912685"/>
              <a:gd name="connsiteX567" fmla="*/ 1130999 w 1472183"/>
              <a:gd name="connsiteY567" fmla="*/ 585788 h 912685"/>
              <a:gd name="connsiteX568" fmla="*/ 1129284 w 1472183"/>
              <a:gd name="connsiteY568" fmla="*/ 586359 h 912685"/>
              <a:gd name="connsiteX569" fmla="*/ 1127570 w 1472183"/>
              <a:gd name="connsiteY569" fmla="*/ 586931 h 912685"/>
              <a:gd name="connsiteX570" fmla="*/ 1125284 w 1472183"/>
              <a:gd name="connsiteY570" fmla="*/ 586931 h 912685"/>
              <a:gd name="connsiteX571" fmla="*/ 1123569 w 1472183"/>
              <a:gd name="connsiteY571" fmla="*/ 587502 h 912685"/>
              <a:gd name="connsiteX572" fmla="*/ 1121283 w 1472183"/>
              <a:gd name="connsiteY572" fmla="*/ 587502 h 912685"/>
              <a:gd name="connsiteX573" fmla="*/ 1118997 w 1472183"/>
              <a:gd name="connsiteY573" fmla="*/ 588074 h 912685"/>
              <a:gd name="connsiteX574" fmla="*/ 1116711 w 1472183"/>
              <a:gd name="connsiteY574" fmla="*/ 588074 h 912685"/>
              <a:gd name="connsiteX575" fmla="*/ 1114997 w 1472183"/>
              <a:gd name="connsiteY575" fmla="*/ 588645 h 912685"/>
              <a:gd name="connsiteX576" fmla="*/ 1112711 w 1472183"/>
              <a:gd name="connsiteY576" fmla="*/ 588645 h 912685"/>
              <a:gd name="connsiteX577" fmla="*/ 1110425 w 1472183"/>
              <a:gd name="connsiteY577" fmla="*/ 589217 h 912685"/>
              <a:gd name="connsiteX578" fmla="*/ 1108139 w 1472183"/>
              <a:gd name="connsiteY578" fmla="*/ 589217 h 912685"/>
              <a:gd name="connsiteX579" fmla="*/ 1105853 w 1472183"/>
              <a:gd name="connsiteY579" fmla="*/ 589217 h 912685"/>
              <a:gd name="connsiteX580" fmla="*/ 1104138 w 1472183"/>
              <a:gd name="connsiteY580" fmla="*/ 589788 h 912685"/>
              <a:gd name="connsiteX581" fmla="*/ 1101852 w 1472183"/>
              <a:gd name="connsiteY581" fmla="*/ 589788 h 912685"/>
              <a:gd name="connsiteX582" fmla="*/ 1099566 w 1472183"/>
              <a:gd name="connsiteY582" fmla="*/ 590360 h 912685"/>
              <a:gd name="connsiteX583" fmla="*/ 1097852 w 1472183"/>
              <a:gd name="connsiteY583" fmla="*/ 590360 h 912685"/>
              <a:gd name="connsiteX584" fmla="*/ 1095566 w 1472183"/>
              <a:gd name="connsiteY584" fmla="*/ 590931 h 912685"/>
              <a:gd name="connsiteX585" fmla="*/ 1093851 w 1472183"/>
              <a:gd name="connsiteY585" fmla="*/ 591503 h 912685"/>
              <a:gd name="connsiteX586" fmla="*/ 1091565 w 1472183"/>
              <a:gd name="connsiteY586" fmla="*/ 591503 h 912685"/>
              <a:gd name="connsiteX587" fmla="*/ 1090422 w 1472183"/>
              <a:gd name="connsiteY587" fmla="*/ 592646 h 912685"/>
              <a:gd name="connsiteX588" fmla="*/ 1089279 w 1472183"/>
              <a:gd name="connsiteY588" fmla="*/ 593789 h 912685"/>
              <a:gd name="connsiteX589" fmla="*/ 1089279 w 1472183"/>
              <a:gd name="connsiteY589" fmla="*/ 596075 h 912685"/>
              <a:gd name="connsiteX590" fmla="*/ 1089279 w 1472183"/>
              <a:gd name="connsiteY590" fmla="*/ 598361 h 912685"/>
              <a:gd name="connsiteX591" fmla="*/ 1089279 w 1472183"/>
              <a:gd name="connsiteY591" fmla="*/ 600647 h 912685"/>
              <a:gd name="connsiteX592" fmla="*/ 1089279 w 1472183"/>
              <a:gd name="connsiteY592" fmla="*/ 602933 h 912685"/>
              <a:gd name="connsiteX593" fmla="*/ 1089279 w 1472183"/>
              <a:gd name="connsiteY593" fmla="*/ 605219 h 912685"/>
              <a:gd name="connsiteX594" fmla="*/ 1089851 w 1472183"/>
              <a:gd name="connsiteY594" fmla="*/ 607505 h 912685"/>
              <a:gd name="connsiteX595" fmla="*/ 1089851 w 1472183"/>
              <a:gd name="connsiteY595" fmla="*/ 609791 h 912685"/>
              <a:gd name="connsiteX596" fmla="*/ 1090422 w 1472183"/>
              <a:gd name="connsiteY596" fmla="*/ 610934 h 912685"/>
              <a:gd name="connsiteX597" fmla="*/ 1090993 w 1472183"/>
              <a:gd name="connsiteY597" fmla="*/ 613220 h 912685"/>
              <a:gd name="connsiteX598" fmla="*/ 1091565 w 1472183"/>
              <a:gd name="connsiteY598" fmla="*/ 615506 h 912685"/>
              <a:gd name="connsiteX599" fmla="*/ 1092137 w 1472183"/>
              <a:gd name="connsiteY599" fmla="*/ 617220 h 912685"/>
              <a:gd name="connsiteX600" fmla="*/ 1092137 w 1472183"/>
              <a:gd name="connsiteY600" fmla="*/ 619506 h 912685"/>
              <a:gd name="connsiteX601" fmla="*/ 1092137 w 1472183"/>
              <a:gd name="connsiteY601" fmla="*/ 621221 h 912685"/>
              <a:gd name="connsiteX602" fmla="*/ 1091565 w 1472183"/>
              <a:gd name="connsiteY602" fmla="*/ 623507 h 912685"/>
              <a:gd name="connsiteX603" fmla="*/ 1090422 w 1472183"/>
              <a:gd name="connsiteY603" fmla="*/ 624650 h 912685"/>
              <a:gd name="connsiteX604" fmla="*/ 1090422 w 1472183"/>
              <a:gd name="connsiteY604" fmla="*/ 626936 h 912685"/>
              <a:gd name="connsiteX605" fmla="*/ 1089851 w 1472183"/>
              <a:gd name="connsiteY605" fmla="*/ 628650 h 912685"/>
              <a:gd name="connsiteX606" fmla="*/ 1090993 w 1472183"/>
              <a:gd name="connsiteY606" fmla="*/ 629222 h 912685"/>
              <a:gd name="connsiteX607" fmla="*/ 1092137 w 1472183"/>
              <a:gd name="connsiteY607" fmla="*/ 628650 h 912685"/>
              <a:gd name="connsiteX608" fmla="*/ 1093851 w 1472183"/>
              <a:gd name="connsiteY608" fmla="*/ 627507 h 912685"/>
              <a:gd name="connsiteX609" fmla="*/ 1094994 w 1472183"/>
              <a:gd name="connsiteY609" fmla="*/ 625793 h 912685"/>
              <a:gd name="connsiteX610" fmla="*/ 1096137 w 1472183"/>
              <a:gd name="connsiteY610" fmla="*/ 624650 h 912685"/>
              <a:gd name="connsiteX611" fmla="*/ 1097852 w 1472183"/>
              <a:gd name="connsiteY611" fmla="*/ 624650 h 912685"/>
              <a:gd name="connsiteX612" fmla="*/ 1099566 w 1472183"/>
              <a:gd name="connsiteY612" fmla="*/ 625793 h 912685"/>
              <a:gd name="connsiteX613" fmla="*/ 1100709 w 1472183"/>
              <a:gd name="connsiteY613" fmla="*/ 626936 h 912685"/>
              <a:gd name="connsiteX614" fmla="*/ 1101281 w 1472183"/>
              <a:gd name="connsiteY614" fmla="*/ 628650 h 912685"/>
              <a:gd name="connsiteX615" fmla="*/ 1101852 w 1472183"/>
              <a:gd name="connsiteY615" fmla="*/ 630365 h 912685"/>
              <a:gd name="connsiteX616" fmla="*/ 1102424 w 1472183"/>
              <a:gd name="connsiteY616" fmla="*/ 632079 h 912685"/>
              <a:gd name="connsiteX617" fmla="*/ 1102424 w 1472183"/>
              <a:gd name="connsiteY617" fmla="*/ 634365 h 912685"/>
              <a:gd name="connsiteX618" fmla="*/ 1102424 w 1472183"/>
              <a:gd name="connsiteY618" fmla="*/ 636651 h 912685"/>
              <a:gd name="connsiteX619" fmla="*/ 1102424 w 1472183"/>
              <a:gd name="connsiteY619" fmla="*/ 638937 h 912685"/>
              <a:gd name="connsiteX620" fmla="*/ 1102424 w 1472183"/>
              <a:gd name="connsiteY620" fmla="*/ 641223 h 912685"/>
              <a:gd name="connsiteX621" fmla="*/ 1102424 w 1472183"/>
              <a:gd name="connsiteY621" fmla="*/ 643509 h 912685"/>
              <a:gd name="connsiteX622" fmla="*/ 1102424 w 1472183"/>
              <a:gd name="connsiteY622" fmla="*/ 645795 h 912685"/>
              <a:gd name="connsiteX623" fmla="*/ 1102424 w 1472183"/>
              <a:gd name="connsiteY623" fmla="*/ 647510 h 912685"/>
              <a:gd name="connsiteX624" fmla="*/ 1102995 w 1472183"/>
              <a:gd name="connsiteY624" fmla="*/ 649796 h 912685"/>
              <a:gd name="connsiteX625" fmla="*/ 1102995 w 1472183"/>
              <a:gd name="connsiteY625" fmla="*/ 651510 h 912685"/>
              <a:gd name="connsiteX626" fmla="*/ 1103567 w 1472183"/>
              <a:gd name="connsiteY626" fmla="*/ 653225 h 912685"/>
              <a:gd name="connsiteX627" fmla="*/ 1104138 w 1472183"/>
              <a:gd name="connsiteY627" fmla="*/ 654939 h 912685"/>
              <a:gd name="connsiteX628" fmla="*/ 1105281 w 1472183"/>
              <a:gd name="connsiteY628" fmla="*/ 656654 h 912685"/>
              <a:gd name="connsiteX629" fmla="*/ 1106424 w 1472183"/>
              <a:gd name="connsiteY629" fmla="*/ 657797 h 912685"/>
              <a:gd name="connsiteX630" fmla="*/ 1107567 w 1472183"/>
              <a:gd name="connsiteY630" fmla="*/ 658940 h 912685"/>
              <a:gd name="connsiteX631" fmla="*/ 1108710 w 1472183"/>
              <a:gd name="connsiteY631" fmla="*/ 660083 h 912685"/>
              <a:gd name="connsiteX632" fmla="*/ 1109853 w 1472183"/>
              <a:gd name="connsiteY632" fmla="*/ 661226 h 912685"/>
              <a:gd name="connsiteX633" fmla="*/ 1110996 w 1472183"/>
              <a:gd name="connsiteY633" fmla="*/ 662369 h 912685"/>
              <a:gd name="connsiteX634" fmla="*/ 1112139 w 1472183"/>
              <a:gd name="connsiteY634" fmla="*/ 664083 h 912685"/>
              <a:gd name="connsiteX635" fmla="*/ 1113282 w 1472183"/>
              <a:gd name="connsiteY635" fmla="*/ 665226 h 912685"/>
              <a:gd name="connsiteX636" fmla="*/ 1114425 w 1472183"/>
              <a:gd name="connsiteY636" fmla="*/ 666369 h 912685"/>
              <a:gd name="connsiteX637" fmla="*/ 1114997 w 1472183"/>
              <a:gd name="connsiteY637" fmla="*/ 668084 h 912685"/>
              <a:gd name="connsiteX638" fmla="*/ 1116139 w 1472183"/>
              <a:gd name="connsiteY638" fmla="*/ 669798 h 912685"/>
              <a:gd name="connsiteX639" fmla="*/ 1116139 w 1472183"/>
              <a:gd name="connsiteY639" fmla="*/ 672084 h 912685"/>
              <a:gd name="connsiteX640" fmla="*/ 1115568 w 1472183"/>
              <a:gd name="connsiteY640" fmla="*/ 674370 h 912685"/>
              <a:gd name="connsiteX641" fmla="*/ 1115568 w 1472183"/>
              <a:gd name="connsiteY641" fmla="*/ 676085 h 912685"/>
              <a:gd name="connsiteX642" fmla="*/ 1114997 w 1472183"/>
              <a:gd name="connsiteY642" fmla="*/ 677799 h 912685"/>
              <a:gd name="connsiteX643" fmla="*/ 1113854 w 1472183"/>
              <a:gd name="connsiteY643" fmla="*/ 679514 h 912685"/>
              <a:gd name="connsiteX644" fmla="*/ 1112711 w 1472183"/>
              <a:gd name="connsiteY644" fmla="*/ 680657 h 912685"/>
              <a:gd name="connsiteX645" fmla="*/ 1112139 w 1472183"/>
              <a:gd name="connsiteY645" fmla="*/ 682371 h 912685"/>
              <a:gd name="connsiteX646" fmla="*/ 1110996 w 1472183"/>
              <a:gd name="connsiteY646" fmla="*/ 683514 h 912685"/>
              <a:gd name="connsiteX647" fmla="*/ 1110425 w 1472183"/>
              <a:gd name="connsiteY647" fmla="*/ 685229 h 912685"/>
              <a:gd name="connsiteX648" fmla="*/ 1109853 w 1472183"/>
              <a:gd name="connsiteY648" fmla="*/ 686943 h 912685"/>
              <a:gd name="connsiteX649" fmla="*/ 1109282 w 1472183"/>
              <a:gd name="connsiteY649" fmla="*/ 688658 h 912685"/>
              <a:gd name="connsiteX650" fmla="*/ 1109282 w 1472183"/>
              <a:gd name="connsiteY650" fmla="*/ 690944 h 912685"/>
              <a:gd name="connsiteX651" fmla="*/ 1109282 w 1472183"/>
              <a:gd name="connsiteY651" fmla="*/ 693230 h 912685"/>
              <a:gd name="connsiteX652" fmla="*/ 1109282 w 1472183"/>
              <a:gd name="connsiteY652" fmla="*/ 695516 h 912685"/>
              <a:gd name="connsiteX653" fmla="*/ 1109853 w 1472183"/>
              <a:gd name="connsiteY653" fmla="*/ 696659 h 912685"/>
              <a:gd name="connsiteX654" fmla="*/ 1108710 w 1472183"/>
              <a:gd name="connsiteY654" fmla="*/ 698373 h 912685"/>
              <a:gd name="connsiteX655" fmla="*/ 1106996 w 1472183"/>
              <a:gd name="connsiteY655" fmla="*/ 698945 h 912685"/>
              <a:gd name="connsiteX656" fmla="*/ 1105281 w 1472183"/>
              <a:gd name="connsiteY656" fmla="*/ 699516 h 912685"/>
              <a:gd name="connsiteX657" fmla="*/ 1104138 w 1472183"/>
              <a:gd name="connsiteY657" fmla="*/ 700659 h 912685"/>
              <a:gd name="connsiteX658" fmla="*/ 1102995 w 1472183"/>
              <a:gd name="connsiteY658" fmla="*/ 701802 h 912685"/>
              <a:gd name="connsiteX659" fmla="*/ 1101852 w 1472183"/>
              <a:gd name="connsiteY659" fmla="*/ 702945 h 912685"/>
              <a:gd name="connsiteX660" fmla="*/ 1100709 w 1472183"/>
              <a:gd name="connsiteY660" fmla="*/ 704660 h 912685"/>
              <a:gd name="connsiteX661" fmla="*/ 1100138 w 1472183"/>
              <a:gd name="connsiteY661" fmla="*/ 706374 h 912685"/>
              <a:gd name="connsiteX662" fmla="*/ 1100138 w 1472183"/>
              <a:gd name="connsiteY662" fmla="*/ 708660 h 912685"/>
              <a:gd name="connsiteX663" fmla="*/ 1100709 w 1472183"/>
              <a:gd name="connsiteY663" fmla="*/ 710375 h 912685"/>
              <a:gd name="connsiteX664" fmla="*/ 1100709 w 1472183"/>
              <a:gd name="connsiteY664" fmla="*/ 712661 h 912685"/>
              <a:gd name="connsiteX665" fmla="*/ 1100138 w 1472183"/>
              <a:gd name="connsiteY665" fmla="*/ 714947 h 912685"/>
              <a:gd name="connsiteX666" fmla="*/ 1099566 w 1472183"/>
              <a:gd name="connsiteY666" fmla="*/ 716090 h 912685"/>
              <a:gd name="connsiteX667" fmla="*/ 1098995 w 1472183"/>
              <a:gd name="connsiteY667" fmla="*/ 717804 h 912685"/>
              <a:gd name="connsiteX668" fmla="*/ 1097852 w 1472183"/>
              <a:gd name="connsiteY668" fmla="*/ 719519 h 912685"/>
              <a:gd name="connsiteX669" fmla="*/ 1097852 w 1472183"/>
              <a:gd name="connsiteY669" fmla="*/ 721805 h 912685"/>
              <a:gd name="connsiteX670" fmla="*/ 1097280 w 1472183"/>
              <a:gd name="connsiteY670" fmla="*/ 723519 h 912685"/>
              <a:gd name="connsiteX671" fmla="*/ 1096709 w 1472183"/>
              <a:gd name="connsiteY671" fmla="*/ 725233 h 912685"/>
              <a:gd name="connsiteX672" fmla="*/ 1096709 w 1472183"/>
              <a:gd name="connsiteY672" fmla="*/ 727520 h 912685"/>
              <a:gd name="connsiteX673" fmla="*/ 1096709 w 1472183"/>
              <a:gd name="connsiteY673" fmla="*/ 729806 h 912685"/>
              <a:gd name="connsiteX674" fmla="*/ 1096709 w 1472183"/>
              <a:gd name="connsiteY674" fmla="*/ 731520 h 912685"/>
              <a:gd name="connsiteX675" fmla="*/ 1097280 w 1472183"/>
              <a:gd name="connsiteY675" fmla="*/ 733806 h 912685"/>
              <a:gd name="connsiteX676" fmla="*/ 1097852 w 1472183"/>
              <a:gd name="connsiteY676" fmla="*/ 734949 h 912685"/>
              <a:gd name="connsiteX677" fmla="*/ 1098995 w 1472183"/>
              <a:gd name="connsiteY677" fmla="*/ 736663 h 912685"/>
              <a:gd name="connsiteX678" fmla="*/ 1098995 w 1472183"/>
              <a:gd name="connsiteY678" fmla="*/ 738949 h 912685"/>
              <a:gd name="connsiteX679" fmla="*/ 1097280 w 1472183"/>
              <a:gd name="connsiteY679" fmla="*/ 741807 h 912685"/>
              <a:gd name="connsiteX680" fmla="*/ 1096709 w 1472183"/>
              <a:gd name="connsiteY680" fmla="*/ 742950 h 912685"/>
              <a:gd name="connsiteX681" fmla="*/ 1094994 w 1472183"/>
              <a:gd name="connsiteY681" fmla="*/ 744093 h 912685"/>
              <a:gd name="connsiteX682" fmla="*/ 1094423 w 1472183"/>
              <a:gd name="connsiteY682" fmla="*/ 745236 h 912685"/>
              <a:gd name="connsiteX683" fmla="*/ 1093851 w 1472183"/>
              <a:gd name="connsiteY683" fmla="*/ 746951 h 912685"/>
              <a:gd name="connsiteX684" fmla="*/ 1093280 w 1472183"/>
              <a:gd name="connsiteY684" fmla="*/ 748094 h 912685"/>
              <a:gd name="connsiteX685" fmla="*/ 1092137 w 1472183"/>
              <a:gd name="connsiteY685" fmla="*/ 750380 h 912685"/>
              <a:gd name="connsiteX686" fmla="*/ 1092137 w 1472183"/>
              <a:gd name="connsiteY686" fmla="*/ 752665 h 912685"/>
              <a:gd name="connsiteX687" fmla="*/ 1092708 w 1472183"/>
              <a:gd name="connsiteY687" fmla="*/ 754380 h 912685"/>
              <a:gd name="connsiteX688" fmla="*/ 1093851 w 1472183"/>
              <a:gd name="connsiteY688" fmla="*/ 755523 h 912685"/>
              <a:gd name="connsiteX689" fmla="*/ 1094423 w 1472183"/>
              <a:gd name="connsiteY689" fmla="*/ 757238 h 912685"/>
              <a:gd name="connsiteX690" fmla="*/ 1095566 w 1472183"/>
              <a:gd name="connsiteY690" fmla="*/ 758381 h 912685"/>
              <a:gd name="connsiteX691" fmla="*/ 1096137 w 1472183"/>
              <a:gd name="connsiteY691" fmla="*/ 760667 h 912685"/>
              <a:gd name="connsiteX692" fmla="*/ 1094994 w 1472183"/>
              <a:gd name="connsiteY692" fmla="*/ 762381 h 912685"/>
              <a:gd name="connsiteX693" fmla="*/ 1094994 w 1472183"/>
              <a:gd name="connsiteY693" fmla="*/ 764096 h 912685"/>
              <a:gd name="connsiteX694" fmla="*/ 1094994 w 1472183"/>
              <a:gd name="connsiteY694" fmla="*/ 766381 h 912685"/>
              <a:gd name="connsiteX695" fmla="*/ 1094423 w 1472183"/>
              <a:gd name="connsiteY695" fmla="*/ 768668 h 912685"/>
              <a:gd name="connsiteX696" fmla="*/ 1094423 w 1472183"/>
              <a:gd name="connsiteY696" fmla="*/ 770382 h 912685"/>
              <a:gd name="connsiteX697" fmla="*/ 1093851 w 1472183"/>
              <a:gd name="connsiteY697" fmla="*/ 772668 h 912685"/>
              <a:gd name="connsiteX698" fmla="*/ 1093851 w 1472183"/>
              <a:gd name="connsiteY698" fmla="*/ 774383 h 912685"/>
              <a:gd name="connsiteX699" fmla="*/ 1092708 w 1472183"/>
              <a:gd name="connsiteY699" fmla="*/ 776097 h 912685"/>
              <a:gd name="connsiteX700" fmla="*/ 1092137 w 1472183"/>
              <a:gd name="connsiteY700" fmla="*/ 777812 h 912685"/>
              <a:gd name="connsiteX701" fmla="*/ 1091565 w 1472183"/>
              <a:gd name="connsiteY701" fmla="*/ 779526 h 912685"/>
              <a:gd name="connsiteX702" fmla="*/ 1090422 w 1472183"/>
              <a:gd name="connsiteY702" fmla="*/ 781240 h 912685"/>
              <a:gd name="connsiteX703" fmla="*/ 1089851 w 1472183"/>
              <a:gd name="connsiteY703" fmla="*/ 782383 h 912685"/>
              <a:gd name="connsiteX704" fmla="*/ 1089279 w 1472183"/>
              <a:gd name="connsiteY704" fmla="*/ 784098 h 912685"/>
              <a:gd name="connsiteX705" fmla="*/ 1088136 w 1472183"/>
              <a:gd name="connsiteY705" fmla="*/ 785813 h 912685"/>
              <a:gd name="connsiteX706" fmla="*/ 1087564 w 1472183"/>
              <a:gd name="connsiteY706" fmla="*/ 787527 h 912685"/>
              <a:gd name="connsiteX707" fmla="*/ 1086993 w 1472183"/>
              <a:gd name="connsiteY707" fmla="*/ 788670 h 912685"/>
              <a:gd name="connsiteX708" fmla="*/ 1085850 w 1472183"/>
              <a:gd name="connsiteY708" fmla="*/ 790385 h 912685"/>
              <a:gd name="connsiteX709" fmla="*/ 1084707 w 1472183"/>
              <a:gd name="connsiteY709" fmla="*/ 791528 h 912685"/>
              <a:gd name="connsiteX710" fmla="*/ 1083564 w 1472183"/>
              <a:gd name="connsiteY710" fmla="*/ 793242 h 912685"/>
              <a:gd name="connsiteX711" fmla="*/ 1082993 w 1472183"/>
              <a:gd name="connsiteY711" fmla="*/ 794385 h 912685"/>
              <a:gd name="connsiteX712" fmla="*/ 1081850 w 1472183"/>
              <a:gd name="connsiteY712" fmla="*/ 796099 h 912685"/>
              <a:gd name="connsiteX713" fmla="*/ 1081278 w 1472183"/>
              <a:gd name="connsiteY713" fmla="*/ 797243 h 912685"/>
              <a:gd name="connsiteX714" fmla="*/ 1080135 w 1472183"/>
              <a:gd name="connsiteY714" fmla="*/ 798957 h 912685"/>
              <a:gd name="connsiteX715" fmla="*/ 1079564 w 1472183"/>
              <a:gd name="connsiteY715" fmla="*/ 800672 h 912685"/>
              <a:gd name="connsiteX716" fmla="*/ 1078992 w 1472183"/>
              <a:gd name="connsiteY716" fmla="*/ 802386 h 912685"/>
              <a:gd name="connsiteX717" fmla="*/ 1078421 w 1472183"/>
              <a:gd name="connsiteY717" fmla="*/ 804101 h 912685"/>
              <a:gd name="connsiteX718" fmla="*/ 1078992 w 1472183"/>
              <a:gd name="connsiteY718" fmla="*/ 806387 h 912685"/>
              <a:gd name="connsiteX719" fmla="*/ 1079564 w 1472183"/>
              <a:gd name="connsiteY719" fmla="*/ 808101 h 912685"/>
              <a:gd name="connsiteX720" fmla="*/ 1078992 w 1472183"/>
              <a:gd name="connsiteY720" fmla="*/ 810387 h 912685"/>
              <a:gd name="connsiteX721" fmla="*/ 1078421 w 1472183"/>
              <a:gd name="connsiteY721" fmla="*/ 812102 h 912685"/>
              <a:gd name="connsiteX722" fmla="*/ 1074420 w 1472183"/>
              <a:gd name="connsiteY722" fmla="*/ 812102 h 912685"/>
              <a:gd name="connsiteX723" fmla="*/ 1072706 w 1472183"/>
              <a:gd name="connsiteY723" fmla="*/ 811530 h 912685"/>
              <a:gd name="connsiteX724" fmla="*/ 1071563 w 1472183"/>
              <a:gd name="connsiteY724" fmla="*/ 810387 h 912685"/>
              <a:gd name="connsiteX725" fmla="*/ 1069848 w 1472183"/>
              <a:gd name="connsiteY725" fmla="*/ 809815 h 912685"/>
              <a:gd name="connsiteX726" fmla="*/ 1068705 w 1472183"/>
              <a:gd name="connsiteY726" fmla="*/ 808672 h 912685"/>
              <a:gd name="connsiteX727" fmla="*/ 1067562 w 1472183"/>
              <a:gd name="connsiteY727" fmla="*/ 807530 h 912685"/>
              <a:gd name="connsiteX728" fmla="*/ 1066419 w 1472183"/>
              <a:gd name="connsiteY728" fmla="*/ 806387 h 912685"/>
              <a:gd name="connsiteX729" fmla="*/ 1064705 w 1472183"/>
              <a:gd name="connsiteY729" fmla="*/ 805244 h 912685"/>
              <a:gd name="connsiteX730" fmla="*/ 1062990 w 1472183"/>
              <a:gd name="connsiteY730" fmla="*/ 804672 h 912685"/>
              <a:gd name="connsiteX731" fmla="*/ 1060704 w 1472183"/>
              <a:gd name="connsiteY731" fmla="*/ 804672 h 912685"/>
              <a:gd name="connsiteX732" fmla="*/ 1058418 w 1472183"/>
              <a:gd name="connsiteY732" fmla="*/ 804672 h 912685"/>
              <a:gd name="connsiteX733" fmla="*/ 1056704 w 1472183"/>
              <a:gd name="connsiteY733" fmla="*/ 805244 h 912685"/>
              <a:gd name="connsiteX734" fmla="*/ 1054418 w 1472183"/>
              <a:gd name="connsiteY734" fmla="*/ 805815 h 912685"/>
              <a:gd name="connsiteX735" fmla="*/ 1052703 w 1472183"/>
              <a:gd name="connsiteY735" fmla="*/ 805815 h 912685"/>
              <a:gd name="connsiteX736" fmla="*/ 1050989 w 1472183"/>
              <a:gd name="connsiteY736" fmla="*/ 806958 h 912685"/>
              <a:gd name="connsiteX737" fmla="*/ 1049274 w 1472183"/>
              <a:gd name="connsiteY737" fmla="*/ 807530 h 912685"/>
              <a:gd name="connsiteX738" fmla="*/ 1046988 w 1472183"/>
              <a:gd name="connsiteY738" fmla="*/ 807530 h 912685"/>
              <a:gd name="connsiteX739" fmla="*/ 1045274 w 1472183"/>
              <a:gd name="connsiteY739" fmla="*/ 808101 h 912685"/>
              <a:gd name="connsiteX740" fmla="*/ 1042416 w 1472183"/>
              <a:gd name="connsiteY740" fmla="*/ 808101 h 912685"/>
              <a:gd name="connsiteX741" fmla="*/ 1040701 w 1472183"/>
              <a:gd name="connsiteY741" fmla="*/ 807530 h 912685"/>
              <a:gd name="connsiteX742" fmla="*/ 1038416 w 1472183"/>
              <a:gd name="connsiteY742" fmla="*/ 807530 h 912685"/>
              <a:gd name="connsiteX743" fmla="*/ 1036701 w 1472183"/>
              <a:gd name="connsiteY743" fmla="*/ 807530 h 912685"/>
              <a:gd name="connsiteX744" fmla="*/ 1033843 w 1472183"/>
              <a:gd name="connsiteY744" fmla="*/ 806958 h 912685"/>
              <a:gd name="connsiteX745" fmla="*/ 1032129 w 1472183"/>
              <a:gd name="connsiteY745" fmla="*/ 807530 h 912685"/>
              <a:gd name="connsiteX746" fmla="*/ 1029843 w 1472183"/>
              <a:gd name="connsiteY746" fmla="*/ 807530 h 912685"/>
              <a:gd name="connsiteX747" fmla="*/ 1028129 w 1472183"/>
              <a:gd name="connsiteY747" fmla="*/ 808101 h 912685"/>
              <a:gd name="connsiteX748" fmla="*/ 1026414 w 1472183"/>
              <a:gd name="connsiteY748" fmla="*/ 809244 h 912685"/>
              <a:gd name="connsiteX749" fmla="*/ 1025271 w 1472183"/>
              <a:gd name="connsiteY749" fmla="*/ 809815 h 912685"/>
              <a:gd name="connsiteX750" fmla="*/ 1023557 w 1472183"/>
              <a:gd name="connsiteY750" fmla="*/ 810958 h 912685"/>
              <a:gd name="connsiteX751" fmla="*/ 1021842 w 1472183"/>
              <a:gd name="connsiteY751" fmla="*/ 811530 h 912685"/>
              <a:gd name="connsiteX752" fmla="*/ 1020128 w 1472183"/>
              <a:gd name="connsiteY752" fmla="*/ 812102 h 912685"/>
              <a:gd name="connsiteX753" fmla="*/ 1018984 w 1472183"/>
              <a:gd name="connsiteY753" fmla="*/ 813245 h 912685"/>
              <a:gd name="connsiteX754" fmla="*/ 1017270 w 1472183"/>
              <a:gd name="connsiteY754" fmla="*/ 813816 h 912685"/>
              <a:gd name="connsiteX755" fmla="*/ 1015555 w 1472183"/>
              <a:gd name="connsiteY755" fmla="*/ 814959 h 912685"/>
              <a:gd name="connsiteX756" fmla="*/ 1013841 w 1472183"/>
              <a:gd name="connsiteY756" fmla="*/ 815531 h 912685"/>
              <a:gd name="connsiteX757" fmla="*/ 1012126 w 1472183"/>
              <a:gd name="connsiteY757" fmla="*/ 816102 h 912685"/>
              <a:gd name="connsiteX758" fmla="*/ 1009841 w 1472183"/>
              <a:gd name="connsiteY758" fmla="*/ 816102 h 912685"/>
              <a:gd name="connsiteX759" fmla="*/ 1008126 w 1472183"/>
              <a:gd name="connsiteY759" fmla="*/ 816674 h 912685"/>
              <a:gd name="connsiteX760" fmla="*/ 1005840 w 1472183"/>
              <a:gd name="connsiteY760" fmla="*/ 816674 h 912685"/>
              <a:gd name="connsiteX761" fmla="*/ 1003554 w 1472183"/>
              <a:gd name="connsiteY761" fmla="*/ 816674 h 912685"/>
              <a:gd name="connsiteX762" fmla="*/ 1001268 w 1472183"/>
              <a:gd name="connsiteY762" fmla="*/ 816674 h 912685"/>
              <a:gd name="connsiteX763" fmla="*/ 999554 w 1472183"/>
              <a:gd name="connsiteY763" fmla="*/ 816102 h 912685"/>
              <a:gd name="connsiteX764" fmla="*/ 997268 w 1472183"/>
              <a:gd name="connsiteY764" fmla="*/ 815531 h 912685"/>
              <a:gd name="connsiteX765" fmla="*/ 995553 w 1472183"/>
              <a:gd name="connsiteY765" fmla="*/ 814959 h 912685"/>
              <a:gd name="connsiteX766" fmla="*/ 993267 w 1472183"/>
              <a:gd name="connsiteY766" fmla="*/ 814959 h 912685"/>
              <a:gd name="connsiteX767" fmla="*/ 990981 w 1472183"/>
              <a:gd name="connsiteY767" fmla="*/ 814959 h 912685"/>
              <a:gd name="connsiteX768" fmla="*/ 988695 w 1472183"/>
              <a:gd name="connsiteY768" fmla="*/ 815531 h 912685"/>
              <a:gd name="connsiteX769" fmla="*/ 986980 w 1472183"/>
              <a:gd name="connsiteY769" fmla="*/ 816102 h 912685"/>
              <a:gd name="connsiteX770" fmla="*/ 985266 w 1472183"/>
              <a:gd name="connsiteY770" fmla="*/ 816674 h 912685"/>
              <a:gd name="connsiteX771" fmla="*/ 983551 w 1472183"/>
              <a:gd name="connsiteY771" fmla="*/ 817245 h 912685"/>
              <a:gd name="connsiteX772" fmla="*/ 981837 w 1472183"/>
              <a:gd name="connsiteY772" fmla="*/ 817817 h 912685"/>
              <a:gd name="connsiteX773" fmla="*/ 980694 w 1472183"/>
              <a:gd name="connsiteY773" fmla="*/ 818960 h 912685"/>
              <a:gd name="connsiteX774" fmla="*/ 978980 w 1472183"/>
              <a:gd name="connsiteY774" fmla="*/ 820103 h 912685"/>
              <a:gd name="connsiteX775" fmla="*/ 977837 w 1472183"/>
              <a:gd name="connsiteY775" fmla="*/ 821246 h 912685"/>
              <a:gd name="connsiteX776" fmla="*/ 976693 w 1472183"/>
              <a:gd name="connsiteY776" fmla="*/ 822388 h 912685"/>
              <a:gd name="connsiteX777" fmla="*/ 975551 w 1472183"/>
              <a:gd name="connsiteY777" fmla="*/ 823531 h 912685"/>
              <a:gd name="connsiteX778" fmla="*/ 974408 w 1472183"/>
              <a:gd name="connsiteY778" fmla="*/ 824674 h 912685"/>
              <a:gd name="connsiteX779" fmla="*/ 973264 w 1472183"/>
              <a:gd name="connsiteY779" fmla="*/ 825818 h 912685"/>
              <a:gd name="connsiteX780" fmla="*/ 972122 w 1472183"/>
              <a:gd name="connsiteY780" fmla="*/ 826961 h 912685"/>
              <a:gd name="connsiteX781" fmla="*/ 970979 w 1472183"/>
              <a:gd name="connsiteY781" fmla="*/ 828675 h 912685"/>
              <a:gd name="connsiteX782" fmla="*/ 969264 w 1472183"/>
              <a:gd name="connsiteY782" fmla="*/ 829247 h 912685"/>
              <a:gd name="connsiteX783" fmla="*/ 968121 w 1472183"/>
              <a:gd name="connsiteY783" fmla="*/ 830390 h 912685"/>
              <a:gd name="connsiteX784" fmla="*/ 965835 w 1472183"/>
              <a:gd name="connsiteY784" fmla="*/ 830961 h 912685"/>
              <a:gd name="connsiteX785" fmla="*/ 964121 w 1472183"/>
              <a:gd name="connsiteY785" fmla="*/ 831533 h 912685"/>
              <a:gd name="connsiteX786" fmla="*/ 962406 w 1472183"/>
              <a:gd name="connsiteY786" fmla="*/ 831533 h 912685"/>
              <a:gd name="connsiteX787" fmla="*/ 960120 w 1472183"/>
              <a:gd name="connsiteY787" fmla="*/ 832104 h 912685"/>
              <a:gd name="connsiteX788" fmla="*/ 957834 w 1472183"/>
              <a:gd name="connsiteY788" fmla="*/ 832104 h 912685"/>
              <a:gd name="connsiteX789" fmla="*/ 956120 w 1472183"/>
              <a:gd name="connsiteY789" fmla="*/ 832676 h 912685"/>
              <a:gd name="connsiteX790" fmla="*/ 954976 w 1472183"/>
              <a:gd name="connsiteY790" fmla="*/ 834390 h 912685"/>
              <a:gd name="connsiteX791" fmla="*/ 954405 w 1472183"/>
              <a:gd name="connsiteY791" fmla="*/ 835533 h 912685"/>
              <a:gd name="connsiteX792" fmla="*/ 953262 w 1472183"/>
              <a:gd name="connsiteY792" fmla="*/ 836676 h 912685"/>
              <a:gd name="connsiteX793" fmla="*/ 952691 w 1472183"/>
              <a:gd name="connsiteY793" fmla="*/ 838962 h 912685"/>
              <a:gd name="connsiteX794" fmla="*/ 952691 w 1472183"/>
              <a:gd name="connsiteY794" fmla="*/ 841248 h 912685"/>
              <a:gd name="connsiteX795" fmla="*/ 952119 w 1472183"/>
              <a:gd name="connsiteY795" fmla="*/ 842963 h 912685"/>
              <a:gd name="connsiteX796" fmla="*/ 952119 w 1472183"/>
              <a:gd name="connsiteY796" fmla="*/ 845249 h 912685"/>
              <a:gd name="connsiteX797" fmla="*/ 952119 w 1472183"/>
              <a:gd name="connsiteY797" fmla="*/ 847535 h 912685"/>
              <a:gd name="connsiteX798" fmla="*/ 952119 w 1472183"/>
              <a:gd name="connsiteY798" fmla="*/ 849821 h 912685"/>
              <a:gd name="connsiteX799" fmla="*/ 951547 w 1472183"/>
              <a:gd name="connsiteY799" fmla="*/ 851535 h 912685"/>
              <a:gd name="connsiteX800" fmla="*/ 950976 w 1472183"/>
              <a:gd name="connsiteY800" fmla="*/ 853249 h 912685"/>
              <a:gd name="connsiteX801" fmla="*/ 950405 w 1472183"/>
              <a:gd name="connsiteY801" fmla="*/ 854964 h 912685"/>
              <a:gd name="connsiteX802" fmla="*/ 950976 w 1472183"/>
              <a:gd name="connsiteY802" fmla="*/ 857250 h 912685"/>
              <a:gd name="connsiteX803" fmla="*/ 951547 w 1472183"/>
              <a:gd name="connsiteY803" fmla="*/ 858965 h 912685"/>
              <a:gd name="connsiteX804" fmla="*/ 952119 w 1472183"/>
              <a:gd name="connsiteY804" fmla="*/ 860679 h 912685"/>
              <a:gd name="connsiteX805" fmla="*/ 952119 w 1472183"/>
              <a:gd name="connsiteY805" fmla="*/ 862965 h 912685"/>
              <a:gd name="connsiteX806" fmla="*/ 952691 w 1472183"/>
              <a:gd name="connsiteY806" fmla="*/ 864680 h 912685"/>
              <a:gd name="connsiteX807" fmla="*/ 952691 w 1472183"/>
              <a:gd name="connsiteY807" fmla="*/ 866965 h 912685"/>
              <a:gd name="connsiteX808" fmla="*/ 950976 w 1472183"/>
              <a:gd name="connsiteY808" fmla="*/ 868108 h 912685"/>
              <a:gd name="connsiteX809" fmla="*/ 949833 w 1472183"/>
              <a:gd name="connsiteY809" fmla="*/ 868680 h 912685"/>
              <a:gd name="connsiteX810" fmla="*/ 947547 w 1472183"/>
              <a:gd name="connsiteY810" fmla="*/ 868680 h 912685"/>
              <a:gd name="connsiteX811" fmla="*/ 945833 w 1472183"/>
              <a:gd name="connsiteY811" fmla="*/ 868108 h 912685"/>
              <a:gd name="connsiteX812" fmla="*/ 944118 w 1472183"/>
              <a:gd name="connsiteY812" fmla="*/ 867537 h 912685"/>
              <a:gd name="connsiteX813" fmla="*/ 942404 w 1472183"/>
              <a:gd name="connsiteY813" fmla="*/ 866965 h 912685"/>
              <a:gd name="connsiteX814" fmla="*/ 941261 w 1472183"/>
              <a:gd name="connsiteY814" fmla="*/ 865822 h 912685"/>
              <a:gd name="connsiteX815" fmla="*/ 939546 w 1472183"/>
              <a:gd name="connsiteY815" fmla="*/ 865251 h 912685"/>
              <a:gd name="connsiteX816" fmla="*/ 937832 w 1472183"/>
              <a:gd name="connsiteY816" fmla="*/ 864680 h 912685"/>
              <a:gd name="connsiteX817" fmla="*/ 936117 w 1472183"/>
              <a:gd name="connsiteY817" fmla="*/ 864108 h 912685"/>
              <a:gd name="connsiteX818" fmla="*/ 934403 w 1472183"/>
              <a:gd name="connsiteY818" fmla="*/ 863537 h 912685"/>
              <a:gd name="connsiteX819" fmla="*/ 931545 w 1472183"/>
              <a:gd name="connsiteY819" fmla="*/ 863537 h 912685"/>
              <a:gd name="connsiteX820" fmla="*/ 929830 w 1472183"/>
              <a:gd name="connsiteY820" fmla="*/ 864108 h 912685"/>
              <a:gd name="connsiteX821" fmla="*/ 928688 w 1472183"/>
              <a:gd name="connsiteY821" fmla="*/ 865251 h 912685"/>
              <a:gd name="connsiteX822" fmla="*/ 928688 w 1472183"/>
              <a:gd name="connsiteY822" fmla="*/ 867537 h 912685"/>
              <a:gd name="connsiteX823" fmla="*/ 928688 w 1472183"/>
              <a:gd name="connsiteY823" fmla="*/ 869823 h 912685"/>
              <a:gd name="connsiteX824" fmla="*/ 928688 w 1472183"/>
              <a:gd name="connsiteY824" fmla="*/ 872109 h 912685"/>
              <a:gd name="connsiteX825" fmla="*/ 928688 w 1472183"/>
              <a:gd name="connsiteY825" fmla="*/ 874395 h 912685"/>
              <a:gd name="connsiteX826" fmla="*/ 928116 w 1472183"/>
              <a:gd name="connsiteY826" fmla="*/ 876681 h 912685"/>
              <a:gd name="connsiteX827" fmla="*/ 927545 w 1472183"/>
              <a:gd name="connsiteY827" fmla="*/ 878396 h 912685"/>
              <a:gd name="connsiteX828" fmla="*/ 926973 w 1472183"/>
              <a:gd name="connsiteY828" fmla="*/ 880110 h 912685"/>
              <a:gd name="connsiteX829" fmla="*/ 926401 w 1472183"/>
              <a:gd name="connsiteY829" fmla="*/ 881253 h 912685"/>
              <a:gd name="connsiteX830" fmla="*/ 925259 w 1472183"/>
              <a:gd name="connsiteY830" fmla="*/ 882968 h 912685"/>
              <a:gd name="connsiteX831" fmla="*/ 924687 w 1472183"/>
              <a:gd name="connsiteY831" fmla="*/ 884682 h 912685"/>
              <a:gd name="connsiteX832" fmla="*/ 922972 w 1472183"/>
              <a:gd name="connsiteY832" fmla="*/ 885825 h 912685"/>
              <a:gd name="connsiteX833" fmla="*/ 922401 w 1472183"/>
              <a:gd name="connsiteY833" fmla="*/ 886968 h 912685"/>
              <a:gd name="connsiteX834" fmla="*/ 921258 w 1472183"/>
              <a:gd name="connsiteY834" fmla="*/ 888111 h 912685"/>
              <a:gd name="connsiteX835" fmla="*/ 920115 w 1472183"/>
              <a:gd name="connsiteY835" fmla="*/ 889826 h 912685"/>
              <a:gd name="connsiteX836" fmla="*/ 918972 w 1472183"/>
              <a:gd name="connsiteY836" fmla="*/ 890969 h 912685"/>
              <a:gd name="connsiteX837" fmla="*/ 917829 w 1472183"/>
              <a:gd name="connsiteY837" fmla="*/ 892112 h 912685"/>
              <a:gd name="connsiteX838" fmla="*/ 916686 w 1472183"/>
              <a:gd name="connsiteY838" fmla="*/ 893255 h 912685"/>
              <a:gd name="connsiteX839" fmla="*/ 915543 w 1472183"/>
              <a:gd name="connsiteY839" fmla="*/ 894397 h 912685"/>
              <a:gd name="connsiteX840" fmla="*/ 914400 w 1472183"/>
              <a:gd name="connsiteY840" fmla="*/ 894969 h 912685"/>
              <a:gd name="connsiteX841" fmla="*/ 912114 w 1472183"/>
              <a:gd name="connsiteY841" fmla="*/ 896112 h 912685"/>
              <a:gd name="connsiteX842" fmla="*/ 910400 w 1472183"/>
              <a:gd name="connsiteY842" fmla="*/ 895540 h 912685"/>
              <a:gd name="connsiteX843" fmla="*/ 909257 w 1472183"/>
              <a:gd name="connsiteY843" fmla="*/ 894969 h 912685"/>
              <a:gd name="connsiteX844" fmla="*/ 907542 w 1472183"/>
              <a:gd name="connsiteY844" fmla="*/ 893826 h 912685"/>
              <a:gd name="connsiteX845" fmla="*/ 905828 w 1472183"/>
              <a:gd name="connsiteY845" fmla="*/ 893826 h 912685"/>
              <a:gd name="connsiteX846" fmla="*/ 903542 w 1472183"/>
              <a:gd name="connsiteY846" fmla="*/ 893826 h 912685"/>
              <a:gd name="connsiteX847" fmla="*/ 901255 w 1472183"/>
              <a:gd name="connsiteY847" fmla="*/ 894397 h 912685"/>
              <a:gd name="connsiteX848" fmla="*/ 899541 w 1472183"/>
              <a:gd name="connsiteY848" fmla="*/ 894397 h 912685"/>
              <a:gd name="connsiteX849" fmla="*/ 897255 w 1472183"/>
              <a:gd name="connsiteY849" fmla="*/ 894969 h 912685"/>
              <a:gd name="connsiteX850" fmla="*/ 895541 w 1472183"/>
              <a:gd name="connsiteY850" fmla="*/ 895540 h 912685"/>
              <a:gd name="connsiteX851" fmla="*/ 893255 w 1472183"/>
              <a:gd name="connsiteY851" fmla="*/ 895540 h 912685"/>
              <a:gd name="connsiteX852" fmla="*/ 890968 w 1472183"/>
              <a:gd name="connsiteY852" fmla="*/ 895540 h 912685"/>
              <a:gd name="connsiteX853" fmla="*/ 888683 w 1472183"/>
              <a:gd name="connsiteY853" fmla="*/ 895540 h 912685"/>
              <a:gd name="connsiteX854" fmla="*/ 886397 w 1472183"/>
              <a:gd name="connsiteY854" fmla="*/ 895540 h 912685"/>
              <a:gd name="connsiteX855" fmla="*/ 884111 w 1472183"/>
              <a:gd name="connsiteY855" fmla="*/ 896112 h 912685"/>
              <a:gd name="connsiteX856" fmla="*/ 881825 w 1472183"/>
              <a:gd name="connsiteY856" fmla="*/ 895540 h 912685"/>
              <a:gd name="connsiteX857" fmla="*/ 880110 w 1472183"/>
              <a:gd name="connsiteY857" fmla="*/ 894397 h 912685"/>
              <a:gd name="connsiteX858" fmla="*/ 878396 w 1472183"/>
              <a:gd name="connsiteY858" fmla="*/ 893826 h 912685"/>
              <a:gd name="connsiteX859" fmla="*/ 876681 w 1472183"/>
              <a:gd name="connsiteY859" fmla="*/ 893255 h 912685"/>
              <a:gd name="connsiteX860" fmla="*/ 874967 w 1472183"/>
              <a:gd name="connsiteY860" fmla="*/ 892683 h 912685"/>
              <a:gd name="connsiteX861" fmla="*/ 873252 w 1472183"/>
              <a:gd name="connsiteY861" fmla="*/ 892112 h 912685"/>
              <a:gd name="connsiteX862" fmla="*/ 871538 w 1472183"/>
              <a:gd name="connsiteY862" fmla="*/ 891540 h 912685"/>
              <a:gd name="connsiteX863" fmla="*/ 869823 w 1472183"/>
              <a:gd name="connsiteY863" fmla="*/ 890969 h 912685"/>
              <a:gd name="connsiteX864" fmla="*/ 868109 w 1472183"/>
              <a:gd name="connsiteY864" fmla="*/ 889826 h 912685"/>
              <a:gd name="connsiteX865" fmla="*/ 866966 w 1472183"/>
              <a:gd name="connsiteY865" fmla="*/ 889254 h 912685"/>
              <a:gd name="connsiteX866" fmla="*/ 865251 w 1472183"/>
              <a:gd name="connsiteY866" fmla="*/ 888683 h 912685"/>
              <a:gd name="connsiteX867" fmla="*/ 863537 w 1472183"/>
              <a:gd name="connsiteY867" fmla="*/ 887540 h 912685"/>
              <a:gd name="connsiteX868" fmla="*/ 861822 w 1472183"/>
              <a:gd name="connsiteY868" fmla="*/ 886968 h 912685"/>
              <a:gd name="connsiteX869" fmla="*/ 860108 w 1472183"/>
              <a:gd name="connsiteY869" fmla="*/ 886397 h 912685"/>
              <a:gd name="connsiteX870" fmla="*/ 858964 w 1472183"/>
              <a:gd name="connsiteY870" fmla="*/ 885254 h 912685"/>
              <a:gd name="connsiteX871" fmla="*/ 857250 w 1472183"/>
              <a:gd name="connsiteY871" fmla="*/ 884682 h 912685"/>
              <a:gd name="connsiteX872" fmla="*/ 855536 w 1472183"/>
              <a:gd name="connsiteY872" fmla="*/ 884111 h 912685"/>
              <a:gd name="connsiteX873" fmla="*/ 853821 w 1472183"/>
              <a:gd name="connsiteY873" fmla="*/ 882968 h 912685"/>
              <a:gd name="connsiteX874" fmla="*/ 852107 w 1472183"/>
              <a:gd name="connsiteY874" fmla="*/ 882396 h 912685"/>
              <a:gd name="connsiteX875" fmla="*/ 850392 w 1472183"/>
              <a:gd name="connsiteY875" fmla="*/ 881824 h 912685"/>
              <a:gd name="connsiteX876" fmla="*/ 848678 w 1472183"/>
              <a:gd name="connsiteY876" fmla="*/ 881253 h 912685"/>
              <a:gd name="connsiteX877" fmla="*/ 847534 w 1472183"/>
              <a:gd name="connsiteY877" fmla="*/ 880110 h 912685"/>
              <a:gd name="connsiteX878" fmla="*/ 846963 w 1472183"/>
              <a:gd name="connsiteY878" fmla="*/ 878967 h 912685"/>
              <a:gd name="connsiteX879" fmla="*/ 847534 w 1472183"/>
              <a:gd name="connsiteY879" fmla="*/ 877253 h 912685"/>
              <a:gd name="connsiteX880" fmla="*/ 847534 w 1472183"/>
              <a:gd name="connsiteY880" fmla="*/ 874967 h 912685"/>
              <a:gd name="connsiteX881" fmla="*/ 846963 w 1472183"/>
              <a:gd name="connsiteY881" fmla="*/ 873252 h 912685"/>
              <a:gd name="connsiteX882" fmla="*/ 845249 w 1472183"/>
              <a:gd name="connsiteY882" fmla="*/ 872109 h 912685"/>
              <a:gd name="connsiteX883" fmla="*/ 842963 w 1472183"/>
              <a:gd name="connsiteY883" fmla="*/ 872109 h 912685"/>
              <a:gd name="connsiteX884" fmla="*/ 840676 w 1472183"/>
              <a:gd name="connsiteY884" fmla="*/ 872681 h 912685"/>
              <a:gd name="connsiteX885" fmla="*/ 838391 w 1472183"/>
              <a:gd name="connsiteY885" fmla="*/ 873824 h 912685"/>
              <a:gd name="connsiteX886" fmla="*/ 838391 w 1472183"/>
              <a:gd name="connsiteY886" fmla="*/ 871538 h 912685"/>
              <a:gd name="connsiteX887" fmla="*/ 837819 w 1472183"/>
              <a:gd name="connsiteY887" fmla="*/ 869823 h 912685"/>
              <a:gd name="connsiteX888" fmla="*/ 838391 w 1472183"/>
              <a:gd name="connsiteY888" fmla="*/ 867537 h 912685"/>
              <a:gd name="connsiteX889" fmla="*/ 838391 w 1472183"/>
              <a:gd name="connsiteY889" fmla="*/ 865251 h 912685"/>
              <a:gd name="connsiteX890" fmla="*/ 837247 w 1472183"/>
              <a:gd name="connsiteY890" fmla="*/ 863537 h 912685"/>
              <a:gd name="connsiteX891" fmla="*/ 836676 w 1472183"/>
              <a:gd name="connsiteY891" fmla="*/ 861822 h 912685"/>
              <a:gd name="connsiteX892" fmla="*/ 836105 w 1472183"/>
              <a:gd name="connsiteY892" fmla="*/ 859536 h 912685"/>
              <a:gd name="connsiteX893" fmla="*/ 836105 w 1472183"/>
              <a:gd name="connsiteY893" fmla="*/ 857250 h 912685"/>
              <a:gd name="connsiteX894" fmla="*/ 836676 w 1472183"/>
              <a:gd name="connsiteY894" fmla="*/ 855536 h 912685"/>
              <a:gd name="connsiteX895" fmla="*/ 837247 w 1472183"/>
              <a:gd name="connsiteY895" fmla="*/ 853821 h 912685"/>
              <a:gd name="connsiteX896" fmla="*/ 838962 w 1472183"/>
              <a:gd name="connsiteY896" fmla="*/ 852678 h 912685"/>
              <a:gd name="connsiteX897" fmla="*/ 840105 w 1472183"/>
              <a:gd name="connsiteY897" fmla="*/ 851535 h 912685"/>
              <a:gd name="connsiteX898" fmla="*/ 842391 w 1472183"/>
              <a:gd name="connsiteY898" fmla="*/ 852106 h 912685"/>
              <a:gd name="connsiteX899" fmla="*/ 843534 w 1472183"/>
              <a:gd name="connsiteY899" fmla="*/ 852678 h 912685"/>
              <a:gd name="connsiteX900" fmla="*/ 844677 w 1472183"/>
              <a:gd name="connsiteY900" fmla="*/ 854393 h 912685"/>
              <a:gd name="connsiteX901" fmla="*/ 845820 w 1472183"/>
              <a:gd name="connsiteY901" fmla="*/ 855536 h 912685"/>
              <a:gd name="connsiteX902" fmla="*/ 847534 w 1472183"/>
              <a:gd name="connsiteY902" fmla="*/ 856107 h 912685"/>
              <a:gd name="connsiteX903" fmla="*/ 848678 w 1472183"/>
              <a:gd name="connsiteY903" fmla="*/ 854964 h 912685"/>
              <a:gd name="connsiteX904" fmla="*/ 849821 w 1472183"/>
              <a:gd name="connsiteY904" fmla="*/ 853821 h 912685"/>
              <a:gd name="connsiteX905" fmla="*/ 850392 w 1472183"/>
              <a:gd name="connsiteY905" fmla="*/ 852106 h 912685"/>
              <a:gd name="connsiteX906" fmla="*/ 850392 w 1472183"/>
              <a:gd name="connsiteY906" fmla="*/ 849821 h 912685"/>
              <a:gd name="connsiteX907" fmla="*/ 849821 w 1472183"/>
              <a:gd name="connsiteY907" fmla="*/ 848106 h 912685"/>
              <a:gd name="connsiteX908" fmla="*/ 849249 w 1472183"/>
              <a:gd name="connsiteY908" fmla="*/ 846392 h 912685"/>
              <a:gd name="connsiteX909" fmla="*/ 848678 w 1472183"/>
              <a:gd name="connsiteY909" fmla="*/ 844106 h 912685"/>
              <a:gd name="connsiteX910" fmla="*/ 850392 w 1472183"/>
              <a:gd name="connsiteY910" fmla="*/ 843534 h 912685"/>
              <a:gd name="connsiteX911" fmla="*/ 852107 w 1472183"/>
              <a:gd name="connsiteY911" fmla="*/ 842963 h 912685"/>
              <a:gd name="connsiteX912" fmla="*/ 852678 w 1472183"/>
              <a:gd name="connsiteY912" fmla="*/ 841248 h 912685"/>
              <a:gd name="connsiteX913" fmla="*/ 854393 w 1472183"/>
              <a:gd name="connsiteY913" fmla="*/ 840105 h 912685"/>
              <a:gd name="connsiteX914" fmla="*/ 856107 w 1472183"/>
              <a:gd name="connsiteY914" fmla="*/ 840105 h 912685"/>
              <a:gd name="connsiteX915" fmla="*/ 857250 w 1472183"/>
              <a:gd name="connsiteY915" fmla="*/ 838390 h 912685"/>
              <a:gd name="connsiteX916" fmla="*/ 857250 w 1472183"/>
              <a:gd name="connsiteY916" fmla="*/ 837247 h 912685"/>
              <a:gd name="connsiteX917" fmla="*/ 854964 w 1472183"/>
              <a:gd name="connsiteY917" fmla="*/ 837247 h 912685"/>
              <a:gd name="connsiteX918" fmla="*/ 853250 w 1472183"/>
              <a:gd name="connsiteY918" fmla="*/ 836676 h 912685"/>
              <a:gd name="connsiteX919" fmla="*/ 853821 w 1472183"/>
              <a:gd name="connsiteY919" fmla="*/ 834390 h 912685"/>
              <a:gd name="connsiteX920" fmla="*/ 853250 w 1472183"/>
              <a:gd name="connsiteY920" fmla="*/ 832676 h 912685"/>
              <a:gd name="connsiteX921" fmla="*/ 852678 w 1472183"/>
              <a:gd name="connsiteY921" fmla="*/ 831533 h 912685"/>
              <a:gd name="connsiteX922" fmla="*/ 852678 w 1472183"/>
              <a:gd name="connsiteY922" fmla="*/ 829247 h 912685"/>
              <a:gd name="connsiteX923" fmla="*/ 852107 w 1472183"/>
              <a:gd name="connsiteY923" fmla="*/ 826961 h 912685"/>
              <a:gd name="connsiteX924" fmla="*/ 852678 w 1472183"/>
              <a:gd name="connsiteY924" fmla="*/ 825246 h 912685"/>
              <a:gd name="connsiteX925" fmla="*/ 853250 w 1472183"/>
              <a:gd name="connsiteY925" fmla="*/ 823531 h 912685"/>
              <a:gd name="connsiteX926" fmla="*/ 854964 w 1472183"/>
              <a:gd name="connsiteY926" fmla="*/ 822388 h 912685"/>
              <a:gd name="connsiteX927" fmla="*/ 857250 w 1472183"/>
              <a:gd name="connsiteY927" fmla="*/ 822388 h 912685"/>
              <a:gd name="connsiteX928" fmla="*/ 858964 w 1472183"/>
              <a:gd name="connsiteY928" fmla="*/ 821817 h 912685"/>
              <a:gd name="connsiteX929" fmla="*/ 860108 w 1472183"/>
              <a:gd name="connsiteY929" fmla="*/ 820674 h 912685"/>
              <a:gd name="connsiteX930" fmla="*/ 860679 w 1472183"/>
              <a:gd name="connsiteY930" fmla="*/ 818960 h 912685"/>
              <a:gd name="connsiteX931" fmla="*/ 860108 w 1472183"/>
              <a:gd name="connsiteY931" fmla="*/ 817245 h 912685"/>
              <a:gd name="connsiteX932" fmla="*/ 858393 w 1472183"/>
              <a:gd name="connsiteY932" fmla="*/ 816674 h 912685"/>
              <a:gd name="connsiteX933" fmla="*/ 856679 w 1472183"/>
              <a:gd name="connsiteY933" fmla="*/ 816102 h 912685"/>
              <a:gd name="connsiteX934" fmla="*/ 854964 w 1472183"/>
              <a:gd name="connsiteY934" fmla="*/ 815531 h 912685"/>
              <a:gd name="connsiteX935" fmla="*/ 853821 w 1472183"/>
              <a:gd name="connsiteY935" fmla="*/ 814388 h 912685"/>
              <a:gd name="connsiteX936" fmla="*/ 852678 w 1472183"/>
              <a:gd name="connsiteY936" fmla="*/ 812673 h 912685"/>
              <a:gd name="connsiteX937" fmla="*/ 852107 w 1472183"/>
              <a:gd name="connsiteY937" fmla="*/ 810958 h 912685"/>
              <a:gd name="connsiteX938" fmla="*/ 852107 w 1472183"/>
              <a:gd name="connsiteY938" fmla="*/ 808672 h 912685"/>
              <a:gd name="connsiteX939" fmla="*/ 852107 w 1472183"/>
              <a:gd name="connsiteY939" fmla="*/ 806387 h 912685"/>
              <a:gd name="connsiteX940" fmla="*/ 852107 w 1472183"/>
              <a:gd name="connsiteY940" fmla="*/ 804672 h 912685"/>
              <a:gd name="connsiteX941" fmla="*/ 852107 w 1472183"/>
              <a:gd name="connsiteY941" fmla="*/ 802958 h 912685"/>
              <a:gd name="connsiteX942" fmla="*/ 852678 w 1472183"/>
              <a:gd name="connsiteY942" fmla="*/ 801243 h 912685"/>
              <a:gd name="connsiteX943" fmla="*/ 853821 w 1472183"/>
              <a:gd name="connsiteY943" fmla="*/ 800100 h 912685"/>
              <a:gd name="connsiteX944" fmla="*/ 854964 w 1472183"/>
              <a:gd name="connsiteY944" fmla="*/ 798386 h 912685"/>
              <a:gd name="connsiteX945" fmla="*/ 855536 w 1472183"/>
              <a:gd name="connsiteY945" fmla="*/ 797243 h 912685"/>
              <a:gd name="connsiteX946" fmla="*/ 856679 w 1472183"/>
              <a:gd name="connsiteY946" fmla="*/ 795528 h 912685"/>
              <a:gd name="connsiteX947" fmla="*/ 857250 w 1472183"/>
              <a:gd name="connsiteY947" fmla="*/ 793813 h 912685"/>
              <a:gd name="connsiteX948" fmla="*/ 856679 w 1472183"/>
              <a:gd name="connsiteY948" fmla="*/ 792099 h 912685"/>
              <a:gd name="connsiteX949" fmla="*/ 854964 w 1472183"/>
              <a:gd name="connsiteY949" fmla="*/ 790956 h 912685"/>
              <a:gd name="connsiteX950" fmla="*/ 853821 w 1472183"/>
              <a:gd name="connsiteY950" fmla="*/ 790385 h 912685"/>
              <a:gd name="connsiteX951" fmla="*/ 851535 w 1472183"/>
              <a:gd name="connsiteY951" fmla="*/ 790385 h 912685"/>
              <a:gd name="connsiteX952" fmla="*/ 849821 w 1472183"/>
              <a:gd name="connsiteY952" fmla="*/ 790956 h 912685"/>
              <a:gd name="connsiteX953" fmla="*/ 847534 w 1472183"/>
              <a:gd name="connsiteY953" fmla="*/ 791528 h 912685"/>
              <a:gd name="connsiteX954" fmla="*/ 845820 w 1472183"/>
              <a:gd name="connsiteY954" fmla="*/ 792099 h 912685"/>
              <a:gd name="connsiteX955" fmla="*/ 843534 w 1472183"/>
              <a:gd name="connsiteY955" fmla="*/ 791528 h 912685"/>
              <a:gd name="connsiteX956" fmla="*/ 842963 w 1472183"/>
              <a:gd name="connsiteY956" fmla="*/ 789813 h 912685"/>
              <a:gd name="connsiteX957" fmla="*/ 842963 w 1472183"/>
              <a:gd name="connsiteY957" fmla="*/ 786956 h 912685"/>
              <a:gd name="connsiteX958" fmla="*/ 842391 w 1472183"/>
              <a:gd name="connsiteY958" fmla="*/ 785813 h 912685"/>
              <a:gd name="connsiteX959" fmla="*/ 840676 w 1472183"/>
              <a:gd name="connsiteY959" fmla="*/ 784670 h 912685"/>
              <a:gd name="connsiteX960" fmla="*/ 838962 w 1472183"/>
              <a:gd name="connsiteY960" fmla="*/ 784670 h 912685"/>
              <a:gd name="connsiteX961" fmla="*/ 837247 w 1472183"/>
              <a:gd name="connsiteY961" fmla="*/ 785813 h 912685"/>
              <a:gd name="connsiteX962" fmla="*/ 835533 w 1472183"/>
              <a:gd name="connsiteY962" fmla="*/ 786384 h 912685"/>
              <a:gd name="connsiteX963" fmla="*/ 833818 w 1472183"/>
              <a:gd name="connsiteY963" fmla="*/ 786956 h 912685"/>
              <a:gd name="connsiteX964" fmla="*/ 832104 w 1472183"/>
              <a:gd name="connsiteY964" fmla="*/ 785813 h 912685"/>
              <a:gd name="connsiteX965" fmla="*/ 830961 w 1472183"/>
              <a:gd name="connsiteY965" fmla="*/ 784670 h 912685"/>
              <a:gd name="connsiteX966" fmla="*/ 830389 w 1472183"/>
              <a:gd name="connsiteY966" fmla="*/ 782955 h 912685"/>
              <a:gd name="connsiteX967" fmla="*/ 830389 w 1472183"/>
              <a:gd name="connsiteY967" fmla="*/ 780669 h 912685"/>
              <a:gd name="connsiteX968" fmla="*/ 830961 w 1472183"/>
              <a:gd name="connsiteY968" fmla="*/ 779526 h 912685"/>
              <a:gd name="connsiteX969" fmla="*/ 832104 w 1472183"/>
              <a:gd name="connsiteY969" fmla="*/ 777812 h 912685"/>
              <a:gd name="connsiteX970" fmla="*/ 833247 w 1472183"/>
              <a:gd name="connsiteY970" fmla="*/ 776669 h 912685"/>
              <a:gd name="connsiteX971" fmla="*/ 834390 w 1472183"/>
              <a:gd name="connsiteY971" fmla="*/ 775526 h 912685"/>
              <a:gd name="connsiteX972" fmla="*/ 836105 w 1472183"/>
              <a:gd name="connsiteY972" fmla="*/ 774383 h 912685"/>
              <a:gd name="connsiteX973" fmla="*/ 837247 w 1472183"/>
              <a:gd name="connsiteY973" fmla="*/ 773811 h 912685"/>
              <a:gd name="connsiteX974" fmla="*/ 838391 w 1472183"/>
              <a:gd name="connsiteY974" fmla="*/ 772668 h 912685"/>
              <a:gd name="connsiteX975" fmla="*/ 839534 w 1472183"/>
              <a:gd name="connsiteY975" fmla="*/ 770954 h 912685"/>
              <a:gd name="connsiteX976" fmla="*/ 840105 w 1472183"/>
              <a:gd name="connsiteY976" fmla="*/ 769811 h 912685"/>
              <a:gd name="connsiteX977" fmla="*/ 841248 w 1472183"/>
              <a:gd name="connsiteY977" fmla="*/ 768668 h 912685"/>
              <a:gd name="connsiteX978" fmla="*/ 842391 w 1472183"/>
              <a:gd name="connsiteY978" fmla="*/ 766953 h 912685"/>
              <a:gd name="connsiteX979" fmla="*/ 842391 w 1472183"/>
              <a:gd name="connsiteY979" fmla="*/ 765238 h 912685"/>
              <a:gd name="connsiteX980" fmla="*/ 841820 w 1472183"/>
              <a:gd name="connsiteY980" fmla="*/ 763524 h 912685"/>
              <a:gd name="connsiteX981" fmla="*/ 841248 w 1472183"/>
              <a:gd name="connsiteY981" fmla="*/ 761810 h 912685"/>
              <a:gd name="connsiteX982" fmla="*/ 841820 w 1472183"/>
              <a:gd name="connsiteY982" fmla="*/ 760095 h 912685"/>
              <a:gd name="connsiteX983" fmla="*/ 842391 w 1472183"/>
              <a:gd name="connsiteY983" fmla="*/ 758952 h 912685"/>
              <a:gd name="connsiteX984" fmla="*/ 841248 w 1472183"/>
              <a:gd name="connsiteY984" fmla="*/ 757809 h 912685"/>
              <a:gd name="connsiteX985" fmla="*/ 839534 w 1472183"/>
              <a:gd name="connsiteY985" fmla="*/ 757238 h 912685"/>
              <a:gd name="connsiteX986" fmla="*/ 838962 w 1472183"/>
              <a:gd name="connsiteY986" fmla="*/ 755523 h 912685"/>
              <a:gd name="connsiteX987" fmla="*/ 839534 w 1472183"/>
              <a:gd name="connsiteY987" fmla="*/ 754380 h 912685"/>
              <a:gd name="connsiteX988" fmla="*/ 840676 w 1472183"/>
              <a:gd name="connsiteY988" fmla="*/ 753237 h 912685"/>
              <a:gd name="connsiteX989" fmla="*/ 842391 w 1472183"/>
              <a:gd name="connsiteY989" fmla="*/ 752665 h 912685"/>
              <a:gd name="connsiteX990" fmla="*/ 844105 w 1472183"/>
              <a:gd name="connsiteY990" fmla="*/ 751522 h 912685"/>
              <a:gd name="connsiteX991" fmla="*/ 845820 w 1472183"/>
              <a:gd name="connsiteY991" fmla="*/ 750951 h 912685"/>
              <a:gd name="connsiteX992" fmla="*/ 847534 w 1472183"/>
              <a:gd name="connsiteY992" fmla="*/ 750380 h 912685"/>
              <a:gd name="connsiteX993" fmla="*/ 848678 w 1472183"/>
              <a:gd name="connsiteY993" fmla="*/ 749237 h 912685"/>
              <a:gd name="connsiteX994" fmla="*/ 849821 w 1472183"/>
              <a:gd name="connsiteY994" fmla="*/ 748094 h 912685"/>
              <a:gd name="connsiteX995" fmla="*/ 850392 w 1472183"/>
              <a:gd name="connsiteY995" fmla="*/ 745808 h 912685"/>
              <a:gd name="connsiteX996" fmla="*/ 850392 w 1472183"/>
              <a:gd name="connsiteY996" fmla="*/ 744093 h 912685"/>
              <a:gd name="connsiteX997" fmla="*/ 850392 w 1472183"/>
              <a:gd name="connsiteY997" fmla="*/ 741807 h 912685"/>
              <a:gd name="connsiteX998" fmla="*/ 849249 w 1472183"/>
              <a:gd name="connsiteY998" fmla="*/ 740664 h 912685"/>
              <a:gd name="connsiteX999" fmla="*/ 847534 w 1472183"/>
              <a:gd name="connsiteY999" fmla="*/ 740093 h 912685"/>
              <a:gd name="connsiteX1000" fmla="*/ 845820 w 1472183"/>
              <a:gd name="connsiteY1000" fmla="*/ 740093 h 912685"/>
              <a:gd name="connsiteX1001" fmla="*/ 844105 w 1472183"/>
              <a:gd name="connsiteY1001" fmla="*/ 740664 h 912685"/>
              <a:gd name="connsiteX1002" fmla="*/ 842391 w 1472183"/>
              <a:gd name="connsiteY1002" fmla="*/ 739521 h 912685"/>
              <a:gd name="connsiteX1003" fmla="*/ 841820 w 1472183"/>
              <a:gd name="connsiteY1003" fmla="*/ 738378 h 912685"/>
              <a:gd name="connsiteX1004" fmla="*/ 840676 w 1472183"/>
              <a:gd name="connsiteY1004" fmla="*/ 737235 h 912685"/>
              <a:gd name="connsiteX1005" fmla="*/ 838391 w 1472183"/>
              <a:gd name="connsiteY1005" fmla="*/ 736663 h 912685"/>
              <a:gd name="connsiteX1006" fmla="*/ 836105 w 1472183"/>
              <a:gd name="connsiteY1006" fmla="*/ 736092 h 912685"/>
              <a:gd name="connsiteX1007" fmla="*/ 835533 w 1472183"/>
              <a:gd name="connsiteY1007" fmla="*/ 734949 h 912685"/>
              <a:gd name="connsiteX1008" fmla="*/ 834390 w 1472183"/>
              <a:gd name="connsiteY1008" fmla="*/ 733235 h 912685"/>
              <a:gd name="connsiteX1009" fmla="*/ 834962 w 1472183"/>
              <a:gd name="connsiteY1009" fmla="*/ 732092 h 912685"/>
              <a:gd name="connsiteX1010" fmla="*/ 836105 w 1472183"/>
              <a:gd name="connsiteY1010" fmla="*/ 730949 h 912685"/>
              <a:gd name="connsiteX1011" fmla="*/ 836676 w 1472183"/>
              <a:gd name="connsiteY1011" fmla="*/ 728663 h 912685"/>
              <a:gd name="connsiteX1012" fmla="*/ 836105 w 1472183"/>
              <a:gd name="connsiteY1012" fmla="*/ 726948 h 912685"/>
              <a:gd name="connsiteX1013" fmla="*/ 836105 w 1472183"/>
              <a:gd name="connsiteY1013" fmla="*/ 724662 h 912685"/>
              <a:gd name="connsiteX1014" fmla="*/ 836676 w 1472183"/>
              <a:gd name="connsiteY1014" fmla="*/ 723519 h 912685"/>
              <a:gd name="connsiteX1015" fmla="*/ 838391 w 1472183"/>
              <a:gd name="connsiteY1015" fmla="*/ 722376 h 912685"/>
              <a:gd name="connsiteX1016" fmla="*/ 838962 w 1472183"/>
              <a:gd name="connsiteY1016" fmla="*/ 720662 h 912685"/>
              <a:gd name="connsiteX1017" fmla="*/ 838962 w 1472183"/>
              <a:gd name="connsiteY1017" fmla="*/ 718947 h 912685"/>
              <a:gd name="connsiteX1018" fmla="*/ 839534 w 1472183"/>
              <a:gd name="connsiteY1018" fmla="*/ 716661 h 912685"/>
              <a:gd name="connsiteX1019" fmla="*/ 838962 w 1472183"/>
              <a:gd name="connsiteY1019" fmla="*/ 714947 h 912685"/>
              <a:gd name="connsiteX1020" fmla="*/ 837819 w 1472183"/>
              <a:gd name="connsiteY1020" fmla="*/ 713804 h 912685"/>
              <a:gd name="connsiteX1021" fmla="*/ 836105 w 1472183"/>
              <a:gd name="connsiteY1021" fmla="*/ 713232 h 912685"/>
              <a:gd name="connsiteX1022" fmla="*/ 834390 w 1472183"/>
              <a:gd name="connsiteY1022" fmla="*/ 712661 h 912685"/>
              <a:gd name="connsiteX1023" fmla="*/ 833247 w 1472183"/>
              <a:gd name="connsiteY1023" fmla="*/ 711518 h 912685"/>
              <a:gd name="connsiteX1024" fmla="*/ 831533 w 1472183"/>
              <a:gd name="connsiteY1024" fmla="*/ 710375 h 912685"/>
              <a:gd name="connsiteX1025" fmla="*/ 829818 w 1472183"/>
              <a:gd name="connsiteY1025" fmla="*/ 710946 h 912685"/>
              <a:gd name="connsiteX1026" fmla="*/ 827532 w 1472183"/>
              <a:gd name="connsiteY1026" fmla="*/ 711518 h 912685"/>
              <a:gd name="connsiteX1027" fmla="*/ 826389 w 1472183"/>
              <a:gd name="connsiteY1027" fmla="*/ 712661 h 912685"/>
              <a:gd name="connsiteX1028" fmla="*/ 824675 w 1472183"/>
              <a:gd name="connsiteY1028" fmla="*/ 713232 h 912685"/>
              <a:gd name="connsiteX1029" fmla="*/ 822960 w 1472183"/>
              <a:gd name="connsiteY1029" fmla="*/ 713804 h 912685"/>
              <a:gd name="connsiteX1030" fmla="*/ 821246 w 1472183"/>
              <a:gd name="connsiteY1030" fmla="*/ 714375 h 912685"/>
              <a:gd name="connsiteX1031" fmla="*/ 819531 w 1472183"/>
              <a:gd name="connsiteY1031" fmla="*/ 714947 h 912685"/>
              <a:gd name="connsiteX1032" fmla="*/ 817817 w 1472183"/>
              <a:gd name="connsiteY1032" fmla="*/ 716090 h 912685"/>
              <a:gd name="connsiteX1033" fmla="*/ 816674 w 1472183"/>
              <a:gd name="connsiteY1033" fmla="*/ 716661 h 912685"/>
              <a:gd name="connsiteX1034" fmla="*/ 814959 w 1472183"/>
              <a:gd name="connsiteY1034" fmla="*/ 717804 h 912685"/>
              <a:gd name="connsiteX1035" fmla="*/ 813816 w 1472183"/>
              <a:gd name="connsiteY1035" fmla="*/ 718947 h 912685"/>
              <a:gd name="connsiteX1036" fmla="*/ 812101 w 1472183"/>
              <a:gd name="connsiteY1036" fmla="*/ 719519 h 912685"/>
              <a:gd name="connsiteX1037" fmla="*/ 810959 w 1472183"/>
              <a:gd name="connsiteY1037" fmla="*/ 720662 h 912685"/>
              <a:gd name="connsiteX1038" fmla="*/ 809816 w 1472183"/>
              <a:gd name="connsiteY1038" fmla="*/ 721805 h 912685"/>
              <a:gd name="connsiteX1039" fmla="*/ 808672 w 1472183"/>
              <a:gd name="connsiteY1039" fmla="*/ 723519 h 912685"/>
              <a:gd name="connsiteX1040" fmla="*/ 806958 w 1472183"/>
              <a:gd name="connsiteY1040" fmla="*/ 724090 h 912685"/>
              <a:gd name="connsiteX1041" fmla="*/ 805815 w 1472183"/>
              <a:gd name="connsiteY1041" fmla="*/ 724662 h 912685"/>
              <a:gd name="connsiteX1042" fmla="*/ 803529 w 1472183"/>
              <a:gd name="connsiteY1042" fmla="*/ 725233 h 912685"/>
              <a:gd name="connsiteX1043" fmla="*/ 801243 w 1472183"/>
              <a:gd name="connsiteY1043" fmla="*/ 725233 h 912685"/>
              <a:gd name="connsiteX1044" fmla="*/ 799529 w 1472183"/>
              <a:gd name="connsiteY1044" fmla="*/ 724662 h 912685"/>
              <a:gd name="connsiteX1045" fmla="*/ 797814 w 1472183"/>
              <a:gd name="connsiteY1045" fmla="*/ 724090 h 912685"/>
              <a:gd name="connsiteX1046" fmla="*/ 795528 w 1472183"/>
              <a:gd name="connsiteY1046" fmla="*/ 724090 h 912685"/>
              <a:gd name="connsiteX1047" fmla="*/ 793813 w 1472183"/>
              <a:gd name="connsiteY1047" fmla="*/ 723519 h 912685"/>
              <a:gd name="connsiteX1048" fmla="*/ 791528 w 1472183"/>
              <a:gd name="connsiteY1048" fmla="*/ 722947 h 912685"/>
              <a:gd name="connsiteX1049" fmla="*/ 789242 w 1472183"/>
              <a:gd name="connsiteY1049" fmla="*/ 722947 h 912685"/>
              <a:gd name="connsiteX1050" fmla="*/ 787527 w 1472183"/>
              <a:gd name="connsiteY1050" fmla="*/ 722947 h 912685"/>
              <a:gd name="connsiteX1051" fmla="*/ 785241 w 1472183"/>
              <a:gd name="connsiteY1051" fmla="*/ 722947 h 912685"/>
              <a:gd name="connsiteX1052" fmla="*/ 782384 w 1472183"/>
              <a:gd name="connsiteY1052" fmla="*/ 722947 h 912685"/>
              <a:gd name="connsiteX1053" fmla="*/ 780097 w 1472183"/>
              <a:gd name="connsiteY1053" fmla="*/ 722947 h 912685"/>
              <a:gd name="connsiteX1054" fmla="*/ 778383 w 1472183"/>
              <a:gd name="connsiteY1054" fmla="*/ 723519 h 912685"/>
              <a:gd name="connsiteX1055" fmla="*/ 776668 w 1472183"/>
              <a:gd name="connsiteY1055" fmla="*/ 724090 h 912685"/>
              <a:gd name="connsiteX1056" fmla="*/ 774954 w 1472183"/>
              <a:gd name="connsiteY1056" fmla="*/ 724662 h 912685"/>
              <a:gd name="connsiteX1057" fmla="*/ 773239 w 1472183"/>
              <a:gd name="connsiteY1057" fmla="*/ 725805 h 912685"/>
              <a:gd name="connsiteX1058" fmla="*/ 772668 w 1472183"/>
              <a:gd name="connsiteY1058" fmla="*/ 726948 h 912685"/>
              <a:gd name="connsiteX1059" fmla="*/ 772097 w 1472183"/>
              <a:gd name="connsiteY1059" fmla="*/ 728663 h 912685"/>
              <a:gd name="connsiteX1060" fmla="*/ 772097 w 1472183"/>
              <a:gd name="connsiteY1060" fmla="*/ 730949 h 912685"/>
              <a:gd name="connsiteX1061" fmla="*/ 772097 w 1472183"/>
              <a:gd name="connsiteY1061" fmla="*/ 733235 h 912685"/>
              <a:gd name="connsiteX1062" fmla="*/ 772097 w 1472183"/>
              <a:gd name="connsiteY1062" fmla="*/ 735521 h 912685"/>
              <a:gd name="connsiteX1063" fmla="*/ 772097 w 1472183"/>
              <a:gd name="connsiteY1063" fmla="*/ 737806 h 912685"/>
              <a:gd name="connsiteX1064" fmla="*/ 772097 w 1472183"/>
              <a:gd name="connsiteY1064" fmla="*/ 740093 h 912685"/>
              <a:gd name="connsiteX1065" fmla="*/ 771525 w 1472183"/>
              <a:gd name="connsiteY1065" fmla="*/ 741807 h 912685"/>
              <a:gd name="connsiteX1066" fmla="*/ 771525 w 1472183"/>
              <a:gd name="connsiteY1066" fmla="*/ 744093 h 912685"/>
              <a:gd name="connsiteX1067" fmla="*/ 771525 w 1472183"/>
              <a:gd name="connsiteY1067" fmla="*/ 746379 h 912685"/>
              <a:gd name="connsiteX1068" fmla="*/ 771525 w 1472183"/>
              <a:gd name="connsiteY1068" fmla="*/ 748665 h 912685"/>
              <a:gd name="connsiteX1069" fmla="*/ 772668 w 1472183"/>
              <a:gd name="connsiteY1069" fmla="*/ 749808 h 912685"/>
              <a:gd name="connsiteX1070" fmla="*/ 773811 w 1472183"/>
              <a:gd name="connsiteY1070" fmla="*/ 750951 h 912685"/>
              <a:gd name="connsiteX1071" fmla="*/ 775526 w 1472183"/>
              <a:gd name="connsiteY1071" fmla="*/ 752094 h 912685"/>
              <a:gd name="connsiteX1072" fmla="*/ 776668 w 1472183"/>
              <a:gd name="connsiteY1072" fmla="*/ 753237 h 912685"/>
              <a:gd name="connsiteX1073" fmla="*/ 778383 w 1472183"/>
              <a:gd name="connsiteY1073" fmla="*/ 753808 h 912685"/>
              <a:gd name="connsiteX1074" fmla="*/ 780097 w 1472183"/>
              <a:gd name="connsiteY1074" fmla="*/ 754380 h 912685"/>
              <a:gd name="connsiteX1075" fmla="*/ 781241 w 1472183"/>
              <a:gd name="connsiteY1075" fmla="*/ 755523 h 912685"/>
              <a:gd name="connsiteX1076" fmla="*/ 782955 w 1472183"/>
              <a:gd name="connsiteY1076" fmla="*/ 756666 h 912685"/>
              <a:gd name="connsiteX1077" fmla="*/ 784098 w 1472183"/>
              <a:gd name="connsiteY1077" fmla="*/ 757809 h 912685"/>
              <a:gd name="connsiteX1078" fmla="*/ 784670 w 1472183"/>
              <a:gd name="connsiteY1078" fmla="*/ 759524 h 912685"/>
              <a:gd name="connsiteX1079" fmla="*/ 783526 w 1472183"/>
              <a:gd name="connsiteY1079" fmla="*/ 761238 h 912685"/>
              <a:gd name="connsiteX1080" fmla="*/ 782384 w 1472183"/>
              <a:gd name="connsiteY1080" fmla="*/ 762381 h 912685"/>
              <a:gd name="connsiteX1081" fmla="*/ 781241 w 1472183"/>
              <a:gd name="connsiteY1081" fmla="*/ 763524 h 912685"/>
              <a:gd name="connsiteX1082" fmla="*/ 780097 w 1472183"/>
              <a:gd name="connsiteY1082" fmla="*/ 764667 h 912685"/>
              <a:gd name="connsiteX1083" fmla="*/ 779526 w 1472183"/>
              <a:gd name="connsiteY1083" fmla="*/ 766381 h 912685"/>
              <a:gd name="connsiteX1084" fmla="*/ 778383 w 1472183"/>
              <a:gd name="connsiteY1084" fmla="*/ 767524 h 912685"/>
              <a:gd name="connsiteX1085" fmla="*/ 777240 w 1472183"/>
              <a:gd name="connsiteY1085" fmla="*/ 768668 h 912685"/>
              <a:gd name="connsiteX1086" fmla="*/ 776097 w 1472183"/>
              <a:gd name="connsiteY1086" fmla="*/ 769811 h 912685"/>
              <a:gd name="connsiteX1087" fmla="*/ 774954 w 1472183"/>
              <a:gd name="connsiteY1087" fmla="*/ 770954 h 912685"/>
              <a:gd name="connsiteX1088" fmla="*/ 773811 w 1472183"/>
              <a:gd name="connsiteY1088" fmla="*/ 772097 h 912685"/>
              <a:gd name="connsiteX1089" fmla="*/ 772097 w 1472183"/>
              <a:gd name="connsiteY1089" fmla="*/ 773240 h 912685"/>
              <a:gd name="connsiteX1090" fmla="*/ 770382 w 1472183"/>
              <a:gd name="connsiteY1090" fmla="*/ 773811 h 912685"/>
              <a:gd name="connsiteX1091" fmla="*/ 767525 w 1472183"/>
              <a:gd name="connsiteY1091" fmla="*/ 773811 h 912685"/>
              <a:gd name="connsiteX1092" fmla="*/ 766382 w 1472183"/>
              <a:gd name="connsiteY1092" fmla="*/ 773240 h 912685"/>
              <a:gd name="connsiteX1093" fmla="*/ 765238 w 1472183"/>
              <a:gd name="connsiteY1093" fmla="*/ 772668 h 912685"/>
              <a:gd name="connsiteX1094" fmla="*/ 763524 w 1472183"/>
              <a:gd name="connsiteY1094" fmla="*/ 772097 h 912685"/>
              <a:gd name="connsiteX1095" fmla="*/ 761809 w 1472183"/>
              <a:gd name="connsiteY1095" fmla="*/ 770954 h 912685"/>
              <a:gd name="connsiteX1096" fmla="*/ 760095 w 1472183"/>
              <a:gd name="connsiteY1096" fmla="*/ 770954 h 912685"/>
              <a:gd name="connsiteX1097" fmla="*/ 757809 w 1472183"/>
              <a:gd name="connsiteY1097" fmla="*/ 770382 h 912685"/>
              <a:gd name="connsiteX1098" fmla="*/ 756095 w 1472183"/>
              <a:gd name="connsiteY1098" fmla="*/ 769811 h 912685"/>
              <a:gd name="connsiteX1099" fmla="*/ 754380 w 1472183"/>
              <a:gd name="connsiteY1099" fmla="*/ 769239 h 912685"/>
              <a:gd name="connsiteX1100" fmla="*/ 752666 w 1472183"/>
              <a:gd name="connsiteY1100" fmla="*/ 768668 h 912685"/>
              <a:gd name="connsiteX1101" fmla="*/ 750380 w 1472183"/>
              <a:gd name="connsiteY1101" fmla="*/ 768096 h 912685"/>
              <a:gd name="connsiteX1102" fmla="*/ 748665 w 1472183"/>
              <a:gd name="connsiteY1102" fmla="*/ 767524 h 912685"/>
              <a:gd name="connsiteX1103" fmla="*/ 746951 w 1472183"/>
              <a:gd name="connsiteY1103" fmla="*/ 767524 h 912685"/>
              <a:gd name="connsiteX1104" fmla="*/ 744664 w 1472183"/>
              <a:gd name="connsiteY1104" fmla="*/ 766953 h 912685"/>
              <a:gd name="connsiteX1105" fmla="*/ 742950 w 1472183"/>
              <a:gd name="connsiteY1105" fmla="*/ 766381 h 912685"/>
              <a:gd name="connsiteX1106" fmla="*/ 740664 w 1472183"/>
              <a:gd name="connsiteY1106" fmla="*/ 766381 h 912685"/>
              <a:gd name="connsiteX1107" fmla="*/ 738950 w 1472183"/>
              <a:gd name="connsiteY1107" fmla="*/ 765810 h 912685"/>
              <a:gd name="connsiteX1108" fmla="*/ 736663 w 1472183"/>
              <a:gd name="connsiteY1108" fmla="*/ 765238 h 912685"/>
              <a:gd name="connsiteX1109" fmla="*/ 734949 w 1472183"/>
              <a:gd name="connsiteY1109" fmla="*/ 765238 h 912685"/>
              <a:gd name="connsiteX1110" fmla="*/ 732663 w 1472183"/>
              <a:gd name="connsiteY1110" fmla="*/ 764667 h 912685"/>
              <a:gd name="connsiteX1111" fmla="*/ 731520 w 1472183"/>
              <a:gd name="connsiteY1111" fmla="*/ 763524 h 912685"/>
              <a:gd name="connsiteX1112" fmla="*/ 730377 w 1472183"/>
              <a:gd name="connsiteY1112" fmla="*/ 762381 h 912685"/>
              <a:gd name="connsiteX1113" fmla="*/ 729234 w 1472183"/>
              <a:gd name="connsiteY1113" fmla="*/ 761238 h 912685"/>
              <a:gd name="connsiteX1114" fmla="*/ 728663 w 1472183"/>
              <a:gd name="connsiteY1114" fmla="*/ 759524 h 912685"/>
              <a:gd name="connsiteX1115" fmla="*/ 726948 w 1472183"/>
              <a:gd name="connsiteY1115" fmla="*/ 758381 h 912685"/>
              <a:gd name="connsiteX1116" fmla="*/ 726376 w 1472183"/>
              <a:gd name="connsiteY1116" fmla="*/ 757238 h 912685"/>
              <a:gd name="connsiteX1117" fmla="*/ 724662 w 1472183"/>
              <a:gd name="connsiteY1117" fmla="*/ 756095 h 912685"/>
              <a:gd name="connsiteX1118" fmla="*/ 722947 w 1472183"/>
              <a:gd name="connsiteY1118" fmla="*/ 755523 h 912685"/>
              <a:gd name="connsiteX1119" fmla="*/ 721233 w 1472183"/>
              <a:gd name="connsiteY1119" fmla="*/ 755523 h 912685"/>
              <a:gd name="connsiteX1120" fmla="*/ 718947 w 1472183"/>
              <a:gd name="connsiteY1120" fmla="*/ 754952 h 912685"/>
              <a:gd name="connsiteX1121" fmla="*/ 717233 w 1472183"/>
              <a:gd name="connsiteY1121" fmla="*/ 754380 h 912685"/>
              <a:gd name="connsiteX1122" fmla="*/ 714947 w 1472183"/>
              <a:gd name="connsiteY1122" fmla="*/ 753808 h 912685"/>
              <a:gd name="connsiteX1123" fmla="*/ 713804 w 1472183"/>
              <a:gd name="connsiteY1123" fmla="*/ 752665 h 912685"/>
              <a:gd name="connsiteX1124" fmla="*/ 712089 w 1472183"/>
              <a:gd name="connsiteY1124" fmla="*/ 752094 h 912685"/>
              <a:gd name="connsiteX1125" fmla="*/ 711518 w 1472183"/>
              <a:gd name="connsiteY1125" fmla="*/ 750380 h 912685"/>
              <a:gd name="connsiteX1126" fmla="*/ 710946 w 1472183"/>
              <a:gd name="connsiteY1126" fmla="*/ 748665 h 912685"/>
              <a:gd name="connsiteX1127" fmla="*/ 710375 w 1472183"/>
              <a:gd name="connsiteY1127" fmla="*/ 746951 h 912685"/>
              <a:gd name="connsiteX1128" fmla="*/ 710375 w 1472183"/>
              <a:gd name="connsiteY1128" fmla="*/ 744665 h 912685"/>
              <a:gd name="connsiteX1129" fmla="*/ 709803 w 1472183"/>
              <a:gd name="connsiteY1129" fmla="*/ 742950 h 912685"/>
              <a:gd name="connsiteX1130" fmla="*/ 708660 w 1472183"/>
              <a:gd name="connsiteY1130" fmla="*/ 741236 h 912685"/>
              <a:gd name="connsiteX1131" fmla="*/ 708088 w 1472183"/>
              <a:gd name="connsiteY1131" fmla="*/ 739521 h 912685"/>
              <a:gd name="connsiteX1132" fmla="*/ 707517 w 1472183"/>
              <a:gd name="connsiteY1132" fmla="*/ 738378 h 912685"/>
              <a:gd name="connsiteX1133" fmla="*/ 705803 w 1472183"/>
              <a:gd name="connsiteY1133" fmla="*/ 737235 h 912685"/>
              <a:gd name="connsiteX1134" fmla="*/ 704659 w 1472183"/>
              <a:gd name="connsiteY1134" fmla="*/ 736092 h 912685"/>
              <a:gd name="connsiteX1135" fmla="*/ 702945 w 1472183"/>
              <a:gd name="connsiteY1135" fmla="*/ 735521 h 912685"/>
              <a:gd name="connsiteX1136" fmla="*/ 701230 w 1472183"/>
              <a:gd name="connsiteY1136" fmla="*/ 734949 h 912685"/>
              <a:gd name="connsiteX1137" fmla="*/ 699516 w 1472183"/>
              <a:gd name="connsiteY1137" fmla="*/ 734378 h 912685"/>
              <a:gd name="connsiteX1138" fmla="*/ 697230 w 1472183"/>
              <a:gd name="connsiteY1138" fmla="*/ 733806 h 912685"/>
              <a:gd name="connsiteX1139" fmla="*/ 695516 w 1472183"/>
              <a:gd name="connsiteY1139" fmla="*/ 733806 h 912685"/>
              <a:gd name="connsiteX1140" fmla="*/ 693801 w 1472183"/>
              <a:gd name="connsiteY1140" fmla="*/ 734378 h 912685"/>
              <a:gd name="connsiteX1141" fmla="*/ 693230 w 1472183"/>
              <a:gd name="connsiteY1141" fmla="*/ 735521 h 912685"/>
              <a:gd name="connsiteX1142" fmla="*/ 692087 w 1472183"/>
              <a:gd name="connsiteY1142" fmla="*/ 736663 h 912685"/>
              <a:gd name="connsiteX1143" fmla="*/ 691515 w 1472183"/>
              <a:gd name="connsiteY1143" fmla="*/ 738378 h 912685"/>
              <a:gd name="connsiteX1144" fmla="*/ 692087 w 1472183"/>
              <a:gd name="connsiteY1144" fmla="*/ 740664 h 912685"/>
              <a:gd name="connsiteX1145" fmla="*/ 692658 w 1472183"/>
              <a:gd name="connsiteY1145" fmla="*/ 742379 h 912685"/>
              <a:gd name="connsiteX1146" fmla="*/ 692087 w 1472183"/>
              <a:gd name="connsiteY1146" fmla="*/ 744093 h 912685"/>
              <a:gd name="connsiteX1147" fmla="*/ 690372 w 1472183"/>
              <a:gd name="connsiteY1147" fmla="*/ 745236 h 912685"/>
              <a:gd name="connsiteX1148" fmla="*/ 688658 w 1472183"/>
              <a:gd name="connsiteY1148" fmla="*/ 745808 h 912685"/>
              <a:gd name="connsiteX1149" fmla="*/ 686943 w 1472183"/>
              <a:gd name="connsiteY1149" fmla="*/ 745808 h 912685"/>
              <a:gd name="connsiteX1150" fmla="*/ 686372 w 1472183"/>
              <a:gd name="connsiteY1150" fmla="*/ 747522 h 912685"/>
              <a:gd name="connsiteX1151" fmla="*/ 686372 w 1472183"/>
              <a:gd name="connsiteY1151" fmla="*/ 749808 h 912685"/>
              <a:gd name="connsiteX1152" fmla="*/ 686372 w 1472183"/>
              <a:gd name="connsiteY1152" fmla="*/ 752094 h 912685"/>
              <a:gd name="connsiteX1153" fmla="*/ 685800 w 1472183"/>
              <a:gd name="connsiteY1153" fmla="*/ 752665 h 912685"/>
              <a:gd name="connsiteX1154" fmla="*/ 685800 w 1472183"/>
              <a:gd name="connsiteY1154" fmla="*/ 753808 h 912685"/>
              <a:gd name="connsiteX1155" fmla="*/ 684657 w 1472183"/>
              <a:gd name="connsiteY1155" fmla="*/ 755523 h 912685"/>
              <a:gd name="connsiteX1156" fmla="*/ 684086 w 1472183"/>
              <a:gd name="connsiteY1156" fmla="*/ 756666 h 912685"/>
              <a:gd name="connsiteX1157" fmla="*/ 684657 w 1472183"/>
              <a:gd name="connsiteY1157" fmla="*/ 758952 h 912685"/>
              <a:gd name="connsiteX1158" fmla="*/ 685800 w 1472183"/>
              <a:gd name="connsiteY1158" fmla="*/ 760095 h 912685"/>
              <a:gd name="connsiteX1159" fmla="*/ 686943 w 1472183"/>
              <a:gd name="connsiteY1159" fmla="*/ 761238 h 912685"/>
              <a:gd name="connsiteX1160" fmla="*/ 688086 w 1472183"/>
              <a:gd name="connsiteY1160" fmla="*/ 762381 h 912685"/>
              <a:gd name="connsiteX1161" fmla="*/ 688658 w 1472183"/>
              <a:gd name="connsiteY1161" fmla="*/ 764096 h 912685"/>
              <a:gd name="connsiteX1162" fmla="*/ 688086 w 1472183"/>
              <a:gd name="connsiteY1162" fmla="*/ 766381 h 912685"/>
              <a:gd name="connsiteX1163" fmla="*/ 687514 w 1472183"/>
              <a:gd name="connsiteY1163" fmla="*/ 768096 h 912685"/>
              <a:gd name="connsiteX1164" fmla="*/ 686943 w 1472183"/>
              <a:gd name="connsiteY1164" fmla="*/ 769811 h 912685"/>
              <a:gd name="connsiteX1165" fmla="*/ 686943 w 1472183"/>
              <a:gd name="connsiteY1165" fmla="*/ 771525 h 912685"/>
              <a:gd name="connsiteX1166" fmla="*/ 686943 w 1472183"/>
              <a:gd name="connsiteY1166" fmla="*/ 773811 h 912685"/>
              <a:gd name="connsiteX1167" fmla="*/ 686943 w 1472183"/>
              <a:gd name="connsiteY1167" fmla="*/ 776097 h 912685"/>
              <a:gd name="connsiteX1168" fmla="*/ 687514 w 1472183"/>
              <a:gd name="connsiteY1168" fmla="*/ 777812 h 912685"/>
              <a:gd name="connsiteX1169" fmla="*/ 688086 w 1472183"/>
              <a:gd name="connsiteY1169" fmla="*/ 780097 h 912685"/>
              <a:gd name="connsiteX1170" fmla="*/ 687514 w 1472183"/>
              <a:gd name="connsiteY1170" fmla="*/ 781240 h 912685"/>
              <a:gd name="connsiteX1171" fmla="*/ 685800 w 1472183"/>
              <a:gd name="connsiteY1171" fmla="*/ 782383 h 912685"/>
              <a:gd name="connsiteX1172" fmla="*/ 682943 w 1472183"/>
              <a:gd name="connsiteY1172" fmla="*/ 782955 h 912685"/>
              <a:gd name="connsiteX1173" fmla="*/ 682371 w 1472183"/>
              <a:gd name="connsiteY1173" fmla="*/ 784098 h 912685"/>
              <a:gd name="connsiteX1174" fmla="*/ 682943 w 1472183"/>
              <a:gd name="connsiteY1174" fmla="*/ 785813 h 912685"/>
              <a:gd name="connsiteX1175" fmla="*/ 682943 w 1472183"/>
              <a:gd name="connsiteY1175" fmla="*/ 788099 h 912685"/>
              <a:gd name="connsiteX1176" fmla="*/ 682371 w 1472183"/>
              <a:gd name="connsiteY1176" fmla="*/ 789813 h 912685"/>
              <a:gd name="connsiteX1177" fmla="*/ 681800 w 1472183"/>
              <a:gd name="connsiteY1177" fmla="*/ 790956 h 912685"/>
              <a:gd name="connsiteX1178" fmla="*/ 681228 w 1472183"/>
              <a:gd name="connsiteY1178" fmla="*/ 793242 h 912685"/>
              <a:gd name="connsiteX1179" fmla="*/ 681800 w 1472183"/>
              <a:gd name="connsiteY1179" fmla="*/ 794956 h 912685"/>
              <a:gd name="connsiteX1180" fmla="*/ 682371 w 1472183"/>
              <a:gd name="connsiteY1180" fmla="*/ 796671 h 912685"/>
              <a:gd name="connsiteX1181" fmla="*/ 682943 w 1472183"/>
              <a:gd name="connsiteY1181" fmla="*/ 798386 h 912685"/>
              <a:gd name="connsiteX1182" fmla="*/ 682943 w 1472183"/>
              <a:gd name="connsiteY1182" fmla="*/ 800672 h 912685"/>
              <a:gd name="connsiteX1183" fmla="*/ 683514 w 1472183"/>
              <a:gd name="connsiteY1183" fmla="*/ 801815 h 912685"/>
              <a:gd name="connsiteX1184" fmla="*/ 684657 w 1472183"/>
              <a:gd name="connsiteY1184" fmla="*/ 803529 h 912685"/>
              <a:gd name="connsiteX1185" fmla="*/ 685800 w 1472183"/>
              <a:gd name="connsiteY1185" fmla="*/ 804672 h 912685"/>
              <a:gd name="connsiteX1186" fmla="*/ 686943 w 1472183"/>
              <a:gd name="connsiteY1186" fmla="*/ 805815 h 912685"/>
              <a:gd name="connsiteX1187" fmla="*/ 689229 w 1472183"/>
              <a:gd name="connsiteY1187" fmla="*/ 805815 h 912685"/>
              <a:gd name="connsiteX1188" fmla="*/ 691515 w 1472183"/>
              <a:gd name="connsiteY1188" fmla="*/ 805815 h 912685"/>
              <a:gd name="connsiteX1189" fmla="*/ 693230 w 1472183"/>
              <a:gd name="connsiteY1189" fmla="*/ 806387 h 912685"/>
              <a:gd name="connsiteX1190" fmla="*/ 694372 w 1472183"/>
              <a:gd name="connsiteY1190" fmla="*/ 807530 h 912685"/>
              <a:gd name="connsiteX1191" fmla="*/ 694944 w 1472183"/>
              <a:gd name="connsiteY1191" fmla="*/ 809244 h 912685"/>
              <a:gd name="connsiteX1192" fmla="*/ 695516 w 1472183"/>
              <a:gd name="connsiteY1192" fmla="*/ 810958 h 912685"/>
              <a:gd name="connsiteX1193" fmla="*/ 697230 w 1472183"/>
              <a:gd name="connsiteY1193" fmla="*/ 811530 h 912685"/>
              <a:gd name="connsiteX1194" fmla="*/ 698945 w 1472183"/>
              <a:gd name="connsiteY1194" fmla="*/ 812102 h 912685"/>
              <a:gd name="connsiteX1195" fmla="*/ 698945 w 1472183"/>
              <a:gd name="connsiteY1195" fmla="*/ 814388 h 912685"/>
              <a:gd name="connsiteX1196" fmla="*/ 698373 w 1472183"/>
              <a:gd name="connsiteY1196" fmla="*/ 816102 h 912685"/>
              <a:gd name="connsiteX1197" fmla="*/ 697801 w 1472183"/>
              <a:gd name="connsiteY1197" fmla="*/ 817817 h 912685"/>
              <a:gd name="connsiteX1198" fmla="*/ 697801 w 1472183"/>
              <a:gd name="connsiteY1198" fmla="*/ 819531 h 912685"/>
              <a:gd name="connsiteX1199" fmla="*/ 697230 w 1472183"/>
              <a:gd name="connsiteY1199" fmla="*/ 821246 h 912685"/>
              <a:gd name="connsiteX1200" fmla="*/ 695516 w 1472183"/>
              <a:gd name="connsiteY1200" fmla="*/ 822388 h 912685"/>
              <a:gd name="connsiteX1201" fmla="*/ 694372 w 1472183"/>
              <a:gd name="connsiteY1201" fmla="*/ 822960 h 912685"/>
              <a:gd name="connsiteX1202" fmla="*/ 693230 w 1472183"/>
              <a:gd name="connsiteY1202" fmla="*/ 824103 h 912685"/>
              <a:gd name="connsiteX1203" fmla="*/ 693230 w 1472183"/>
              <a:gd name="connsiteY1203" fmla="*/ 826389 h 912685"/>
              <a:gd name="connsiteX1204" fmla="*/ 693801 w 1472183"/>
              <a:gd name="connsiteY1204" fmla="*/ 828675 h 912685"/>
              <a:gd name="connsiteX1205" fmla="*/ 694372 w 1472183"/>
              <a:gd name="connsiteY1205" fmla="*/ 830390 h 912685"/>
              <a:gd name="connsiteX1206" fmla="*/ 693801 w 1472183"/>
              <a:gd name="connsiteY1206" fmla="*/ 832104 h 912685"/>
              <a:gd name="connsiteX1207" fmla="*/ 693801 w 1472183"/>
              <a:gd name="connsiteY1207" fmla="*/ 834390 h 912685"/>
              <a:gd name="connsiteX1208" fmla="*/ 693801 w 1472183"/>
              <a:gd name="connsiteY1208" fmla="*/ 836676 h 912685"/>
              <a:gd name="connsiteX1209" fmla="*/ 692658 w 1472183"/>
              <a:gd name="connsiteY1209" fmla="*/ 837819 h 912685"/>
              <a:gd name="connsiteX1210" fmla="*/ 692087 w 1472183"/>
              <a:gd name="connsiteY1210" fmla="*/ 838962 h 912685"/>
              <a:gd name="connsiteX1211" fmla="*/ 690943 w 1472183"/>
              <a:gd name="connsiteY1211" fmla="*/ 840105 h 912685"/>
              <a:gd name="connsiteX1212" fmla="*/ 689801 w 1472183"/>
              <a:gd name="connsiteY1212" fmla="*/ 841248 h 912685"/>
              <a:gd name="connsiteX1213" fmla="*/ 687514 w 1472183"/>
              <a:gd name="connsiteY1213" fmla="*/ 841248 h 912685"/>
              <a:gd name="connsiteX1214" fmla="*/ 686372 w 1472183"/>
              <a:gd name="connsiteY1214" fmla="*/ 841820 h 912685"/>
              <a:gd name="connsiteX1215" fmla="*/ 684657 w 1472183"/>
              <a:gd name="connsiteY1215" fmla="*/ 842963 h 912685"/>
              <a:gd name="connsiteX1216" fmla="*/ 682943 w 1472183"/>
              <a:gd name="connsiteY1216" fmla="*/ 842963 h 912685"/>
              <a:gd name="connsiteX1217" fmla="*/ 681228 w 1472183"/>
              <a:gd name="connsiteY1217" fmla="*/ 842963 h 912685"/>
              <a:gd name="connsiteX1218" fmla="*/ 680085 w 1472183"/>
              <a:gd name="connsiteY1218" fmla="*/ 844106 h 912685"/>
              <a:gd name="connsiteX1219" fmla="*/ 679513 w 1472183"/>
              <a:gd name="connsiteY1219" fmla="*/ 844677 h 912685"/>
              <a:gd name="connsiteX1220" fmla="*/ 677799 w 1472183"/>
              <a:gd name="connsiteY1220" fmla="*/ 844677 h 912685"/>
              <a:gd name="connsiteX1221" fmla="*/ 676084 w 1472183"/>
              <a:gd name="connsiteY1221" fmla="*/ 844106 h 912685"/>
              <a:gd name="connsiteX1222" fmla="*/ 674370 w 1472183"/>
              <a:gd name="connsiteY1222" fmla="*/ 843534 h 912685"/>
              <a:gd name="connsiteX1223" fmla="*/ 672655 w 1472183"/>
              <a:gd name="connsiteY1223" fmla="*/ 842963 h 912685"/>
              <a:gd name="connsiteX1224" fmla="*/ 670941 w 1472183"/>
              <a:gd name="connsiteY1224" fmla="*/ 842391 h 912685"/>
              <a:gd name="connsiteX1225" fmla="*/ 669226 w 1472183"/>
              <a:gd name="connsiteY1225" fmla="*/ 841248 h 912685"/>
              <a:gd name="connsiteX1226" fmla="*/ 668084 w 1472183"/>
              <a:gd name="connsiteY1226" fmla="*/ 840677 h 912685"/>
              <a:gd name="connsiteX1227" fmla="*/ 666369 w 1472183"/>
              <a:gd name="connsiteY1227" fmla="*/ 839533 h 912685"/>
              <a:gd name="connsiteX1228" fmla="*/ 664655 w 1472183"/>
              <a:gd name="connsiteY1228" fmla="*/ 838390 h 912685"/>
              <a:gd name="connsiteX1229" fmla="*/ 664083 w 1472183"/>
              <a:gd name="connsiteY1229" fmla="*/ 837819 h 912685"/>
              <a:gd name="connsiteX1230" fmla="*/ 662368 w 1472183"/>
              <a:gd name="connsiteY1230" fmla="*/ 836105 h 912685"/>
              <a:gd name="connsiteX1231" fmla="*/ 661226 w 1472183"/>
              <a:gd name="connsiteY1231" fmla="*/ 835533 h 912685"/>
              <a:gd name="connsiteX1232" fmla="*/ 659511 w 1472183"/>
              <a:gd name="connsiteY1232" fmla="*/ 834390 h 912685"/>
              <a:gd name="connsiteX1233" fmla="*/ 658368 w 1472183"/>
              <a:gd name="connsiteY1233" fmla="*/ 833819 h 912685"/>
              <a:gd name="connsiteX1234" fmla="*/ 656654 w 1472183"/>
              <a:gd name="connsiteY1234" fmla="*/ 833247 h 912685"/>
              <a:gd name="connsiteX1235" fmla="*/ 654368 w 1472183"/>
              <a:gd name="connsiteY1235" fmla="*/ 832676 h 912685"/>
              <a:gd name="connsiteX1236" fmla="*/ 652082 w 1472183"/>
              <a:gd name="connsiteY1236" fmla="*/ 832104 h 912685"/>
              <a:gd name="connsiteX1237" fmla="*/ 650367 w 1472183"/>
              <a:gd name="connsiteY1237" fmla="*/ 832104 h 912685"/>
              <a:gd name="connsiteX1238" fmla="*/ 647509 w 1472183"/>
              <a:gd name="connsiteY1238" fmla="*/ 832104 h 912685"/>
              <a:gd name="connsiteX1239" fmla="*/ 645795 w 1472183"/>
              <a:gd name="connsiteY1239" fmla="*/ 832676 h 912685"/>
              <a:gd name="connsiteX1240" fmla="*/ 644080 w 1472183"/>
              <a:gd name="connsiteY1240" fmla="*/ 833247 h 912685"/>
              <a:gd name="connsiteX1241" fmla="*/ 642366 w 1472183"/>
              <a:gd name="connsiteY1241" fmla="*/ 834390 h 912685"/>
              <a:gd name="connsiteX1242" fmla="*/ 641223 w 1472183"/>
              <a:gd name="connsiteY1242" fmla="*/ 834962 h 912685"/>
              <a:gd name="connsiteX1243" fmla="*/ 639509 w 1472183"/>
              <a:gd name="connsiteY1243" fmla="*/ 836105 h 912685"/>
              <a:gd name="connsiteX1244" fmla="*/ 638366 w 1472183"/>
              <a:gd name="connsiteY1244" fmla="*/ 836676 h 912685"/>
              <a:gd name="connsiteX1245" fmla="*/ 636651 w 1472183"/>
              <a:gd name="connsiteY1245" fmla="*/ 837819 h 912685"/>
              <a:gd name="connsiteX1246" fmla="*/ 634937 w 1472183"/>
              <a:gd name="connsiteY1246" fmla="*/ 838390 h 912685"/>
              <a:gd name="connsiteX1247" fmla="*/ 633222 w 1472183"/>
              <a:gd name="connsiteY1247" fmla="*/ 839533 h 912685"/>
              <a:gd name="connsiteX1248" fmla="*/ 632079 w 1472183"/>
              <a:gd name="connsiteY1248" fmla="*/ 840105 h 912685"/>
              <a:gd name="connsiteX1249" fmla="*/ 630364 w 1472183"/>
              <a:gd name="connsiteY1249" fmla="*/ 841248 h 912685"/>
              <a:gd name="connsiteX1250" fmla="*/ 628650 w 1472183"/>
              <a:gd name="connsiteY1250" fmla="*/ 841820 h 912685"/>
              <a:gd name="connsiteX1251" fmla="*/ 626936 w 1472183"/>
              <a:gd name="connsiteY1251" fmla="*/ 842391 h 912685"/>
              <a:gd name="connsiteX1252" fmla="*/ 625221 w 1472183"/>
              <a:gd name="connsiteY1252" fmla="*/ 842963 h 912685"/>
              <a:gd name="connsiteX1253" fmla="*/ 622935 w 1472183"/>
              <a:gd name="connsiteY1253" fmla="*/ 842963 h 912685"/>
              <a:gd name="connsiteX1254" fmla="*/ 620649 w 1472183"/>
              <a:gd name="connsiteY1254" fmla="*/ 843534 h 912685"/>
              <a:gd name="connsiteX1255" fmla="*/ 617792 w 1472183"/>
              <a:gd name="connsiteY1255" fmla="*/ 843534 h 912685"/>
              <a:gd name="connsiteX1256" fmla="*/ 615505 w 1472183"/>
              <a:gd name="connsiteY1256" fmla="*/ 842963 h 912685"/>
              <a:gd name="connsiteX1257" fmla="*/ 613220 w 1472183"/>
              <a:gd name="connsiteY1257" fmla="*/ 842963 h 912685"/>
              <a:gd name="connsiteX1258" fmla="*/ 610934 w 1472183"/>
              <a:gd name="connsiteY1258" fmla="*/ 842963 h 912685"/>
              <a:gd name="connsiteX1259" fmla="*/ 609219 w 1472183"/>
              <a:gd name="connsiteY1259" fmla="*/ 842391 h 912685"/>
              <a:gd name="connsiteX1260" fmla="*/ 606933 w 1472183"/>
              <a:gd name="connsiteY1260" fmla="*/ 842391 h 912685"/>
              <a:gd name="connsiteX1261" fmla="*/ 605218 w 1472183"/>
              <a:gd name="connsiteY1261" fmla="*/ 841820 h 912685"/>
              <a:gd name="connsiteX1262" fmla="*/ 602933 w 1472183"/>
              <a:gd name="connsiteY1262" fmla="*/ 841248 h 912685"/>
              <a:gd name="connsiteX1263" fmla="*/ 601218 w 1472183"/>
              <a:gd name="connsiteY1263" fmla="*/ 841248 h 912685"/>
              <a:gd name="connsiteX1264" fmla="*/ 598932 w 1472183"/>
              <a:gd name="connsiteY1264" fmla="*/ 840677 h 912685"/>
              <a:gd name="connsiteX1265" fmla="*/ 596646 w 1472183"/>
              <a:gd name="connsiteY1265" fmla="*/ 840677 h 912685"/>
              <a:gd name="connsiteX1266" fmla="*/ 594932 w 1472183"/>
              <a:gd name="connsiteY1266" fmla="*/ 840105 h 912685"/>
              <a:gd name="connsiteX1267" fmla="*/ 593217 w 1472183"/>
              <a:gd name="connsiteY1267" fmla="*/ 840677 h 912685"/>
              <a:gd name="connsiteX1268" fmla="*/ 592074 w 1472183"/>
              <a:gd name="connsiteY1268" fmla="*/ 841820 h 912685"/>
              <a:gd name="connsiteX1269" fmla="*/ 590359 w 1472183"/>
              <a:gd name="connsiteY1269" fmla="*/ 842963 h 912685"/>
              <a:gd name="connsiteX1270" fmla="*/ 589217 w 1472183"/>
              <a:gd name="connsiteY1270" fmla="*/ 844106 h 912685"/>
              <a:gd name="connsiteX1271" fmla="*/ 588074 w 1472183"/>
              <a:gd name="connsiteY1271" fmla="*/ 845249 h 912685"/>
              <a:gd name="connsiteX1272" fmla="*/ 587502 w 1472183"/>
              <a:gd name="connsiteY1272" fmla="*/ 846963 h 912685"/>
              <a:gd name="connsiteX1273" fmla="*/ 586359 w 1472183"/>
              <a:gd name="connsiteY1273" fmla="*/ 848678 h 912685"/>
              <a:gd name="connsiteX1274" fmla="*/ 586359 w 1472183"/>
              <a:gd name="connsiteY1274" fmla="*/ 850392 h 912685"/>
              <a:gd name="connsiteX1275" fmla="*/ 585788 w 1472183"/>
              <a:gd name="connsiteY1275" fmla="*/ 852106 h 912685"/>
              <a:gd name="connsiteX1276" fmla="*/ 585788 w 1472183"/>
              <a:gd name="connsiteY1276" fmla="*/ 854393 h 912685"/>
              <a:gd name="connsiteX1277" fmla="*/ 585216 w 1472183"/>
              <a:gd name="connsiteY1277" fmla="*/ 856679 h 912685"/>
              <a:gd name="connsiteX1278" fmla="*/ 585216 w 1472183"/>
              <a:gd name="connsiteY1278" fmla="*/ 858965 h 912685"/>
              <a:gd name="connsiteX1279" fmla="*/ 584645 w 1472183"/>
              <a:gd name="connsiteY1279" fmla="*/ 860108 h 912685"/>
              <a:gd name="connsiteX1280" fmla="*/ 584073 w 1472183"/>
              <a:gd name="connsiteY1280" fmla="*/ 862394 h 912685"/>
              <a:gd name="connsiteX1281" fmla="*/ 583501 w 1472183"/>
              <a:gd name="connsiteY1281" fmla="*/ 864108 h 912685"/>
              <a:gd name="connsiteX1282" fmla="*/ 582930 w 1472183"/>
              <a:gd name="connsiteY1282" fmla="*/ 865822 h 912685"/>
              <a:gd name="connsiteX1283" fmla="*/ 582359 w 1472183"/>
              <a:gd name="connsiteY1283" fmla="*/ 867537 h 912685"/>
              <a:gd name="connsiteX1284" fmla="*/ 581787 w 1472183"/>
              <a:gd name="connsiteY1284" fmla="*/ 869252 h 912685"/>
              <a:gd name="connsiteX1285" fmla="*/ 581216 w 1472183"/>
              <a:gd name="connsiteY1285" fmla="*/ 870966 h 912685"/>
              <a:gd name="connsiteX1286" fmla="*/ 580644 w 1472183"/>
              <a:gd name="connsiteY1286" fmla="*/ 872681 h 912685"/>
              <a:gd name="connsiteX1287" fmla="*/ 580072 w 1472183"/>
              <a:gd name="connsiteY1287" fmla="*/ 874395 h 912685"/>
              <a:gd name="connsiteX1288" fmla="*/ 579501 w 1472183"/>
              <a:gd name="connsiteY1288" fmla="*/ 876681 h 912685"/>
              <a:gd name="connsiteX1289" fmla="*/ 580644 w 1472183"/>
              <a:gd name="connsiteY1289" fmla="*/ 878396 h 912685"/>
              <a:gd name="connsiteX1290" fmla="*/ 581787 w 1472183"/>
              <a:gd name="connsiteY1290" fmla="*/ 878967 h 912685"/>
              <a:gd name="connsiteX1291" fmla="*/ 583501 w 1472183"/>
              <a:gd name="connsiteY1291" fmla="*/ 880110 h 912685"/>
              <a:gd name="connsiteX1292" fmla="*/ 584645 w 1472183"/>
              <a:gd name="connsiteY1292" fmla="*/ 881253 h 912685"/>
              <a:gd name="connsiteX1293" fmla="*/ 586359 w 1472183"/>
              <a:gd name="connsiteY1293" fmla="*/ 881824 h 912685"/>
              <a:gd name="connsiteX1294" fmla="*/ 587502 w 1472183"/>
              <a:gd name="connsiteY1294" fmla="*/ 882968 h 912685"/>
              <a:gd name="connsiteX1295" fmla="*/ 588645 w 1472183"/>
              <a:gd name="connsiteY1295" fmla="*/ 884111 h 912685"/>
              <a:gd name="connsiteX1296" fmla="*/ 590359 w 1472183"/>
              <a:gd name="connsiteY1296" fmla="*/ 884682 h 912685"/>
              <a:gd name="connsiteX1297" fmla="*/ 591503 w 1472183"/>
              <a:gd name="connsiteY1297" fmla="*/ 886397 h 912685"/>
              <a:gd name="connsiteX1298" fmla="*/ 592074 w 1472183"/>
              <a:gd name="connsiteY1298" fmla="*/ 887540 h 912685"/>
              <a:gd name="connsiteX1299" fmla="*/ 592646 w 1472183"/>
              <a:gd name="connsiteY1299" fmla="*/ 889826 h 912685"/>
              <a:gd name="connsiteX1300" fmla="*/ 592646 w 1472183"/>
              <a:gd name="connsiteY1300" fmla="*/ 892112 h 912685"/>
              <a:gd name="connsiteX1301" fmla="*/ 592074 w 1472183"/>
              <a:gd name="connsiteY1301" fmla="*/ 894397 h 912685"/>
              <a:gd name="connsiteX1302" fmla="*/ 592074 w 1472183"/>
              <a:gd name="connsiteY1302" fmla="*/ 896683 h 912685"/>
              <a:gd name="connsiteX1303" fmla="*/ 592074 w 1472183"/>
              <a:gd name="connsiteY1303" fmla="*/ 898398 h 912685"/>
              <a:gd name="connsiteX1304" fmla="*/ 591503 w 1472183"/>
              <a:gd name="connsiteY1304" fmla="*/ 900684 h 912685"/>
              <a:gd name="connsiteX1305" fmla="*/ 590931 w 1472183"/>
              <a:gd name="connsiteY1305" fmla="*/ 902399 h 912685"/>
              <a:gd name="connsiteX1306" fmla="*/ 589217 w 1472183"/>
              <a:gd name="connsiteY1306" fmla="*/ 902970 h 912685"/>
              <a:gd name="connsiteX1307" fmla="*/ 588074 w 1472183"/>
              <a:gd name="connsiteY1307" fmla="*/ 904113 h 912685"/>
              <a:gd name="connsiteX1308" fmla="*/ 586930 w 1472183"/>
              <a:gd name="connsiteY1308" fmla="*/ 905828 h 912685"/>
              <a:gd name="connsiteX1309" fmla="*/ 585788 w 1472183"/>
              <a:gd name="connsiteY1309" fmla="*/ 906971 h 912685"/>
              <a:gd name="connsiteX1310" fmla="*/ 584645 w 1472183"/>
              <a:gd name="connsiteY1310" fmla="*/ 907542 h 912685"/>
              <a:gd name="connsiteX1311" fmla="*/ 582930 w 1472183"/>
              <a:gd name="connsiteY1311" fmla="*/ 908685 h 912685"/>
              <a:gd name="connsiteX1312" fmla="*/ 581216 w 1472183"/>
              <a:gd name="connsiteY1312" fmla="*/ 909256 h 912685"/>
              <a:gd name="connsiteX1313" fmla="*/ 579501 w 1472183"/>
              <a:gd name="connsiteY1313" fmla="*/ 909828 h 912685"/>
              <a:gd name="connsiteX1314" fmla="*/ 577787 w 1472183"/>
              <a:gd name="connsiteY1314" fmla="*/ 910399 h 912685"/>
              <a:gd name="connsiteX1315" fmla="*/ 576072 w 1472183"/>
              <a:gd name="connsiteY1315" fmla="*/ 910971 h 912685"/>
              <a:gd name="connsiteX1316" fmla="*/ 573786 w 1472183"/>
              <a:gd name="connsiteY1316" fmla="*/ 911543 h 912685"/>
              <a:gd name="connsiteX1317" fmla="*/ 572072 w 1472183"/>
              <a:gd name="connsiteY1317" fmla="*/ 912114 h 912685"/>
              <a:gd name="connsiteX1318" fmla="*/ 570357 w 1472183"/>
              <a:gd name="connsiteY1318" fmla="*/ 912686 h 912685"/>
              <a:gd name="connsiteX1319" fmla="*/ 568071 w 1472183"/>
              <a:gd name="connsiteY1319" fmla="*/ 912686 h 912685"/>
              <a:gd name="connsiteX1320" fmla="*/ 565785 w 1472183"/>
              <a:gd name="connsiteY1320" fmla="*/ 912686 h 912685"/>
              <a:gd name="connsiteX1321" fmla="*/ 564071 w 1472183"/>
              <a:gd name="connsiteY1321" fmla="*/ 912114 h 912685"/>
              <a:gd name="connsiteX1322" fmla="*/ 562928 w 1472183"/>
              <a:gd name="connsiteY1322" fmla="*/ 910971 h 912685"/>
              <a:gd name="connsiteX1323" fmla="*/ 561784 w 1472183"/>
              <a:gd name="connsiteY1323" fmla="*/ 909828 h 912685"/>
              <a:gd name="connsiteX1324" fmla="*/ 560642 w 1472183"/>
              <a:gd name="connsiteY1324" fmla="*/ 908113 h 912685"/>
              <a:gd name="connsiteX1325" fmla="*/ 559499 w 1472183"/>
              <a:gd name="connsiteY1325" fmla="*/ 906971 h 912685"/>
              <a:gd name="connsiteX1326" fmla="*/ 558927 w 1472183"/>
              <a:gd name="connsiteY1326" fmla="*/ 905828 h 912685"/>
              <a:gd name="connsiteX1327" fmla="*/ 557784 w 1472183"/>
              <a:gd name="connsiteY1327" fmla="*/ 904113 h 912685"/>
              <a:gd name="connsiteX1328" fmla="*/ 556641 w 1472183"/>
              <a:gd name="connsiteY1328" fmla="*/ 902970 h 912685"/>
              <a:gd name="connsiteX1329" fmla="*/ 556070 w 1472183"/>
              <a:gd name="connsiteY1329" fmla="*/ 901256 h 912685"/>
              <a:gd name="connsiteX1330" fmla="*/ 555498 w 1472183"/>
              <a:gd name="connsiteY1330" fmla="*/ 899541 h 912685"/>
              <a:gd name="connsiteX1331" fmla="*/ 554355 w 1472183"/>
              <a:gd name="connsiteY1331" fmla="*/ 898398 h 912685"/>
              <a:gd name="connsiteX1332" fmla="*/ 553212 w 1472183"/>
              <a:gd name="connsiteY1332" fmla="*/ 896683 h 912685"/>
              <a:gd name="connsiteX1333" fmla="*/ 552641 w 1472183"/>
              <a:gd name="connsiteY1333" fmla="*/ 895540 h 912685"/>
              <a:gd name="connsiteX1334" fmla="*/ 551497 w 1472183"/>
              <a:gd name="connsiteY1334" fmla="*/ 894397 h 912685"/>
              <a:gd name="connsiteX1335" fmla="*/ 549783 w 1472183"/>
              <a:gd name="connsiteY1335" fmla="*/ 893255 h 912685"/>
              <a:gd name="connsiteX1336" fmla="*/ 548640 w 1472183"/>
              <a:gd name="connsiteY1336" fmla="*/ 892112 h 912685"/>
              <a:gd name="connsiteX1337" fmla="*/ 546926 w 1472183"/>
              <a:gd name="connsiteY1337" fmla="*/ 891540 h 912685"/>
              <a:gd name="connsiteX1338" fmla="*/ 545211 w 1472183"/>
              <a:gd name="connsiteY1338" fmla="*/ 890969 h 912685"/>
              <a:gd name="connsiteX1339" fmla="*/ 543497 w 1472183"/>
              <a:gd name="connsiteY1339" fmla="*/ 890397 h 912685"/>
              <a:gd name="connsiteX1340" fmla="*/ 541782 w 1472183"/>
              <a:gd name="connsiteY1340" fmla="*/ 889826 h 912685"/>
              <a:gd name="connsiteX1341" fmla="*/ 540068 w 1472183"/>
              <a:gd name="connsiteY1341" fmla="*/ 888683 h 912685"/>
              <a:gd name="connsiteX1342" fmla="*/ 538353 w 1472183"/>
              <a:gd name="connsiteY1342" fmla="*/ 888111 h 912685"/>
              <a:gd name="connsiteX1343" fmla="*/ 537210 w 1472183"/>
              <a:gd name="connsiteY1343" fmla="*/ 887540 h 912685"/>
              <a:gd name="connsiteX1344" fmla="*/ 534924 w 1472183"/>
              <a:gd name="connsiteY1344" fmla="*/ 886968 h 912685"/>
              <a:gd name="connsiteX1345" fmla="*/ 533209 w 1472183"/>
              <a:gd name="connsiteY1345" fmla="*/ 885825 h 912685"/>
              <a:gd name="connsiteX1346" fmla="*/ 532067 w 1472183"/>
              <a:gd name="connsiteY1346" fmla="*/ 885254 h 912685"/>
              <a:gd name="connsiteX1347" fmla="*/ 529780 w 1472183"/>
              <a:gd name="connsiteY1347" fmla="*/ 884682 h 912685"/>
              <a:gd name="connsiteX1348" fmla="*/ 528066 w 1472183"/>
              <a:gd name="connsiteY1348" fmla="*/ 884111 h 912685"/>
              <a:gd name="connsiteX1349" fmla="*/ 526351 w 1472183"/>
              <a:gd name="connsiteY1349" fmla="*/ 884111 h 912685"/>
              <a:gd name="connsiteX1350" fmla="*/ 524637 w 1472183"/>
              <a:gd name="connsiteY1350" fmla="*/ 883539 h 912685"/>
              <a:gd name="connsiteX1351" fmla="*/ 522351 w 1472183"/>
              <a:gd name="connsiteY1351" fmla="*/ 882968 h 912685"/>
              <a:gd name="connsiteX1352" fmla="*/ 520637 w 1472183"/>
              <a:gd name="connsiteY1352" fmla="*/ 882396 h 912685"/>
              <a:gd name="connsiteX1353" fmla="*/ 518922 w 1472183"/>
              <a:gd name="connsiteY1353" fmla="*/ 881824 h 912685"/>
              <a:gd name="connsiteX1354" fmla="*/ 516636 w 1472183"/>
              <a:gd name="connsiteY1354" fmla="*/ 881253 h 912685"/>
              <a:gd name="connsiteX1355" fmla="*/ 514921 w 1472183"/>
              <a:gd name="connsiteY1355" fmla="*/ 881253 h 912685"/>
              <a:gd name="connsiteX1356" fmla="*/ 513207 w 1472183"/>
              <a:gd name="connsiteY1356" fmla="*/ 880681 h 912685"/>
              <a:gd name="connsiteX1357" fmla="*/ 510921 w 1472183"/>
              <a:gd name="connsiteY1357" fmla="*/ 880110 h 912685"/>
              <a:gd name="connsiteX1358" fmla="*/ 509207 w 1472183"/>
              <a:gd name="connsiteY1358" fmla="*/ 880110 h 912685"/>
              <a:gd name="connsiteX1359" fmla="*/ 506921 w 1472183"/>
              <a:gd name="connsiteY1359" fmla="*/ 879538 h 912685"/>
              <a:gd name="connsiteX1360" fmla="*/ 504634 w 1472183"/>
              <a:gd name="connsiteY1360" fmla="*/ 879538 h 912685"/>
              <a:gd name="connsiteX1361" fmla="*/ 502920 w 1472183"/>
              <a:gd name="connsiteY1361" fmla="*/ 878967 h 912685"/>
              <a:gd name="connsiteX1362" fmla="*/ 500634 w 1472183"/>
              <a:gd name="connsiteY1362" fmla="*/ 878967 h 912685"/>
              <a:gd name="connsiteX1363" fmla="*/ 498348 w 1472183"/>
              <a:gd name="connsiteY1363" fmla="*/ 878967 h 912685"/>
              <a:gd name="connsiteX1364" fmla="*/ 496062 w 1472183"/>
              <a:gd name="connsiteY1364" fmla="*/ 878396 h 912685"/>
              <a:gd name="connsiteX1365" fmla="*/ 493776 w 1472183"/>
              <a:gd name="connsiteY1365" fmla="*/ 878396 h 912685"/>
              <a:gd name="connsiteX1366" fmla="*/ 491490 w 1472183"/>
              <a:gd name="connsiteY1366" fmla="*/ 878396 h 912685"/>
              <a:gd name="connsiteX1367" fmla="*/ 489775 w 1472183"/>
              <a:gd name="connsiteY1367" fmla="*/ 877824 h 912685"/>
              <a:gd name="connsiteX1368" fmla="*/ 488061 w 1472183"/>
              <a:gd name="connsiteY1368" fmla="*/ 877253 h 912685"/>
              <a:gd name="connsiteX1369" fmla="*/ 485775 w 1472183"/>
              <a:gd name="connsiteY1369" fmla="*/ 876681 h 912685"/>
              <a:gd name="connsiteX1370" fmla="*/ 484632 w 1472183"/>
              <a:gd name="connsiteY1370" fmla="*/ 876110 h 912685"/>
              <a:gd name="connsiteX1371" fmla="*/ 483489 w 1472183"/>
              <a:gd name="connsiteY1371" fmla="*/ 874967 h 912685"/>
              <a:gd name="connsiteX1372" fmla="*/ 481775 w 1472183"/>
              <a:gd name="connsiteY1372" fmla="*/ 874395 h 912685"/>
              <a:gd name="connsiteX1373" fmla="*/ 480060 w 1472183"/>
              <a:gd name="connsiteY1373" fmla="*/ 873824 h 912685"/>
              <a:gd name="connsiteX1374" fmla="*/ 477774 w 1472183"/>
              <a:gd name="connsiteY1374" fmla="*/ 873824 h 912685"/>
              <a:gd name="connsiteX1375" fmla="*/ 475488 w 1472183"/>
              <a:gd name="connsiteY1375" fmla="*/ 874395 h 912685"/>
              <a:gd name="connsiteX1376" fmla="*/ 473774 w 1472183"/>
              <a:gd name="connsiteY1376" fmla="*/ 874395 h 912685"/>
              <a:gd name="connsiteX1377" fmla="*/ 471488 w 1472183"/>
              <a:gd name="connsiteY1377" fmla="*/ 874967 h 912685"/>
              <a:gd name="connsiteX1378" fmla="*/ 469201 w 1472183"/>
              <a:gd name="connsiteY1378" fmla="*/ 874967 h 912685"/>
              <a:gd name="connsiteX1379" fmla="*/ 466916 w 1472183"/>
              <a:gd name="connsiteY1379" fmla="*/ 874967 h 912685"/>
              <a:gd name="connsiteX1380" fmla="*/ 464630 w 1472183"/>
              <a:gd name="connsiteY1380" fmla="*/ 875538 h 912685"/>
              <a:gd name="connsiteX1381" fmla="*/ 462343 w 1472183"/>
              <a:gd name="connsiteY1381" fmla="*/ 875538 h 912685"/>
              <a:gd name="connsiteX1382" fmla="*/ 460058 w 1472183"/>
              <a:gd name="connsiteY1382" fmla="*/ 876110 h 912685"/>
              <a:gd name="connsiteX1383" fmla="*/ 457771 w 1472183"/>
              <a:gd name="connsiteY1383" fmla="*/ 876110 h 912685"/>
              <a:gd name="connsiteX1384" fmla="*/ 456057 w 1472183"/>
              <a:gd name="connsiteY1384" fmla="*/ 875538 h 912685"/>
              <a:gd name="connsiteX1385" fmla="*/ 454342 w 1472183"/>
              <a:gd name="connsiteY1385" fmla="*/ 874395 h 912685"/>
              <a:gd name="connsiteX1386" fmla="*/ 453200 w 1472183"/>
              <a:gd name="connsiteY1386" fmla="*/ 873252 h 912685"/>
              <a:gd name="connsiteX1387" fmla="*/ 452057 w 1472183"/>
              <a:gd name="connsiteY1387" fmla="*/ 872109 h 912685"/>
              <a:gd name="connsiteX1388" fmla="*/ 450913 w 1472183"/>
              <a:gd name="connsiteY1388" fmla="*/ 870966 h 912685"/>
              <a:gd name="connsiteX1389" fmla="*/ 450342 w 1472183"/>
              <a:gd name="connsiteY1389" fmla="*/ 868680 h 912685"/>
              <a:gd name="connsiteX1390" fmla="*/ 450342 w 1472183"/>
              <a:gd name="connsiteY1390" fmla="*/ 866965 h 912685"/>
              <a:gd name="connsiteX1391" fmla="*/ 450913 w 1472183"/>
              <a:gd name="connsiteY1391" fmla="*/ 864680 h 912685"/>
              <a:gd name="connsiteX1392" fmla="*/ 451485 w 1472183"/>
              <a:gd name="connsiteY1392" fmla="*/ 862965 h 912685"/>
              <a:gd name="connsiteX1393" fmla="*/ 452057 w 1472183"/>
              <a:gd name="connsiteY1393" fmla="*/ 861251 h 912685"/>
              <a:gd name="connsiteX1394" fmla="*/ 452628 w 1472183"/>
              <a:gd name="connsiteY1394" fmla="*/ 859536 h 912685"/>
              <a:gd name="connsiteX1395" fmla="*/ 453200 w 1472183"/>
              <a:gd name="connsiteY1395" fmla="*/ 857822 h 912685"/>
              <a:gd name="connsiteX1396" fmla="*/ 454342 w 1472183"/>
              <a:gd name="connsiteY1396" fmla="*/ 856107 h 912685"/>
              <a:gd name="connsiteX1397" fmla="*/ 454914 w 1472183"/>
              <a:gd name="connsiteY1397" fmla="*/ 854964 h 912685"/>
              <a:gd name="connsiteX1398" fmla="*/ 455486 w 1472183"/>
              <a:gd name="connsiteY1398" fmla="*/ 852678 h 912685"/>
              <a:gd name="connsiteX1399" fmla="*/ 455486 w 1472183"/>
              <a:gd name="connsiteY1399" fmla="*/ 850963 h 912685"/>
              <a:gd name="connsiteX1400" fmla="*/ 455486 w 1472183"/>
              <a:gd name="connsiteY1400" fmla="*/ 848678 h 912685"/>
              <a:gd name="connsiteX1401" fmla="*/ 454342 w 1472183"/>
              <a:gd name="connsiteY1401" fmla="*/ 847535 h 912685"/>
              <a:gd name="connsiteX1402" fmla="*/ 453771 w 1472183"/>
              <a:gd name="connsiteY1402" fmla="*/ 845820 h 912685"/>
              <a:gd name="connsiteX1403" fmla="*/ 453200 w 1472183"/>
              <a:gd name="connsiteY1403" fmla="*/ 844106 h 912685"/>
              <a:gd name="connsiteX1404" fmla="*/ 452057 w 1472183"/>
              <a:gd name="connsiteY1404" fmla="*/ 842963 h 912685"/>
              <a:gd name="connsiteX1405" fmla="*/ 450913 w 1472183"/>
              <a:gd name="connsiteY1405" fmla="*/ 841248 h 912685"/>
              <a:gd name="connsiteX1406" fmla="*/ 449199 w 1472183"/>
              <a:gd name="connsiteY1406" fmla="*/ 841248 h 912685"/>
              <a:gd name="connsiteX1407" fmla="*/ 446913 w 1472183"/>
              <a:gd name="connsiteY1407" fmla="*/ 840677 h 912685"/>
              <a:gd name="connsiteX1408" fmla="*/ 445199 w 1472183"/>
              <a:gd name="connsiteY1408" fmla="*/ 841248 h 912685"/>
              <a:gd name="connsiteX1409" fmla="*/ 443484 w 1472183"/>
              <a:gd name="connsiteY1409" fmla="*/ 841820 h 912685"/>
              <a:gd name="connsiteX1410" fmla="*/ 441770 w 1472183"/>
              <a:gd name="connsiteY1410" fmla="*/ 842391 h 912685"/>
              <a:gd name="connsiteX1411" fmla="*/ 440055 w 1472183"/>
              <a:gd name="connsiteY1411" fmla="*/ 842963 h 912685"/>
              <a:gd name="connsiteX1412" fmla="*/ 438341 w 1472183"/>
              <a:gd name="connsiteY1412" fmla="*/ 844106 h 912685"/>
              <a:gd name="connsiteX1413" fmla="*/ 436626 w 1472183"/>
              <a:gd name="connsiteY1413" fmla="*/ 844677 h 912685"/>
              <a:gd name="connsiteX1414" fmla="*/ 434912 w 1472183"/>
              <a:gd name="connsiteY1414" fmla="*/ 845249 h 912685"/>
              <a:gd name="connsiteX1415" fmla="*/ 433197 w 1472183"/>
              <a:gd name="connsiteY1415" fmla="*/ 845820 h 912685"/>
              <a:gd name="connsiteX1416" fmla="*/ 430911 w 1472183"/>
              <a:gd name="connsiteY1416" fmla="*/ 845820 h 912685"/>
              <a:gd name="connsiteX1417" fmla="*/ 428625 w 1472183"/>
              <a:gd name="connsiteY1417" fmla="*/ 846392 h 912685"/>
              <a:gd name="connsiteX1418" fmla="*/ 426911 w 1472183"/>
              <a:gd name="connsiteY1418" fmla="*/ 845820 h 912685"/>
              <a:gd name="connsiteX1419" fmla="*/ 426339 w 1472183"/>
              <a:gd name="connsiteY1419" fmla="*/ 844677 h 912685"/>
              <a:gd name="connsiteX1420" fmla="*/ 426339 w 1472183"/>
              <a:gd name="connsiteY1420" fmla="*/ 843534 h 912685"/>
              <a:gd name="connsiteX1421" fmla="*/ 427482 w 1472183"/>
              <a:gd name="connsiteY1421" fmla="*/ 841820 h 912685"/>
              <a:gd name="connsiteX1422" fmla="*/ 428054 w 1472183"/>
              <a:gd name="connsiteY1422" fmla="*/ 840105 h 912685"/>
              <a:gd name="connsiteX1423" fmla="*/ 428054 w 1472183"/>
              <a:gd name="connsiteY1423" fmla="*/ 838390 h 912685"/>
              <a:gd name="connsiteX1424" fmla="*/ 427482 w 1472183"/>
              <a:gd name="connsiteY1424" fmla="*/ 836676 h 912685"/>
              <a:gd name="connsiteX1425" fmla="*/ 426339 w 1472183"/>
              <a:gd name="connsiteY1425" fmla="*/ 834962 h 912685"/>
              <a:gd name="connsiteX1426" fmla="*/ 425767 w 1472183"/>
              <a:gd name="connsiteY1426" fmla="*/ 833819 h 912685"/>
              <a:gd name="connsiteX1427" fmla="*/ 424053 w 1472183"/>
              <a:gd name="connsiteY1427" fmla="*/ 832676 h 912685"/>
              <a:gd name="connsiteX1428" fmla="*/ 422910 w 1472183"/>
              <a:gd name="connsiteY1428" fmla="*/ 831533 h 912685"/>
              <a:gd name="connsiteX1429" fmla="*/ 422338 w 1472183"/>
              <a:gd name="connsiteY1429" fmla="*/ 830390 h 912685"/>
              <a:gd name="connsiteX1430" fmla="*/ 420624 w 1472183"/>
              <a:gd name="connsiteY1430" fmla="*/ 829247 h 912685"/>
              <a:gd name="connsiteX1431" fmla="*/ 420053 w 1472183"/>
              <a:gd name="connsiteY1431" fmla="*/ 827532 h 912685"/>
              <a:gd name="connsiteX1432" fmla="*/ 419481 w 1472183"/>
              <a:gd name="connsiteY1432" fmla="*/ 825246 h 912685"/>
              <a:gd name="connsiteX1433" fmla="*/ 420624 w 1472183"/>
              <a:gd name="connsiteY1433" fmla="*/ 823531 h 912685"/>
              <a:gd name="connsiteX1434" fmla="*/ 421196 w 1472183"/>
              <a:gd name="connsiteY1434" fmla="*/ 822388 h 912685"/>
              <a:gd name="connsiteX1435" fmla="*/ 422338 w 1472183"/>
              <a:gd name="connsiteY1435" fmla="*/ 820674 h 912685"/>
              <a:gd name="connsiteX1436" fmla="*/ 422910 w 1472183"/>
              <a:gd name="connsiteY1436" fmla="*/ 818960 h 912685"/>
              <a:gd name="connsiteX1437" fmla="*/ 421767 w 1472183"/>
              <a:gd name="connsiteY1437" fmla="*/ 817245 h 912685"/>
              <a:gd name="connsiteX1438" fmla="*/ 421196 w 1472183"/>
              <a:gd name="connsiteY1438" fmla="*/ 816102 h 912685"/>
              <a:gd name="connsiteX1439" fmla="*/ 420053 w 1472183"/>
              <a:gd name="connsiteY1439" fmla="*/ 814959 h 912685"/>
              <a:gd name="connsiteX1440" fmla="*/ 418909 w 1472183"/>
              <a:gd name="connsiteY1440" fmla="*/ 813245 h 912685"/>
              <a:gd name="connsiteX1441" fmla="*/ 418909 w 1472183"/>
              <a:gd name="connsiteY1441" fmla="*/ 811530 h 912685"/>
              <a:gd name="connsiteX1442" fmla="*/ 418338 w 1472183"/>
              <a:gd name="connsiteY1442" fmla="*/ 809244 h 912685"/>
              <a:gd name="connsiteX1443" fmla="*/ 417767 w 1472183"/>
              <a:gd name="connsiteY1443" fmla="*/ 806958 h 912685"/>
              <a:gd name="connsiteX1444" fmla="*/ 416624 w 1472183"/>
              <a:gd name="connsiteY1444" fmla="*/ 805815 h 912685"/>
              <a:gd name="connsiteX1445" fmla="*/ 415480 w 1472183"/>
              <a:gd name="connsiteY1445" fmla="*/ 804672 h 912685"/>
              <a:gd name="connsiteX1446" fmla="*/ 413766 w 1472183"/>
              <a:gd name="connsiteY1446" fmla="*/ 804101 h 912685"/>
              <a:gd name="connsiteX1447" fmla="*/ 412051 w 1472183"/>
              <a:gd name="connsiteY1447" fmla="*/ 804101 h 912685"/>
              <a:gd name="connsiteX1448" fmla="*/ 409766 w 1472183"/>
              <a:gd name="connsiteY1448" fmla="*/ 803529 h 912685"/>
              <a:gd name="connsiteX1449" fmla="*/ 407480 w 1472183"/>
              <a:gd name="connsiteY1449" fmla="*/ 803529 h 912685"/>
              <a:gd name="connsiteX1450" fmla="*/ 405193 w 1472183"/>
              <a:gd name="connsiteY1450" fmla="*/ 803529 h 912685"/>
              <a:gd name="connsiteX1451" fmla="*/ 403479 w 1472183"/>
              <a:gd name="connsiteY1451" fmla="*/ 803529 h 912685"/>
              <a:gd name="connsiteX1452" fmla="*/ 401764 w 1472183"/>
              <a:gd name="connsiteY1452" fmla="*/ 804101 h 912685"/>
              <a:gd name="connsiteX1453" fmla="*/ 400050 w 1472183"/>
              <a:gd name="connsiteY1453" fmla="*/ 805244 h 912685"/>
              <a:gd name="connsiteX1454" fmla="*/ 398907 w 1472183"/>
              <a:gd name="connsiteY1454" fmla="*/ 806387 h 912685"/>
              <a:gd name="connsiteX1455" fmla="*/ 398336 w 1472183"/>
              <a:gd name="connsiteY1455" fmla="*/ 808101 h 912685"/>
              <a:gd name="connsiteX1456" fmla="*/ 397764 w 1472183"/>
              <a:gd name="connsiteY1456" fmla="*/ 809815 h 912685"/>
              <a:gd name="connsiteX1457" fmla="*/ 396621 w 1472183"/>
              <a:gd name="connsiteY1457" fmla="*/ 810958 h 912685"/>
              <a:gd name="connsiteX1458" fmla="*/ 395478 w 1472183"/>
              <a:gd name="connsiteY1458" fmla="*/ 812102 h 912685"/>
              <a:gd name="connsiteX1459" fmla="*/ 393763 w 1472183"/>
              <a:gd name="connsiteY1459" fmla="*/ 813245 h 912685"/>
              <a:gd name="connsiteX1460" fmla="*/ 392621 w 1472183"/>
              <a:gd name="connsiteY1460" fmla="*/ 814388 h 912685"/>
              <a:gd name="connsiteX1461" fmla="*/ 392621 w 1472183"/>
              <a:gd name="connsiteY1461" fmla="*/ 816102 h 912685"/>
              <a:gd name="connsiteX1462" fmla="*/ 391478 w 1472183"/>
              <a:gd name="connsiteY1462" fmla="*/ 817817 h 912685"/>
              <a:gd name="connsiteX1463" fmla="*/ 389192 w 1472183"/>
              <a:gd name="connsiteY1463" fmla="*/ 817817 h 912685"/>
              <a:gd name="connsiteX1464" fmla="*/ 387477 w 1472183"/>
              <a:gd name="connsiteY1464" fmla="*/ 817817 h 912685"/>
              <a:gd name="connsiteX1465" fmla="*/ 385191 w 1472183"/>
              <a:gd name="connsiteY1465" fmla="*/ 817817 h 912685"/>
              <a:gd name="connsiteX1466" fmla="*/ 382905 w 1472183"/>
              <a:gd name="connsiteY1466" fmla="*/ 817817 h 912685"/>
              <a:gd name="connsiteX1467" fmla="*/ 381191 w 1472183"/>
              <a:gd name="connsiteY1467" fmla="*/ 817245 h 912685"/>
              <a:gd name="connsiteX1468" fmla="*/ 378905 w 1472183"/>
              <a:gd name="connsiteY1468" fmla="*/ 817817 h 912685"/>
              <a:gd name="connsiteX1469" fmla="*/ 376618 w 1472183"/>
              <a:gd name="connsiteY1469" fmla="*/ 818388 h 912685"/>
              <a:gd name="connsiteX1470" fmla="*/ 374333 w 1472183"/>
              <a:gd name="connsiteY1470" fmla="*/ 818388 h 912685"/>
              <a:gd name="connsiteX1471" fmla="*/ 372618 w 1472183"/>
              <a:gd name="connsiteY1471" fmla="*/ 817817 h 912685"/>
              <a:gd name="connsiteX1472" fmla="*/ 370904 w 1472183"/>
              <a:gd name="connsiteY1472" fmla="*/ 817817 h 912685"/>
              <a:gd name="connsiteX1473" fmla="*/ 369189 w 1472183"/>
              <a:gd name="connsiteY1473" fmla="*/ 816674 h 912685"/>
              <a:gd name="connsiteX1474" fmla="*/ 368046 w 1472183"/>
              <a:gd name="connsiteY1474" fmla="*/ 815531 h 912685"/>
              <a:gd name="connsiteX1475" fmla="*/ 366903 w 1472183"/>
              <a:gd name="connsiteY1475" fmla="*/ 814388 h 912685"/>
              <a:gd name="connsiteX1476" fmla="*/ 365760 w 1472183"/>
              <a:gd name="connsiteY1476" fmla="*/ 813245 h 912685"/>
              <a:gd name="connsiteX1477" fmla="*/ 364617 w 1472183"/>
              <a:gd name="connsiteY1477" fmla="*/ 812102 h 912685"/>
              <a:gd name="connsiteX1478" fmla="*/ 363474 w 1472183"/>
              <a:gd name="connsiteY1478" fmla="*/ 811530 h 912685"/>
              <a:gd name="connsiteX1479" fmla="*/ 361759 w 1472183"/>
              <a:gd name="connsiteY1479" fmla="*/ 810387 h 912685"/>
              <a:gd name="connsiteX1480" fmla="*/ 360617 w 1472183"/>
              <a:gd name="connsiteY1480" fmla="*/ 809244 h 912685"/>
              <a:gd name="connsiteX1481" fmla="*/ 358902 w 1472183"/>
              <a:gd name="connsiteY1481" fmla="*/ 808672 h 912685"/>
              <a:gd name="connsiteX1482" fmla="*/ 357188 w 1472183"/>
              <a:gd name="connsiteY1482" fmla="*/ 808101 h 912685"/>
              <a:gd name="connsiteX1483" fmla="*/ 354901 w 1472183"/>
              <a:gd name="connsiteY1483" fmla="*/ 808672 h 912685"/>
              <a:gd name="connsiteX1484" fmla="*/ 353759 w 1472183"/>
              <a:gd name="connsiteY1484" fmla="*/ 809244 h 912685"/>
              <a:gd name="connsiteX1485" fmla="*/ 352616 w 1472183"/>
              <a:gd name="connsiteY1485" fmla="*/ 810387 h 912685"/>
              <a:gd name="connsiteX1486" fmla="*/ 351472 w 1472183"/>
              <a:gd name="connsiteY1486" fmla="*/ 812102 h 912685"/>
              <a:gd name="connsiteX1487" fmla="*/ 350901 w 1472183"/>
              <a:gd name="connsiteY1487" fmla="*/ 813816 h 912685"/>
              <a:gd name="connsiteX1488" fmla="*/ 350330 w 1472183"/>
              <a:gd name="connsiteY1488" fmla="*/ 815531 h 912685"/>
              <a:gd name="connsiteX1489" fmla="*/ 349187 w 1472183"/>
              <a:gd name="connsiteY1489" fmla="*/ 817245 h 912685"/>
              <a:gd name="connsiteX1490" fmla="*/ 348615 w 1472183"/>
              <a:gd name="connsiteY1490" fmla="*/ 818388 h 912685"/>
              <a:gd name="connsiteX1491" fmla="*/ 348043 w 1472183"/>
              <a:gd name="connsiteY1491" fmla="*/ 820103 h 912685"/>
              <a:gd name="connsiteX1492" fmla="*/ 346900 w 1472183"/>
              <a:gd name="connsiteY1492" fmla="*/ 821817 h 912685"/>
              <a:gd name="connsiteX1493" fmla="*/ 345758 w 1472183"/>
              <a:gd name="connsiteY1493" fmla="*/ 822388 h 912685"/>
              <a:gd name="connsiteX1494" fmla="*/ 343471 w 1472183"/>
              <a:gd name="connsiteY1494" fmla="*/ 821817 h 912685"/>
              <a:gd name="connsiteX1495" fmla="*/ 341757 w 1472183"/>
              <a:gd name="connsiteY1495" fmla="*/ 821817 h 912685"/>
              <a:gd name="connsiteX1496" fmla="*/ 339471 w 1472183"/>
              <a:gd name="connsiteY1496" fmla="*/ 821817 h 912685"/>
              <a:gd name="connsiteX1497" fmla="*/ 337185 w 1472183"/>
              <a:gd name="connsiteY1497" fmla="*/ 821817 h 912685"/>
              <a:gd name="connsiteX1498" fmla="*/ 335471 w 1472183"/>
              <a:gd name="connsiteY1498" fmla="*/ 822388 h 912685"/>
              <a:gd name="connsiteX1499" fmla="*/ 333756 w 1472183"/>
              <a:gd name="connsiteY1499" fmla="*/ 823531 h 912685"/>
              <a:gd name="connsiteX1500" fmla="*/ 332613 w 1472183"/>
              <a:gd name="connsiteY1500" fmla="*/ 824674 h 912685"/>
              <a:gd name="connsiteX1501" fmla="*/ 332042 w 1472183"/>
              <a:gd name="connsiteY1501" fmla="*/ 826389 h 912685"/>
              <a:gd name="connsiteX1502" fmla="*/ 330899 w 1472183"/>
              <a:gd name="connsiteY1502" fmla="*/ 827532 h 912685"/>
              <a:gd name="connsiteX1503" fmla="*/ 329184 w 1472183"/>
              <a:gd name="connsiteY1503" fmla="*/ 828104 h 912685"/>
              <a:gd name="connsiteX1504" fmla="*/ 326898 w 1472183"/>
              <a:gd name="connsiteY1504" fmla="*/ 829247 h 912685"/>
              <a:gd name="connsiteX1505" fmla="*/ 326326 w 1472183"/>
              <a:gd name="connsiteY1505" fmla="*/ 830390 h 912685"/>
              <a:gd name="connsiteX1506" fmla="*/ 325755 w 1472183"/>
              <a:gd name="connsiteY1506" fmla="*/ 831533 h 912685"/>
              <a:gd name="connsiteX1507" fmla="*/ 324041 w 1472183"/>
              <a:gd name="connsiteY1507" fmla="*/ 832104 h 912685"/>
              <a:gd name="connsiteX1508" fmla="*/ 323469 w 1472183"/>
              <a:gd name="connsiteY1508" fmla="*/ 833819 h 912685"/>
              <a:gd name="connsiteX1509" fmla="*/ 325184 w 1472183"/>
              <a:gd name="connsiteY1509" fmla="*/ 834962 h 912685"/>
              <a:gd name="connsiteX1510" fmla="*/ 326326 w 1472183"/>
              <a:gd name="connsiteY1510" fmla="*/ 836105 h 912685"/>
              <a:gd name="connsiteX1511" fmla="*/ 326326 w 1472183"/>
              <a:gd name="connsiteY1511" fmla="*/ 838390 h 912685"/>
              <a:gd name="connsiteX1512" fmla="*/ 326326 w 1472183"/>
              <a:gd name="connsiteY1512" fmla="*/ 840105 h 912685"/>
              <a:gd name="connsiteX1513" fmla="*/ 325755 w 1472183"/>
              <a:gd name="connsiteY1513" fmla="*/ 841820 h 912685"/>
              <a:gd name="connsiteX1514" fmla="*/ 324041 w 1472183"/>
              <a:gd name="connsiteY1514" fmla="*/ 842391 h 912685"/>
              <a:gd name="connsiteX1515" fmla="*/ 322326 w 1472183"/>
              <a:gd name="connsiteY1515" fmla="*/ 843534 h 912685"/>
              <a:gd name="connsiteX1516" fmla="*/ 321183 w 1472183"/>
              <a:gd name="connsiteY1516" fmla="*/ 844106 h 912685"/>
              <a:gd name="connsiteX1517" fmla="*/ 318897 w 1472183"/>
              <a:gd name="connsiteY1517" fmla="*/ 844677 h 912685"/>
              <a:gd name="connsiteX1518" fmla="*/ 317183 w 1472183"/>
              <a:gd name="connsiteY1518" fmla="*/ 845249 h 912685"/>
              <a:gd name="connsiteX1519" fmla="*/ 316039 w 1472183"/>
              <a:gd name="connsiteY1519" fmla="*/ 846392 h 912685"/>
              <a:gd name="connsiteX1520" fmla="*/ 316611 w 1472183"/>
              <a:gd name="connsiteY1520" fmla="*/ 848106 h 912685"/>
              <a:gd name="connsiteX1521" fmla="*/ 315468 w 1472183"/>
              <a:gd name="connsiteY1521" fmla="*/ 849821 h 912685"/>
              <a:gd name="connsiteX1522" fmla="*/ 313182 w 1472183"/>
              <a:gd name="connsiteY1522" fmla="*/ 849821 h 912685"/>
              <a:gd name="connsiteX1523" fmla="*/ 311467 w 1472183"/>
              <a:gd name="connsiteY1523" fmla="*/ 849249 h 912685"/>
              <a:gd name="connsiteX1524" fmla="*/ 309182 w 1472183"/>
              <a:gd name="connsiteY1524" fmla="*/ 849821 h 912685"/>
              <a:gd name="connsiteX1525" fmla="*/ 308610 w 1472183"/>
              <a:gd name="connsiteY1525" fmla="*/ 850963 h 912685"/>
              <a:gd name="connsiteX1526" fmla="*/ 309182 w 1472183"/>
              <a:gd name="connsiteY1526" fmla="*/ 852678 h 912685"/>
              <a:gd name="connsiteX1527" fmla="*/ 310325 w 1472183"/>
              <a:gd name="connsiteY1527" fmla="*/ 853821 h 912685"/>
              <a:gd name="connsiteX1528" fmla="*/ 312611 w 1472183"/>
              <a:gd name="connsiteY1528" fmla="*/ 853821 h 912685"/>
              <a:gd name="connsiteX1529" fmla="*/ 314325 w 1472183"/>
              <a:gd name="connsiteY1529" fmla="*/ 854393 h 912685"/>
              <a:gd name="connsiteX1530" fmla="*/ 316039 w 1472183"/>
              <a:gd name="connsiteY1530" fmla="*/ 855536 h 912685"/>
              <a:gd name="connsiteX1531" fmla="*/ 316039 w 1472183"/>
              <a:gd name="connsiteY1531" fmla="*/ 857250 h 912685"/>
              <a:gd name="connsiteX1532" fmla="*/ 316611 w 1472183"/>
              <a:gd name="connsiteY1532" fmla="*/ 858965 h 912685"/>
              <a:gd name="connsiteX1533" fmla="*/ 316611 w 1472183"/>
              <a:gd name="connsiteY1533" fmla="*/ 860679 h 912685"/>
              <a:gd name="connsiteX1534" fmla="*/ 315468 w 1472183"/>
              <a:gd name="connsiteY1534" fmla="*/ 861822 h 912685"/>
              <a:gd name="connsiteX1535" fmla="*/ 314896 w 1472183"/>
              <a:gd name="connsiteY1535" fmla="*/ 863537 h 912685"/>
              <a:gd name="connsiteX1536" fmla="*/ 313754 w 1472183"/>
              <a:gd name="connsiteY1536" fmla="*/ 864680 h 912685"/>
              <a:gd name="connsiteX1537" fmla="*/ 312611 w 1472183"/>
              <a:gd name="connsiteY1537" fmla="*/ 865822 h 912685"/>
              <a:gd name="connsiteX1538" fmla="*/ 311467 w 1472183"/>
              <a:gd name="connsiteY1538" fmla="*/ 866965 h 912685"/>
              <a:gd name="connsiteX1539" fmla="*/ 309753 w 1472183"/>
              <a:gd name="connsiteY1539" fmla="*/ 868108 h 912685"/>
              <a:gd name="connsiteX1540" fmla="*/ 308038 w 1472183"/>
              <a:gd name="connsiteY1540" fmla="*/ 868680 h 912685"/>
              <a:gd name="connsiteX1541" fmla="*/ 306896 w 1472183"/>
              <a:gd name="connsiteY1541" fmla="*/ 869823 h 912685"/>
              <a:gd name="connsiteX1542" fmla="*/ 306324 w 1472183"/>
              <a:gd name="connsiteY1542" fmla="*/ 871538 h 912685"/>
              <a:gd name="connsiteX1543" fmla="*/ 305753 w 1472183"/>
              <a:gd name="connsiteY1543" fmla="*/ 873824 h 912685"/>
              <a:gd name="connsiteX1544" fmla="*/ 305753 w 1472183"/>
              <a:gd name="connsiteY1544" fmla="*/ 875538 h 912685"/>
              <a:gd name="connsiteX1545" fmla="*/ 305181 w 1472183"/>
              <a:gd name="connsiteY1545" fmla="*/ 877253 h 912685"/>
              <a:gd name="connsiteX1546" fmla="*/ 303467 w 1472183"/>
              <a:gd name="connsiteY1546" fmla="*/ 877824 h 912685"/>
              <a:gd name="connsiteX1547" fmla="*/ 302324 w 1472183"/>
              <a:gd name="connsiteY1547" fmla="*/ 879538 h 912685"/>
              <a:gd name="connsiteX1548" fmla="*/ 301180 w 1472183"/>
              <a:gd name="connsiteY1548" fmla="*/ 880681 h 912685"/>
              <a:gd name="connsiteX1549" fmla="*/ 299466 w 1472183"/>
              <a:gd name="connsiteY1549" fmla="*/ 881253 h 912685"/>
              <a:gd name="connsiteX1550" fmla="*/ 298323 w 1472183"/>
              <a:gd name="connsiteY1550" fmla="*/ 882396 h 912685"/>
              <a:gd name="connsiteX1551" fmla="*/ 297751 w 1472183"/>
              <a:gd name="connsiteY1551" fmla="*/ 884111 h 912685"/>
              <a:gd name="connsiteX1552" fmla="*/ 297180 w 1472183"/>
              <a:gd name="connsiteY1552" fmla="*/ 885825 h 912685"/>
              <a:gd name="connsiteX1553" fmla="*/ 296609 w 1472183"/>
              <a:gd name="connsiteY1553" fmla="*/ 887540 h 912685"/>
              <a:gd name="connsiteX1554" fmla="*/ 295466 w 1472183"/>
              <a:gd name="connsiteY1554" fmla="*/ 888683 h 912685"/>
              <a:gd name="connsiteX1555" fmla="*/ 294322 w 1472183"/>
              <a:gd name="connsiteY1555" fmla="*/ 890397 h 912685"/>
              <a:gd name="connsiteX1556" fmla="*/ 293180 w 1472183"/>
              <a:gd name="connsiteY1556" fmla="*/ 891540 h 912685"/>
              <a:gd name="connsiteX1557" fmla="*/ 291465 w 1472183"/>
              <a:gd name="connsiteY1557" fmla="*/ 892112 h 912685"/>
              <a:gd name="connsiteX1558" fmla="*/ 290322 w 1472183"/>
              <a:gd name="connsiteY1558" fmla="*/ 893255 h 912685"/>
              <a:gd name="connsiteX1559" fmla="*/ 288036 w 1472183"/>
              <a:gd name="connsiteY1559" fmla="*/ 893255 h 912685"/>
              <a:gd name="connsiteX1560" fmla="*/ 285750 w 1472183"/>
              <a:gd name="connsiteY1560" fmla="*/ 893826 h 912685"/>
              <a:gd name="connsiteX1561" fmla="*/ 283464 w 1472183"/>
              <a:gd name="connsiteY1561" fmla="*/ 893826 h 912685"/>
              <a:gd name="connsiteX1562" fmla="*/ 281178 w 1472183"/>
              <a:gd name="connsiteY1562" fmla="*/ 893826 h 912685"/>
              <a:gd name="connsiteX1563" fmla="*/ 278892 w 1472183"/>
              <a:gd name="connsiteY1563" fmla="*/ 893826 h 912685"/>
              <a:gd name="connsiteX1564" fmla="*/ 277178 w 1472183"/>
              <a:gd name="connsiteY1564" fmla="*/ 893826 h 912685"/>
              <a:gd name="connsiteX1565" fmla="*/ 276034 w 1472183"/>
              <a:gd name="connsiteY1565" fmla="*/ 894969 h 912685"/>
              <a:gd name="connsiteX1566" fmla="*/ 274892 w 1472183"/>
              <a:gd name="connsiteY1566" fmla="*/ 896683 h 912685"/>
              <a:gd name="connsiteX1567" fmla="*/ 273749 w 1472183"/>
              <a:gd name="connsiteY1567" fmla="*/ 897827 h 912685"/>
              <a:gd name="connsiteX1568" fmla="*/ 273177 w 1472183"/>
              <a:gd name="connsiteY1568" fmla="*/ 899541 h 912685"/>
              <a:gd name="connsiteX1569" fmla="*/ 272034 w 1472183"/>
              <a:gd name="connsiteY1569" fmla="*/ 900684 h 912685"/>
              <a:gd name="connsiteX1570" fmla="*/ 270320 w 1472183"/>
              <a:gd name="connsiteY1570" fmla="*/ 901827 h 912685"/>
              <a:gd name="connsiteX1571" fmla="*/ 268605 w 1472183"/>
              <a:gd name="connsiteY1571" fmla="*/ 901827 h 912685"/>
              <a:gd name="connsiteX1572" fmla="*/ 266319 w 1472183"/>
              <a:gd name="connsiteY1572" fmla="*/ 901827 h 912685"/>
              <a:gd name="connsiteX1573" fmla="*/ 264033 w 1472183"/>
              <a:gd name="connsiteY1573" fmla="*/ 902399 h 912685"/>
              <a:gd name="connsiteX1574" fmla="*/ 262318 w 1472183"/>
              <a:gd name="connsiteY1574" fmla="*/ 902970 h 912685"/>
              <a:gd name="connsiteX1575" fmla="*/ 260604 w 1472183"/>
              <a:gd name="connsiteY1575" fmla="*/ 904113 h 912685"/>
              <a:gd name="connsiteX1576" fmla="*/ 259461 w 1472183"/>
              <a:gd name="connsiteY1576" fmla="*/ 904685 h 912685"/>
              <a:gd name="connsiteX1577" fmla="*/ 257746 w 1472183"/>
              <a:gd name="connsiteY1577" fmla="*/ 905828 h 912685"/>
              <a:gd name="connsiteX1578" fmla="*/ 256032 w 1472183"/>
              <a:gd name="connsiteY1578" fmla="*/ 906399 h 912685"/>
              <a:gd name="connsiteX1579" fmla="*/ 254317 w 1472183"/>
              <a:gd name="connsiteY1579" fmla="*/ 906971 h 912685"/>
              <a:gd name="connsiteX1580" fmla="*/ 252603 w 1472183"/>
              <a:gd name="connsiteY1580" fmla="*/ 907542 h 912685"/>
              <a:gd name="connsiteX1581" fmla="*/ 250317 w 1472183"/>
              <a:gd name="connsiteY1581" fmla="*/ 907542 h 912685"/>
              <a:gd name="connsiteX1582" fmla="*/ 248031 w 1472183"/>
              <a:gd name="connsiteY1582" fmla="*/ 906971 h 912685"/>
              <a:gd name="connsiteX1583" fmla="*/ 246317 w 1472183"/>
              <a:gd name="connsiteY1583" fmla="*/ 906399 h 912685"/>
              <a:gd name="connsiteX1584" fmla="*/ 244030 w 1472183"/>
              <a:gd name="connsiteY1584" fmla="*/ 906399 h 912685"/>
              <a:gd name="connsiteX1585" fmla="*/ 242888 w 1472183"/>
              <a:gd name="connsiteY1585" fmla="*/ 905256 h 912685"/>
              <a:gd name="connsiteX1586" fmla="*/ 241745 w 1472183"/>
              <a:gd name="connsiteY1586" fmla="*/ 904113 h 912685"/>
              <a:gd name="connsiteX1587" fmla="*/ 242888 w 1472183"/>
              <a:gd name="connsiteY1587" fmla="*/ 902399 h 912685"/>
              <a:gd name="connsiteX1588" fmla="*/ 243459 w 1472183"/>
              <a:gd name="connsiteY1588" fmla="*/ 901256 h 912685"/>
              <a:gd name="connsiteX1589" fmla="*/ 244030 w 1472183"/>
              <a:gd name="connsiteY1589" fmla="*/ 898970 h 912685"/>
              <a:gd name="connsiteX1590" fmla="*/ 244030 w 1472183"/>
              <a:gd name="connsiteY1590" fmla="*/ 897255 h 912685"/>
              <a:gd name="connsiteX1591" fmla="*/ 244602 w 1472183"/>
              <a:gd name="connsiteY1591" fmla="*/ 894969 h 912685"/>
              <a:gd name="connsiteX1592" fmla="*/ 245745 w 1472183"/>
              <a:gd name="connsiteY1592" fmla="*/ 893255 h 912685"/>
              <a:gd name="connsiteX1593" fmla="*/ 246317 w 1472183"/>
              <a:gd name="connsiteY1593" fmla="*/ 892112 h 912685"/>
              <a:gd name="connsiteX1594" fmla="*/ 246888 w 1472183"/>
              <a:gd name="connsiteY1594" fmla="*/ 890397 h 912685"/>
              <a:gd name="connsiteX1595" fmla="*/ 248031 w 1472183"/>
              <a:gd name="connsiteY1595" fmla="*/ 889254 h 912685"/>
              <a:gd name="connsiteX1596" fmla="*/ 249174 w 1472183"/>
              <a:gd name="connsiteY1596" fmla="*/ 887540 h 912685"/>
              <a:gd name="connsiteX1597" fmla="*/ 250317 w 1472183"/>
              <a:gd name="connsiteY1597" fmla="*/ 886397 h 912685"/>
              <a:gd name="connsiteX1598" fmla="*/ 250888 w 1472183"/>
              <a:gd name="connsiteY1598" fmla="*/ 884682 h 912685"/>
              <a:gd name="connsiteX1599" fmla="*/ 251460 w 1472183"/>
              <a:gd name="connsiteY1599" fmla="*/ 882968 h 912685"/>
              <a:gd name="connsiteX1600" fmla="*/ 252603 w 1472183"/>
              <a:gd name="connsiteY1600" fmla="*/ 881824 h 912685"/>
              <a:gd name="connsiteX1601" fmla="*/ 253175 w 1472183"/>
              <a:gd name="connsiteY1601" fmla="*/ 880110 h 912685"/>
              <a:gd name="connsiteX1602" fmla="*/ 253175 w 1472183"/>
              <a:gd name="connsiteY1602" fmla="*/ 877824 h 912685"/>
              <a:gd name="connsiteX1603" fmla="*/ 252603 w 1472183"/>
              <a:gd name="connsiteY1603" fmla="*/ 876110 h 912685"/>
              <a:gd name="connsiteX1604" fmla="*/ 251460 w 1472183"/>
              <a:gd name="connsiteY1604" fmla="*/ 874395 h 912685"/>
              <a:gd name="connsiteX1605" fmla="*/ 250888 w 1472183"/>
              <a:gd name="connsiteY1605" fmla="*/ 872681 h 912685"/>
              <a:gd name="connsiteX1606" fmla="*/ 250317 w 1472183"/>
              <a:gd name="connsiteY1606" fmla="*/ 871538 h 912685"/>
              <a:gd name="connsiteX1607" fmla="*/ 249746 w 1472183"/>
              <a:gd name="connsiteY1607" fmla="*/ 869823 h 912685"/>
              <a:gd name="connsiteX1608" fmla="*/ 248603 w 1472183"/>
              <a:gd name="connsiteY1608" fmla="*/ 868108 h 912685"/>
              <a:gd name="connsiteX1609" fmla="*/ 248031 w 1472183"/>
              <a:gd name="connsiteY1609" fmla="*/ 866394 h 912685"/>
              <a:gd name="connsiteX1610" fmla="*/ 246888 w 1472183"/>
              <a:gd name="connsiteY1610" fmla="*/ 865251 h 912685"/>
              <a:gd name="connsiteX1611" fmla="*/ 246317 w 1472183"/>
              <a:gd name="connsiteY1611" fmla="*/ 863537 h 912685"/>
              <a:gd name="connsiteX1612" fmla="*/ 245745 w 1472183"/>
              <a:gd name="connsiteY1612" fmla="*/ 861822 h 912685"/>
              <a:gd name="connsiteX1613" fmla="*/ 245174 w 1472183"/>
              <a:gd name="connsiteY1613" fmla="*/ 859536 h 912685"/>
              <a:gd name="connsiteX1614" fmla="*/ 244602 w 1472183"/>
              <a:gd name="connsiteY1614" fmla="*/ 857822 h 912685"/>
              <a:gd name="connsiteX1615" fmla="*/ 244030 w 1472183"/>
              <a:gd name="connsiteY1615" fmla="*/ 856107 h 912685"/>
              <a:gd name="connsiteX1616" fmla="*/ 244030 w 1472183"/>
              <a:gd name="connsiteY1616" fmla="*/ 853821 h 912685"/>
              <a:gd name="connsiteX1617" fmla="*/ 243459 w 1472183"/>
              <a:gd name="connsiteY1617" fmla="*/ 852106 h 912685"/>
              <a:gd name="connsiteX1618" fmla="*/ 242888 w 1472183"/>
              <a:gd name="connsiteY1618" fmla="*/ 850392 h 912685"/>
              <a:gd name="connsiteX1619" fmla="*/ 241745 w 1472183"/>
              <a:gd name="connsiteY1619" fmla="*/ 849249 h 912685"/>
              <a:gd name="connsiteX1620" fmla="*/ 240601 w 1472183"/>
              <a:gd name="connsiteY1620" fmla="*/ 848106 h 912685"/>
              <a:gd name="connsiteX1621" fmla="*/ 239459 w 1472183"/>
              <a:gd name="connsiteY1621" fmla="*/ 846963 h 912685"/>
              <a:gd name="connsiteX1622" fmla="*/ 237744 w 1472183"/>
              <a:gd name="connsiteY1622" fmla="*/ 845820 h 912685"/>
              <a:gd name="connsiteX1623" fmla="*/ 236029 w 1472183"/>
              <a:gd name="connsiteY1623" fmla="*/ 845249 h 912685"/>
              <a:gd name="connsiteX1624" fmla="*/ 234315 w 1472183"/>
              <a:gd name="connsiteY1624" fmla="*/ 844106 h 912685"/>
              <a:gd name="connsiteX1625" fmla="*/ 232600 w 1472183"/>
              <a:gd name="connsiteY1625" fmla="*/ 844106 h 912685"/>
              <a:gd name="connsiteX1626" fmla="*/ 230886 w 1472183"/>
              <a:gd name="connsiteY1626" fmla="*/ 843534 h 912685"/>
              <a:gd name="connsiteX1627" fmla="*/ 228600 w 1472183"/>
              <a:gd name="connsiteY1627" fmla="*/ 843534 h 912685"/>
              <a:gd name="connsiteX1628" fmla="*/ 226314 w 1472183"/>
              <a:gd name="connsiteY1628" fmla="*/ 842963 h 912685"/>
              <a:gd name="connsiteX1629" fmla="*/ 224600 w 1472183"/>
              <a:gd name="connsiteY1629" fmla="*/ 842391 h 912685"/>
              <a:gd name="connsiteX1630" fmla="*/ 222885 w 1472183"/>
              <a:gd name="connsiteY1630" fmla="*/ 842391 h 912685"/>
              <a:gd name="connsiteX1631" fmla="*/ 220599 w 1472183"/>
              <a:gd name="connsiteY1631" fmla="*/ 841820 h 912685"/>
              <a:gd name="connsiteX1632" fmla="*/ 218884 w 1472183"/>
              <a:gd name="connsiteY1632" fmla="*/ 841248 h 912685"/>
              <a:gd name="connsiteX1633" fmla="*/ 216599 w 1472183"/>
              <a:gd name="connsiteY1633" fmla="*/ 841248 h 912685"/>
              <a:gd name="connsiteX1634" fmla="*/ 214313 w 1472183"/>
              <a:gd name="connsiteY1634" fmla="*/ 841820 h 912685"/>
              <a:gd name="connsiteX1635" fmla="*/ 212598 w 1472183"/>
              <a:gd name="connsiteY1635" fmla="*/ 842391 h 912685"/>
              <a:gd name="connsiteX1636" fmla="*/ 210884 w 1472183"/>
              <a:gd name="connsiteY1636" fmla="*/ 842963 h 912685"/>
              <a:gd name="connsiteX1637" fmla="*/ 209169 w 1472183"/>
              <a:gd name="connsiteY1637" fmla="*/ 843534 h 912685"/>
              <a:gd name="connsiteX1638" fmla="*/ 206883 w 1472183"/>
              <a:gd name="connsiteY1638" fmla="*/ 842963 h 912685"/>
              <a:gd name="connsiteX1639" fmla="*/ 205168 w 1472183"/>
              <a:gd name="connsiteY1639" fmla="*/ 842391 h 912685"/>
              <a:gd name="connsiteX1640" fmla="*/ 203454 w 1472183"/>
              <a:gd name="connsiteY1640" fmla="*/ 841248 h 912685"/>
              <a:gd name="connsiteX1641" fmla="*/ 202311 w 1472183"/>
              <a:gd name="connsiteY1641" fmla="*/ 840677 h 912685"/>
              <a:gd name="connsiteX1642" fmla="*/ 200596 w 1472183"/>
              <a:gd name="connsiteY1642" fmla="*/ 839533 h 912685"/>
              <a:gd name="connsiteX1643" fmla="*/ 200025 w 1472183"/>
              <a:gd name="connsiteY1643" fmla="*/ 837819 h 912685"/>
              <a:gd name="connsiteX1644" fmla="*/ 198882 w 1472183"/>
              <a:gd name="connsiteY1644" fmla="*/ 836676 h 912685"/>
              <a:gd name="connsiteX1645" fmla="*/ 197739 w 1472183"/>
              <a:gd name="connsiteY1645" fmla="*/ 834962 h 912685"/>
              <a:gd name="connsiteX1646" fmla="*/ 197167 w 1472183"/>
              <a:gd name="connsiteY1646" fmla="*/ 833819 h 912685"/>
              <a:gd name="connsiteX1647" fmla="*/ 196596 w 1472183"/>
              <a:gd name="connsiteY1647" fmla="*/ 832104 h 912685"/>
              <a:gd name="connsiteX1648" fmla="*/ 196025 w 1472183"/>
              <a:gd name="connsiteY1648" fmla="*/ 829818 h 912685"/>
              <a:gd name="connsiteX1649" fmla="*/ 195453 w 1472183"/>
              <a:gd name="connsiteY1649" fmla="*/ 828104 h 912685"/>
              <a:gd name="connsiteX1650" fmla="*/ 195453 w 1472183"/>
              <a:gd name="connsiteY1650" fmla="*/ 825818 h 912685"/>
              <a:gd name="connsiteX1651" fmla="*/ 195453 w 1472183"/>
              <a:gd name="connsiteY1651" fmla="*/ 823531 h 912685"/>
              <a:gd name="connsiteX1652" fmla="*/ 195453 w 1472183"/>
              <a:gd name="connsiteY1652" fmla="*/ 821246 h 912685"/>
              <a:gd name="connsiteX1653" fmla="*/ 195453 w 1472183"/>
              <a:gd name="connsiteY1653" fmla="*/ 819531 h 912685"/>
              <a:gd name="connsiteX1654" fmla="*/ 194882 w 1472183"/>
              <a:gd name="connsiteY1654" fmla="*/ 817817 h 912685"/>
              <a:gd name="connsiteX1655" fmla="*/ 194310 w 1472183"/>
              <a:gd name="connsiteY1655" fmla="*/ 816102 h 912685"/>
              <a:gd name="connsiteX1656" fmla="*/ 193167 w 1472183"/>
              <a:gd name="connsiteY1656" fmla="*/ 814388 h 912685"/>
              <a:gd name="connsiteX1657" fmla="*/ 192596 w 1472183"/>
              <a:gd name="connsiteY1657" fmla="*/ 812673 h 912685"/>
              <a:gd name="connsiteX1658" fmla="*/ 190881 w 1472183"/>
              <a:gd name="connsiteY1658" fmla="*/ 812102 h 912685"/>
              <a:gd name="connsiteX1659" fmla="*/ 189167 w 1472183"/>
              <a:gd name="connsiteY1659" fmla="*/ 812102 h 912685"/>
              <a:gd name="connsiteX1660" fmla="*/ 187452 w 1472183"/>
              <a:gd name="connsiteY1660" fmla="*/ 812102 h 912685"/>
              <a:gd name="connsiteX1661" fmla="*/ 186309 w 1472183"/>
              <a:gd name="connsiteY1661" fmla="*/ 813816 h 912685"/>
              <a:gd name="connsiteX1662" fmla="*/ 185166 w 1472183"/>
              <a:gd name="connsiteY1662" fmla="*/ 814959 h 912685"/>
              <a:gd name="connsiteX1663" fmla="*/ 184023 w 1472183"/>
              <a:gd name="connsiteY1663" fmla="*/ 816102 h 912685"/>
              <a:gd name="connsiteX1664" fmla="*/ 182309 w 1472183"/>
              <a:gd name="connsiteY1664" fmla="*/ 816674 h 912685"/>
              <a:gd name="connsiteX1665" fmla="*/ 180594 w 1472183"/>
              <a:gd name="connsiteY1665" fmla="*/ 817245 h 912685"/>
              <a:gd name="connsiteX1666" fmla="*/ 178879 w 1472183"/>
              <a:gd name="connsiteY1666" fmla="*/ 817245 h 912685"/>
              <a:gd name="connsiteX1667" fmla="*/ 177737 w 1472183"/>
              <a:gd name="connsiteY1667" fmla="*/ 815531 h 912685"/>
              <a:gd name="connsiteX1668" fmla="*/ 176022 w 1472183"/>
              <a:gd name="connsiteY1668" fmla="*/ 816102 h 912685"/>
              <a:gd name="connsiteX1669" fmla="*/ 174879 w 1472183"/>
              <a:gd name="connsiteY1669" fmla="*/ 816674 h 912685"/>
              <a:gd name="connsiteX1670" fmla="*/ 173164 w 1472183"/>
              <a:gd name="connsiteY1670" fmla="*/ 817817 h 912685"/>
              <a:gd name="connsiteX1671" fmla="*/ 172021 w 1472183"/>
              <a:gd name="connsiteY1671" fmla="*/ 818960 h 912685"/>
              <a:gd name="connsiteX1672" fmla="*/ 169164 w 1472183"/>
              <a:gd name="connsiteY1672" fmla="*/ 819531 h 912685"/>
              <a:gd name="connsiteX1673" fmla="*/ 166878 w 1472183"/>
              <a:gd name="connsiteY1673" fmla="*/ 818960 h 912685"/>
              <a:gd name="connsiteX1674" fmla="*/ 164592 w 1472183"/>
              <a:gd name="connsiteY1674" fmla="*/ 818960 h 912685"/>
              <a:gd name="connsiteX1675" fmla="*/ 162878 w 1472183"/>
              <a:gd name="connsiteY1675" fmla="*/ 818388 h 912685"/>
              <a:gd name="connsiteX1676" fmla="*/ 161163 w 1472183"/>
              <a:gd name="connsiteY1676" fmla="*/ 817817 h 912685"/>
              <a:gd name="connsiteX1677" fmla="*/ 159449 w 1472183"/>
              <a:gd name="connsiteY1677" fmla="*/ 817245 h 912685"/>
              <a:gd name="connsiteX1678" fmla="*/ 158305 w 1472183"/>
              <a:gd name="connsiteY1678" fmla="*/ 815531 h 912685"/>
              <a:gd name="connsiteX1679" fmla="*/ 157734 w 1472183"/>
              <a:gd name="connsiteY1679" fmla="*/ 814388 h 912685"/>
              <a:gd name="connsiteX1680" fmla="*/ 157163 w 1472183"/>
              <a:gd name="connsiteY1680" fmla="*/ 812673 h 912685"/>
              <a:gd name="connsiteX1681" fmla="*/ 156591 w 1472183"/>
              <a:gd name="connsiteY1681" fmla="*/ 810387 h 912685"/>
              <a:gd name="connsiteX1682" fmla="*/ 156020 w 1472183"/>
              <a:gd name="connsiteY1682" fmla="*/ 808672 h 912685"/>
              <a:gd name="connsiteX1683" fmla="*/ 155448 w 1472183"/>
              <a:gd name="connsiteY1683" fmla="*/ 806958 h 912685"/>
              <a:gd name="connsiteX1684" fmla="*/ 154876 w 1472183"/>
              <a:gd name="connsiteY1684" fmla="*/ 805244 h 912685"/>
              <a:gd name="connsiteX1685" fmla="*/ 153734 w 1472183"/>
              <a:gd name="connsiteY1685" fmla="*/ 803529 h 912685"/>
              <a:gd name="connsiteX1686" fmla="*/ 153162 w 1472183"/>
              <a:gd name="connsiteY1686" fmla="*/ 802386 h 912685"/>
              <a:gd name="connsiteX1687" fmla="*/ 152019 w 1472183"/>
              <a:gd name="connsiteY1687" fmla="*/ 800672 h 912685"/>
              <a:gd name="connsiteX1688" fmla="*/ 150876 w 1472183"/>
              <a:gd name="connsiteY1688" fmla="*/ 799529 h 912685"/>
              <a:gd name="connsiteX1689" fmla="*/ 149733 w 1472183"/>
              <a:gd name="connsiteY1689" fmla="*/ 798386 h 912685"/>
              <a:gd name="connsiteX1690" fmla="*/ 148590 w 1472183"/>
              <a:gd name="connsiteY1690" fmla="*/ 797243 h 912685"/>
              <a:gd name="connsiteX1691" fmla="*/ 147447 w 1472183"/>
              <a:gd name="connsiteY1691" fmla="*/ 795528 h 912685"/>
              <a:gd name="connsiteX1692" fmla="*/ 146304 w 1472183"/>
              <a:gd name="connsiteY1692" fmla="*/ 794385 h 912685"/>
              <a:gd name="connsiteX1693" fmla="*/ 145161 w 1472183"/>
              <a:gd name="connsiteY1693" fmla="*/ 793813 h 912685"/>
              <a:gd name="connsiteX1694" fmla="*/ 143446 w 1472183"/>
              <a:gd name="connsiteY1694" fmla="*/ 792671 h 912685"/>
              <a:gd name="connsiteX1695" fmla="*/ 142304 w 1472183"/>
              <a:gd name="connsiteY1695" fmla="*/ 791528 h 912685"/>
              <a:gd name="connsiteX1696" fmla="*/ 141161 w 1472183"/>
              <a:gd name="connsiteY1696" fmla="*/ 790385 h 912685"/>
              <a:gd name="connsiteX1697" fmla="*/ 140589 w 1472183"/>
              <a:gd name="connsiteY1697" fmla="*/ 788670 h 912685"/>
              <a:gd name="connsiteX1698" fmla="*/ 140017 w 1472183"/>
              <a:gd name="connsiteY1698" fmla="*/ 786956 h 912685"/>
              <a:gd name="connsiteX1699" fmla="*/ 139446 w 1472183"/>
              <a:gd name="connsiteY1699" fmla="*/ 785241 h 912685"/>
              <a:gd name="connsiteX1700" fmla="*/ 138875 w 1472183"/>
              <a:gd name="connsiteY1700" fmla="*/ 782955 h 912685"/>
              <a:gd name="connsiteX1701" fmla="*/ 138875 w 1472183"/>
              <a:gd name="connsiteY1701" fmla="*/ 781240 h 912685"/>
              <a:gd name="connsiteX1702" fmla="*/ 138303 w 1472183"/>
              <a:gd name="connsiteY1702" fmla="*/ 778955 h 912685"/>
              <a:gd name="connsiteX1703" fmla="*/ 137732 w 1472183"/>
              <a:gd name="connsiteY1703" fmla="*/ 777240 h 912685"/>
              <a:gd name="connsiteX1704" fmla="*/ 137160 w 1472183"/>
              <a:gd name="connsiteY1704" fmla="*/ 775526 h 912685"/>
              <a:gd name="connsiteX1705" fmla="*/ 136588 w 1472183"/>
              <a:gd name="connsiteY1705" fmla="*/ 773811 h 912685"/>
              <a:gd name="connsiteX1706" fmla="*/ 136588 w 1472183"/>
              <a:gd name="connsiteY1706" fmla="*/ 771525 h 912685"/>
              <a:gd name="connsiteX1707" fmla="*/ 136588 w 1472183"/>
              <a:gd name="connsiteY1707" fmla="*/ 769239 h 912685"/>
              <a:gd name="connsiteX1708" fmla="*/ 136588 w 1472183"/>
              <a:gd name="connsiteY1708" fmla="*/ 766953 h 912685"/>
              <a:gd name="connsiteX1709" fmla="*/ 136588 w 1472183"/>
              <a:gd name="connsiteY1709" fmla="*/ 764667 h 912685"/>
              <a:gd name="connsiteX1710" fmla="*/ 136017 w 1472183"/>
              <a:gd name="connsiteY1710" fmla="*/ 762381 h 912685"/>
              <a:gd name="connsiteX1711" fmla="*/ 135446 w 1472183"/>
              <a:gd name="connsiteY1711" fmla="*/ 760667 h 912685"/>
              <a:gd name="connsiteX1712" fmla="*/ 135446 w 1472183"/>
              <a:gd name="connsiteY1712" fmla="*/ 758952 h 912685"/>
              <a:gd name="connsiteX1713" fmla="*/ 134874 w 1472183"/>
              <a:gd name="connsiteY1713" fmla="*/ 756666 h 912685"/>
              <a:gd name="connsiteX1714" fmla="*/ 134303 w 1472183"/>
              <a:gd name="connsiteY1714" fmla="*/ 754952 h 912685"/>
              <a:gd name="connsiteX1715" fmla="*/ 134303 w 1472183"/>
              <a:gd name="connsiteY1715" fmla="*/ 752665 h 912685"/>
              <a:gd name="connsiteX1716" fmla="*/ 133731 w 1472183"/>
              <a:gd name="connsiteY1716" fmla="*/ 750951 h 912685"/>
              <a:gd name="connsiteX1717" fmla="*/ 133731 w 1472183"/>
              <a:gd name="connsiteY1717" fmla="*/ 748665 h 912685"/>
              <a:gd name="connsiteX1718" fmla="*/ 133731 w 1472183"/>
              <a:gd name="connsiteY1718" fmla="*/ 746379 h 912685"/>
              <a:gd name="connsiteX1719" fmla="*/ 133159 w 1472183"/>
              <a:gd name="connsiteY1719" fmla="*/ 744093 h 912685"/>
              <a:gd name="connsiteX1720" fmla="*/ 133159 w 1472183"/>
              <a:gd name="connsiteY1720" fmla="*/ 741807 h 912685"/>
              <a:gd name="connsiteX1721" fmla="*/ 133159 w 1472183"/>
              <a:gd name="connsiteY1721" fmla="*/ 739521 h 912685"/>
              <a:gd name="connsiteX1722" fmla="*/ 133159 w 1472183"/>
              <a:gd name="connsiteY1722" fmla="*/ 737235 h 912685"/>
              <a:gd name="connsiteX1723" fmla="*/ 133159 w 1472183"/>
              <a:gd name="connsiteY1723" fmla="*/ 734378 h 912685"/>
              <a:gd name="connsiteX1724" fmla="*/ 133159 w 1472183"/>
              <a:gd name="connsiteY1724" fmla="*/ 732663 h 912685"/>
              <a:gd name="connsiteX1725" fmla="*/ 133731 w 1472183"/>
              <a:gd name="connsiteY1725" fmla="*/ 730377 h 912685"/>
              <a:gd name="connsiteX1726" fmla="*/ 134303 w 1472183"/>
              <a:gd name="connsiteY1726" fmla="*/ 728663 h 912685"/>
              <a:gd name="connsiteX1727" fmla="*/ 134874 w 1472183"/>
              <a:gd name="connsiteY1727" fmla="*/ 726948 h 912685"/>
              <a:gd name="connsiteX1728" fmla="*/ 134303 w 1472183"/>
              <a:gd name="connsiteY1728" fmla="*/ 725233 h 912685"/>
              <a:gd name="connsiteX1729" fmla="*/ 133159 w 1472183"/>
              <a:gd name="connsiteY1729" fmla="*/ 724090 h 912685"/>
              <a:gd name="connsiteX1730" fmla="*/ 132017 w 1472183"/>
              <a:gd name="connsiteY1730" fmla="*/ 722947 h 912685"/>
              <a:gd name="connsiteX1731" fmla="*/ 131445 w 1472183"/>
              <a:gd name="connsiteY1731" fmla="*/ 721233 h 912685"/>
              <a:gd name="connsiteX1732" fmla="*/ 130302 w 1472183"/>
              <a:gd name="connsiteY1732" fmla="*/ 720090 h 912685"/>
              <a:gd name="connsiteX1733" fmla="*/ 129730 w 1472183"/>
              <a:gd name="connsiteY1733" fmla="*/ 717804 h 912685"/>
              <a:gd name="connsiteX1734" fmla="*/ 129730 w 1472183"/>
              <a:gd name="connsiteY1734" fmla="*/ 716090 h 912685"/>
              <a:gd name="connsiteX1735" fmla="*/ 129730 w 1472183"/>
              <a:gd name="connsiteY1735" fmla="*/ 713804 h 912685"/>
              <a:gd name="connsiteX1736" fmla="*/ 130302 w 1472183"/>
              <a:gd name="connsiteY1736" fmla="*/ 712089 h 912685"/>
              <a:gd name="connsiteX1737" fmla="*/ 130874 w 1472183"/>
              <a:gd name="connsiteY1737" fmla="*/ 710375 h 912685"/>
              <a:gd name="connsiteX1738" fmla="*/ 131445 w 1472183"/>
              <a:gd name="connsiteY1738" fmla="*/ 708660 h 912685"/>
              <a:gd name="connsiteX1739" fmla="*/ 132017 w 1472183"/>
              <a:gd name="connsiteY1739" fmla="*/ 706946 h 912685"/>
              <a:gd name="connsiteX1740" fmla="*/ 132588 w 1472183"/>
              <a:gd name="connsiteY1740" fmla="*/ 704660 h 912685"/>
              <a:gd name="connsiteX1741" fmla="*/ 132588 w 1472183"/>
              <a:gd name="connsiteY1741" fmla="*/ 702374 h 912685"/>
              <a:gd name="connsiteX1742" fmla="*/ 131445 w 1472183"/>
              <a:gd name="connsiteY1742" fmla="*/ 701231 h 912685"/>
              <a:gd name="connsiteX1743" fmla="*/ 129730 w 1472183"/>
              <a:gd name="connsiteY1743" fmla="*/ 700659 h 912685"/>
              <a:gd name="connsiteX1744" fmla="*/ 127445 w 1472183"/>
              <a:gd name="connsiteY1744" fmla="*/ 701231 h 912685"/>
              <a:gd name="connsiteX1745" fmla="*/ 125730 w 1472183"/>
              <a:gd name="connsiteY1745" fmla="*/ 701231 h 912685"/>
              <a:gd name="connsiteX1746" fmla="*/ 123444 w 1472183"/>
              <a:gd name="connsiteY1746" fmla="*/ 701231 h 912685"/>
              <a:gd name="connsiteX1747" fmla="*/ 121729 w 1472183"/>
              <a:gd name="connsiteY1747" fmla="*/ 700659 h 912685"/>
              <a:gd name="connsiteX1748" fmla="*/ 121158 w 1472183"/>
              <a:gd name="connsiteY1748" fmla="*/ 698945 h 912685"/>
              <a:gd name="connsiteX1749" fmla="*/ 121158 w 1472183"/>
              <a:gd name="connsiteY1749" fmla="*/ 696659 h 912685"/>
              <a:gd name="connsiteX1750" fmla="*/ 121158 w 1472183"/>
              <a:gd name="connsiteY1750" fmla="*/ 694944 h 912685"/>
              <a:gd name="connsiteX1751" fmla="*/ 122301 w 1472183"/>
              <a:gd name="connsiteY1751" fmla="*/ 693230 h 912685"/>
              <a:gd name="connsiteX1752" fmla="*/ 122301 w 1472183"/>
              <a:gd name="connsiteY1752" fmla="*/ 690944 h 912685"/>
              <a:gd name="connsiteX1753" fmla="*/ 122872 w 1472183"/>
              <a:gd name="connsiteY1753" fmla="*/ 689229 h 912685"/>
              <a:gd name="connsiteX1754" fmla="*/ 124016 w 1472183"/>
              <a:gd name="connsiteY1754" fmla="*/ 687515 h 912685"/>
              <a:gd name="connsiteX1755" fmla="*/ 124016 w 1472183"/>
              <a:gd name="connsiteY1755" fmla="*/ 685800 h 912685"/>
              <a:gd name="connsiteX1756" fmla="*/ 125158 w 1472183"/>
              <a:gd name="connsiteY1756" fmla="*/ 684086 h 912685"/>
              <a:gd name="connsiteX1757" fmla="*/ 125730 w 1472183"/>
              <a:gd name="connsiteY1757" fmla="*/ 682943 h 912685"/>
              <a:gd name="connsiteX1758" fmla="*/ 126873 w 1472183"/>
              <a:gd name="connsiteY1758" fmla="*/ 681228 h 912685"/>
              <a:gd name="connsiteX1759" fmla="*/ 127445 w 1472183"/>
              <a:gd name="connsiteY1759" fmla="*/ 679514 h 912685"/>
              <a:gd name="connsiteX1760" fmla="*/ 127445 w 1472183"/>
              <a:gd name="connsiteY1760" fmla="*/ 677228 h 912685"/>
              <a:gd name="connsiteX1761" fmla="*/ 128016 w 1472183"/>
              <a:gd name="connsiteY1761" fmla="*/ 675513 h 912685"/>
              <a:gd name="connsiteX1762" fmla="*/ 128588 w 1472183"/>
              <a:gd name="connsiteY1762" fmla="*/ 673799 h 912685"/>
              <a:gd name="connsiteX1763" fmla="*/ 129730 w 1472183"/>
              <a:gd name="connsiteY1763" fmla="*/ 672656 h 912685"/>
              <a:gd name="connsiteX1764" fmla="*/ 131445 w 1472183"/>
              <a:gd name="connsiteY1764" fmla="*/ 672084 h 912685"/>
              <a:gd name="connsiteX1765" fmla="*/ 133159 w 1472183"/>
              <a:gd name="connsiteY1765" fmla="*/ 671513 h 912685"/>
              <a:gd name="connsiteX1766" fmla="*/ 134874 w 1472183"/>
              <a:gd name="connsiteY1766" fmla="*/ 671513 h 912685"/>
              <a:gd name="connsiteX1767" fmla="*/ 134874 w 1472183"/>
              <a:gd name="connsiteY1767" fmla="*/ 670370 h 912685"/>
              <a:gd name="connsiteX1768" fmla="*/ 134874 w 1472183"/>
              <a:gd name="connsiteY1768" fmla="*/ 664083 h 912685"/>
              <a:gd name="connsiteX1769" fmla="*/ 134303 w 1472183"/>
              <a:gd name="connsiteY1769" fmla="*/ 658368 h 912685"/>
              <a:gd name="connsiteX1770" fmla="*/ 134303 w 1472183"/>
              <a:gd name="connsiteY1770" fmla="*/ 652653 h 912685"/>
              <a:gd name="connsiteX1771" fmla="*/ 134303 w 1472183"/>
              <a:gd name="connsiteY1771" fmla="*/ 646938 h 912685"/>
              <a:gd name="connsiteX1772" fmla="*/ 134303 w 1472183"/>
              <a:gd name="connsiteY1772" fmla="*/ 640652 h 912685"/>
              <a:gd name="connsiteX1773" fmla="*/ 134303 w 1472183"/>
              <a:gd name="connsiteY1773" fmla="*/ 634937 h 912685"/>
              <a:gd name="connsiteX1774" fmla="*/ 134303 w 1472183"/>
              <a:gd name="connsiteY1774" fmla="*/ 629222 h 912685"/>
              <a:gd name="connsiteX1775" fmla="*/ 134303 w 1472183"/>
              <a:gd name="connsiteY1775" fmla="*/ 623507 h 912685"/>
              <a:gd name="connsiteX1776" fmla="*/ 134303 w 1472183"/>
              <a:gd name="connsiteY1776" fmla="*/ 621792 h 912685"/>
              <a:gd name="connsiteX1777" fmla="*/ 133731 w 1472183"/>
              <a:gd name="connsiteY1777" fmla="*/ 620078 h 912685"/>
              <a:gd name="connsiteX1778" fmla="*/ 133731 w 1472183"/>
              <a:gd name="connsiteY1778" fmla="*/ 617220 h 912685"/>
              <a:gd name="connsiteX1779" fmla="*/ 132588 w 1472183"/>
              <a:gd name="connsiteY1779" fmla="*/ 616077 h 912685"/>
              <a:gd name="connsiteX1780" fmla="*/ 131445 w 1472183"/>
              <a:gd name="connsiteY1780" fmla="*/ 615506 h 912685"/>
              <a:gd name="connsiteX1781" fmla="*/ 129730 w 1472183"/>
              <a:gd name="connsiteY1781" fmla="*/ 614363 h 912685"/>
              <a:gd name="connsiteX1782" fmla="*/ 128588 w 1472183"/>
              <a:gd name="connsiteY1782" fmla="*/ 613220 h 912685"/>
              <a:gd name="connsiteX1783" fmla="*/ 127445 w 1472183"/>
              <a:gd name="connsiteY1783" fmla="*/ 612648 h 912685"/>
              <a:gd name="connsiteX1784" fmla="*/ 125730 w 1472183"/>
              <a:gd name="connsiteY1784" fmla="*/ 611505 h 912685"/>
              <a:gd name="connsiteX1785" fmla="*/ 124587 w 1472183"/>
              <a:gd name="connsiteY1785" fmla="*/ 610362 h 912685"/>
              <a:gd name="connsiteX1786" fmla="*/ 122872 w 1472183"/>
              <a:gd name="connsiteY1786" fmla="*/ 609219 h 912685"/>
              <a:gd name="connsiteX1787" fmla="*/ 121729 w 1472183"/>
              <a:gd name="connsiteY1787" fmla="*/ 608648 h 912685"/>
              <a:gd name="connsiteX1788" fmla="*/ 120587 w 1472183"/>
              <a:gd name="connsiteY1788" fmla="*/ 607505 h 912685"/>
              <a:gd name="connsiteX1789" fmla="*/ 119443 w 1472183"/>
              <a:gd name="connsiteY1789" fmla="*/ 606362 h 912685"/>
              <a:gd name="connsiteX1790" fmla="*/ 118300 w 1472183"/>
              <a:gd name="connsiteY1790" fmla="*/ 604647 h 912685"/>
              <a:gd name="connsiteX1791" fmla="*/ 117729 w 1472183"/>
              <a:gd name="connsiteY1791" fmla="*/ 602933 h 912685"/>
              <a:gd name="connsiteX1792" fmla="*/ 116014 w 1472183"/>
              <a:gd name="connsiteY1792" fmla="*/ 602361 h 912685"/>
              <a:gd name="connsiteX1793" fmla="*/ 114871 w 1472183"/>
              <a:gd name="connsiteY1793" fmla="*/ 601218 h 912685"/>
              <a:gd name="connsiteX1794" fmla="*/ 113157 w 1472183"/>
              <a:gd name="connsiteY1794" fmla="*/ 600647 h 912685"/>
              <a:gd name="connsiteX1795" fmla="*/ 111442 w 1472183"/>
              <a:gd name="connsiteY1795" fmla="*/ 600075 h 912685"/>
              <a:gd name="connsiteX1796" fmla="*/ 109157 w 1472183"/>
              <a:gd name="connsiteY1796" fmla="*/ 600075 h 912685"/>
              <a:gd name="connsiteX1797" fmla="*/ 106871 w 1472183"/>
              <a:gd name="connsiteY1797" fmla="*/ 600647 h 912685"/>
              <a:gd name="connsiteX1798" fmla="*/ 104584 w 1472183"/>
              <a:gd name="connsiteY1798" fmla="*/ 600647 h 912685"/>
              <a:gd name="connsiteX1799" fmla="*/ 103442 w 1472183"/>
              <a:gd name="connsiteY1799" fmla="*/ 601790 h 912685"/>
              <a:gd name="connsiteX1800" fmla="*/ 102299 w 1472183"/>
              <a:gd name="connsiteY1800" fmla="*/ 602933 h 912685"/>
              <a:gd name="connsiteX1801" fmla="*/ 101155 w 1472183"/>
              <a:gd name="connsiteY1801" fmla="*/ 604076 h 912685"/>
              <a:gd name="connsiteX1802" fmla="*/ 98870 w 1472183"/>
              <a:gd name="connsiteY1802" fmla="*/ 604647 h 912685"/>
              <a:gd name="connsiteX1803" fmla="*/ 97155 w 1472183"/>
              <a:gd name="connsiteY1803" fmla="*/ 604076 h 912685"/>
              <a:gd name="connsiteX1804" fmla="*/ 96012 w 1472183"/>
              <a:gd name="connsiteY1804" fmla="*/ 603504 h 912685"/>
              <a:gd name="connsiteX1805" fmla="*/ 94297 w 1472183"/>
              <a:gd name="connsiteY1805" fmla="*/ 602361 h 912685"/>
              <a:gd name="connsiteX1806" fmla="*/ 92583 w 1472183"/>
              <a:gd name="connsiteY1806" fmla="*/ 601790 h 912685"/>
              <a:gd name="connsiteX1807" fmla="*/ 90297 w 1472183"/>
              <a:gd name="connsiteY1807" fmla="*/ 601790 h 912685"/>
              <a:gd name="connsiteX1808" fmla="*/ 88011 w 1472183"/>
              <a:gd name="connsiteY1808" fmla="*/ 601790 h 912685"/>
              <a:gd name="connsiteX1809" fmla="*/ 85725 w 1472183"/>
              <a:gd name="connsiteY1809" fmla="*/ 602361 h 912685"/>
              <a:gd name="connsiteX1810" fmla="*/ 84011 w 1472183"/>
              <a:gd name="connsiteY1810" fmla="*/ 602933 h 912685"/>
              <a:gd name="connsiteX1811" fmla="*/ 82296 w 1472183"/>
              <a:gd name="connsiteY1811" fmla="*/ 603504 h 912685"/>
              <a:gd name="connsiteX1812" fmla="*/ 80010 w 1472183"/>
              <a:gd name="connsiteY1812" fmla="*/ 604076 h 912685"/>
              <a:gd name="connsiteX1813" fmla="*/ 78296 w 1472183"/>
              <a:gd name="connsiteY1813" fmla="*/ 603504 h 912685"/>
              <a:gd name="connsiteX1814" fmla="*/ 76581 w 1472183"/>
              <a:gd name="connsiteY1814" fmla="*/ 602361 h 912685"/>
              <a:gd name="connsiteX1815" fmla="*/ 75438 w 1472183"/>
              <a:gd name="connsiteY1815" fmla="*/ 601790 h 912685"/>
              <a:gd name="connsiteX1816" fmla="*/ 73724 w 1472183"/>
              <a:gd name="connsiteY1816" fmla="*/ 601218 h 912685"/>
              <a:gd name="connsiteX1817" fmla="*/ 72009 w 1472183"/>
              <a:gd name="connsiteY1817" fmla="*/ 600647 h 912685"/>
              <a:gd name="connsiteX1818" fmla="*/ 70295 w 1472183"/>
              <a:gd name="connsiteY1818" fmla="*/ 599504 h 912685"/>
              <a:gd name="connsiteX1819" fmla="*/ 68008 w 1472183"/>
              <a:gd name="connsiteY1819" fmla="*/ 599504 h 912685"/>
              <a:gd name="connsiteX1820" fmla="*/ 66294 w 1472183"/>
              <a:gd name="connsiteY1820" fmla="*/ 600075 h 912685"/>
              <a:gd name="connsiteX1821" fmla="*/ 64579 w 1472183"/>
              <a:gd name="connsiteY1821" fmla="*/ 601218 h 912685"/>
              <a:gd name="connsiteX1822" fmla="*/ 64008 w 1472183"/>
              <a:gd name="connsiteY1822" fmla="*/ 602361 h 912685"/>
              <a:gd name="connsiteX1823" fmla="*/ 63437 w 1472183"/>
              <a:gd name="connsiteY1823" fmla="*/ 604647 h 912685"/>
              <a:gd name="connsiteX1824" fmla="*/ 62865 w 1472183"/>
              <a:gd name="connsiteY1824" fmla="*/ 606362 h 912685"/>
              <a:gd name="connsiteX1825" fmla="*/ 62293 w 1472183"/>
              <a:gd name="connsiteY1825" fmla="*/ 607505 h 912685"/>
              <a:gd name="connsiteX1826" fmla="*/ 60579 w 1472183"/>
              <a:gd name="connsiteY1826" fmla="*/ 608648 h 912685"/>
              <a:gd name="connsiteX1827" fmla="*/ 60008 w 1472183"/>
              <a:gd name="connsiteY1827" fmla="*/ 610362 h 912685"/>
              <a:gd name="connsiteX1828" fmla="*/ 59436 w 1472183"/>
              <a:gd name="connsiteY1828" fmla="*/ 612077 h 912685"/>
              <a:gd name="connsiteX1829" fmla="*/ 59436 w 1472183"/>
              <a:gd name="connsiteY1829" fmla="*/ 614363 h 912685"/>
              <a:gd name="connsiteX1830" fmla="*/ 58864 w 1472183"/>
              <a:gd name="connsiteY1830" fmla="*/ 616077 h 912685"/>
              <a:gd name="connsiteX1831" fmla="*/ 58293 w 1472183"/>
              <a:gd name="connsiteY1831" fmla="*/ 617792 h 912685"/>
              <a:gd name="connsiteX1832" fmla="*/ 57721 w 1472183"/>
              <a:gd name="connsiteY1832" fmla="*/ 620078 h 912685"/>
              <a:gd name="connsiteX1833" fmla="*/ 56579 w 1472183"/>
              <a:gd name="connsiteY1833" fmla="*/ 621221 h 912685"/>
              <a:gd name="connsiteX1834" fmla="*/ 54864 w 1472183"/>
              <a:gd name="connsiteY1834" fmla="*/ 621792 h 912685"/>
              <a:gd name="connsiteX1835" fmla="*/ 53721 w 1472183"/>
              <a:gd name="connsiteY1835" fmla="*/ 622935 h 912685"/>
              <a:gd name="connsiteX1836" fmla="*/ 52578 w 1472183"/>
              <a:gd name="connsiteY1836" fmla="*/ 624078 h 912685"/>
              <a:gd name="connsiteX1837" fmla="*/ 50863 w 1472183"/>
              <a:gd name="connsiteY1837" fmla="*/ 625221 h 912685"/>
              <a:gd name="connsiteX1838" fmla="*/ 49721 w 1472183"/>
              <a:gd name="connsiteY1838" fmla="*/ 626364 h 912685"/>
              <a:gd name="connsiteX1839" fmla="*/ 48578 w 1472183"/>
              <a:gd name="connsiteY1839" fmla="*/ 627507 h 912685"/>
              <a:gd name="connsiteX1840" fmla="*/ 47434 w 1472183"/>
              <a:gd name="connsiteY1840" fmla="*/ 628650 h 912685"/>
              <a:gd name="connsiteX1841" fmla="*/ 45720 w 1472183"/>
              <a:gd name="connsiteY1841" fmla="*/ 629222 h 912685"/>
              <a:gd name="connsiteX1842" fmla="*/ 44005 w 1472183"/>
              <a:gd name="connsiteY1842" fmla="*/ 630365 h 912685"/>
              <a:gd name="connsiteX1843" fmla="*/ 42863 w 1472183"/>
              <a:gd name="connsiteY1843" fmla="*/ 630936 h 912685"/>
              <a:gd name="connsiteX1844" fmla="*/ 40576 w 1472183"/>
              <a:gd name="connsiteY1844" fmla="*/ 631508 h 912685"/>
              <a:gd name="connsiteX1845" fmla="*/ 38862 w 1472183"/>
              <a:gd name="connsiteY1845" fmla="*/ 630936 h 912685"/>
              <a:gd name="connsiteX1846" fmla="*/ 37147 w 1472183"/>
              <a:gd name="connsiteY1846" fmla="*/ 630365 h 912685"/>
              <a:gd name="connsiteX1847" fmla="*/ 35433 w 1472183"/>
              <a:gd name="connsiteY1847" fmla="*/ 629793 h 912685"/>
              <a:gd name="connsiteX1848" fmla="*/ 33718 w 1472183"/>
              <a:gd name="connsiteY1848" fmla="*/ 629222 h 912685"/>
              <a:gd name="connsiteX1849" fmla="*/ 31433 w 1472183"/>
              <a:gd name="connsiteY1849" fmla="*/ 629793 h 912685"/>
              <a:gd name="connsiteX1850" fmla="*/ 29718 w 1472183"/>
              <a:gd name="connsiteY1850" fmla="*/ 629793 h 912685"/>
              <a:gd name="connsiteX1851" fmla="*/ 28004 w 1472183"/>
              <a:gd name="connsiteY1851" fmla="*/ 630365 h 912685"/>
              <a:gd name="connsiteX1852" fmla="*/ 26289 w 1472183"/>
              <a:gd name="connsiteY1852" fmla="*/ 630936 h 912685"/>
              <a:gd name="connsiteX1853" fmla="*/ 25146 w 1472183"/>
              <a:gd name="connsiteY1853" fmla="*/ 629793 h 912685"/>
              <a:gd name="connsiteX1854" fmla="*/ 22860 w 1472183"/>
              <a:gd name="connsiteY1854" fmla="*/ 629222 h 912685"/>
              <a:gd name="connsiteX1855" fmla="*/ 20574 w 1472183"/>
              <a:gd name="connsiteY1855" fmla="*/ 629222 h 912685"/>
              <a:gd name="connsiteX1856" fmla="*/ 18288 w 1472183"/>
              <a:gd name="connsiteY1856" fmla="*/ 629222 h 912685"/>
              <a:gd name="connsiteX1857" fmla="*/ 16574 w 1472183"/>
              <a:gd name="connsiteY1857" fmla="*/ 629793 h 912685"/>
              <a:gd name="connsiteX1858" fmla="*/ 14859 w 1472183"/>
              <a:gd name="connsiteY1858" fmla="*/ 630936 h 912685"/>
              <a:gd name="connsiteX1859" fmla="*/ 13145 w 1472183"/>
              <a:gd name="connsiteY1859" fmla="*/ 631508 h 912685"/>
              <a:gd name="connsiteX1860" fmla="*/ 12573 w 1472183"/>
              <a:gd name="connsiteY1860" fmla="*/ 632651 h 912685"/>
              <a:gd name="connsiteX1861" fmla="*/ 10858 w 1472183"/>
              <a:gd name="connsiteY1861" fmla="*/ 633222 h 912685"/>
              <a:gd name="connsiteX1862" fmla="*/ 9716 w 1472183"/>
              <a:gd name="connsiteY1862" fmla="*/ 634365 h 912685"/>
              <a:gd name="connsiteX1863" fmla="*/ 8001 w 1472183"/>
              <a:gd name="connsiteY1863" fmla="*/ 635508 h 912685"/>
              <a:gd name="connsiteX1864" fmla="*/ 5715 w 1472183"/>
              <a:gd name="connsiteY1864" fmla="*/ 635508 h 912685"/>
              <a:gd name="connsiteX1865" fmla="*/ 4000 w 1472183"/>
              <a:gd name="connsiteY1865" fmla="*/ 635508 h 912685"/>
              <a:gd name="connsiteX1866" fmla="*/ 2286 w 1472183"/>
              <a:gd name="connsiteY1866" fmla="*/ 634365 h 912685"/>
              <a:gd name="connsiteX1867" fmla="*/ 1714 w 1472183"/>
              <a:gd name="connsiteY1867" fmla="*/ 633222 h 912685"/>
              <a:gd name="connsiteX1868" fmla="*/ 571 w 1472183"/>
              <a:gd name="connsiteY1868" fmla="*/ 631508 h 912685"/>
              <a:gd name="connsiteX1869" fmla="*/ 0 w 1472183"/>
              <a:gd name="connsiteY1869" fmla="*/ 629793 h 912685"/>
              <a:gd name="connsiteX1870" fmla="*/ 0 w 1472183"/>
              <a:gd name="connsiteY1870" fmla="*/ 627507 h 912685"/>
              <a:gd name="connsiteX1871" fmla="*/ 0 w 1472183"/>
              <a:gd name="connsiteY1871" fmla="*/ 625221 h 912685"/>
              <a:gd name="connsiteX1872" fmla="*/ 0 w 1472183"/>
              <a:gd name="connsiteY1872" fmla="*/ 622935 h 912685"/>
              <a:gd name="connsiteX1873" fmla="*/ 571 w 1472183"/>
              <a:gd name="connsiteY1873" fmla="*/ 620649 h 912685"/>
              <a:gd name="connsiteX1874" fmla="*/ 571 w 1472183"/>
              <a:gd name="connsiteY1874" fmla="*/ 618935 h 912685"/>
              <a:gd name="connsiteX1875" fmla="*/ 1714 w 1472183"/>
              <a:gd name="connsiteY1875" fmla="*/ 617220 h 912685"/>
              <a:gd name="connsiteX1876" fmla="*/ 2286 w 1472183"/>
              <a:gd name="connsiteY1876" fmla="*/ 615506 h 912685"/>
              <a:gd name="connsiteX1877" fmla="*/ 2858 w 1472183"/>
              <a:gd name="connsiteY1877" fmla="*/ 613791 h 912685"/>
              <a:gd name="connsiteX1878" fmla="*/ 4000 w 1472183"/>
              <a:gd name="connsiteY1878" fmla="*/ 612648 h 912685"/>
              <a:gd name="connsiteX1879" fmla="*/ 4572 w 1472183"/>
              <a:gd name="connsiteY1879" fmla="*/ 611505 h 912685"/>
              <a:gd name="connsiteX1880" fmla="*/ 6287 w 1472183"/>
              <a:gd name="connsiteY1880" fmla="*/ 610362 h 912685"/>
              <a:gd name="connsiteX1881" fmla="*/ 7429 w 1472183"/>
              <a:gd name="connsiteY1881" fmla="*/ 609219 h 912685"/>
              <a:gd name="connsiteX1882" fmla="*/ 9144 w 1472183"/>
              <a:gd name="connsiteY1882" fmla="*/ 608648 h 912685"/>
              <a:gd name="connsiteX1883" fmla="*/ 10858 w 1472183"/>
              <a:gd name="connsiteY1883" fmla="*/ 607505 h 912685"/>
              <a:gd name="connsiteX1884" fmla="*/ 12573 w 1472183"/>
              <a:gd name="connsiteY1884" fmla="*/ 606933 h 912685"/>
              <a:gd name="connsiteX1885" fmla="*/ 14288 w 1472183"/>
              <a:gd name="connsiteY1885" fmla="*/ 605790 h 912685"/>
              <a:gd name="connsiteX1886" fmla="*/ 15430 w 1472183"/>
              <a:gd name="connsiteY1886" fmla="*/ 604647 h 912685"/>
              <a:gd name="connsiteX1887" fmla="*/ 16002 w 1472183"/>
              <a:gd name="connsiteY1887" fmla="*/ 602933 h 912685"/>
              <a:gd name="connsiteX1888" fmla="*/ 16002 w 1472183"/>
              <a:gd name="connsiteY1888" fmla="*/ 601218 h 912685"/>
              <a:gd name="connsiteX1889" fmla="*/ 16574 w 1472183"/>
              <a:gd name="connsiteY1889" fmla="*/ 599504 h 912685"/>
              <a:gd name="connsiteX1890" fmla="*/ 17717 w 1472183"/>
              <a:gd name="connsiteY1890" fmla="*/ 597789 h 912685"/>
              <a:gd name="connsiteX1891" fmla="*/ 18859 w 1472183"/>
              <a:gd name="connsiteY1891" fmla="*/ 596646 h 912685"/>
              <a:gd name="connsiteX1892" fmla="*/ 20003 w 1472183"/>
              <a:gd name="connsiteY1892" fmla="*/ 595503 h 912685"/>
              <a:gd name="connsiteX1893" fmla="*/ 21717 w 1472183"/>
              <a:gd name="connsiteY1893" fmla="*/ 594932 h 912685"/>
              <a:gd name="connsiteX1894" fmla="*/ 22860 w 1472183"/>
              <a:gd name="connsiteY1894" fmla="*/ 594360 h 912685"/>
              <a:gd name="connsiteX1895" fmla="*/ 24575 w 1472183"/>
              <a:gd name="connsiteY1895" fmla="*/ 592646 h 912685"/>
              <a:gd name="connsiteX1896" fmla="*/ 25146 w 1472183"/>
              <a:gd name="connsiteY1896" fmla="*/ 591503 h 912685"/>
              <a:gd name="connsiteX1897" fmla="*/ 25717 w 1472183"/>
              <a:gd name="connsiteY1897" fmla="*/ 589217 h 912685"/>
              <a:gd name="connsiteX1898" fmla="*/ 25717 w 1472183"/>
              <a:gd name="connsiteY1898" fmla="*/ 587502 h 912685"/>
              <a:gd name="connsiteX1899" fmla="*/ 25146 w 1472183"/>
              <a:gd name="connsiteY1899" fmla="*/ 585788 h 912685"/>
              <a:gd name="connsiteX1900" fmla="*/ 24575 w 1472183"/>
              <a:gd name="connsiteY1900" fmla="*/ 584073 h 912685"/>
              <a:gd name="connsiteX1901" fmla="*/ 24003 w 1472183"/>
              <a:gd name="connsiteY1901" fmla="*/ 582359 h 912685"/>
              <a:gd name="connsiteX1902" fmla="*/ 24003 w 1472183"/>
              <a:gd name="connsiteY1902" fmla="*/ 580073 h 912685"/>
              <a:gd name="connsiteX1903" fmla="*/ 24003 w 1472183"/>
              <a:gd name="connsiteY1903" fmla="*/ 578358 h 912685"/>
              <a:gd name="connsiteX1904" fmla="*/ 24575 w 1472183"/>
              <a:gd name="connsiteY1904" fmla="*/ 576644 h 912685"/>
              <a:gd name="connsiteX1905" fmla="*/ 25717 w 1472183"/>
              <a:gd name="connsiteY1905" fmla="*/ 574929 h 912685"/>
              <a:gd name="connsiteX1906" fmla="*/ 26861 w 1472183"/>
              <a:gd name="connsiteY1906" fmla="*/ 573786 h 912685"/>
              <a:gd name="connsiteX1907" fmla="*/ 28575 w 1472183"/>
              <a:gd name="connsiteY1907" fmla="*/ 573215 h 912685"/>
              <a:gd name="connsiteX1908" fmla="*/ 30861 w 1472183"/>
              <a:gd name="connsiteY1908" fmla="*/ 572643 h 912685"/>
              <a:gd name="connsiteX1909" fmla="*/ 33718 w 1472183"/>
              <a:gd name="connsiteY1909" fmla="*/ 572643 h 912685"/>
              <a:gd name="connsiteX1910" fmla="*/ 36004 w 1472183"/>
              <a:gd name="connsiteY1910" fmla="*/ 572643 h 912685"/>
              <a:gd name="connsiteX1911" fmla="*/ 37719 w 1472183"/>
              <a:gd name="connsiteY1911" fmla="*/ 572072 h 912685"/>
              <a:gd name="connsiteX1912" fmla="*/ 39433 w 1472183"/>
              <a:gd name="connsiteY1912" fmla="*/ 570929 h 912685"/>
              <a:gd name="connsiteX1913" fmla="*/ 41148 w 1472183"/>
              <a:gd name="connsiteY1913" fmla="*/ 570357 h 912685"/>
              <a:gd name="connsiteX1914" fmla="*/ 41720 w 1472183"/>
              <a:gd name="connsiteY1914" fmla="*/ 568643 h 912685"/>
              <a:gd name="connsiteX1915" fmla="*/ 42863 w 1472183"/>
              <a:gd name="connsiteY1915" fmla="*/ 566928 h 912685"/>
              <a:gd name="connsiteX1916" fmla="*/ 42863 w 1472183"/>
              <a:gd name="connsiteY1916" fmla="*/ 565214 h 912685"/>
              <a:gd name="connsiteX1917" fmla="*/ 42291 w 1472183"/>
              <a:gd name="connsiteY1917" fmla="*/ 562928 h 912685"/>
              <a:gd name="connsiteX1918" fmla="*/ 41720 w 1472183"/>
              <a:gd name="connsiteY1918" fmla="*/ 561213 h 912685"/>
              <a:gd name="connsiteX1919" fmla="*/ 42291 w 1472183"/>
              <a:gd name="connsiteY1919" fmla="*/ 559499 h 912685"/>
              <a:gd name="connsiteX1920" fmla="*/ 42863 w 1472183"/>
              <a:gd name="connsiteY1920" fmla="*/ 557784 h 912685"/>
              <a:gd name="connsiteX1921" fmla="*/ 42863 w 1472183"/>
              <a:gd name="connsiteY1921" fmla="*/ 556070 h 912685"/>
              <a:gd name="connsiteX1922" fmla="*/ 42863 w 1472183"/>
              <a:gd name="connsiteY1922" fmla="*/ 553784 h 912685"/>
              <a:gd name="connsiteX1923" fmla="*/ 42863 w 1472183"/>
              <a:gd name="connsiteY1923" fmla="*/ 552069 h 912685"/>
              <a:gd name="connsiteX1924" fmla="*/ 44005 w 1472183"/>
              <a:gd name="connsiteY1924" fmla="*/ 550355 h 912685"/>
              <a:gd name="connsiteX1925" fmla="*/ 45149 w 1472183"/>
              <a:gd name="connsiteY1925" fmla="*/ 549212 h 912685"/>
              <a:gd name="connsiteX1926" fmla="*/ 46292 w 1472183"/>
              <a:gd name="connsiteY1926" fmla="*/ 548069 h 912685"/>
              <a:gd name="connsiteX1927" fmla="*/ 48006 w 1472183"/>
              <a:gd name="connsiteY1927" fmla="*/ 547497 h 912685"/>
              <a:gd name="connsiteX1928" fmla="*/ 49721 w 1472183"/>
              <a:gd name="connsiteY1928" fmla="*/ 546926 h 912685"/>
              <a:gd name="connsiteX1929" fmla="*/ 52007 w 1472183"/>
              <a:gd name="connsiteY1929" fmla="*/ 546926 h 912685"/>
              <a:gd name="connsiteX1930" fmla="*/ 54292 w 1472183"/>
              <a:gd name="connsiteY1930" fmla="*/ 546926 h 912685"/>
              <a:gd name="connsiteX1931" fmla="*/ 55436 w 1472183"/>
              <a:gd name="connsiteY1931" fmla="*/ 545783 h 912685"/>
              <a:gd name="connsiteX1932" fmla="*/ 56007 w 1472183"/>
              <a:gd name="connsiteY1932" fmla="*/ 544640 h 912685"/>
              <a:gd name="connsiteX1933" fmla="*/ 57150 w 1472183"/>
              <a:gd name="connsiteY1933" fmla="*/ 542925 h 912685"/>
              <a:gd name="connsiteX1934" fmla="*/ 58864 w 1472183"/>
              <a:gd name="connsiteY1934" fmla="*/ 541782 h 912685"/>
              <a:gd name="connsiteX1935" fmla="*/ 60008 w 1472183"/>
              <a:gd name="connsiteY1935" fmla="*/ 540639 h 912685"/>
              <a:gd name="connsiteX1936" fmla="*/ 62293 w 1472183"/>
              <a:gd name="connsiteY1936" fmla="*/ 540639 h 912685"/>
              <a:gd name="connsiteX1937" fmla="*/ 64579 w 1472183"/>
              <a:gd name="connsiteY1937" fmla="*/ 540068 h 912685"/>
              <a:gd name="connsiteX1938" fmla="*/ 66294 w 1472183"/>
              <a:gd name="connsiteY1938" fmla="*/ 540068 h 912685"/>
              <a:gd name="connsiteX1939" fmla="*/ 68008 w 1472183"/>
              <a:gd name="connsiteY1939" fmla="*/ 538925 h 912685"/>
              <a:gd name="connsiteX1940" fmla="*/ 69151 w 1472183"/>
              <a:gd name="connsiteY1940" fmla="*/ 537782 h 912685"/>
              <a:gd name="connsiteX1941" fmla="*/ 69723 w 1472183"/>
              <a:gd name="connsiteY1941" fmla="*/ 536067 h 912685"/>
              <a:gd name="connsiteX1942" fmla="*/ 68580 w 1472183"/>
              <a:gd name="connsiteY1942" fmla="*/ 534353 h 912685"/>
              <a:gd name="connsiteX1943" fmla="*/ 67437 w 1472183"/>
              <a:gd name="connsiteY1943" fmla="*/ 532638 h 912685"/>
              <a:gd name="connsiteX1944" fmla="*/ 66294 w 1472183"/>
              <a:gd name="connsiteY1944" fmla="*/ 531495 h 912685"/>
              <a:gd name="connsiteX1945" fmla="*/ 65722 w 1472183"/>
              <a:gd name="connsiteY1945" fmla="*/ 529781 h 912685"/>
              <a:gd name="connsiteX1946" fmla="*/ 66294 w 1472183"/>
              <a:gd name="connsiteY1946" fmla="*/ 528066 h 912685"/>
              <a:gd name="connsiteX1947" fmla="*/ 66294 w 1472183"/>
              <a:gd name="connsiteY1947" fmla="*/ 525780 h 912685"/>
              <a:gd name="connsiteX1948" fmla="*/ 67437 w 1472183"/>
              <a:gd name="connsiteY1948" fmla="*/ 524637 h 912685"/>
              <a:gd name="connsiteX1949" fmla="*/ 68008 w 1472183"/>
              <a:gd name="connsiteY1949" fmla="*/ 522923 h 912685"/>
              <a:gd name="connsiteX1950" fmla="*/ 69723 w 1472183"/>
              <a:gd name="connsiteY1950" fmla="*/ 521780 h 912685"/>
              <a:gd name="connsiteX1951" fmla="*/ 70866 w 1472183"/>
              <a:gd name="connsiteY1951" fmla="*/ 520637 h 912685"/>
              <a:gd name="connsiteX1952" fmla="*/ 72009 w 1472183"/>
              <a:gd name="connsiteY1952" fmla="*/ 520065 h 912685"/>
              <a:gd name="connsiteX1953" fmla="*/ 74867 w 1472183"/>
              <a:gd name="connsiteY1953" fmla="*/ 519494 h 912685"/>
              <a:gd name="connsiteX1954" fmla="*/ 77153 w 1472183"/>
              <a:gd name="connsiteY1954" fmla="*/ 519494 h 912685"/>
              <a:gd name="connsiteX1955" fmla="*/ 78867 w 1472183"/>
              <a:gd name="connsiteY1955" fmla="*/ 520637 h 912685"/>
              <a:gd name="connsiteX1956" fmla="*/ 80582 w 1472183"/>
              <a:gd name="connsiteY1956" fmla="*/ 521208 h 912685"/>
              <a:gd name="connsiteX1957" fmla="*/ 81725 w 1472183"/>
              <a:gd name="connsiteY1957" fmla="*/ 521780 h 912685"/>
              <a:gd name="connsiteX1958" fmla="*/ 83439 w 1472183"/>
              <a:gd name="connsiteY1958" fmla="*/ 522923 h 912685"/>
              <a:gd name="connsiteX1959" fmla="*/ 84582 w 1472183"/>
              <a:gd name="connsiteY1959" fmla="*/ 524066 h 912685"/>
              <a:gd name="connsiteX1960" fmla="*/ 86296 w 1472183"/>
              <a:gd name="connsiteY1960" fmla="*/ 524637 h 912685"/>
              <a:gd name="connsiteX1961" fmla="*/ 89154 w 1472183"/>
              <a:gd name="connsiteY1961" fmla="*/ 524637 h 912685"/>
              <a:gd name="connsiteX1962" fmla="*/ 90868 w 1472183"/>
              <a:gd name="connsiteY1962" fmla="*/ 523494 h 912685"/>
              <a:gd name="connsiteX1963" fmla="*/ 92583 w 1472183"/>
              <a:gd name="connsiteY1963" fmla="*/ 523494 h 912685"/>
              <a:gd name="connsiteX1964" fmla="*/ 94297 w 1472183"/>
              <a:gd name="connsiteY1964" fmla="*/ 524066 h 912685"/>
              <a:gd name="connsiteX1965" fmla="*/ 96583 w 1472183"/>
              <a:gd name="connsiteY1965" fmla="*/ 524637 h 912685"/>
              <a:gd name="connsiteX1966" fmla="*/ 98870 w 1472183"/>
              <a:gd name="connsiteY1966" fmla="*/ 524637 h 912685"/>
              <a:gd name="connsiteX1967" fmla="*/ 100584 w 1472183"/>
              <a:gd name="connsiteY1967" fmla="*/ 524637 h 912685"/>
              <a:gd name="connsiteX1968" fmla="*/ 102870 w 1472183"/>
              <a:gd name="connsiteY1968" fmla="*/ 524066 h 912685"/>
              <a:gd name="connsiteX1969" fmla="*/ 104584 w 1472183"/>
              <a:gd name="connsiteY1969" fmla="*/ 524066 h 912685"/>
              <a:gd name="connsiteX1970" fmla="*/ 106299 w 1472183"/>
              <a:gd name="connsiteY1970" fmla="*/ 522923 h 912685"/>
              <a:gd name="connsiteX1971" fmla="*/ 107442 w 1472183"/>
              <a:gd name="connsiteY1971" fmla="*/ 521780 h 912685"/>
              <a:gd name="connsiteX1972" fmla="*/ 108013 w 1472183"/>
              <a:gd name="connsiteY1972" fmla="*/ 520637 h 912685"/>
              <a:gd name="connsiteX1973" fmla="*/ 109157 w 1472183"/>
              <a:gd name="connsiteY1973" fmla="*/ 518922 h 912685"/>
              <a:gd name="connsiteX1974" fmla="*/ 110300 w 1472183"/>
              <a:gd name="connsiteY1974" fmla="*/ 517208 h 912685"/>
              <a:gd name="connsiteX1975" fmla="*/ 110871 w 1472183"/>
              <a:gd name="connsiteY1975" fmla="*/ 516065 h 912685"/>
              <a:gd name="connsiteX1976" fmla="*/ 111442 w 1472183"/>
              <a:gd name="connsiteY1976" fmla="*/ 513779 h 912685"/>
              <a:gd name="connsiteX1977" fmla="*/ 111442 w 1472183"/>
              <a:gd name="connsiteY1977" fmla="*/ 511493 h 912685"/>
              <a:gd name="connsiteX1978" fmla="*/ 112014 w 1472183"/>
              <a:gd name="connsiteY1978" fmla="*/ 509778 h 912685"/>
              <a:gd name="connsiteX1979" fmla="*/ 111442 w 1472183"/>
              <a:gd name="connsiteY1979" fmla="*/ 507492 h 912685"/>
              <a:gd name="connsiteX1980" fmla="*/ 110300 w 1472183"/>
              <a:gd name="connsiteY1980" fmla="*/ 506349 h 912685"/>
              <a:gd name="connsiteX1981" fmla="*/ 108585 w 1472183"/>
              <a:gd name="connsiteY1981" fmla="*/ 506349 h 912685"/>
              <a:gd name="connsiteX1982" fmla="*/ 106299 w 1472183"/>
              <a:gd name="connsiteY1982" fmla="*/ 506349 h 912685"/>
              <a:gd name="connsiteX1983" fmla="*/ 104584 w 1472183"/>
              <a:gd name="connsiteY1983" fmla="*/ 506921 h 912685"/>
              <a:gd name="connsiteX1984" fmla="*/ 102299 w 1472183"/>
              <a:gd name="connsiteY1984" fmla="*/ 506921 h 912685"/>
              <a:gd name="connsiteX1985" fmla="*/ 100013 w 1472183"/>
              <a:gd name="connsiteY1985" fmla="*/ 507492 h 912685"/>
              <a:gd name="connsiteX1986" fmla="*/ 98298 w 1472183"/>
              <a:gd name="connsiteY1986" fmla="*/ 507492 h 912685"/>
              <a:gd name="connsiteX1987" fmla="*/ 95441 w 1472183"/>
              <a:gd name="connsiteY1987" fmla="*/ 507492 h 912685"/>
              <a:gd name="connsiteX1988" fmla="*/ 93726 w 1472183"/>
              <a:gd name="connsiteY1988" fmla="*/ 506921 h 912685"/>
              <a:gd name="connsiteX1989" fmla="*/ 92583 w 1472183"/>
              <a:gd name="connsiteY1989" fmla="*/ 505778 h 912685"/>
              <a:gd name="connsiteX1990" fmla="*/ 92583 w 1472183"/>
              <a:gd name="connsiteY1990" fmla="*/ 503492 h 912685"/>
              <a:gd name="connsiteX1991" fmla="*/ 93154 w 1472183"/>
              <a:gd name="connsiteY1991" fmla="*/ 501206 h 912685"/>
              <a:gd name="connsiteX1992" fmla="*/ 94297 w 1472183"/>
              <a:gd name="connsiteY1992" fmla="*/ 500063 h 912685"/>
              <a:gd name="connsiteX1993" fmla="*/ 95441 w 1472183"/>
              <a:gd name="connsiteY1993" fmla="*/ 498920 h 912685"/>
              <a:gd name="connsiteX1994" fmla="*/ 97155 w 1472183"/>
              <a:gd name="connsiteY1994" fmla="*/ 497777 h 912685"/>
              <a:gd name="connsiteX1995" fmla="*/ 98298 w 1472183"/>
              <a:gd name="connsiteY1995" fmla="*/ 497205 h 912685"/>
              <a:gd name="connsiteX1996" fmla="*/ 100013 w 1472183"/>
              <a:gd name="connsiteY1996" fmla="*/ 496062 h 912685"/>
              <a:gd name="connsiteX1997" fmla="*/ 101727 w 1472183"/>
              <a:gd name="connsiteY1997" fmla="*/ 495491 h 912685"/>
              <a:gd name="connsiteX1998" fmla="*/ 103442 w 1472183"/>
              <a:gd name="connsiteY1998" fmla="*/ 494919 h 912685"/>
              <a:gd name="connsiteX1999" fmla="*/ 105728 w 1472183"/>
              <a:gd name="connsiteY1999" fmla="*/ 494348 h 912685"/>
              <a:gd name="connsiteX2000" fmla="*/ 107442 w 1472183"/>
              <a:gd name="connsiteY2000" fmla="*/ 493776 h 912685"/>
              <a:gd name="connsiteX2001" fmla="*/ 109728 w 1472183"/>
              <a:gd name="connsiteY2001" fmla="*/ 493205 h 912685"/>
              <a:gd name="connsiteX2002" fmla="*/ 108585 w 1472183"/>
              <a:gd name="connsiteY2002" fmla="*/ 491490 h 912685"/>
              <a:gd name="connsiteX2003" fmla="*/ 107442 w 1472183"/>
              <a:gd name="connsiteY2003" fmla="*/ 490347 h 912685"/>
              <a:gd name="connsiteX2004" fmla="*/ 106299 w 1472183"/>
              <a:gd name="connsiteY2004" fmla="*/ 489204 h 912685"/>
              <a:gd name="connsiteX2005" fmla="*/ 104584 w 1472183"/>
              <a:gd name="connsiteY2005" fmla="*/ 488633 h 912685"/>
              <a:gd name="connsiteX2006" fmla="*/ 102870 w 1472183"/>
              <a:gd name="connsiteY2006" fmla="*/ 487490 h 912685"/>
              <a:gd name="connsiteX2007" fmla="*/ 101155 w 1472183"/>
              <a:gd name="connsiteY2007" fmla="*/ 486918 h 912685"/>
              <a:gd name="connsiteX2008" fmla="*/ 99441 w 1472183"/>
              <a:gd name="connsiteY2008" fmla="*/ 485775 h 912685"/>
              <a:gd name="connsiteX2009" fmla="*/ 97726 w 1472183"/>
              <a:gd name="connsiteY2009" fmla="*/ 485204 h 912685"/>
              <a:gd name="connsiteX2010" fmla="*/ 96583 w 1472183"/>
              <a:gd name="connsiteY2010" fmla="*/ 484632 h 912685"/>
              <a:gd name="connsiteX2011" fmla="*/ 94869 w 1472183"/>
              <a:gd name="connsiteY2011" fmla="*/ 484061 h 912685"/>
              <a:gd name="connsiteX2012" fmla="*/ 92583 w 1472183"/>
              <a:gd name="connsiteY2012" fmla="*/ 483489 h 912685"/>
              <a:gd name="connsiteX2013" fmla="*/ 90868 w 1472183"/>
              <a:gd name="connsiteY2013" fmla="*/ 482918 h 912685"/>
              <a:gd name="connsiteX2014" fmla="*/ 89154 w 1472183"/>
              <a:gd name="connsiteY2014" fmla="*/ 482346 h 912685"/>
              <a:gd name="connsiteX2015" fmla="*/ 86868 w 1472183"/>
              <a:gd name="connsiteY2015" fmla="*/ 481775 h 912685"/>
              <a:gd name="connsiteX2016" fmla="*/ 85154 w 1472183"/>
              <a:gd name="connsiteY2016" fmla="*/ 481203 h 912685"/>
              <a:gd name="connsiteX2017" fmla="*/ 84011 w 1472183"/>
              <a:gd name="connsiteY2017" fmla="*/ 480632 h 912685"/>
              <a:gd name="connsiteX2018" fmla="*/ 82296 w 1472183"/>
              <a:gd name="connsiteY2018" fmla="*/ 479489 h 912685"/>
              <a:gd name="connsiteX2019" fmla="*/ 81153 w 1472183"/>
              <a:gd name="connsiteY2019" fmla="*/ 478346 h 912685"/>
              <a:gd name="connsiteX2020" fmla="*/ 79438 w 1472183"/>
              <a:gd name="connsiteY2020" fmla="*/ 477774 h 912685"/>
              <a:gd name="connsiteX2021" fmla="*/ 77724 w 1472183"/>
              <a:gd name="connsiteY2021" fmla="*/ 477203 h 912685"/>
              <a:gd name="connsiteX2022" fmla="*/ 76009 w 1472183"/>
              <a:gd name="connsiteY2022" fmla="*/ 476631 h 912685"/>
              <a:gd name="connsiteX2023" fmla="*/ 74295 w 1472183"/>
              <a:gd name="connsiteY2023" fmla="*/ 476060 h 912685"/>
              <a:gd name="connsiteX2024" fmla="*/ 71438 w 1472183"/>
              <a:gd name="connsiteY2024" fmla="*/ 476060 h 912685"/>
              <a:gd name="connsiteX2025" fmla="*/ 69723 w 1472183"/>
              <a:gd name="connsiteY2025" fmla="*/ 476631 h 912685"/>
              <a:gd name="connsiteX2026" fmla="*/ 67437 w 1472183"/>
              <a:gd name="connsiteY2026" fmla="*/ 476631 h 912685"/>
              <a:gd name="connsiteX2027" fmla="*/ 65151 w 1472183"/>
              <a:gd name="connsiteY2027" fmla="*/ 477203 h 912685"/>
              <a:gd name="connsiteX2028" fmla="*/ 63437 w 1472183"/>
              <a:gd name="connsiteY2028" fmla="*/ 476631 h 912685"/>
              <a:gd name="connsiteX2029" fmla="*/ 61722 w 1472183"/>
              <a:gd name="connsiteY2029" fmla="*/ 476060 h 912685"/>
              <a:gd name="connsiteX2030" fmla="*/ 60579 w 1472183"/>
              <a:gd name="connsiteY2030" fmla="*/ 474917 h 912685"/>
              <a:gd name="connsiteX2031" fmla="*/ 58864 w 1472183"/>
              <a:gd name="connsiteY2031" fmla="*/ 474345 h 912685"/>
              <a:gd name="connsiteX2032" fmla="*/ 57721 w 1472183"/>
              <a:gd name="connsiteY2032" fmla="*/ 473202 h 912685"/>
              <a:gd name="connsiteX2033" fmla="*/ 56579 w 1472183"/>
              <a:gd name="connsiteY2033" fmla="*/ 472059 h 912685"/>
              <a:gd name="connsiteX2034" fmla="*/ 56007 w 1472183"/>
              <a:gd name="connsiteY2034" fmla="*/ 470345 h 912685"/>
              <a:gd name="connsiteX2035" fmla="*/ 55436 w 1472183"/>
              <a:gd name="connsiteY2035" fmla="*/ 468630 h 912685"/>
              <a:gd name="connsiteX2036" fmla="*/ 54864 w 1472183"/>
              <a:gd name="connsiteY2036" fmla="*/ 466344 h 912685"/>
              <a:gd name="connsiteX2037" fmla="*/ 54292 w 1472183"/>
              <a:gd name="connsiteY2037" fmla="*/ 464058 h 912685"/>
              <a:gd name="connsiteX2038" fmla="*/ 54292 w 1472183"/>
              <a:gd name="connsiteY2038" fmla="*/ 462344 h 912685"/>
              <a:gd name="connsiteX2039" fmla="*/ 53721 w 1472183"/>
              <a:gd name="connsiteY2039" fmla="*/ 460058 h 912685"/>
              <a:gd name="connsiteX2040" fmla="*/ 53721 w 1472183"/>
              <a:gd name="connsiteY2040" fmla="*/ 458343 h 912685"/>
              <a:gd name="connsiteX2041" fmla="*/ 53150 w 1472183"/>
              <a:gd name="connsiteY2041" fmla="*/ 456629 h 912685"/>
              <a:gd name="connsiteX2042" fmla="*/ 52578 w 1472183"/>
              <a:gd name="connsiteY2042" fmla="*/ 454343 h 912685"/>
              <a:gd name="connsiteX2043" fmla="*/ 51435 w 1472183"/>
              <a:gd name="connsiteY2043" fmla="*/ 452628 h 912685"/>
              <a:gd name="connsiteX2044" fmla="*/ 50292 w 1472183"/>
              <a:gd name="connsiteY2044" fmla="*/ 451485 h 912685"/>
              <a:gd name="connsiteX2045" fmla="*/ 50863 w 1472183"/>
              <a:gd name="connsiteY2045" fmla="*/ 450342 h 912685"/>
              <a:gd name="connsiteX2046" fmla="*/ 50292 w 1472183"/>
              <a:gd name="connsiteY2046" fmla="*/ 448056 h 912685"/>
              <a:gd name="connsiteX2047" fmla="*/ 48006 w 1472183"/>
              <a:gd name="connsiteY2047" fmla="*/ 445770 h 912685"/>
              <a:gd name="connsiteX2048" fmla="*/ 48578 w 1472183"/>
              <a:gd name="connsiteY2048" fmla="*/ 445199 h 912685"/>
              <a:gd name="connsiteX2049" fmla="*/ 50863 w 1472183"/>
              <a:gd name="connsiteY2049" fmla="*/ 444627 h 912685"/>
              <a:gd name="connsiteX2050" fmla="*/ 50863 w 1472183"/>
              <a:gd name="connsiteY2050" fmla="*/ 443484 h 912685"/>
              <a:gd name="connsiteX2051" fmla="*/ 52007 w 1472183"/>
              <a:gd name="connsiteY2051" fmla="*/ 441198 h 912685"/>
              <a:gd name="connsiteX2052" fmla="*/ 50863 w 1472183"/>
              <a:gd name="connsiteY2052" fmla="*/ 438341 h 912685"/>
              <a:gd name="connsiteX2053" fmla="*/ 50863 w 1472183"/>
              <a:gd name="connsiteY2053" fmla="*/ 437769 h 912685"/>
              <a:gd name="connsiteX2054" fmla="*/ 53721 w 1472183"/>
              <a:gd name="connsiteY2054" fmla="*/ 437769 h 912685"/>
              <a:gd name="connsiteX2055" fmla="*/ 52007 w 1472183"/>
              <a:gd name="connsiteY2055" fmla="*/ 434340 h 912685"/>
              <a:gd name="connsiteX2056" fmla="*/ 51435 w 1472183"/>
              <a:gd name="connsiteY2056" fmla="*/ 431483 h 912685"/>
              <a:gd name="connsiteX2057" fmla="*/ 49721 w 1472183"/>
              <a:gd name="connsiteY2057" fmla="*/ 430911 h 912685"/>
              <a:gd name="connsiteX2058" fmla="*/ 49149 w 1472183"/>
              <a:gd name="connsiteY2058" fmla="*/ 429768 h 912685"/>
              <a:gd name="connsiteX2059" fmla="*/ 51435 w 1472183"/>
              <a:gd name="connsiteY2059" fmla="*/ 429197 h 912685"/>
              <a:gd name="connsiteX2060" fmla="*/ 53150 w 1472183"/>
              <a:gd name="connsiteY2060" fmla="*/ 425768 h 912685"/>
              <a:gd name="connsiteX2061" fmla="*/ 56007 w 1472183"/>
              <a:gd name="connsiteY2061" fmla="*/ 424625 h 912685"/>
              <a:gd name="connsiteX2062" fmla="*/ 54864 w 1472183"/>
              <a:gd name="connsiteY2062" fmla="*/ 423482 h 912685"/>
              <a:gd name="connsiteX2063" fmla="*/ 52578 w 1472183"/>
              <a:gd name="connsiteY2063" fmla="*/ 422910 h 912685"/>
              <a:gd name="connsiteX2064" fmla="*/ 53721 w 1472183"/>
              <a:gd name="connsiteY2064" fmla="*/ 420053 h 912685"/>
              <a:gd name="connsiteX2065" fmla="*/ 56007 w 1472183"/>
              <a:gd name="connsiteY2065" fmla="*/ 419481 h 912685"/>
              <a:gd name="connsiteX2066" fmla="*/ 55436 w 1472183"/>
              <a:gd name="connsiteY2066" fmla="*/ 417195 h 912685"/>
              <a:gd name="connsiteX2067" fmla="*/ 56007 w 1472183"/>
              <a:gd name="connsiteY2067" fmla="*/ 416624 h 912685"/>
              <a:gd name="connsiteX2068" fmla="*/ 61722 w 1472183"/>
              <a:gd name="connsiteY2068" fmla="*/ 416624 h 912685"/>
              <a:gd name="connsiteX2069" fmla="*/ 64579 w 1472183"/>
              <a:gd name="connsiteY2069" fmla="*/ 419481 h 912685"/>
              <a:gd name="connsiteX2070" fmla="*/ 65151 w 1472183"/>
              <a:gd name="connsiteY2070" fmla="*/ 418338 h 912685"/>
              <a:gd name="connsiteX2071" fmla="*/ 64579 w 1472183"/>
              <a:gd name="connsiteY2071" fmla="*/ 416052 h 912685"/>
              <a:gd name="connsiteX2072" fmla="*/ 65722 w 1472183"/>
              <a:gd name="connsiteY2072" fmla="*/ 414909 h 912685"/>
              <a:gd name="connsiteX2073" fmla="*/ 67437 w 1472183"/>
              <a:gd name="connsiteY2073" fmla="*/ 414338 h 912685"/>
              <a:gd name="connsiteX2074" fmla="*/ 69723 w 1472183"/>
              <a:gd name="connsiteY2074" fmla="*/ 412623 h 912685"/>
              <a:gd name="connsiteX2075" fmla="*/ 73724 w 1472183"/>
              <a:gd name="connsiteY2075" fmla="*/ 408051 h 912685"/>
              <a:gd name="connsiteX2076" fmla="*/ 76581 w 1472183"/>
              <a:gd name="connsiteY2076" fmla="*/ 408051 h 912685"/>
              <a:gd name="connsiteX2077" fmla="*/ 75438 w 1472183"/>
              <a:gd name="connsiteY2077" fmla="*/ 405765 h 912685"/>
              <a:gd name="connsiteX2078" fmla="*/ 73724 w 1472183"/>
              <a:gd name="connsiteY2078" fmla="*/ 402908 h 912685"/>
              <a:gd name="connsiteX2079" fmla="*/ 97155 w 1472183"/>
              <a:gd name="connsiteY2079" fmla="*/ 395478 h 912685"/>
              <a:gd name="connsiteX2080" fmla="*/ 119443 w 1472183"/>
              <a:gd name="connsiteY2080" fmla="*/ 396050 h 912685"/>
              <a:gd name="connsiteX2081" fmla="*/ 150304 w 1472183"/>
              <a:gd name="connsiteY2081" fmla="*/ 385191 h 912685"/>
              <a:gd name="connsiteX2082" fmla="*/ 208597 w 1472183"/>
              <a:gd name="connsiteY2082" fmla="*/ 386334 h 912685"/>
              <a:gd name="connsiteX2083" fmla="*/ 220599 w 1472183"/>
              <a:gd name="connsiteY2083" fmla="*/ 378905 h 912685"/>
              <a:gd name="connsiteX2084" fmla="*/ 245174 w 1472183"/>
              <a:gd name="connsiteY2084" fmla="*/ 354902 h 912685"/>
              <a:gd name="connsiteX2085" fmla="*/ 254317 w 1472183"/>
              <a:gd name="connsiteY2085" fmla="*/ 351473 h 912685"/>
              <a:gd name="connsiteX2086" fmla="*/ 280035 w 1472183"/>
              <a:gd name="connsiteY2086" fmla="*/ 332613 h 912685"/>
              <a:gd name="connsiteX2087" fmla="*/ 316611 w 1472183"/>
              <a:gd name="connsiteY2087" fmla="*/ 310325 h 912685"/>
              <a:gd name="connsiteX2088" fmla="*/ 319468 w 1472183"/>
              <a:gd name="connsiteY2088" fmla="*/ 310325 h 912685"/>
              <a:gd name="connsiteX2089" fmla="*/ 322326 w 1472183"/>
              <a:gd name="connsiteY2089" fmla="*/ 308039 h 912685"/>
              <a:gd name="connsiteX2090" fmla="*/ 326898 w 1472183"/>
              <a:gd name="connsiteY2090" fmla="*/ 307467 h 912685"/>
              <a:gd name="connsiteX2091" fmla="*/ 329184 w 1472183"/>
              <a:gd name="connsiteY2091" fmla="*/ 304610 h 912685"/>
              <a:gd name="connsiteX2092" fmla="*/ 333756 w 1472183"/>
              <a:gd name="connsiteY2092" fmla="*/ 300609 h 912685"/>
              <a:gd name="connsiteX2093" fmla="*/ 336613 w 1472183"/>
              <a:gd name="connsiteY2093" fmla="*/ 296609 h 912685"/>
              <a:gd name="connsiteX2094" fmla="*/ 338328 w 1472183"/>
              <a:gd name="connsiteY2094" fmla="*/ 294894 h 912685"/>
              <a:gd name="connsiteX2095" fmla="*/ 339471 w 1472183"/>
              <a:gd name="connsiteY2095" fmla="*/ 294894 h 912685"/>
              <a:gd name="connsiteX2096" fmla="*/ 342329 w 1472183"/>
              <a:gd name="connsiteY2096" fmla="*/ 296609 h 912685"/>
              <a:gd name="connsiteX2097" fmla="*/ 344614 w 1472183"/>
              <a:gd name="connsiteY2097" fmla="*/ 296037 h 912685"/>
              <a:gd name="connsiteX2098" fmla="*/ 348615 w 1472183"/>
              <a:gd name="connsiteY2098" fmla="*/ 297180 h 912685"/>
              <a:gd name="connsiteX2099" fmla="*/ 350330 w 1472183"/>
              <a:gd name="connsiteY2099" fmla="*/ 296037 h 912685"/>
              <a:gd name="connsiteX2100" fmla="*/ 352044 w 1472183"/>
              <a:gd name="connsiteY2100" fmla="*/ 296037 h 912685"/>
              <a:gd name="connsiteX2101" fmla="*/ 352616 w 1472183"/>
              <a:gd name="connsiteY2101" fmla="*/ 296609 h 912685"/>
              <a:gd name="connsiteX2102" fmla="*/ 357759 w 1472183"/>
              <a:gd name="connsiteY2102" fmla="*/ 298895 h 912685"/>
              <a:gd name="connsiteX2103" fmla="*/ 359474 w 1472183"/>
              <a:gd name="connsiteY2103" fmla="*/ 298895 h 912685"/>
              <a:gd name="connsiteX2104" fmla="*/ 361188 w 1472183"/>
              <a:gd name="connsiteY2104" fmla="*/ 297752 h 912685"/>
              <a:gd name="connsiteX2105" fmla="*/ 362331 w 1472183"/>
              <a:gd name="connsiteY2105" fmla="*/ 297180 h 912685"/>
              <a:gd name="connsiteX2106" fmla="*/ 365188 w 1472183"/>
              <a:gd name="connsiteY2106" fmla="*/ 294323 h 912685"/>
              <a:gd name="connsiteX2107" fmla="*/ 366903 w 1472183"/>
              <a:gd name="connsiteY2107" fmla="*/ 293180 h 912685"/>
              <a:gd name="connsiteX2108" fmla="*/ 369189 w 1472183"/>
              <a:gd name="connsiteY2108" fmla="*/ 292608 h 912685"/>
              <a:gd name="connsiteX2109" fmla="*/ 370904 w 1472183"/>
              <a:gd name="connsiteY2109" fmla="*/ 291465 h 912685"/>
              <a:gd name="connsiteX2110" fmla="*/ 370332 w 1472183"/>
              <a:gd name="connsiteY2110" fmla="*/ 289751 h 912685"/>
              <a:gd name="connsiteX2111" fmla="*/ 369189 w 1472183"/>
              <a:gd name="connsiteY2111" fmla="*/ 289179 h 912685"/>
              <a:gd name="connsiteX2112" fmla="*/ 372618 w 1472183"/>
              <a:gd name="connsiteY2112" fmla="*/ 285179 h 912685"/>
              <a:gd name="connsiteX2113" fmla="*/ 374333 w 1472183"/>
              <a:gd name="connsiteY2113" fmla="*/ 284607 h 912685"/>
              <a:gd name="connsiteX2114" fmla="*/ 377190 w 1472183"/>
              <a:gd name="connsiteY2114" fmla="*/ 285179 h 912685"/>
              <a:gd name="connsiteX2115" fmla="*/ 377762 w 1472183"/>
              <a:gd name="connsiteY2115" fmla="*/ 284607 h 912685"/>
              <a:gd name="connsiteX2116" fmla="*/ 377190 w 1472183"/>
              <a:gd name="connsiteY2116" fmla="*/ 283464 h 912685"/>
              <a:gd name="connsiteX2117" fmla="*/ 378333 w 1472183"/>
              <a:gd name="connsiteY2117" fmla="*/ 282321 h 912685"/>
              <a:gd name="connsiteX2118" fmla="*/ 381191 w 1472183"/>
              <a:gd name="connsiteY2118" fmla="*/ 282321 h 912685"/>
              <a:gd name="connsiteX2119" fmla="*/ 383476 w 1472183"/>
              <a:gd name="connsiteY2119" fmla="*/ 282321 h 912685"/>
              <a:gd name="connsiteX2120" fmla="*/ 385191 w 1472183"/>
              <a:gd name="connsiteY2120" fmla="*/ 281750 h 912685"/>
              <a:gd name="connsiteX2121" fmla="*/ 387477 w 1472183"/>
              <a:gd name="connsiteY2121" fmla="*/ 279464 h 912685"/>
              <a:gd name="connsiteX2122" fmla="*/ 390334 w 1472183"/>
              <a:gd name="connsiteY2122" fmla="*/ 275463 h 912685"/>
              <a:gd name="connsiteX2123" fmla="*/ 392621 w 1472183"/>
              <a:gd name="connsiteY2123" fmla="*/ 273177 h 912685"/>
              <a:gd name="connsiteX2124" fmla="*/ 393763 w 1472183"/>
              <a:gd name="connsiteY2124" fmla="*/ 272034 h 912685"/>
              <a:gd name="connsiteX2125" fmla="*/ 397192 w 1472183"/>
              <a:gd name="connsiteY2125" fmla="*/ 268034 h 912685"/>
              <a:gd name="connsiteX2126" fmla="*/ 397764 w 1472183"/>
              <a:gd name="connsiteY2126" fmla="*/ 266319 h 912685"/>
              <a:gd name="connsiteX2127" fmla="*/ 395478 w 1472183"/>
              <a:gd name="connsiteY2127" fmla="*/ 262890 h 912685"/>
              <a:gd name="connsiteX2128" fmla="*/ 394907 w 1472183"/>
              <a:gd name="connsiteY2128" fmla="*/ 261176 h 912685"/>
              <a:gd name="connsiteX2129" fmla="*/ 394907 w 1472183"/>
              <a:gd name="connsiteY2129" fmla="*/ 260033 h 912685"/>
              <a:gd name="connsiteX2130" fmla="*/ 395478 w 1472183"/>
              <a:gd name="connsiteY2130" fmla="*/ 257747 h 912685"/>
              <a:gd name="connsiteX2131" fmla="*/ 394335 w 1472183"/>
              <a:gd name="connsiteY2131" fmla="*/ 254318 h 912685"/>
              <a:gd name="connsiteX2132" fmla="*/ 392621 w 1472183"/>
              <a:gd name="connsiteY2132" fmla="*/ 252603 h 912685"/>
              <a:gd name="connsiteX2133" fmla="*/ 392049 w 1472183"/>
              <a:gd name="connsiteY2133" fmla="*/ 251460 h 912685"/>
              <a:gd name="connsiteX2134" fmla="*/ 392621 w 1472183"/>
              <a:gd name="connsiteY2134" fmla="*/ 249746 h 912685"/>
              <a:gd name="connsiteX2135" fmla="*/ 394907 w 1472183"/>
              <a:gd name="connsiteY2135" fmla="*/ 248603 h 912685"/>
              <a:gd name="connsiteX2136" fmla="*/ 395478 w 1472183"/>
              <a:gd name="connsiteY2136" fmla="*/ 244031 h 912685"/>
              <a:gd name="connsiteX2137" fmla="*/ 397192 w 1472183"/>
              <a:gd name="connsiteY2137" fmla="*/ 241745 h 912685"/>
              <a:gd name="connsiteX2138" fmla="*/ 396621 w 1472183"/>
              <a:gd name="connsiteY2138" fmla="*/ 240030 h 912685"/>
              <a:gd name="connsiteX2139" fmla="*/ 396050 w 1472183"/>
              <a:gd name="connsiteY2139" fmla="*/ 237173 h 912685"/>
              <a:gd name="connsiteX2140" fmla="*/ 397192 w 1472183"/>
              <a:gd name="connsiteY2140" fmla="*/ 234315 h 912685"/>
              <a:gd name="connsiteX2141" fmla="*/ 401193 w 1472183"/>
              <a:gd name="connsiteY2141" fmla="*/ 230315 h 912685"/>
              <a:gd name="connsiteX2142" fmla="*/ 404622 w 1472183"/>
              <a:gd name="connsiteY2142" fmla="*/ 230315 h 912685"/>
              <a:gd name="connsiteX2143" fmla="*/ 405765 w 1472183"/>
              <a:gd name="connsiteY2143" fmla="*/ 229172 h 912685"/>
              <a:gd name="connsiteX2144" fmla="*/ 407480 w 1472183"/>
              <a:gd name="connsiteY2144" fmla="*/ 224600 h 912685"/>
              <a:gd name="connsiteX2145" fmla="*/ 408622 w 1472183"/>
              <a:gd name="connsiteY2145" fmla="*/ 223457 h 912685"/>
              <a:gd name="connsiteX2146" fmla="*/ 410337 w 1472183"/>
              <a:gd name="connsiteY2146" fmla="*/ 223457 h 912685"/>
              <a:gd name="connsiteX2147" fmla="*/ 412051 w 1472183"/>
              <a:gd name="connsiteY2147" fmla="*/ 223457 h 912685"/>
              <a:gd name="connsiteX2148" fmla="*/ 416624 w 1472183"/>
              <a:gd name="connsiteY2148" fmla="*/ 221742 h 912685"/>
              <a:gd name="connsiteX2149" fmla="*/ 417767 w 1472183"/>
              <a:gd name="connsiteY2149" fmla="*/ 217170 h 912685"/>
              <a:gd name="connsiteX2150" fmla="*/ 418909 w 1472183"/>
              <a:gd name="connsiteY2150" fmla="*/ 217170 h 912685"/>
              <a:gd name="connsiteX2151" fmla="*/ 420624 w 1472183"/>
              <a:gd name="connsiteY2151" fmla="*/ 218313 h 912685"/>
              <a:gd name="connsiteX2152" fmla="*/ 422338 w 1472183"/>
              <a:gd name="connsiteY2152" fmla="*/ 217742 h 912685"/>
              <a:gd name="connsiteX2153" fmla="*/ 425196 w 1472183"/>
              <a:gd name="connsiteY2153" fmla="*/ 218313 h 912685"/>
              <a:gd name="connsiteX2154" fmla="*/ 426911 w 1472183"/>
              <a:gd name="connsiteY2154" fmla="*/ 217170 h 912685"/>
              <a:gd name="connsiteX2155" fmla="*/ 427482 w 1472183"/>
              <a:gd name="connsiteY2155" fmla="*/ 215456 h 912685"/>
              <a:gd name="connsiteX2156" fmla="*/ 426911 w 1472183"/>
              <a:gd name="connsiteY2156" fmla="*/ 213741 h 912685"/>
              <a:gd name="connsiteX2157" fmla="*/ 427482 w 1472183"/>
              <a:gd name="connsiteY2157" fmla="*/ 212027 h 912685"/>
              <a:gd name="connsiteX2158" fmla="*/ 429768 w 1472183"/>
              <a:gd name="connsiteY2158" fmla="*/ 212027 h 912685"/>
              <a:gd name="connsiteX2159" fmla="*/ 431483 w 1472183"/>
              <a:gd name="connsiteY2159" fmla="*/ 211455 h 912685"/>
              <a:gd name="connsiteX2160" fmla="*/ 433197 w 1472183"/>
              <a:gd name="connsiteY2160" fmla="*/ 208598 h 912685"/>
              <a:gd name="connsiteX2161" fmla="*/ 436626 w 1472183"/>
              <a:gd name="connsiteY2161" fmla="*/ 210884 h 912685"/>
              <a:gd name="connsiteX2162" fmla="*/ 437197 w 1472183"/>
              <a:gd name="connsiteY2162" fmla="*/ 208598 h 912685"/>
              <a:gd name="connsiteX2163" fmla="*/ 438341 w 1472183"/>
              <a:gd name="connsiteY2163" fmla="*/ 207454 h 912685"/>
              <a:gd name="connsiteX2164" fmla="*/ 440055 w 1472183"/>
              <a:gd name="connsiteY2164" fmla="*/ 206883 h 912685"/>
              <a:gd name="connsiteX2165" fmla="*/ 442913 w 1472183"/>
              <a:gd name="connsiteY2165" fmla="*/ 207454 h 912685"/>
              <a:gd name="connsiteX2166" fmla="*/ 444627 w 1472183"/>
              <a:gd name="connsiteY2166" fmla="*/ 208026 h 912685"/>
              <a:gd name="connsiteX2167" fmla="*/ 446342 w 1472183"/>
              <a:gd name="connsiteY2167" fmla="*/ 208026 h 912685"/>
              <a:gd name="connsiteX2168" fmla="*/ 448056 w 1472183"/>
              <a:gd name="connsiteY2168" fmla="*/ 205169 h 912685"/>
              <a:gd name="connsiteX2169" fmla="*/ 450913 w 1472183"/>
              <a:gd name="connsiteY2169" fmla="*/ 202883 h 912685"/>
              <a:gd name="connsiteX2170" fmla="*/ 452628 w 1472183"/>
              <a:gd name="connsiteY2170" fmla="*/ 201168 h 912685"/>
              <a:gd name="connsiteX2171" fmla="*/ 458914 w 1472183"/>
              <a:gd name="connsiteY2171" fmla="*/ 198882 h 912685"/>
              <a:gd name="connsiteX2172" fmla="*/ 460629 w 1472183"/>
              <a:gd name="connsiteY2172" fmla="*/ 198311 h 912685"/>
              <a:gd name="connsiteX2173" fmla="*/ 462343 w 1472183"/>
              <a:gd name="connsiteY2173" fmla="*/ 198882 h 912685"/>
              <a:gd name="connsiteX2174" fmla="*/ 463487 w 1472183"/>
              <a:gd name="connsiteY2174" fmla="*/ 198311 h 912685"/>
              <a:gd name="connsiteX2175" fmla="*/ 466344 w 1472183"/>
              <a:gd name="connsiteY2175" fmla="*/ 192596 h 912685"/>
              <a:gd name="connsiteX2176" fmla="*/ 468059 w 1472183"/>
              <a:gd name="connsiteY2176" fmla="*/ 190310 h 912685"/>
              <a:gd name="connsiteX2177" fmla="*/ 469201 w 1472183"/>
              <a:gd name="connsiteY2177" fmla="*/ 190310 h 912685"/>
              <a:gd name="connsiteX2178" fmla="*/ 470916 w 1472183"/>
              <a:gd name="connsiteY2178" fmla="*/ 190881 h 912685"/>
              <a:gd name="connsiteX2179" fmla="*/ 472059 w 1472183"/>
              <a:gd name="connsiteY2179" fmla="*/ 190881 h 912685"/>
              <a:gd name="connsiteX2180" fmla="*/ 473202 w 1472183"/>
              <a:gd name="connsiteY2180" fmla="*/ 190310 h 912685"/>
              <a:gd name="connsiteX2181" fmla="*/ 473774 w 1472183"/>
              <a:gd name="connsiteY2181" fmla="*/ 189738 h 912685"/>
              <a:gd name="connsiteX2182" fmla="*/ 473202 w 1472183"/>
              <a:gd name="connsiteY2182" fmla="*/ 187452 h 912685"/>
              <a:gd name="connsiteX2183" fmla="*/ 474345 w 1472183"/>
              <a:gd name="connsiteY2183" fmla="*/ 184023 h 912685"/>
              <a:gd name="connsiteX2184" fmla="*/ 473202 w 1472183"/>
              <a:gd name="connsiteY2184" fmla="*/ 181166 h 912685"/>
              <a:gd name="connsiteX2185" fmla="*/ 472630 w 1472183"/>
              <a:gd name="connsiteY2185" fmla="*/ 178879 h 912685"/>
              <a:gd name="connsiteX2186" fmla="*/ 474345 w 1472183"/>
              <a:gd name="connsiteY2186" fmla="*/ 176594 h 912685"/>
              <a:gd name="connsiteX2187" fmla="*/ 475488 w 1472183"/>
              <a:gd name="connsiteY2187" fmla="*/ 173165 h 912685"/>
              <a:gd name="connsiteX2188" fmla="*/ 476631 w 1472183"/>
              <a:gd name="connsiteY2188" fmla="*/ 170879 h 912685"/>
              <a:gd name="connsiteX2189" fmla="*/ 478346 w 1472183"/>
              <a:gd name="connsiteY2189" fmla="*/ 166307 h 912685"/>
              <a:gd name="connsiteX2190" fmla="*/ 479488 w 1472183"/>
              <a:gd name="connsiteY2190" fmla="*/ 164592 h 912685"/>
              <a:gd name="connsiteX2191" fmla="*/ 484632 w 1472183"/>
              <a:gd name="connsiteY2191" fmla="*/ 164021 h 912685"/>
              <a:gd name="connsiteX2192" fmla="*/ 485204 w 1472183"/>
              <a:gd name="connsiteY2192" fmla="*/ 163449 h 912685"/>
              <a:gd name="connsiteX2193" fmla="*/ 484632 w 1472183"/>
              <a:gd name="connsiteY2193" fmla="*/ 161735 h 912685"/>
              <a:gd name="connsiteX2194" fmla="*/ 485204 w 1472183"/>
              <a:gd name="connsiteY2194" fmla="*/ 160592 h 912685"/>
              <a:gd name="connsiteX2195" fmla="*/ 489775 w 1472183"/>
              <a:gd name="connsiteY2195" fmla="*/ 157734 h 912685"/>
              <a:gd name="connsiteX2196" fmla="*/ 493205 w 1472183"/>
              <a:gd name="connsiteY2196" fmla="*/ 156591 h 912685"/>
              <a:gd name="connsiteX2197" fmla="*/ 496634 w 1472183"/>
              <a:gd name="connsiteY2197" fmla="*/ 156591 h 912685"/>
              <a:gd name="connsiteX2198" fmla="*/ 503492 w 1472183"/>
              <a:gd name="connsiteY2198" fmla="*/ 157163 h 912685"/>
              <a:gd name="connsiteX2199" fmla="*/ 504634 w 1472183"/>
              <a:gd name="connsiteY2199" fmla="*/ 156020 h 912685"/>
              <a:gd name="connsiteX2200" fmla="*/ 506349 w 1472183"/>
              <a:gd name="connsiteY2200" fmla="*/ 154877 h 912685"/>
              <a:gd name="connsiteX2201" fmla="*/ 507492 w 1472183"/>
              <a:gd name="connsiteY2201" fmla="*/ 152591 h 912685"/>
              <a:gd name="connsiteX2202" fmla="*/ 507492 w 1472183"/>
              <a:gd name="connsiteY2202" fmla="*/ 150876 h 912685"/>
              <a:gd name="connsiteX2203" fmla="*/ 508063 w 1472183"/>
              <a:gd name="connsiteY2203" fmla="*/ 146304 h 912685"/>
              <a:gd name="connsiteX2204" fmla="*/ 510921 w 1472183"/>
              <a:gd name="connsiteY2204" fmla="*/ 141732 h 912685"/>
              <a:gd name="connsiteX2205" fmla="*/ 514350 w 1472183"/>
              <a:gd name="connsiteY2205" fmla="*/ 138875 h 912685"/>
              <a:gd name="connsiteX2206" fmla="*/ 516064 w 1472183"/>
              <a:gd name="connsiteY2206" fmla="*/ 136017 h 912685"/>
              <a:gd name="connsiteX2207" fmla="*/ 517208 w 1472183"/>
              <a:gd name="connsiteY2207" fmla="*/ 135446 h 912685"/>
              <a:gd name="connsiteX2208" fmla="*/ 519493 w 1472183"/>
              <a:gd name="connsiteY2208" fmla="*/ 136589 h 912685"/>
              <a:gd name="connsiteX2209" fmla="*/ 521208 w 1472183"/>
              <a:gd name="connsiteY2209" fmla="*/ 136017 h 912685"/>
              <a:gd name="connsiteX2210" fmla="*/ 522922 w 1472183"/>
              <a:gd name="connsiteY2210" fmla="*/ 134303 h 912685"/>
              <a:gd name="connsiteX2211" fmla="*/ 526351 w 1472183"/>
              <a:gd name="connsiteY2211" fmla="*/ 130874 h 912685"/>
              <a:gd name="connsiteX2212" fmla="*/ 528066 w 1472183"/>
              <a:gd name="connsiteY2212" fmla="*/ 125730 h 912685"/>
              <a:gd name="connsiteX2213" fmla="*/ 529209 w 1472183"/>
              <a:gd name="connsiteY2213" fmla="*/ 124587 h 912685"/>
              <a:gd name="connsiteX2214" fmla="*/ 530924 w 1472183"/>
              <a:gd name="connsiteY2214" fmla="*/ 124016 h 912685"/>
              <a:gd name="connsiteX2215" fmla="*/ 530352 w 1472183"/>
              <a:gd name="connsiteY2215" fmla="*/ 128016 h 912685"/>
              <a:gd name="connsiteX2216" fmla="*/ 530924 w 1472183"/>
              <a:gd name="connsiteY2216" fmla="*/ 132588 h 912685"/>
              <a:gd name="connsiteX2217" fmla="*/ 530352 w 1472183"/>
              <a:gd name="connsiteY2217" fmla="*/ 134874 h 912685"/>
              <a:gd name="connsiteX2218" fmla="*/ 528066 w 1472183"/>
              <a:gd name="connsiteY2218" fmla="*/ 137732 h 912685"/>
              <a:gd name="connsiteX2219" fmla="*/ 526351 w 1472183"/>
              <a:gd name="connsiteY2219" fmla="*/ 141732 h 912685"/>
              <a:gd name="connsiteX2220" fmla="*/ 525209 w 1472183"/>
              <a:gd name="connsiteY2220" fmla="*/ 144590 h 912685"/>
              <a:gd name="connsiteX2221" fmla="*/ 524066 w 1472183"/>
              <a:gd name="connsiteY2221" fmla="*/ 147447 h 912685"/>
              <a:gd name="connsiteX2222" fmla="*/ 524066 w 1472183"/>
              <a:gd name="connsiteY2222" fmla="*/ 149162 h 912685"/>
              <a:gd name="connsiteX2223" fmla="*/ 524637 w 1472183"/>
              <a:gd name="connsiteY2223" fmla="*/ 151448 h 912685"/>
              <a:gd name="connsiteX2224" fmla="*/ 526923 w 1472183"/>
              <a:gd name="connsiteY2224" fmla="*/ 154305 h 912685"/>
              <a:gd name="connsiteX2225" fmla="*/ 528638 w 1472183"/>
              <a:gd name="connsiteY2225" fmla="*/ 157163 h 912685"/>
              <a:gd name="connsiteX2226" fmla="*/ 529780 w 1472183"/>
              <a:gd name="connsiteY2226" fmla="*/ 161163 h 912685"/>
              <a:gd name="connsiteX2227" fmla="*/ 530352 w 1472183"/>
              <a:gd name="connsiteY2227" fmla="*/ 162878 h 912685"/>
              <a:gd name="connsiteX2228" fmla="*/ 530352 w 1472183"/>
              <a:gd name="connsiteY2228" fmla="*/ 164592 h 912685"/>
              <a:gd name="connsiteX2229" fmla="*/ 527495 w 1472183"/>
              <a:gd name="connsiteY2229" fmla="*/ 170879 h 912685"/>
              <a:gd name="connsiteX2230" fmla="*/ 528066 w 1472183"/>
              <a:gd name="connsiteY2230" fmla="*/ 173165 h 912685"/>
              <a:gd name="connsiteX2231" fmla="*/ 529209 w 1472183"/>
              <a:gd name="connsiteY2231" fmla="*/ 174879 h 912685"/>
              <a:gd name="connsiteX2232" fmla="*/ 532638 w 1472183"/>
              <a:gd name="connsiteY2232" fmla="*/ 178879 h 912685"/>
              <a:gd name="connsiteX2233" fmla="*/ 536638 w 1472183"/>
              <a:gd name="connsiteY2233" fmla="*/ 180023 h 912685"/>
              <a:gd name="connsiteX2234" fmla="*/ 540639 w 1472183"/>
              <a:gd name="connsiteY2234" fmla="*/ 180594 h 912685"/>
              <a:gd name="connsiteX2235" fmla="*/ 541211 w 1472183"/>
              <a:gd name="connsiteY2235" fmla="*/ 181737 h 912685"/>
              <a:gd name="connsiteX2236" fmla="*/ 541782 w 1472183"/>
              <a:gd name="connsiteY2236" fmla="*/ 185166 h 912685"/>
              <a:gd name="connsiteX2237" fmla="*/ 540639 w 1472183"/>
              <a:gd name="connsiteY2237" fmla="*/ 189738 h 912685"/>
              <a:gd name="connsiteX2238" fmla="*/ 538925 w 1472183"/>
              <a:gd name="connsiteY2238" fmla="*/ 193167 h 912685"/>
              <a:gd name="connsiteX2239" fmla="*/ 532067 w 1472183"/>
              <a:gd name="connsiteY2239" fmla="*/ 200597 h 912685"/>
              <a:gd name="connsiteX2240" fmla="*/ 531495 w 1472183"/>
              <a:gd name="connsiteY2240" fmla="*/ 202311 h 912685"/>
              <a:gd name="connsiteX2241" fmla="*/ 532067 w 1472183"/>
              <a:gd name="connsiteY2241" fmla="*/ 204026 h 912685"/>
              <a:gd name="connsiteX2242" fmla="*/ 534924 w 1472183"/>
              <a:gd name="connsiteY2242" fmla="*/ 206883 h 912685"/>
              <a:gd name="connsiteX2243" fmla="*/ 536638 w 1472183"/>
              <a:gd name="connsiteY2243" fmla="*/ 207454 h 912685"/>
              <a:gd name="connsiteX2244" fmla="*/ 542354 w 1472183"/>
              <a:gd name="connsiteY2244" fmla="*/ 207454 h 912685"/>
              <a:gd name="connsiteX2245" fmla="*/ 544068 w 1472183"/>
              <a:gd name="connsiteY2245" fmla="*/ 208026 h 912685"/>
              <a:gd name="connsiteX2246" fmla="*/ 545783 w 1472183"/>
              <a:gd name="connsiteY2246" fmla="*/ 209169 h 912685"/>
              <a:gd name="connsiteX2247" fmla="*/ 547497 w 1472183"/>
              <a:gd name="connsiteY2247" fmla="*/ 215456 h 912685"/>
              <a:gd name="connsiteX2248" fmla="*/ 546926 w 1472183"/>
              <a:gd name="connsiteY2248" fmla="*/ 218885 h 912685"/>
              <a:gd name="connsiteX2249" fmla="*/ 545783 w 1472183"/>
              <a:gd name="connsiteY2249" fmla="*/ 220599 h 912685"/>
              <a:gd name="connsiteX2250" fmla="*/ 543497 w 1472183"/>
              <a:gd name="connsiteY2250" fmla="*/ 221742 h 912685"/>
              <a:gd name="connsiteX2251" fmla="*/ 539496 w 1472183"/>
              <a:gd name="connsiteY2251" fmla="*/ 223457 h 912685"/>
              <a:gd name="connsiteX2252" fmla="*/ 537210 w 1472183"/>
              <a:gd name="connsiteY2252" fmla="*/ 226886 h 912685"/>
              <a:gd name="connsiteX2253" fmla="*/ 535496 w 1472183"/>
              <a:gd name="connsiteY2253" fmla="*/ 229743 h 912685"/>
              <a:gd name="connsiteX2254" fmla="*/ 534353 w 1472183"/>
              <a:gd name="connsiteY2254" fmla="*/ 230315 h 912685"/>
              <a:gd name="connsiteX2255" fmla="*/ 529209 w 1472183"/>
              <a:gd name="connsiteY2255" fmla="*/ 230315 h 912685"/>
              <a:gd name="connsiteX2256" fmla="*/ 528066 w 1472183"/>
              <a:gd name="connsiteY2256" fmla="*/ 231458 h 912685"/>
              <a:gd name="connsiteX2257" fmla="*/ 526351 w 1472183"/>
              <a:gd name="connsiteY2257" fmla="*/ 233172 h 912685"/>
              <a:gd name="connsiteX2258" fmla="*/ 525780 w 1472183"/>
              <a:gd name="connsiteY2258" fmla="*/ 235458 h 912685"/>
              <a:gd name="connsiteX2259" fmla="*/ 527495 w 1472183"/>
              <a:gd name="connsiteY2259" fmla="*/ 239459 h 912685"/>
              <a:gd name="connsiteX2260" fmla="*/ 529209 w 1472183"/>
              <a:gd name="connsiteY2260" fmla="*/ 240030 h 912685"/>
              <a:gd name="connsiteX2261" fmla="*/ 535496 w 1472183"/>
              <a:gd name="connsiteY2261" fmla="*/ 236029 h 912685"/>
              <a:gd name="connsiteX2262" fmla="*/ 536638 w 1472183"/>
              <a:gd name="connsiteY2262" fmla="*/ 236029 h 912685"/>
              <a:gd name="connsiteX2263" fmla="*/ 538925 w 1472183"/>
              <a:gd name="connsiteY2263" fmla="*/ 237173 h 912685"/>
              <a:gd name="connsiteX2264" fmla="*/ 540068 w 1472183"/>
              <a:gd name="connsiteY2264" fmla="*/ 238316 h 912685"/>
              <a:gd name="connsiteX2265" fmla="*/ 540639 w 1472183"/>
              <a:gd name="connsiteY2265" fmla="*/ 239459 h 912685"/>
              <a:gd name="connsiteX2266" fmla="*/ 541211 w 1472183"/>
              <a:gd name="connsiteY2266" fmla="*/ 241173 h 912685"/>
              <a:gd name="connsiteX2267" fmla="*/ 540068 w 1472183"/>
              <a:gd name="connsiteY2267" fmla="*/ 244031 h 912685"/>
              <a:gd name="connsiteX2268" fmla="*/ 537782 w 1472183"/>
              <a:gd name="connsiteY2268" fmla="*/ 248603 h 912685"/>
              <a:gd name="connsiteX2269" fmla="*/ 535496 w 1472183"/>
              <a:gd name="connsiteY2269" fmla="*/ 252032 h 912685"/>
              <a:gd name="connsiteX2270" fmla="*/ 533209 w 1472183"/>
              <a:gd name="connsiteY2270" fmla="*/ 253746 h 912685"/>
              <a:gd name="connsiteX2271" fmla="*/ 532067 w 1472183"/>
              <a:gd name="connsiteY2271" fmla="*/ 253746 h 912685"/>
              <a:gd name="connsiteX2272" fmla="*/ 526923 w 1472183"/>
              <a:gd name="connsiteY2272" fmla="*/ 253175 h 912685"/>
              <a:gd name="connsiteX2273" fmla="*/ 523494 w 1472183"/>
              <a:gd name="connsiteY2273" fmla="*/ 253175 h 912685"/>
              <a:gd name="connsiteX2274" fmla="*/ 521780 w 1472183"/>
              <a:gd name="connsiteY2274" fmla="*/ 254318 h 912685"/>
              <a:gd name="connsiteX2275" fmla="*/ 518922 w 1472183"/>
              <a:gd name="connsiteY2275" fmla="*/ 256604 h 912685"/>
              <a:gd name="connsiteX2276" fmla="*/ 517779 w 1472183"/>
              <a:gd name="connsiteY2276" fmla="*/ 258890 h 912685"/>
              <a:gd name="connsiteX2277" fmla="*/ 518922 w 1472183"/>
              <a:gd name="connsiteY2277" fmla="*/ 263462 h 912685"/>
              <a:gd name="connsiteX2278" fmla="*/ 521208 w 1472183"/>
              <a:gd name="connsiteY2278" fmla="*/ 265176 h 912685"/>
              <a:gd name="connsiteX2279" fmla="*/ 524066 w 1472183"/>
              <a:gd name="connsiteY2279" fmla="*/ 266319 h 912685"/>
              <a:gd name="connsiteX2280" fmla="*/ 527495 w 1472183"/>
              <a:gd name="connsiteY2280" fmla="*/ 266319 h 912685"/>
              <a:gd name="connsiteX2281" fmla="*/ 532067 w 1472183"/>
              <a:gd name="connsiteY2281" fmla="*/ 265176 h 912685"/>
              <a:gd name="connsiteX2282" fmla="*/ 533781 w 1472183"/>
              <a:gd name="connsiteY2282" fmla="*/ 265176 h 912685"/>
              <a:gd name="connsiteX2283" fmla="*/ 537782 w 1472183"/>
              <a:gd name="connsiteY2283" fmla="*/ 269748 h 912685"/>
              <a:gd name="connsiteX2284" fmla="*/ 540068 w 1472183"/>
              <a:gd name="connsiteY2284" fmla="*/ 271463 h 912685"/>
              <a:gd name="connsiteX2285" fmla="*/ 542354 w 1472183"/>
              <a:gd name="connsiteY2285" fmla="*/ 271463 h 912685"/>
              <a:gd name="connsiteX2286" fmla="*/ 542925 w 1472183"/>
              <a:gd name="connsiteY2286" fmla="*/ 273749 h 912685"/>
              <a:gd name="connsiteX2287" fmla="*/ 541782 w 1472183"/>
              <a:gd name="connsiteY2287" fmla="*/ 276606 h 912685"/>
              <a:gd name="connsiteX2288" fmla="*/ 540639 w 1472183"/>
              <a:gd name="connsiteY2288" fmla="*/ 278321 h 912685"/>
              <a:gd name="connsiteX2289" fmla="*/ 536067 w 1472183"/>
              <a:gd name="connsiteY2289" fmla="*/ 281178 h 912685"/>
              <a:gd name="connsiteX2290" fmla="*/ 534353 w 1472183"/>
              <a:gd name="connsiteY2290" fmla="*/ 284607 h 912685"/>
              <a:gd name="connsiteX2291" fmla="*/ 533781 w 1472183"/>
              <a:gd name="connsiteY2291" fmla="*/ 288036 h 912685"/>
              <a:gd name="connsiteX2292" fmla="*/ 537782 w 1472183"/>
              <a:gd name="connsiteY2292" fmla="*/ 290322 h 912685"/>
              <a:gd name="connsiteX2293" fmla="*/ 537782 w 1472183"/>
              <a:gd name="connsiteY2293" fmla="*/ 291465 h 912685"/>
              <a:gd name="connsiteX2294" fmla="*/ 554355 w 1472183"/>
              <a:gd name="connsiteY2294" fmla="*/ 290894 h 912685"/>
              <a:gd name="connsiteX2295" fmla="*/ 568643 w 1472183"/>
              <a:gd name="connsiteY2295" fmla="*/ 290894 h 912685"/>
              <a:gd name="connsiteX2296" fmla="*/ 584645 w 1472183"/>
              <a:gd name="connsiteY2296" fmla="*/ 286322 h 912685"/>
              <a:gd name="connsiteX2297" fmla="*/ 590931 w 1472183"/>
              <a:gd name="connsiteY2297" fmla="*/ 294323 h 912685"/>
              <a:gd name="connsiteX2298" fmla="*/ 592074 w 1472183"/>
              <a:gd name="connsiteY2298" fmla="*/ 326327 h 912685"/>
              <a:gd name="connsiteX2299" fmla="*/ 608647 w 1472183"/>
              <a:gd name="connsiteY2299" fmla="*/ 322898 h 912685"/>
              <a:gd name="connsiteX2300" fmla="*/ 617792 w 1472183"/>
              <a:gd name="connsiteY2300" fmla="*/ 326327 h 912685"/>
              <a:gd name="connsiteX2301" fmla="*/ 628079 w 1472183"/>
              <a:gd name="connsiteY2301" fmla="*/ 338900 h 912685"/>
              <a:gd name="connsiteX2302" fmla="*/ 652653 w 1472183"/>
              <a:gd name="connsiteY2302" fmla="*/ 344615 h 912685"/>
              <a:gd name="connsiteX2303" fmla="*/ 676084 w 1472183"/>
              <a:gd name="connsiteY2303" fmla="*/ 351473 h 912685"/>
              <a:gd name="connsiteX2304" fmla="*/ 678371 w 1472183"/>
              <a:gd name="connsiteY2304" fmla="*/ 349758 h 912685"/>
              <a:gd name="connsiteX2305" fmla="*/ 680657 w 1472183"/>
              <a:gd name="connsiteY2305" fmla="*/ 349187 h 912685"/>
              <a:gd name="connsiteX2306" fmla="*/ 682371 w 1472183"/>
              <a:gd name="connsiteY2306" fmla="*/ 349758 h 912685"/>
              <a:gd name="connsiteX2307" fmla="*/ 684086 w 1472183"/>
              <a:gd name="connsiteY2307" fmla="*/ 350901 h 912685"/>
              <a:gd name="connsiteX2308" fmla="*/ 685800 w 1472183"/>
              <a:gd name="connsiteY2308" fmla="*/ 352044 h 912685"/>
              <a:gd name="connsiteX2309" fmla="*/ 686372 w 1472183"/>
              <a:gd name="connsiteY2309" fmla="*/ 351473 h 912685"/>
              <a:gd name="connsiteX2310" fmla="*/ 687514 w 1472183"/>
              <a:gd name="connsiteY2310" fmla="*/ 350901 h 912685"/>
              <a:gd name="connsiteX2311" fmla="*/ 688658 w 1472183"/>
              <a:gd name="connsiteY2311" fmla="*/ 352044 h 912685"/>
              <a:gd name="connsiteX2312" fmla="*/ 689229 w 1472183"/>
              <a:gd name="connsiteY2312" fmla="*/ 353187 h 912685"/>
              <a:gd name="connsiteX2313" fmla="*/ 690372 w 1472183"/>
              <a:gd name="connsiteY2313" fmla="*/ 354330 h 912685"/>
              <a:gd name="connsiteX2314" fmla="*/ 694944 w 1472183"/>
              <a:gd name="connsiteY2314" fmla="*/ 354902 h 912685"/>
              <a:gd name="connsiteX2315" fmla="*/ 698373 w 1472183"/>
              <a:gd name="connsiteY2315" fmla="*/ 357188 h 912685"/>
              <a:gd name="connsiteX2316" fmla="*/ 701230 w 1472183"/>
              <a:gd name="connsiteY2316" fmla="*/ 357759 h 912685"/>
              <a:gd name="connsiteX2317" fmla="*/ 704088 w 1472183"/>
              <a:gd name="connsiteY2317" fmla="*/ 358902 h 912685"/>
              <a:gd name="connsiteX2318" fmla="*/ 706374 w 1472183"/>
              <a:gd name="connsiteY2318" fmla="*/ 358902 h 912685"/>
              <a:gd name="connsiteX2319" fmla="*/ 709803 w 1472183"/>
              <a:gd name="connsiteY2319" fmla="*/ 360617 h 912685"/>
              <a:gd name="connsiteX2320" fmla="*/ 712661 w 1472183"/>
              <a:gd name="connsiteY2320" fmla="*/ 360617 h 912685"/>
              <a:gd name="connsiteX2321" fmla="*/ 716089 w 1472183"/>
              <a:gd name="connsiteY2321" fmla="*/ 362903 h 912685"/>
              <a:gd name="connsiteX2322" fmla="*/ 722947 w 1472183"/>
              <a:gd name="connsiteY2322" fmla="*/ 364046 h 912685"/>
              <a:gd name="connsiteX2323" fmla="*/ 724091 w 1472183"/>
              <a:gd name="connsiteY2323" fmla="*/ 365760 h 912685"/>
              <a:gd name="connsiteX2324" fmla="*/ 726376 w 1472183"/>
              <a:gd name="connsiteY2324" fmla="*/ 367475 h 912685"/>
              <a:gd name="connsiteX2325" fmla="*/ 726948 w 1472183"/>
              <a:gd name="connsiteY2325" fmla="*/ 370332 h 912685"/>
              <a:gd name="connsiteX2326" fmla="*/ 726376 w 1472183"/>
              <a:gd name="connsiteY2326" fmla="*/ 372047 h 912685"/>
              <a:gd name="connsiteX2327" fmla="*/ 724662 w 1472183"/>
              <a:gd name="connsiteY2327" fmla="*/ 373761 h 912685"/>
              <a:gd name="connsiteX2328" fmla="*/ 724662 w 1472183"/>
              <a:gd name="connsiteY2328" fmla="*/ 375476 h 912685"/>
              <a:gd name="connsiteX2329" fmla="*/ 725234 w 1472183"/>
              <a:gd name="connsiteY2329" fmla="*/ 378905 h 912685"/>
              <a:gd name="connsiteX2330" fmla="*/ 723519 w 1472183"/>
              <a:gd name="connsiteY2330" fmla="*/ 382905 h 912685"/>
              <a:gd name="connsiteX2331" fmla="*/ 724091 w 1472183"/>
              <a:gd name="connsiteY2331" fmla="*/ 384620 h 912685"/>
              <a:gd name="connsiteX2332" fmla="*/ 723519 w 1472183"/>
              <a:gd name="connsiteY2332" fmla="*/ 386334 h 912685"/>
              <a:gd name="connsiteX2333" fmla="*/ 723519 w 1472183"/>
              <a:gd name="connsiteY2333" fmla="*/ 388049 h 912685"/>
              <a:gd name="connsiteX2334" fmla="*/ 725805 w 1472183"/>
              <a:gd name="connsiteY2334" fmla="*/ 388049 h 912685"/>
              <a:gd name="connsiteX2335" fmla="*/ 725805 w 1472183"/>
              <a:gd name="connsiteY2335" fmla="*/ 389763 h 912685"/>
              <a:gd name="connsiteX2336" fmla="*/ 723519 w 1472183"/>
              <a:gd name="connsiteY2336" fmla="*/ 393764 h 912685"/>
              <a:gd name="connsiteX2337" fmla="*/ 722947 w 1472183"/>
              <a:gd name="connsiteY2337" fmla="*/ 396621 h 912685"/>
              <a:gd name="connsiteX2338" fmla="*/ 723519 w 1472183"/>
              <a:gd name="connsiteY2338" fmla="*/ 398907 h 912685"/>
              <a:gd name="connsiteX2339" fmla="*/ 725234 w 1472183"/>
              <a:gd name="connsiteY2339" fmla="*/ 401765 h 912685"/>
              <a:gd name="connsiteX2340" fmla="*/ 732663 w 1472183"/>
              <a:gd name="connsiteY2340" fmla="*/ 401193 h 912685"/>
              <a:gd name="connsiteX2341" fmla="*/ 740664 w 1472183"/>
              <a:gd name="connsiteY2341" fmla="*/ 398907 h 912685"/>
              <a:gd name="connsiteX2342" fmla="*/ 742950 w 1472183"/>
              <a:gd name="connsiteY2342" fmla="*/ 397193 h 912685"/>
              <a:gd name="connsiteX2343" fmla="*/ 745236 w 1472183"/>
              <a:gd name="connsiteY2343" fmla="*/ 396050 h 912685"/>
              <a:gd name="connsiteX2344" fmla="*/ 746951 w 1472183"/>
              <a:gd name="connsiteY2344" fmla="*/ 394335 h 912685"/>
              <a:gd name="connsiteX2345" fmla="*/ 748093 w 1472183"/>
              <a:gd name="connsiteY2345" fmla="*/ 387477 h 912685"/>
              <a:gd name="connsiteX2346" fmla="*/ 749237 w 1472183"/>
              <a:gd name="connsiteY2346" fmla="*/ 382334 h 912685"/>
              <a:gd name="connsiteX2347" fmla="*/ 748093 w 1472183"/>
              <a:gd name="connsiteY2347" fmla="*/ 380048 h 912685"/>
              <a:gd name="connsiteX2348" fmla="*/ 746951 w 1472183"/>
              <a:gd name="connsiteY2348" fmla="*/ 377190 h 912685"/>
              <a:gd name="connsiteX2349" fmla="*/ 748093 w 1472183"/>
              <a:gd name="connsiteY2349" fmla="*/ 374904 h 912685"/>
              <a:gd name="connsiteX2350" fmla="*/ 754380 w 1472183"/>
              <a:gd name="connsiteY2350" fmla="*/ 362903 h 912685"/>
              <a:gd name="connsiteX2351" fmla="*/ 759524 w 1472183"/>
              <a:gd name="connsiteY2351" fmla="*/ 357188 h 912685"/>
              <a:gd name="connsiteX2352" fmla="*/ 763524 w 1472183"/>
              <a:gd name="connsiteY2352" fmla="*/ 354330 h 912685"/>
              <a:gd name="connsiteX2353" fmla="*/ 765810 w 1472183"/>
              <a:gd name="connsiteY2353" fmla="*/ 346901 h 912685"/>
              <a:gd name="connsiteX2354" fmla="*/ 765810 w 1472183"/>
              <a:gd name="connsiteY2354" fmla="*/ 342900 h 912685"/>
              <a:gd name="connsiteX2355" fmla="*/ 768668 w 1472183"/>
              <a:gd name="connsiteY2355" fmla="*/ 338900 h 912685"/>
              <a:gd name="connsiteX2356" fmla="*/ 771525 w 1472183"/>
              <a:gd name="connsiteY2356" fmla="*/ 335471 h 912685"/>
              <a:gd name="connsiteX2357" fmla="*/ 771525 w 1472183"/>
              <a:gd name="connsiteY2357" fmla="*/ 333756 h 912685"/>
              <a:gd name="connsiteX2358" fmla="*/ 772668 w 1472183"/>
              <a:gd name="connsiteY2358" fmla="*/ 330899 h 912685"/>
              <a:gd name="connsiteX2359" fmla="*/ 773811 w 1472183"/>
              <a:gd name="connsiteY2359" fmla="*/ 329184 h 912685"/>
              <a:gd name="connsiteX2360" fmla="*/ 776668 w 1472183"/>
              <a:gd name="connsiteY2360" fmla="*/ 326327 h 912685"/>
              <a:gd name="connsiteX2361" fmla="*/ 777812 w 1472183"/>
              <a:gd name="connsiteY2361" fmla="*/ 323469 h 912685"/>
              <a:gd name="connsiteX2362" fmla="*/ 779526 w 1472183"/>
              <a:gd name="connsiteY2362" fmla="*/ 320040 h 912685"/>
              <a:gd name="connsiteX2363" fmla="*/ 781812 w 1472183"/>
              <a:gd name="connsiteY2363" fmla="*/ 316611 h 912685"/>
              <a:gd name="connsiteX2364" fmla="*/ 783526 w 1472183"/>
              <a:gd name="connsiteY2364" fmla="*/ 315468 h 912685"/>
              <a:gd name="connsiteX2365" fmla="*/ 784670 w 1472183"/>
              <a:gd name="connsiteY2365" fmla="*/ 310896 h 912685"/>
              <a:gd name="connsiteX2366" fmla="*/ 786955 w 1472183"/>
              <a:gd name="connsiteY2366" fmla="*/ 306896 h 912685"/>
              <a:gd name="connsiteX2367" fmla="*/ 789813 w 1472183"/>
              <a:gd name="connsiteY2367" fmla="*/ 304610 h 912685"/>
              <a:gd name="connsiteX2368" fmla="*/ 791528 w 1472183"/>
              <a:gd name="connsiteY2368" fmla="*/ 302324 h 912685"/>
              <a:gd name="connsiteX2369" fmla="*/ 792099 w 1472183"/>
              <a:gd name="connsiteY2369" fmla="*/ 300038 h 912685"/>
              <a:gd name="connsiteX2370" fmla="*/ 790384 w 1472183"/>
              <a:gd name="connsiteY2370" fmla="*/ 293180 h 912685"/>
              <a:gd name="connsiteX2371" fmla="*/ 790384 w 1472183"/>
              <a:gd name="connsiteY2371" fmla="*/ 289179 h 912685"/>
              <a:gd name="connsiteX2372" fmla="*/ 788099 w 1472183"/>
              <a:gd name="connsiteY2372" fmla="*/ 284607 h 912685"/>
              <a:gd name="connsiteX2373" fmla="*/ 788670 w 1472183"/>
              <a:gd name="connsiteY2373" fmla="*/ 280035 h 912685"/>
              <a:gd name="connsiteX2374" fmla="*/ 785813 w 1472183"/>
              <a:gd name="connsiteY2374" fmla="*/ 274892 h 912685"/>
              <a:gd name="connsiteX2375" fmla="*/ 784670 w 1472183"/>
              <a:gd name="connsiteY2375" fmla="*/ 270320 h 912685"/>
              <a:gd name="connsiteX2376" fmla="*/ 785241 w 1472183"/>
              <a:gd name="connsiteY2376" fmla="*/ 267462 h 912685"/>
              <a:gd name="connsiteX2377" fmla="*/ 793242 w 1472183"/>
              <a:gd name="connsiteY2377" fmla="*/ 260033 h 912685"/>
              <a:gd name="connsiteX2378" fmla="*/ 798957 w 1472183"/>
              <a:gd name="connsiteY2378" fmla="*/ 253175 h 912685"/>
              <a:gd name="connsiteX2379" fmla="*/ 800100 w 1472183"/>
              <a:gd name="connsiteY2379" fmla="*/ 252603 h 912685"/>
              <a:gd name="connsiteX2380" fmla="*/ 801814 w 1472183"/>
              <a:gd name="connsiteY2380" fmla="*/ 248603 h 912685"/>
              <a:gd name="connsiteX2381" fmla="*/ 809816 w 1472183"/>
              <a:gd name="connsiteY2381" fmla="*/ 249174 h 912685"/>
              <a:gd name="connsiteX2382" fmla="*/ 828104 w 1472183"/>
              <a:gd name="connsiteY2382" fmla="*/ 250317 h 912685"/>
              <a:gd name="connsiteX2383" fmla="*/ 847534 w 1472183"/>
              <a:gd name="connsiteY2383" fmla="*/ 254889 h 912685"/>
              <a:gd name="connsiteX2384" fmla="*/ 862393 w 1472183"/>
              <a:gd name="connsiteY2384" fmla="*/ 266891 h 912685"/>
              <a:gd name="connsiteX2385" fmla="*/ 866394 w 1472183"/>
              <a:gd name="connsiteY2385" fmla="*/ 262890 h 912685"/>
              <a:gd name="connsiteX2386" fmla="*/ 865251 w 1472183"/>
              <a:gd name="connsiteY2386" fmla="*/ 247460 h 912685"/>
              <a:gd name="connsiteX2387" fmla="*/ 869251 w 1472183"/>
              <a:gd name="connsiteY2387" fmla="*/ 225171 h 912685"/>
              <a:gd name="connsiteX2388" fmla="*/ 881253 w 1472183"/>
              <a:gd name="connsiteY2388" fmla="*/ 224028 h 912685"/>
              <a:gd name="connsiteX2389" fmla="*/ 904684 w 1472183"/>
              <a:gd name="connsiteY2389" fmla="*/ 223457 h 912685"/>
              <a:gd name="connsiteX2390" fmla="*/ 925830 w 1472183"/>
              <a:gd name="connsiteY2390" fmla="*/ 222885 h 912685"/>
              <a:gd name="connsiteX2391" fmla="*/ 926973 w 1472183"/>
              <a:gd name="connsiteY2391" fmla="*/ 198311 h 912685"/>
              <a:gd name="connsiteX2392" fmla="*/ 922972 w 1472183"/>
              <a:gd name="connsiteY2392" fmla="*/ 200025 h 912685"/>
              <a:gd name="connsiteX2393" fmla="*/ 920687 w 1472183"/>
              <a:gd name="connsiteY2393" fmla="*/ 199454 h 912685"/>
              <a:gd name="connsiteX2394" fmla="*/ 916686 w 1472183"/>
              <a:gd name="connsiteY2394" fmla="*/ 193739 h 912685"/>
              <a:gd name="connsiteX2395" fmla="*/ 916114 w 1472183"/>
              <a:gd name="connsiteY2395" fmla="*/ 191453 h 912685"/>
              <a:gd name="connsiteX2396" fmla="*/ 917258 w 1472183"/>
              <a:gd name="connsiteY2396" fmla="*/ 188024 h 912685"/>
              <a:gd name="connsiteX2397" fmla="*/ 917258 w 1472183"/>
              <a:gd name="connsiteY2397" fmla="*/ 186881 h 912685"/>
              <a:gd name="connsiteX2398" fmla="*/ 914400 w 1472183"/>
              <a:gd name="connsiteY2398" fmla="*/ 182880 h 912685"/>
              <a:gd name="connsiteX2399" fmla="*/ 914972 w 1472183"/>
              <a:gd name="connsiteY2399" fmla="*/ 181737 h 912685"/>
              <a:gd name="connsiteX2400" fmla="*/ 918401 w 1472183"/>
              <a:gd name="connsiteY2400" fmla="*/ 181166 h 912685"/>
              <a:gd name="connsiteX2401" fmla="*/ 918401 w 1472183"/>
              <a:gd name="connsiteY2401" fmla="*/ 180594 h 912685"/>
              <a:gd name="connsiteX2402" fmla="*/ 916686 w 1472183"/>
              <a:gd name="connsiteY2402" fmla="*/ 176022 h 912685"/>
              <a:gd name="connsiteX2403" fmla="*/ 916686 w 1472183"/>
              <a:gd name="connsiteY2403" fmla="*/ 172593 h 912685"/>
              <a:gd name="connsiteX2404" fmla="*/ 916686 w 1472183"/>
              <a:gd name="connsiteY2404" fmla="*/ 171450 h 912685"/>
              <a:gd name="connsiteX2405" fmla="*/ 916114 w 1472183"/>
              <a:gd name="connsiteY2405" fmla="*/ 170307 h 912685"/>
              <a:gd name="connsiteX2406" fmla="*/ 913829 w 1472183"/>
              <a:gd name="connsiteY2406" fmla="*/ 172022 h 912685"/>
              <a:gd name="connsiteX2407" fmla="*/ 912114 w 1472183"/>
              <a:gd name="connsiteY2407" fmla="*/ 172022 h 912685"/>
              <a:gd name="connsiteX2408" fmla="*/ 911543 w 1472183"/>
              <a:gd name="connsiteY2408" fmla="*/ 168021 h 912685"/>
              <a:gd name="connsiteX2409" fmla="*/ 910400 w 1472183"/>
              <a:gd name="connsiteY2409" fmla="*/ 167450 h 912685"/>
              <a:gd name="connsiteX2410" fmla="*/ 907542 w 1472183"/>
              <a:gd name="connsiteY2410" fmla="*/ 167450 h 912685"/>
              <a:gd name="connsiteX2411" fmla="*/ 905256 w 1472183"/>
              <a:gd name="connsiteY2411" fmla="*/ 168593 h 912685"/>
              <a:gd name="connsiteX2412" fmla="*/ 901827 w 1472183"/>
              <a:gd name="connsiteY2412" fmla="*/ 169164 h 912685"/>
              <a:gd name="connsiteX2413" fmla="*/ 901255 w 1472183"/>
              <a:gd name="connsiteY2413" fmla="*/ 169736 h 912685"/>
              <a:gd name="connsiteX2414" fmla="*/ 900113 w 1472183"/>
              <a:gd name="connsiteY2414" fmla="*/ 173736 h 912685"/>
              <a:gd name="connsiteX2415" fmla="*/ 898970 w 1472183"/>
              <a:gd name="connsiteY2415" fmla="*/ 176594 h 912685"/>
              <a:gd name="connsiteX2416" fmla="*/ 897826 w 1472183"/>
              <a:gd name="connsiteY2416" fmla="*/ 177737 h 912685"/>
              <a:gd name="connsiteX2417" fmla="*/ 896684 w 1472183"/>
              <a:gd name="connsiteY2417" fmla="*/ 178308 h 912685"/>
              <a:gd name="connsiteX2418" fmla="*/ 893826 w 1472183"/>
              <a:gd name="connsiteY2418" fmla="*/ 176022 h 912685"/>
              <a:gd name="connsiteX2419" fmla="*/ 892683 w 1472183"/>
              <a:gd name="connsiteY2419" fmla="*/ 176022 h 912685"/>
              <a:gd name="connsiteX2420" fmla="*/ 888683 w 1472183"/>
              <a:gd name="connsiteY2420" fmla="*/ 179451 h 912685"/>
              <a:gd name="connsiteX2421" fmla="*/ 887539 w 1472183"/>
              <a:gd name="connsiteY2421" fmla="*/ 179451 h 912685"/>
              <a:gd name="connsiteX2422" fmla="*/ 884682 w 1472183"/>
              <a:gd name="connsiteY2422" fmla="*/ 176594 h 912685"/>
              <a:gd name="connsiteX2423" fmla="*/ 881825 w 1472183"/>
              <a:gd name="connsiteY2423" fmla="*/ 174308 h 912685"/>
              <a:gd name="connsiteX2424" fmla="*/ 878396 w 1472183"/>
              <a:gd name="connsiteY2424" fmla="*/ 173736 h 912685"/>
              <a:gd name="connsiteX2425" fmla="*/ 874395 w 1472183"/>
              <a:gd name="connsiteY2425" fmla="*/ 174308 h 912685"/>
              <a:gd name="connsiteX2426" fmla="*/ 872680 w 1472183"/>
              <a:gd name="connsiteY2426" fmla="*/ 173736 h 912685"/>
              <a:gd name="connsiteX2427" fmla="*/ 872109 w 1472183"/>
              <a:gd name="connsiteY2427" fmla="*/ 172593 h 912685"/>
              <a:gd name="connsiteX2428" fmla="*/ 870966 w 1472183"/>
              <a:gd name="connsiteY2428" fmla="*/ 170307 h 912685"/>
              <a:gd name="connsiteX2429" fmla="*/ 870395 w 1472183"/>
              <a:gd name="connsiteY2429" fmla="*/ 164021 h 912685"/>
              <a:gd name="connsiteX2430" fmla="*/ 863537 w 1472183"/>
              <a:gd name="connsiteY2430" fmla="*/ 152019 h 912685"/>
              <a:gd name="connsiteX2431" fmla="*/ 861822 w 1472183"/>
              <a:gd name="connsiteY2431" fmla="*/ 147447 h 912685"/>
              <a:gd name="connsiteX2432" fmla="*/ 859536 w 1472183"/>
              <a:gd name="connsiteY2432" fmla="*/ 144590 h 912685"/>
              <a:gd name="connsiteX2433" fmla="*/ 856679 w 1472183"/>
              <a:gd name="connsiteY2433" fmla="*/ 142875 h 912685"/>
              <a:gd name="connsiteX2434" fmla="*/ 849249 w 1472183"/>
              <a:gd name="connsiteY2434" fmla="*/ 142875 h 912685"/>
              <a:gd name="connsiteX2435" fmla="*/ 846392 w 1472183"/>
              <a:gd name="connsiteY2435" fmla="*/ 141732 h 912685"/>
              <a:gd name="connsiteX2436" fmla="*/ 842963 w 1472183"/>
              <a:gd name="connsiteY2436" fmla="*/ 141161 h 912685"/>
              <a:gd name="connsiteX2437" fmla="*/ 836105 w 1472183"/>
              <a:gd name="connsiteY2437" fmla="*/ 141161 h 912685"/>
              <a:gd name="connsiteX2438" fmla="*/ 833818 w 1472183"/>
              <a:gd name="connsiteY2438" fmla="*/ 141161 h 912685"/>
              <a:gd name="connsiteX2439" fmla="*/ 832104 w 1472183"/>
              <a:gd name="connsiteY2439" fmla="*/ 141732 h 912685"/>
              <a:gd name="connsiteX2440" fmla="*/ 830389 w 1472183"/>
              <a:gd name="connsiteY2440" fmla="*/ 144018 h 912685"/>
              <a:gd name="connsiteX2441" fmla="*/ 825818 w 1472183"/>
              <a:gd name="connsiteY2441" fmla="*/ 144018 h 912685"/>
              <a:gd name="connsiteX2442" fmla="*/ 824103 w 1472183"/>
              <a:gd name="connsiteY2442" fmla="*/ 144018 h 912685"/>
              <a:gd name="connsiteX2443" fmla="*/ 824675 w 1472183"/>
              <a:gd name="connsiteY2443" fmla="*/ 140589 h 912685"/>
              <a:gd name="connsiteX2444" fmla="*/ 825246 w 1472183"/>
              <a:gd name="connsiteY2444" fmla="*/ 135446 h 912685"/>
              <a:gd name="connsiteX2445" fmla="*/ 826389 w 1472183"/>
              <a:gd name="connsiteY2445" fmla="*/ 134874 h 912685"/>
              <a:gd name="connsiteX2446" fmla="*/ 830961 w 1472183"/>
              <a:gd name="connsiteY2446" fmla="*/ 134303 h 912685"/>
              <a:gd name="connsiteX2447" fmla="*/ 833247 w 1472183"/>
              <a:gd name="connsiteY2447" fmla="*/ 133160 h 912685"/>
              <a:gd name="connsiteX2448" fmla="*/ 833247 w 1472183"/>
              <a:gd name="connsiteY2448" fmla="*/ 131445 h 912685"/>
              <a:gd name="connsiteX2449" fmla="*/ 832676 w 1472183"/>
              <a:gd name="connsiteY2449" fmla="*/ 128588 h 912685"/>
              <a:gd name="connsiteX2450" fmla="*/ 830389 w 1472183"/>
              <a:gd name="connsiteY2450" fmla="*/ 125159 h 912685"/>
              <a:gd name="connsiteX2451" fmla="*/ 824103 w 1472183"/>
              <a:gd name="connsiteY2451" fmla="*/ 118301 h 912685"/>
              <a:gd name="connsiteX2452" fmla="*/ 821246 w 1472183"/>
              <a:gd name="connsiteY2452" fmla="*/ 109157 h 912685"/>
              <a:gd name="connsiteX2453" fmla="*/ 821817 w 1472183"/>
              <a:gd name="connsiteY2453" fmla="*/ 108014 h 912685"/>
              <a:gd name="connsiteX2454" fmla="*/ 826389 w 1472183"/>
              <a:gd name="connsiteY2454" fmla="*/ 109157 h 912685"/>
              <a:gd name="connsiteX2455" fmla="*/ 828104 w 1472183"/>
              <a:gd name="connsiteY2455" fmla="*/ 108585 h 912685"/>
              <a:gd name="connsiteX2456" fmla="*/ 829247 w 1472183"/>
              <a:gd name="connsiteY2456" fmla="*/ 106299 h 912685"/>
              <a:gd name="connsiteX2457" fmla="*/ 829247 w 1472183"/>
              <a:gd name="connsiteY2457" fmla="*/ 104013 h 912685"/>
              <a:gd name="connsiteX2458" fmla="*/ 830389 w 1472183"/>
              <a:gd name="connsiteY2458" fmla="*/ 100584 h 912685"/>
              <a:gd name="connsiteX2459" fmla="*/ 829818 w 1472183"/>
              <a:gd name="connsiteY2459" fmla="*/ 98870 h 912685"/>
              <a:gd name="connsiteX2460" fmla="*/ 826961 w 1472183"/>
              <a:gd name="connsiteY2460" fmla="*/ 95441 h 912685"/>
              <a:gd name="connsiteX2461" fmla="*/ 825246 w 1472183"/>
              <a:gd name="connsiteY2461" fmla="*/ 91440 h 912685"/>
              <a:gd name="connsiteX2462" fmla="*/ 826389 w 1472183"/>
              <a:gd name="connsiteY2462" fmla="*/ 90869 h 912685"/>
              <a:gd name="connsiteX2463" fmla="*/ 842963 w 1472183"/>
              <a:gd name="connsiteY2463" fmla="*/ 72581 h 912685"/>
              <a:gd name="connsiteX2464" fmla="*/ 893255 w 1472183"/>
              <a:gd name="connsiteY2464" fmla="*/ 49721 h 912685"/>
              <a:gd name="connsiteX2465" fmla="*/ 909257 w 1472183"/>
              <a:gd name="connsiteY2465" fmla="*/ 18288 h 912685"/>
              <a:gd name="connsiteX2466" fmla="*/ 914972 w 1472183"/>
              <a:gd name="connsiteY2466" fmla="*/ 17145 h 912685"/>
              <a:gd name="connsiteX2467" fmla="*/ 924687 w 1472183"/>
              <a:gd name="connsiteY2467" fmla="*/ 15431 h 912685"/>
              <a:gd name="connsiteX2468" fmla="*/ 933259 w 1472183"/>
              <a:gd name="connsiteY2468" fmla="*/ 17717 h 912685"/>
              <a:gd name="connsiteX2469" fmla="*/ 964121 w 1472183"/>
              <a:gd name="connsiteY2469" fmla="*/ 19431 h 912685"/>
              <a:gd name="connsiteX2470" fmla="*/ 1005268 w 1472183"/>
              <a:gd name="connsiteY2470" fmla="*/ 12002 h 912685"/>
              <a:gd name="connsiteX2471" fmla="*/ 1047559 w 1472183"/>
              <a:gd name="connsiteY2471" fmla="*/ 0 h 912685"/>
              <a:gd name="connsiteX2472" fmla="*/ 1056132 w 1472183"/>
              <a:gd name="connsiteY2472" fmla="*/ 1715 h 912685"/>
              <a:gd name="connsiteX2473" fmla="*/ 1062990 w 1472183"/>
              <a:gd name="connsiteY2473" fmla="*/ 2858 h 912685"/>
              <a:gd name="connsiteX2474" fmla="*/ 1062990 w 1472183"/>
              <a:gd name="connsiteY2474" fmla="*/ 2858 h 91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1472183" h="912685">
                <a:moveTo>
                  <a:pt x="1062990" y="2858"/>
                </a:moveTo>
                <a:lnTo>
                  <a:pt x="1072706" y="20003"/>
                </a:lnTo>
                <a:lnTo>
                  <a:pt x="1086422" y="33719"/>
                </a:lnTo>
                <a:lnTo>
                  <a:pt x="1098995" y="51435"/>
                </a:lnTo>
                <a:lnTo>
                  <a:pt x="1107567" y="72009"/>
                </a:lnTo>
                <a:lnTo>
                  <a:pt x="1117283" y="69152"/>
                </a:lnTo>
                <a:lnTo>
                  <a:pt x="1127570" y="47435"/>
                </a:lnTo>
                <a:lnTo>
                  <a:pt x="1154430" y="14859"/>
                </a:lnTo>
                <a:lnTo>
                  <a:pt x="1166432" y="8001"/>
                </a:lnTo>
                <a:lnTo>
                  <a:pt x="1176147" y="2858"/>
                </a:lnTo>
                <a:lnTo>
                  <a:pt x="1176718" y="5144"/>
                </a:lnTo>
                <a:lnTo>
                  <a:pt x="1178433" y="8001"/>
                </a:lnTo>
                <a:lnTo>
                  <a:pt x="1184720" y="10287"/>
                </a:lnTo>
                <a:lnTo>
                  <a:pt x="1186434" y="11430"/>
                </a:lnTo>
                <a:lnTo>
                  <a:pt x="1188149" y="13145"/>
                </a:lnTo>
                <a:lnTo>
                  <a:pt x="1195007" y="15431"/>
                </a:lnTo>
                <a:lnTo>
                  <a:pt x="1196150" y="20003"/>
                </a:lnTo>
                <a:lnTo>
                  <a:pt x="1197293" y="20574"/>
                </a:lnTo>
                <a:lnTo>
                  <a:pt x="1201864" y="21717"/>
                </a:lnTo>
                <a:lnTo>
                  <a:pt x="1204151" y="23432"/>
                </a:lnTo>
                <a:lnTo>
                  <a:pt x="1205293" y="25146"/>
                </a:lnTo>
                <a:lnTo>
                  <a:pt x="1206437" y="26861"/>
                </a:lnTo>
                <a:lnTo>
                  <a:pt x="1207580" y="28004"/>
                </a:lnTo>
                <a:lnTo>
                  <a:pt x="1210437" y="33147"/>
                </a:lnTo>
                <a:lnTo>
                  <a:pt x="1213295" y="35433"/>
                </a:lnTo>
                <a:lnTo>
                  <a:pt x="1214438" y="41148"/>
                </a:lnTo>
                <a:lnTo>
                  <a:pt x="1214438" y="43434"/>
                </a:lnTo>
                <a:lnTo>
                  <a:pt x="1214438" y="45149"/>
                </a:lnTo>
                <a:lnTo>
                  <a:pt x="1215581" y="49149"/>
                </a:lnTo>
                <a:lnTo>
                  <a:pt x="1222439" y="74867"/>
                </a:lnTo>
                <a:lnTo>
                  <a:pt x="1233297" y="82868"/>
                </a:lnTo>
                <a:lnTo>
                  <a:pt x="1275016" y="76581"/>
                </a:lnTo>
                <a:lnTo>
                  <a:pt x="1319594" y="70295"/>
                </a:lnTo>
                <a:lnTo>
                  <a:pt x="1332166" y="66866"/>
                </a:lnTo>
                <a:lnTo>
                  <a:pt x="1339024" y="53721"/>
                </a:lnTo>
                <a:lnTo>
                  <a:pt x="1343597" y="29718"/>
                </a:lnTo>
                <a:lnTo>
                  <a:pt x="1348740" y="2858"/>
                </a:lnTo>
                <a:lnTo>
                  <a:pt x="1352740" y="5715"/>
                </a:lnTo>
                <a:lnTo>
                  <a:pt x="1354455" y="7429"/>
                </a:lnTo>
                <a:lnTo>
                  <a:pt x="1356170" y="8001"/>
                </a:lnTo>
                <a:lnTo>
                  <a:pt x="1358456" y="8001"/>
                </a:lnTo>
                <a:lnTo>
                  <a:pt x="1361885" y="6858"/>
                </a:lnTo>
                <a:lnTo>
                  <a:pt x="1364742" y="7429"/>
                </a:lnTo>
                <a:lnTo>
                  <a:pt x="1366456" y="6287"/>
                </a:lnTo>
                <a:lnTo>
                  <a:pt x="1368743" y="6287"/>
                </a:lnTo>
                <a:lnTo>
                  <a:pt x="1371029" y="8001"/>
                </a:lnTo>
                <a:lnTo>
                  <a:pt x="1375029" y="12573"/>
                </a:lnTo>
                <a:lnTo>
                  <a:pt x="1377315" y="13145"/>
                </a:lnTo>
                <a:lnTo>
                  <a:pt x="1384173" y="17717"/>
                </a:lnTo>
                <a:lnTo>
                  <a:pt x="1385316" y="20574"/>
                </a:lnTo>
                <a:lnTo>
                  <a:pt x="1386459" y="22289"/>
                </a:lnTo>
                <a:lnTo>
                  <a:pt x="1385888" y="25718"/>
                </a:lnTo>
                <a:lnTo>
                  <a:pt x="1385888" y="29718"/>
                </a:lnTo>
                <a:lnTo>
                  <a:pt x="1388745" y="33147"/>
                </a:lnTo>
                <a:lnTo>
                  <a:pt x="1389888" y="35433"/>
                </a:lnTo>
                <a:lnTo>
                  <a:pt x="1397318" y="34862"/>
                </a:lnTo>
                <a:lnTo>
                  <a:pt x="1402461" y="33719"/>
                </a:lnTo>
                <a:lnTo>
                  <a:pt x="1436751" y="33147"/>
                </a:lnTo>
                <a:lnTo>
                  <a:pt x="1436180" y="35433"/>
                </a:lnTo>
                <a:lnTo>
                  <a:pt x="1436180" y="38291"/>
                </a:lnTo>
                <a:lnTo>
                  <a:pt x="1436180" y="40577"/>
                </a:lnTo>
                <a:lnTo>
                  <a:pt x="1436180" y="42863"/>
                </a:lnTo>
                <a:lnTo>
                  <a:pt x="1436180" y="45149"/>
                </a:lnTo>
                <a:lnTo>
                  <a:pt x="1435608" y="46863"/>
                </a:lnTo>
                <a:lnTo>
                  <a:pt x="1435037" y="48578"/>
                </a:lnTo>
                <a:lnTo>
                  <a:pt x="1434465" y="50292"/>
                </a:lnTo>
                <a:lnTo>
                  <a:pt x="1434465" y="53150"/>
                </a:lnTo>
                <a:lnTo>
                  <a:pt x="1435037" y="54864"/>
                </a:lnTo>
                <a:lnTo>
                  <a:pt x="1436180" y="55436"/>
                </a:lnTo>
                <a:lnTo>
                  <a:pt x="1437894" y="57150"/>
                </a:lnTo>
                <a:lnTo>
                  <a:pt x="1439037" y="58293"/>
                </a:lnTo>
                <a:lnTo>
                  <a:pt x="1440180" y="59436"/>
                </a:lnTo>
                <a:lnTo>
                  <a:pt x="1440752" y="60579"/>
                </a:lnTo>
                <a:lnTo>
                  <a:pt x="1442466" y="61722"/>
                </a:lnTo>
                <a:lnTo>
                  <a:pt x="1444181" y="62294"/>
                </a:lnTo>
                <a:lnTo>
                  <a:pt x="1445895" y="62294"/>
                </a:lnTo>
                <a:lnTo>
                  <a:pt x="1448181" y="62865"/>
                </a:lnTo>
                <a:lnTo>
                  <a:pt x="1449896" y="63437"/>
                </a:lnTo>
                <a:lnTo>
                  <a:pt x="1451039" y="64579"/>
                </a:lnTo>
                <a:lnTo>
                  <a:pt x="1452181" y="65723"/>
                </a:lnTo>
                <a:lnTo>
                  <a:pt x="1453324" y="66866"/>
                </a:lnTo>
                <a:lnTo>
                  <a:pt x="1454468" y="68009"/>
                </a:lnTo>
                <a:lnTo>
                  <a:pt x="1455611" y="69723"/>
                </a:lnTo>
                <a:lnTo>
                  <a:pt x="1456182" y="71438"/>
                </a:lnTo>
                <a:lnTo>
                  <a:pt x="1457325" y="72581"/>
                </a:lnTo>
                <a:lnTo>
                  <a:pt x="1457897" y="74295"/>
                </a:lnTo>
                <a:lnTo>
                  <a:pt x="1459039" y="76010"/>
                </a:lnTo>
                <a:lnTo>
                  <a:pt x="1459611" y="77153"/>
                </a:lnTo>
                <a:lnTo>
                  <a:pt x="1460754" y="78296"/>
                </a:lnTo>
                <a:lnTo>
                  <a:pt x="1461326" y="80010"/>
                </a:lnTo>
                <a:lnTo>
                  <a:pt x="1462469" y="81153"/>
                </a:lnTo>
                <a:lnTo>
                  <a:pt x="1463040" y="82868"/>
                </a:lnTo>
                <a:lnTo>
                  <a:pt x="1463612" y="84582"/>
                </a:lnTo>
                <a:lnTo>
                  <a:pt x="1464755" y="86297"/>
                </a:lnTo>
                <a:lnTo>
                  <a:pt x="1464755" y="88011"/>
                </a:lnTo>
                <a:lnTo>
                  <a:pt x="1465326" y="90297"/>
                </a:lnTo>
                <a:lnTo>
                  <a:pt x="1466469" y="91440"/>
                </a:lnTo>
                <a:lnTo>
                  <a:pt x="1467612" y="92583"/>
                </a:lnTo>
                <a:lnTo>
                  <a:pt x="1468755" y="93726"/>
                </a:lnTo>
                <a:lnTo>
                  <a:pt x="1469898" y="94869"/>
                </a:lnTo>
                <a:lnTo>
                  <a:pt x="1472184" y="95441"/>
                </a:lnTo>
                <a:lnTo>
                  <a:pt x="1472184" y="97155"/>
                </a:lnTo>
                <a:lnTo>
                  <a:pt x="1471041" y="98298"/>
                </a:lnTo>
                <a:lnTo>
                  <a:pt x="1470470" y="99441"/>
                </a:lnTo>
                <a:lnTo>
                  <a:pt x="1469327" y="100584"/>
                </a:lnTo>
                <a:lnTo>
                  <a:pt x="1468184" y="101727"/>
                </a:lnTo>
                <a:lnTo>
                  <a:pt x="1466469" y="102870"/>
                </a:lnTo>
                <a:lnTo>
                  <a:pt x="1465326" y="103442"/>
                </a:lnTo>
                <a:lnTo>
                  <a:pt x="1463612" y="104585"/>
                </a:lnTo>
                <a:lnTo>
                  <a:pt x="1462469" y="105728"/>
                </a:lnTo>
                <a:lnTo>
                  <a:pt x="1461326" y="106871"/>
                </a:lnTo>
                <a:lnTo>
                  <a:pt x="1460182" y="108585"/>
                </a:lnTo>
                <a:lnTo>
                  <a:pt x="1459039" y="109728"/>
                </a:lnTo>
                <a:lnTo>
                  <a:pt x="1458468" y="110871"/>
                </a:lnTo>
                <a:lnTo>
                  <a:pt x="1457325" y="112586"/>
                </a:lnTo>
                <a:lnTo>
                  <a:pt x="1456182" y="113729"/>
                </a:lnTo>
                <a:lnTo>
                  <a:pt x="1455039" y="115443"/>
                </a:lnTo>
                <a:lnTo>
                  <a:pt x="1454468" y="117158"/>
                </a:lnTo>
                <a:lnTo>
                  <a:pt x="1453896" y="118301"/>
                </a:lnTo>
                <a:lnTo>
                  <a:pt x="1452753" y="120015"/>
                </a:lnTo>
                <a:lnTo>
                  <a:pt x="1452181" y="121729"/>
                </a:lnTo>
                <a:lnTo>
                  <a:pt x="1451039" y="122873"/>
                </a:lnTo>
                <a:lnTo>
                  <a:pt x="1450467" y="124587"/>
                </a:lnTo>
                <a:lnTo>
                  <a:pt x="1449896" y="126302"/>
                </a:lnTo>
                <a:lnTo>
                  <a:pt x="1449324" y="128016"/>
                </a:lnTo>
                <a:lnTo>
                  <a:pt x="1448181" y="129159"/>
                </a:lnTo>
                <a:lnTo>
                  <a:pt x="1447610" y="130874"/>
                </a:lnTo>
                <a:lnTo>
                  <a:pt x="1447610" y="132588"/>
                </a:lnTo>
                <a:lnTo>
                  <a:pt x="1448753" y="134303"/>
                </a:lnTo>
                <a:lnTo>
                  <a:pt x="1449324" y="136017"/>
                </a:lnTo>
                <a:lnTo>
                  <a:pt x="1450467" y="137160"/>
                </a:lnTo>
                <a:lnTo>
                  <a:pt x="1451610" y="138875"/>
                </a:lnTo>
                <a:lnTo>
                  <a:pt x="1452753" y="140018"/>
                </a:lnTo>
                <a:lnTo>
                  <a:pt x="1453896" y="141161"/>
                </a:lnTo>
                <a:lnTo>
                  <a:pt x="1454468" y="142875"/>
                </a:lnTo>
                <a:lnTo>
                  <a:pt x="1455039" y="144590"/>
                </a:lnTo>
                <a:lnTo>
                  <a:pt x="1456182" y="145733"/>
                </a:lnTo>
                <a:lnTo>
                  <a:pt x="1456754" y="147447"/>
                </a:lnTo>
                <a:lnTo>
                  <a:pt x="1457897" y="149162"/>
                </a:lnTo>
                <a:lnTo>
                  <a:pt x="1458468" y="150876"/>
                </a:lnTo>
                <a:lnTo>
                  <a:pt x="1459039" y="152591"/>
                </a:lnTo>
                <a:lnTo>
                  <a:pt x="1459611" y="154305"/>
                </a:lnTo>
                <a:lnTo>
                  <a:pt x="1460754" y="156020"/>
                </a:lnTo>
                <a:lnTo>
                  <a:pt x="1461326" y="157734"/>
                </a:lnTo>
                <a:lnTo>
                  <a:pt x="1461897" y="159449"/>
                </a:lnTo>
                <a:lnTo>
                  <a:pt x="1462469" y="161163"/>
                </a:lnTo>
                <a:lnTo>
                  <a:pt x="1462469" y="162878"/>
                </a:lnTo>
                <a:lnTo>
                  <a:pt x="1463040" y="165164"/>
                </a:lnTo>
                <a:lnTo>
                  <a:pt x="1463612" y="166878"/>
                </a:lnTo>
                <a:lnTo>
                  <a:pt x="1463612" y="169164"/>
                </a:lnTo>
                <a:lnTo>
                  <a:pt x="1464183" y="170879"/>
                </a:lnTo>
                <a:lnTo>
                  <a:pt x="1464755" y="173165"/>
                </a:lnTo>
                <a:lnTo>
                  <a:pt x="1464183" y="174308"/>
                </a:lnTo>
                <a:lnTo>
                  <a:pt x="1462469" y="175451"/>
                </a:lnTo>
                <a:lnTo>
                  <a:pt x="1461326" y="176022"/>
                </a:lnTo>
                <a:lnTo>
                  <a:pt x="1459611" y="177165"/>
                </a:lnTo>
                <a:lnTo>
                  <a:pt x="1457897" y="177737"/>
                </a:lnTo>
                <a:lnTo>
                  <a:pt x="1455611" y="177737"/>
                </a:lnTo>
                <a:lnTo>
                  <a:pt x="1454468" y="176594"/>
                </a:lnTo>
                <a:lnTo>
                  <a:pt x="1453324" y="174879"/>
                </a:lnTo>
                <a:lnTo>
                  <a:pt x="1452753" y="173165"/>
                </a:lnTo>
                <a:lnTo>
                  <a:pt x="1452181" y="171450"/>
                </a:lnTo>
                <a:lnTo>
                  <a:pt x="1451610" y="169736"/>
                </a:lnTo>
                <a:lnTo>
                  <a:pt x="1449896" y="169164"/>
                </a:lnTo>
                <a:lnTo>
                  <a:pt x="1448181" y="168593"/>
                </a:lnTo>
                <a:lnTo>
                  <a:pt x="1446466" y="167450"/>
                </a:lnTo>
                <a:lnTo>
                  <a:pt x="1445323" y="166878"/>
                </a:lnTo>
                <a:lnTo>
                  <a:pt x="1443609" y="165735"/>
                </a:lnTo>
                <a:lnTo>
                  <a:pt x="1442466" y="164592"/>
                </a:lnTo>
                <a:lnTo>
                  <a:pt x="1440752" y="165164"/>
                </a:lnTo>
                <a:lnTo>
                  <a:pt x="1439609" y="166307"/>
                </a:lnTo>
                <a:lnTo>
                  <a:pt x="1437894" y="166878"/>
                </a:lnTo>
                <a:lnTo>
                  <a:pt x="1436180" y="167450"/>
                </a:lnTo>
                <a:lnTo>
                  <a:pt x="1435037" y="168593"/>
                </a:lnTo>
                <a:lnTo>
                  <a:pt x="1433894" y="170307"/>
                </a:lnTo>
                <a:lnTo>
                  <a:pt x="1433894" y="172593"/>
                </a:lnTo>
                <a:lnTo>
                  <a:pt x="1433894" y="174308"/>
                </a:lnTo>
                <a:lnTo>
                  <a:pt x="1433894" y="177165"/>
                </a:lnTo>
                <a:lnTo>
                  <a:pt x="1434465" y="178879"/>
                </a:lnTo>
                <a:lnTo>
                  <a:pt x="1435037" y="180594"/>
                </a:lnTo>
                <a:lnTo>
                  <a:pt x="1435608" y="182309"/>
                </a:lnTo>
                <a:lnTo>
                  <a:pt x="1435037" y="183452"/>
                </a:lnTo>
                <a:lnTo>
                  <a:pt x="1433894" y="184595"/>
                </a:lnTo>
                <a:lnTo>
                  <a:pt x="1432179" y="185166"/>
                </a:lnTo>
                <a:lnTo>
                  <a:pt x="1426464" y="190310"/>
                </a:lnTo>
                <a:lnTo>
                  <a:pt x="1420749" y="195453"/>
                </a:lnTo>
                <a:lnTo>
                  <a:pt x="1414463" y="200025"/>
                </a:lnTo>
                <a:lnTo>
                  <a:pt x="1408748" y="205740"/>
                </a:lnTo>
                <a:lnTo>
                  <a:pt x="1402461" y="210312"/>
                </a:lnTo>
                <a:lnTo>
                  <a:pt x="1405890" y="216599"/>
                </a:lnTo>
                <a:lnTo>
                  <a:pt x="1409319" y="222314"/>
                </a:lnTo>
                <a:lnTo>
                  <a:pt x="1412177" y="228029"/>
                </a:lnTo>
                <a:lnTo>
                  <a:pt x="1413320" y="229172"/>
                </a:lnTo>
                <a:lnTo>
                  <a:pt x="1412748" y="231458"/>
                </a:lnTo>
                <a:lnTo>
                  <a:pt x="1411034" y="232029"/>
                </a:lnTo>
                <a:lnTo>
                  <a:pt x="1409890" y="232029"/>
                </a:lnTo>
                <a:lnTo>
                  <a:pt x="1403604" y="232601"/>
                </a:lnTo>
                <a:lnTo>
                  <a:pt x="1397889" y="232601"/>
                </a:lnTo>
                <a:lnTo>
                  <a:pt x="1392174" y="232601"/>
                </a:lnTo>
                <a:lnTo>
                  <a:pt x="1390460" y="233744"/>
                </a:lnTo>
                <a:lnTo>
                  <a:pt x="1389316" y="234887"/>
                </a:lnTo>
                <a:lnTo>
                  <a:pt x="1387602" y="235458"/>
                </a:lnTo>
                <a:lnTo>
                  <a:pt x="1386459" y="236601"/>
                </a:lnTo>
                <a:lnTo>
                  <a:pt x="1385316" y="237744"/>
                </a:lnTo>
                <a:lnTo>
                  <a:pt x="1384173" y="238887"/>
                </a:lnTo>
                <a:lnTo>
                  <a:pt x="1383030" y="240602"/>
                </a:lnTo>
                <a:lnTo>
                  <a:pt x="1383030" y="242316"/>
                </a:lnTo>
                <a:lnTo>
                  <a:pt x="1382459" y="244031"/>
                </a:lnTo>
                <a:lnTo>
                  <a:pt x="1381887" y="246317"/>
                </a:lnTo>
                <a:lnTo>
                  <a:pt x="1381315" y="248031"/>
                </a:lnTo>
                <a:lnTo>
                  <a:pt x="1381315" y="250317"/>
                </a:lnTo>
                <a:lnTo>
                  <a:pt x="1381315" y="252603"/>
                </a:lnTo>
                <a:lnTo>
                  <a:pt x="1381315" y="254889"/>
                </a:lnTo>
                <a:lnTo>
                  <a:pt x="1380744" y="256032"/>
                </a:lnTo>
                <a:lnTo>
                  <a:pt x="1378458" y="256032"/>
                </a:lnTo>
                <a:lnTo>
                  <a:pt x="1376744" y="255461"/>
                </a:lnTo>
                <a:lnTo>
                  <a:pt x="1375029" y="256032"/>
                </a:lnTo>
                <a:lnTo>
                  <a:pt x="1373314" y="257175"/>
                </a:lnTo>
                <a:lnTo>
                  <a:pt x="1371600" y="257747"/>
                </a:lnTo>
                <a:lnTo>
                  <a:pt x="1369886" y="257747"/>
                </a:lnTo>
                <a:lnTo>
                  <a:pt x="1368743" y="257747"/>
                </a:lnTo>
                <a:lnTo>
                  <a:pt x="1367028" y="256604"/>
                </a:lnTo>
                <a:lnTo>
                  <a:pt x="1364742" y="256604"/>
                </a:lnTo>
                <a:lnTo>
                  <a:pt x="1362456" y="256604"/>
                </a:lnTo>
                <a:lnTo>
                  <a:pt x="1360170" y="256604"/>
                </a:lnTo>
                <a:lnTo>
                  <a:pt x="1358456" y="257747"/>
                </a:lnTo>
                <a:lnTo>
                  <a:pt x="1357313" y="258890"/>
                </a:lnTo>
                <a:lnTo>
                  <a:pt x="1356170" y="260033"/>
                </a:lnTo>
                <a:lnTo>
                  <a:pt x="1355027" y="261176"/>
                </a:lnTo>
                <a:lnTo>
                  <a:pt x="1353884" y="262319"/>
                </a:lnTo>
                <a:lnTo>
                  <a:pt x="1352740" y="263462"/>
                </a:lnTo>
                <a:lnTo>
                  <a:pt x="1351598" y="265176"/>
                </a:lnTo>
                <a:lnTo>
                  <a:pt x="1351026" y="266319"/>
                </a:lnTo>
                <a:lnTo>
                  <a:pt x="1349883" y="268034"/>
                </a:lnTo>
                <a:lnTo>
                  <a:pt x="1348740" y="269177"/>
                </a:lnTo>
                <a:lnTo>
                  <a:pt x="1348169" y="270891"/>
                </a:lnTo>
                <a:lnTo>
                  <a:pt x="1347597" y="272606"/>
                </a:lnTo>
                <a:lnTo>
                  <a:pt x="1346454" y="274320"/>
                </a:lnTo>
                <a:lnTo>
                  <a:pt x="1345882" y="276035"/>
                </a:lnTo>
                <a:lnTo>
                  <a:pt x="1344739" y="277178"/>
                </a:lnTo>
                <a:lnTo>
                  <a:pt x="1343597" y="278321"/>
                </a:lnTo>
                <a:lnTo>
                  <a:pt x="1341311" y="277749"/>
                </a:lnTo>
                <a:lnTo>
                  <a:pt x="1340168" y="276606"/>
                </a:lnTo>
                <a:lnTo>
                  <a:pt x="1338453" y="276035"/>
                </a:lnTo>
                <a:lnTo>
                  <a:pt x="1337310" y="275463"/>
                </a:lnTo>
                <a:lnTo>
                  <a:pt x="1335596" y="276606"/>
                </a:lnTo>
                <a:lnTo>
                  <a:pt x="1333881" y="276606"/>
                </a:lnTo>
                <a:lnTo>
                  <a:pt x="1331595" y="276606"/>
                </a:lnTo>
                <a:lnTo>
                  <a:pt x="1330452" y="277749"/>
                </a:lnTo>
                <a:lnTo>
                  <a:pt x="1328738" y="278892"/>
                </a:lnTo>
                <a:lnTo>
                  <a:pt x="1327023" y="278892"/>
                </a:lnTo>
                <a:lnTo>
                  <a:pt x="1326452" y="278321"/>
                </a:lnTo>
                <a:lnTo>
                  <a:pt x="1325309" y="277178"/>
                </a:lnTo>
                <a:lnTo>
                  <a:pt x="1323594" y="276035"/>
                </a:lnTo>
                <a:lnTo>
                  <a:pt x="1322451" y="274892"/>
                </a:lnTo>
                <a:lnTo>
                  <a:pt x="1321308" y="273749"/>
                </a:lnTo>
                <a:lnTo>
                  <a:pt x="1319022" y="274320"/>
                </a:lnTo>
                <a:lnTo>
                  <a:pt x="1317307" y="274892"/>
                </a:lnTo>
                <a:lnTo>
                  <a:pt x="1315593" y="274892"/>
                </a:lnTo>
                <a:lnTo>
                  <a:pt x="1313879" y="273749"/>
                </a:lnTo>
                <a:lnTo>
                  <a:pt x="1312736" y="272606"/>
                </a:lnTo>
                <a:lnTo>
                  <a:pt x="1311593" y="271463"/>
                </a:lnTo>
                <a:lnTo>
                  <a:pt x="1309878" y="270891"/>
                </a:lnTo>
                <a:lnTo>
                  <a:pt x="1308164" y="272034"/>
                </a:lnTo>
                <a:lnTo>
                  <a:pt x="1307021" y="272606"/>
                </a:lnTo>
                <a:lnTo>
                  <a:pt x="1305878" y="273749"/>
                </a:lnTo>
                <a:lnTo>
                  <a:pt x="1304735" y="274892"/>
                </a:lnTo>
                <a:lnTo>
                  <a:pt x="1303020" y="276035"/>
                </a:lnTo>
                <a:lnTo>
                  <a:pt x="1301877" y="276606"/>
                </a:lnTo>
                <a:lnTo>
                  <a:pt x="1300734" y="277749"/>
                </a:lnTo>
                <a:lnTo>
                  <a:pt x="1298448" y="278321"/>
                </a:lnTo>
                <a:lnTo>
                  <a:pt x="1296734" y="278892"/>
                </a:lnTo>
                <a:lnTo>
                  <a:pt x="1295019" y="278321"/>
                </a:lnTo>
                <a:lnTo>
                  <a:pt x="1293305" y="278321"/>
                </a:lnTo>
                <a:lnTo>
                  <a:pt x="1291590" y="278892"/>
                </a:lnTo>
                <a:lnTo>
                  <a:pt x="1290447" y="277749"/>
                </a:lnTo>
                <a:lnTo>
                  <a:pt x="1289304" y="276035"/>
                </a:lnTo>
                <a:lnTo>
                  <a:pt x="1287589" y="276035"/>
                </a:lnTo>
                <a:lnTo>
                  <a:pt x="1285304" y="276606"/>
                </a:lnTo>
                <a:lnTo>
                  <a:pt x="1283589" y="276606"/>
                </a:lnTo>
                <a:lnTo>
                  <a:pt x="1281874" y="276035"/>
                </a:lnTo>
                <a:lnTo>
                  <a:pt x="1279589" y="276035"/>
                </a:lnTo>
                <a:lnTo>
                  <a:pt x="1277303" y="276035"/>
                </a:lnTo>
                <a:lnTo>
                  <a:pt x="1275016" y="276035"/>
                </a:lnTo>
                <a:lnTo>
                  <a:pt x="1273302" y="276606"/>
                </a:lnTo>
                <a:lnTo>
                  <a:pt x="1271588" y="277749"/>
                </a:lnTo>
                <a:lnTo>
                  <a:pt x="1270445" y="278321"/>
                </a:lnTo>
                <a:lnTo>
                  <a:pt x="1269302" y="279464"/>
                </a:lnTo>
                <a:lnTo>
                  <a:pt x="1268159" y="280607"/>
                </a:lnTo>
                <a:lnTo>
                  <a:pt x="1267015" y="282321"/>
                </a:lnTo>
                <a:lnTo>
                  <a:pt x="1265873" y="282893"/>
                </a:lnTo>
                <a:lnTo>
                  <a:pt x="1263015" y="282893"/>
                </a:lnTo>
                <a:lnTo>
                  <a:pt x="1261301" y="283464"/>
                </a:lnTo>
                <a:lnTo>
                  <a:pt x="1259586" y="284607"/>
                </a:lnTo>
                <a:lnTo>
                  <a:pt x="1258443" y="285750"/>
                </a:lnTo>
                <a:lnTo>
                  <a:pt x="1256729" y="284607"/>
                </a:lnTo>
                <a:lnTo>
                  <a:pt x="1255586" y="284036"/>
                </a:lnTo>
                <a:lnTo>
                  <a:pt x="1253299" y="284036"/>
                </a:lnTo>
                <a:lnTo>
                  <a:pt x="1251585" y="285179"/>
                </a:lnTo>
                <a:lnTo>
                  <a:pt x="1249299" y="285179"/>
                </a:lnTo>
                <a:lnTo>
                  <a:pt x="1247013" y="285179"/>
                </a:lnTo>
                <a:lnTo>
                  <a:pt x="1245298" y="284607"/>
                </a:lnTo>
                <a:lnTo>
                  <a:pt x="1242441" y="284607"/>
                </a:lnTo>
                <a:lnTo>
                  <a:pt x="1240727" y="285179"/>
                </a:lnTo>
                <a:lnTo>
                  <a:pt x="1239584" y="285750"/>
                </a:lnTo>
                <a:lnTo>
                  <a:pt x="1237869" y="286322"/>
                </a:lnTo>
                <a:lnTo>
                  <a:pt x="1235583" y="286893"/>
                </a:lnTo>
                <a:lnTo>
                  <a:pt x="1233297" y="286893"/>
                </a:lnTo>
                <a:lnTo>
                  <a:pt x="1232154" y="285750"/>
                </a:lnTo>
                <a:lnTo>
                  <a:pt x="1230439" y="284607"/>
                </a:lnTo>
                <a:lnTo>
                  <a:pt x="1229868" y="286322"/>
                </a:lnTo>
                <a:lnTo>
                  <a:pt x="1228725" y="287465"/>
                </a:lnTo>
                <a:lnTo>
                  <a:pt x="1226439" y="288036"/>
                </a:lnTo>
                <a:lnTo>
                  <a:pt x="1224724" y="288036"/>
                </a:lnTo>
                <a:lnTo>
                  <a:pt x="1223010" y="289179"/>
                </a:lnTo>
                <a:lnTo>
                  <a:pt x="1221867" y="290322"/>
                </a:lnTo>
                <a:lnTo>
                  <a:pt x="1219581" y="290322"/>
                </a:lnTo>
                <a:lnTo>
                  <a:pt x="1217867" y="290894"/>
                </a:lnTo>
                <a:lnTo>
                  <a:pt x="1215581" y="290894"/>
                </a:lnTo>
                <a:lnTo>
                  <a:pt x="1213866" y="292608"/>
                </a:lnTo>
                <a:lnTo>
                  <a:pt x="1212723" y="293180"/>
                </a:lnTo>
                <a:lnTo>
                  <a:pt x="1211580" y="294323"/>
                </a:lnTo>
                <a:lnTo>
                  <a:pt x="1209866" y="294894"/>
                </a:lnTo>
                <a:lnTo>
                  <a:pt x="1208151" y="294894"/>
                </a:lnTo>
                <a:lnTo>
                  <a:pt x="1206437" y="294894"/>
                </a:lnTo>
                <a:lnTo>
                  <a:pt x="1204722" y="295466"/>
                </a:lnTo>
                <a:lnTo>
                  <a:pt x="1204151" y="297180"/>
                </a:lnTo>
                <a:lnTo>
                  <a:pt x="1203579" y="298895"/>
                </a:lnTo>
                <a:lnTo>
                  <a:pt x="1202436" y="300038"/>
                </a:lnTo>
                <a:lnTo>
                  <a:pt x="1200150" y="300609"/>
                </a:lnTo>
                <a:lnTo>
                  <a:pt x="1198436" y="301181"/>
                </a:lnTo>
                <a:lnTo>
                  <a:pt x="1197293" y="302324"/>
                </a:lnTo>
                <a:lnTo>
                  <a:pt x="1196721" y="304038"/>
                </a:lnTo>
                <a:lnTo>
                  <a:pt x="1195578" y="305181"/>
                </a:lnTo>
                <a:lnTo>
                  <a:pt x="1194435" y="306896"/>
                </a:lnTo>
                <a:lnTo>
                  <a:pt x="1193292" y="308039"/>
                </a:lnTo>
                <a:lnTo>
                  <a:pt x="1192721" y="309753"/>
                </a:lnTo>
                <a:lnTo>
                  <a:pt x="1191578" y="310325"/>
                </a:lnTo>
                <a:lnTo>
                  <a:pt x="1189863" y="311468"/>
                </a:lnTo>
                <a:lnTo>
                  <a:pt x="1188149" y="312611"/>
                </a:lnTo>
                <a:lnTo>
                  <a:pt x="1187006" y="314325"/>
                </a:lnTo>
                <a:lnTo>
                  <a:pt x="1186434" y="314897"/>
                </a:lnTo>
                <a:lnTo>
                  <a:pt x="1184720" y="316040"/>
                </a:lnTo>
                <a:lnTo>
                  <a:pt x="1183577" y="317183"/>
                </a:lnTo>
                <a:lnTo>
                  <a:pt x="1182434" y="318326"/>
                </a:lnTo>
                <a:lnTo>
                  <a:pt x="1180719" y="318897"/>
                </a:lnTo>
                <a:lnTo>
                  <a:pt x="1179576" y="320040"/>
                </a:lnTo>
                <a:lnTo>
                  <a:pt x="1177862" y="321183"/>
                </a:lnTo>
                <a:lnTo>
                  <a:pt x="1176718" y="321755"/>
                </a:lnTo>
                <a:lnTo>
                  <a:pt x="1175004" y="322898"/>
                </a:lnTo>
                <a:lnTo>
                  <a:pt x="1173289" y="323469"/>
                </a:lnTo>
                <a:lnTo>
                  <a:pt x="1172147" y="324612"/>
                </a:lnTo>
                <a:lnTo>
                  <a:pt x="1171004" y="325755"/>
                </a:lnTo>
                <a:lnTo>
                  <a:pt x="1170432" y="328041"/>
                </a:lnTo>
                <a:lnTo>
                  <a:pt x="1171004" y="329184"/>
                </a:lnTo>
                <a:lnTo>
                  <a:pt x="1170432" y="330899"/>
                </a:lnTo>
                <a:lnTo>
                  <a:pt x="1168718" y="332042"/>
                </a:lnTo>
                <a:lnTo>
                  <a:pt x="1167575" y="333185"/>
                </a:lnTo>
                <a:lnTo>
                  <a:pt x="1165860" y="333756"/>
                </a:lnTo>
                <a:lnTo>
                  <a:pt x="1163574" y="333756"/>
                </a:lnTo>
                <a:lnTo>
                  <a:pt x="1162431" y="332042"/>
                </a:lnTo>
                <a:lnTo>
                  <a:pt x="1161288" y="331470"/>
                </a:lnTo>
                <a:lnTo>
                  <a:pt x="1159574" y="330327"/>
                </a:lnTo>
                <a:lnTo>
                  <a:pt x="1157859" y="329756"/>
                </a:lnTo>
                <a:lnTo>
                  <a:pt x="1155573" y="330327"/>
                </a:lnTo>
                <a:lnTo>
                  <a:pt x="1154430" y="330899"/>
                </a:lnTo>
                <a:lnTo>
                  <a:pt x="1152716" y="332042"/>
                </a:lnTo>
                <a:lnTo>
                  <a:pt x="1152144" y="333185"/>
                </a:lnTo>
                <a:lnTo>
                  <a:pt x="1151001" y="334899"/>
                </a:lnTo>
                <a:lnTo>
                  <a:pt x="1149287" y="335471"/>
                </a:lnTo>
                <a:lnTo>
                  <a:pt x="1147572" y="334899"/>
                </a:lnTo>
                <a:lnTo>
                  <a:pt x="1145858" y="333756"/>
                </a:lnTo>
                <a:lnTo>
                  <a:pt x="1144143" y="333756"/>
                </a:lnTo>
                <a:lnTo>
                  <a:pt x="1141857" y="334328"/>
                </a:lnTo>
                <a:lnTo>
                  <a:pt x="1140714" y="334899"/>
                </a:lnTo>
                <a:lnTo>
                  <a:pt x="1139571" y="336614"/>
                </a:lnTo>
                <a:lnTo>
                  <a:pt x="1138428" y="337757"/>
                </a:lnTo>
                <a:lnTo>
                  <a:pt x="1136714" y="338328"/>
                </a:lnTo>
                <a:lnTo>
                  <a:pt x="1134999" y="338900"/>
                </a:lnTo>
                <a:lnTo>
                  <a:pt x="1133285" y="338328"/>
                </a:lnTo>
                <a:lnTo>
                  <a:pt x="1131570" y="337757"/>
                </a:lnTo>
                <a:lnTo>
                  <a:pt x="1130427" y="336614"/>
                </a:lnTo>
                <a:lnTo>
                  <a:pt x="1128713" y="336042"/>
                </a:lnTo>
                <a:lnTo>
                  <a:pt x="1127570" y="334899"/>
                </a:lnTo>
                <a:lnTo>
                  <a:pt x="1125855" y="333756"/>
                </a:lnTo>
                <a:lnTo>
                  <a:pt x="1124141" y="334328"/>
                </a:lnTo>
                <a:lnTo>
                  <a:pt x="1121855" y="334899"/>
                </a:lnTo>
                <a:lnTo>
                  <a:pt x="1118426" y="337185"/>
                </a:lnTo>
                <a:lnTo>
                  <a:pt x="1118426" y="338328"/>
                </a:lnTo>
                <a:lnTo>
                  <a:pt x="1120140" y="340043"/>
                </a:lnTo>
                <a:lnTo>
                  <a:pt x="1121283" y="341186"/>
                </a:lnTo>
                <a:lnTo>
                  <a:pt x="1122426" y="341757"/>
                </a:lnTo>
                <a:lnTo>
                  <a:pt x="1124712" y="342329"/>
                </a:lnTo>
                <a:lnTo>
                  <a:pt x="1126998" y="341757"/>
                </a:lnTo>
                <a:lnTo>
                  <a:pt x="1128713" y="342329"/>
                </a:lnTo>
                <a:lnTo>
                  <a:pt x="1129856" y="343472"/>
                </a:lnTo>
                <a:lnTo>
                  <a:pt x="1130427" y="345758"/>
                </a:lnTo>
                <a:lnTo>
                  <a:pt x="1130999" y="346901"/>
                </a:lnTo>
                <a:lnTo>
                  <a:pt x="1132142" y="348044"/>
                </a:lnTo>
                <a:lnTo>
                  <a:pt x="1133856" y="349187"/>
                </a:lnTo>
                <a:lnTo>
                  <a:pt x="1135571" y="348615"/>
                </a:lnTo>
                <a:lnTo>
                  <a:pt x="1136714" y="347472"/>
                </a:lnTo>
                <a:lnTo>
                  <a:pt x="1138428" y="346901"/>
                </a:lnTo>
                <a:lnTo>
                  <a:pt x="1140714" y="346901"/>
                </a:lnTo>
                <a:lnTo>
                  <a:pt x="1142429" y="348044"/>
                </a:lnTo>
                <a:lnTo>
                  <a:pt x="1144143" y="348615"/>
                </a:lnTo>
                <a:lnTo>
                  <a:pt x="1146429" y="348615"/>
                </a:lnTo>
                <a:lnTo>
                  <a:pt x="1148143" y="349187"/>
                </a:lnTo>
                <a:lnTo>
                  <a:pt x="1149287" y="350330"/>
                </a:lnTo>
                <a:lnTo>
                  <a:pt x="1151573" y="350901"/>
                </a:lnTo>
                <a:lnTo>
                  <a:pt x="1153287" y="351473"/>
                </a:lnTo>
                <a:lnTo>
                  <a:pt x="1155573" y="350901"/>
                </a:lnTo>
                <a:lnTo>
                  <a:pt x="1157859" y="351473"/>
                </a:lnTo>
                <a:lnTo>
                  <a:pt x="1158431" y="353187"/>
                </a:lnTo>
                <a:lnTo>
                  <a:pt x="1159002" y="354902"/>
                </a:lnTo>
                <a:lnTo>
                  <a:pt x="1159002" y="356616"/>
                </a:lnTo>
                <a:lnTo>
                  <a:pt x="1160145" y="358331"/>
                </a:lnTo>
                <a:lnTo>
                  <a:pt x="1161288" y="359474"/>
                </a:lnTo>
                <a:lnTo>
                  <a:pt x="1162431" y="360617"/>
                </a:lnTo>
                <a:lnTo>
                  <a:pt x="1164717" y="360617"/>
                </a:lnTo>
                <a:lnTo>
                  <a:pt x="1165289" y="362331"/>
                </a:lnTo>
                <a:lnTo>
                  <a:pt x="1165860" y="364617"/>
                </a:lnTo>
                <a:lnTo>
                  <a:pt x="1165860" y="366903"/>
                </a:lnTo>
                <a:lnTo>
                  <a:pt x="1165289" y="368618"/>
                </a:lnTo>
                <a:lnTo>
                  <a:pt x="1165289" y="370904"/>
                </a:lnTo>
                <a:lnTo>
                  <a:pt x="1165289" y="373190"/>
                </a:lnTo>
                <a:lnTo>
                  <a:pt x="1164717" y="375476"/>
                </a:lnTo>
                <a:lnTo>
                  <a:pt x="1164146" y="377190"/>
                </a:lnTo>
                <a:lnTo>
                  <a:pt x="1164146" y="379476"/>
                </a:lnTo>
                <a:lnTo>
                  <a:pt x="1164146" y="381762"/>
                </a:lnTo>
                <a:lnTo>
                  <a:pt x="1164146" y="384048"/>
                </a:lnTo>
                <a:lnTo>
                  <a:pt x="1164146" y="385763"/>
                </a:lnTo>
                <a:lnTo>
                  <a:pt x="1164146" y="388049"/>
                </a:lnTo>
                <a:lnTo>
                  <a:pt x="1163574" y="389763"/>
                </a:lnTo>
                <a:lnTo>
                  <a:pt x="1163003" y="392049"/>
                </a:lnTo>
                <a:lnTo>
                  <a:pt x="1162431" y="393764"/>
                </a:lnTo>
                <a:lnTo>
                  <a:pt x="1161860" y="395478"/>
                </a:lnTo>
                <a:lnTo>
                  <a:pt x="1160717" y="396621"/>
                </a:lnTo>
                <a:lnTo>
                  <a:pt x="1159574" y="397764"/>
                </a:lnTo>
                <a:lnTo>
                  <a:pt x="1159002" y="399479"/>
                </a:lnTo>
                <a:lnTo>
                  <a:pt x="1157859" y="401193"/>
                </a:lnTo>
                <a:lnTo>
                  <a:pt x="1157288" y="402336"/>
                </a:lnTo>
                <a:lnTo>
                  <a:pt x="1156145" y="404051"/>
                </a:lnTo>
                <a:lnTo>
                  <a:pt x="1156145" y="405765"/>
                </a:lnTo>
                <a:lnTo>
                  <a:pt x="1156145" y="408051"/>
                </a:lnTo>
                <a:lnTo>
                  <a:pt x="1156716" y="409766"/>
                </a:lnTo>
                <a:lnTo>
                  <a:pt x="1157859" y="410909"/>
                </a:lnTo>
                <a:lnTo>
                  <a:pt x="1159002" y="412623"/>
                </a:lnTo>
                <a:lnTo>
                  <a:pt x="1160717" y="413195"/>
                </a:lnTo>
                <a:lnTo>
                  <a:pt x="1162431" y="413195"/>
                </a:lnTo>
                <a:lnTo>
                  <a:pt x="1164717" y="413195"/>
                </a:lnTo>
                <a:lnTo>
                  <a:pt x="1167003" y="412623"/>
                </a:lnTo>
                <a:lnTo>
                  <a:pt x="1169289" y="412623"/>
                </a:lnTo>
                <a:lnTo>
                  <a:pt x="1171004" y="413195"/>
                </a:lnTo>
                <a:lnTo>
                  <a:pt x="1173289" y="413766"/>
                </a:lnTo>
                <a:lnTo>
                  <a:pt x="1174433" y="414338"/>
                </a:lnTo>
                <a:lnTo>
                  <a:pt x="1175576" y="415481"/>
                </a:lnTo>
                <a:lnTo>
                  <a:pt x="1177290" y="416624"/>
                </a:lnTo>
                <a:lnTo>
                  <a:pt x="1177862" y="418338"/>
                </a:lnTo>
                <a:lnTo>
                  <a:pt x="1179005" y="419481"/>
                </a:lnTo>
                <a:lnTo>
                  <a:pt x="1180719" y="420053"/>
                </a:lnTo>
                <a:lnTo>
                  <a:pt x="1181862" y="421767"/>
                </a:lnTo>
                <a:lnTo>
                  <a:pt x="1182434" y="422910"/>
                </a:lnTo>
                <a:lnTo>
                  <a:pt x="1183005" y="425196"/>
                </a:lnTo>
                <a:lnTo>
                  <a:pt x="1183577" y="426911"/>
                </a:lnTo>
                <a:lnTo>
                  <a:pt x="1183577" y="429197"/>
                </a:lnTo>
                <a:lnTo>
                  <a:pt x="1184148" y="430911"/>
                </a:lnTo>
                <a:lnTo>
                  <a:pt x="1185291" y="432054"/>
                </a:lnTo>
                <a:lnTo>
                  <a:pt x="1185863" y="433769"/>
                </a:lnTo>
                <a:lnTo>
                  <a:pt x="1187006" y="435483"/>
                </a:lnTo>
                <a:lnTo>
                  <a:pt x="1187006" y="437769"/>
                </a:lnTo>
                <a:lnTo>
                  <a:pt x="1186434" y="439484"/>
                </a:lnTo>
                <a:lnTo>
                  <a:pt x="1185863" y="441198"/>
                </a:lnTo>
                <a:lnTo>
                  <a:pt x="1185291" y="443484"/>
                </a:lnTo>
                <a:lnTo>
                  <a:pt x="1184720" y="445199"/>
                </a:lnTo>
                <a:lnTo>
                  <a:pt x="1184148" y="446342"/>
                </a:lnTo>
                <a:lnTo>
                  <a:pt x="1183577" y="448628"/>
                </a:lnTo>
                <a:lnTo>
                  <a:pt x="1183577" y="449199"/>
                </a:lnTo>
                <a:lnTo>
                  <a:pt x="1183577" y="450342"/>
                </a:lnTo>
                <a:lnTo>
                  <a:pt x="1184148" y="452628"/>
                </a:lnTo>
                <a:lnTo>
                  <a:pt x="1184148" y="454343"/>
                </a:lnTo>
                <a:lnTo>
                  <a:pt x="1184720" y="456057"/>
                </a:lnTo>
                <a:lnTo>
                  <a:pt x="1184720" y="458343"/>
                </a:lnTo>
                <a:lnTo>
                  <a:pt x="1184720" y="460629"/>
                </a:lnTo>
                <a:lnTo>
                  <a:pt x="1184720" y="462344"/>
                </a:lnTo>
                <a:lnTo>
                  <a:pt x="1184148" y="464058"/>
                </a:lnTo>
                <a:lnTo>
                  <a:pt x="1183577" y="466344"/>
                </a:lnTo>
                <a:lnTo>
                  <a:pt x="1184148" y="468059"/>
                </a:lnTo>
                <a:lnTo>
                  <a:pt x="1185291" y="469202"/>
                </a:lnTo>
                <a:lnTo>
                  <a:pt x="1186434" y="470345"/>
                </a:lnTo>
                <a:lnTo>
                  <a:pt x="1188149" y="471488"/>
                </a:lnTo>
                <a:lnTo>
                  <a:pt x="1188720" y="473202"/>
                </a:lnTo>
                <a:lnTo>
                  <a:pt x="1188720" y="475488"/>
                </a:lnTo>
                <a:lnTo>
                  <a:pt x="1188149" y="477203"/>
                </a:lnTo>
                <a:lnTo>
                  <a:pt x="1186434" y="478346"/>
                </a:lnTo>
                <a:lnTo>
                  <a:pt x="1184720" y="478917"/>
                </a:lnTo>
                <a:lnTo>
                  <a:pt x="1183577" y="479489"/>
                </a:lnTo>
                <a:lnTo>
                  <a:pt x="1181291" y="480060"/>
                </a:lnTo>
                <a:lnTo>
                  <a:pt x="1179005" y="480632"/>
                </a:lnTo>
                <a:lnTo>
                  <a:pt x="1177290" y="480632"/>
                </a:lnTo>
                <a:lnTo>
                  <a:pt x="1175576" y="481775"/>
                </a:lnTo>
                <a:lnTo>
                  <a:pt x="1173861" y="482346"/>
                </a:lnTo>
                <a:lnTo>
                  <a:pt x="1172147" y="482918"/>
                </a:lnTo>
                <a:lnTo>
                  <a:pt x="1171004" y="484061"/>
                </a:lnTo>
                <a:lnTo>
                  <a:pt x="1169861" y="485204"/>
                </a:lnTo>
                <a:lnTo>
                  <a:pt x="1169861" y="487490"/>
                </a:lnTo>
                <a:lnTo>
                  <a:pt x="1169861" y="489776"/>
                </a:lnTo>
                <a:lnTo>
                  <a:pt x="1169861" y="491490"/>
                </a:lnTo>
                <a:lnTo>
                  <a:pt x="1170432" y="493776"/>
                </a:lnTo>
                <a:lnTo>
                  <a:pt x="1170432" y="496062"/>
                </a:lnTo>
                <a:lnTo>
                  <a:pt x="1170432" y="498348"/>
                </a:lnTo>
                <a:lnTo>
                  <a:pt x="1170432" y="500634"/>
                </a:lnTo>
                <a:lnTo>
                  <a:pt x="1170432" y="502920"/>
                </a:lnTo>
                <a:lnTo>
                  <a:pt x="1170432" y="505206"/>
                </a:lnTo>
                <a:lnTo>
                  <a:pt x="1170432" y="507492"/>
                </a:lnTo>
                <a:lnTo>
                  <a:pt x="1170432" y="509778"/>
                </a:lnTo>
                <a:lnTo>
                  <a:pt x="1170432" y="512636"/>
                </a:lnTo>
                <a:lnTo>
                  <a:pt x="1170432" y="514922"/>
                </a:lnTo>
                <a:lnTo>
                  <a:pt x="1171004" y="516636"/>
                </a:lnTo>
                <a:lnTo>
                  <a:pt x="1170432" y="518922"/>
                </a:lnTo>
                <a:lnTo>
                  <a:pt x="1170432" y="521208"/>
                </a:lnTo>
                <a:lnTo>
                  <a:pt x="1170432" y="523494"/>
                </a:lnTo>
                <a:lnTo>
                  <a:pt x="1169861" y="525209"/>
                </a:lnTo>
                <a:lnTo>
                  <a:pt x="1169861" y="526923"/>
                </a:lnTo>
                <a:lnTo>
                  <a:pt x="1170432" y="529209"/>
                </a:lnTo>
                <a:lnTo>
                  <a:pt x="1171004" y="530924"/>
                </a:lnTo>
                <a:lnTo>
                  <a:pt x="1171575" y="533210"/>
                </a:lnTo>
                <a:lnTo>
                  <a:pt x="1171004" y="534924"/>
                </a:lnTo>
                <a:lnTo>
                  <a:pt x="1170432" y="536639"/>
                </a:lnTo>
                <a:lnTo>
                  <a:pt x="1169289" y="537782"/>
                </a:lnTo>
                <a:lnTo>
                  <a:pt x="1168146" y="538925"/>
                </a:lnTo>
                <a:lnTo>
                  <a:pt x="1166432" y="540068"/>
                </a:lnTo>
                <a:lnTo>
                  <a:pt x="1165289" y="541211"/>
                </a:lnTo>
                <a:lnTo>
                  <a:pt x="1163574" y="541782"/>
                </a:lnTo>
                <a:lnTo>
                  <a:pt x="1161860" y="542925"/>
                </a:lnTo>
                <a:lnTo>
                  <a:pt x="1160717" y="544068"/>
                </a:lnTo>
                <a:lnTo>
                  <a:pt x="1159574" y="545211"/>
                </a:lnTo>
                <a:lnTo>
                  <a:pt x="1158431" y="546354"/>
                </a:lnTo>
                <a:lnTo>
                  <a:pt x="1157288" y="547497"/>
                </a:lnTo>
                <a:lnTo>
                  <a:pt x="1155573" y="548069"/>
                </a:lnTo>
                <a:lnTo>
                  <a:pt x="1154430" y="549212"/>
                </a:lnTo>
                <a:lnTo>
                  <a:pt x="1153859" y="550926"/>
                </a:lnTo>
                <a:lnTo>
                  <a:pt x="1152716" y="552641"/>
                </a:lnTo>
                <a:lnTo>
                  <a:pt x="1152716" y="554355"/>
                </a:lnTo>
                <a:lnTo>
                  <a:pt x="1152716" y="556641"/>
                </a:lnTo>
                <a:lnTo>
                  <a:pt x="1153287" y="558356"/>
                </a:lnTo>
                <a:lnTo>
                  <a:pt x="1153859" y="560642"/>
                </a:lnTo>
                <a:lnTo>
                  <a:pt x="1154430" y="562356"/>
                </a:lnTo>
                <a:lnTo>
                  <a:pt x="1154430" y="564642"/>
                </a:lnTo>
                <a:lnTo>
                  <a:pt x="1154430" y="566357"/>
                </a:lnTo>
                <a:lnTo>
                  <a:pt x="1154430" y="569214"/>
                </a:lnTo>
                <a:lnTo>
                  <a:pt x="1154430" y="570929"/>
                </a:lnTo>
                <a:lnTo>
                  <a:pt x="1153287" y="572643"/>
                </a:lnTo>
                <a:lnTo>
                  <a:pt x="1152144" y="573786"/>
                </a:lnTo>
                <a:lnTo>
                  <a:pt x="1151001" y="574929"/>
                </a:lnTo>
                <a:lnTo>
                  <a:pt x="1149858" y="576072"/>
                </a:lnTo>
                <a:lnTo>
                  <a:pt x="1148715" y="577215"/>
                </a:lnTo>
                <a:lnTo>
                  <a:pt x="1147572" y="578358"/>
                </a:lnTo>
                <a:lnTo>
                  <a:pt x="1145858" y="578930"/>
                </a:lnTo>
                <a:lnTo>
                  <a:pt x="1144714" y="580073"/>
                </a:lnTo>
                <a:lnTo>
                  <a:pt x="1143000" y="580644"/>
                </a:lnTo>
                <a:lnTo>
                  <a:pt x="1141286" y="581787"/>
                </a:lnTo>
                <a:lnTo>
                  <a:pt x="1139571" y="582359"/>
                </a:lnTo>
                <a:lnTo>
                  <a:pt x="1137857" y="582930"/>
                </a:lnTo>
                <a:lnTo>
                  <a:pt x="1136142" y="583502"/>
                </a:lnTo>
                <a:lnTo>
                  <a:pt x="1134428" y="584645"/>
                </a:lnTo>
                <a:lnTo>
                  <a:pt x="1132713" y="585216"/>
                </a:lnTo>
                <a:lnTo>
                  <a:pt x="1130999" y="585788"/>
                </a:lnTo>
                <a:lnTo>
                  <a:pt x="1129284" y="586359"/>
                </a:lnTo>
                <a:lnTo>
                  <a:pt x="1127570" y="586931"/>
                </a:lnTo>
                <a:lnTo>
                  <a:pt x="1125284" y="586931"/>
                </a:lnTo>
                <a:lnTo>
                  <a:pt x="1123569" y="587502"/>
                </a:lnTo>
                <a:lnTo>
                  <a:pt x="1121283" y="587502"/>
                </a:lnTo>
                <a:lnTo>
                  <a:pt x="1118997" y="588074"/>
                </a:lnTo>
                <a:lnTo>
                  <a:pt x="1116711" y="588074"/>
                </a:lnTo>
                <a:lnTo>
                  <a:pt x="1114997" y="588645"/>
                </a:lnTo>
                <a:lnTo>
                  <a:pt x="1112711" y="588645"/>
                </a:lnTo>
                <a:lnTo>
                  <a:pt x="1110425" y="589217"/>
                </a:lnTo>
                <a:lnTo>
                  <a:pt x="1108139" y="589217"/>
                </a:lnTo>
                <a:lnTo>
                  <a:pt x="1105853" y="589217"/>
                </a:lnTo>
                <a:lnTo>
                  <a:pt x="1104138" y="589788"/>
                </a:lnTo>
                <a:lnTo>
                  <a:pt x="1101852" y="589788"/>
                </a:lnTo>
                <a:lnTo>
                  <a:pt x="1099566" y="590360"/>
                </a:lnTo>
                <a:lnTo>
                  <a:pt x="1097852" y="590360"/>
                </a:lnTo>
                <a:lnTo>
                  <a:pt x="1095566" y="590931"/>
                </a:lnTo>
                <a:lnTo>
                  <a:pt x="1093851" y="591503"/>
                </a:lnTo>
                <a:lnTo>
                  <a:pt x="1091565" y="591503"/>
                </a:lnTo>
                <a:lnTo>
                  <a:pt x="1090422" y="592646"/>
                </a:lnTo>
                <a:lnTo>
                  <a:pt x="1089279" y="593789"/>
                </a:lnTo>
                <a:lnTo>
                  <a:pt x="1089279" y="596075"/>
                </a:lnTo>
                <a:lnTo>
                  <a:pt x="1089279" y="598361"/>
                </a:lnTo>
                <a:lnTo>
                  <a:pt x="1089279" y="600647"/>
                </a:lnTo>
                <a:lnTo>
                  <a:pt x="1089279" y="602933"/>
                </a:lnTo>
                <a:lnTo>
                  <a:pt x="1089279" y="605219"/>
                </a:lnTo>
                <a:lnTo>
                  <a:pt x="1089851" y="607505"/>
                </a:lnTo>
                <a:lnTo>
                  <a:pt x="1089851" y="609791"/>
                </a:lnTo>
                <a:lnTo>
                  <a:pt x="1090422" y="610934"/>
                </a:lnTo>
                <a:lnTo>
                  <a:pt x="1090993" y="613220"/>
                </a:lnTo>
                <a:lnTo>
                  <a:pt x="1091565" y="615506"/>
                </a:lnTo>
                <a:lnTo>
                  <a:pt x="1092137" y="617220"/>
                </a:lnTo>
                <a:lnTo>
                  <a:pt x="1092137" y="619506"/>
                </a:lnTo>
                <a:lnTo>
                  <a:pt x="1092137" y="621221"/>
                </a:lnTo>
                <a:lnTo>
                  <a:pt x="1091565" y="623507"/>
                </a:lnTo>
                <a:lnTo>
                  <a:pt x="1090422" y="624650"/>
                </a:lnTo>
                <a:lnTo>
                  <a:pt x="1090422" y="626936"/>
                </a:lnTo>
                <a:lnTo>
                  <a:pt x="1089851" y="628650"/>
                </a:lnTo>
                <a:lnTo>
                  <a:pt x="1090993" y="629222"/>
                </a:lnTo>
                <a:lnTo>
                  <a:pt x="1092137" y="628650"/>
                </a:lnTo>
                <a:lnTo>
                  <a:pt x="1093851" y="627507"/>
                </a:lnTo>
                <a:lnTo>
                  <a:pt x="1094994" y="625793"/>
                </a:lnTo>
                <a:lnTo>
                  <a:pt x="1096137" y="624650"/>
                </a:lnTo>
                <a:lnTo>
                  <a:pt x="1097852" y="624650"/>
                </a:lnTo>
                <a:lnTo>
                  <a:pt x="1099566" y="625793"/>
                </a:lnTo>
                <a:lnTo>
                  <a:pt x="1100709" y="626936"/>
                </a:lnTo>
                <a:lnTo>
                  <a:pt x="1101281" y="628650"/>
                </a:lnTo>
                <a:lnTo>
                  <a:pt x="1101852" y="630365"/>
                </a:lnTo>
                <a:lnTo>
                  <a:pt x="1102424" y="632079"/>
                </a:lnTo>
                <a:lnTo>
                  <a:pt x="1102424" y="634365"/>
                </a:lnTo>
                <a:lnTo>
                  <a:pt x="1102424" y="636651"/>
                </a:lnTo>
                <a:lnTo>
                  <a:pt x="1102424" y="638937"/>
                </a:lnTo>
                <a:lnTo>
                  <a:pt x="1102424" y="641223"/>
                </a:lnTo>
                <a:lnTo>
                  <a:pt x="1102424" y="643509"/>
                </a:lnTo>
                <a:lnTo>
                  <a:pt x="1102424" y="645795"/>
                </a:lnTo>
                <a:lnTo>
                  <a:pt x="1102424" y="647510"/>
                </a:lnTo>
                <a:lnTo>
                  <a:pt x="1102995" y="649796"/>
                </a:lnTo>
                <a:lnTo>
                  <a:pt x="1102995" y="651510"/>
                </a:lnTo>
                <a:lnTo>
                  <a:pt x="1103567" y="653225"/>
                </a:lnTo>
                <a:lnTo>
                  <a:pt x="1104138" y="654939"/>
                </a:lnTo>
                <a:lnTo>
                  <a:pt x="1105281" y="656654"/>
                </a:lnTo>
                <a:lnTo>
                  <a:pt x="1106424" y="657797"/>
                </a:lnTo>
                <a:lnTo>
                  <a:pt x="1107567" y="658940"/>
                </a:lnTo>
                <a:lnTo>
                  <a:pt x="1108710" y="660083"/>
                </a:lnTo>
                <a:lnTo>
                  <a:pt x="1109853" y="661226"/>
                </a:lnTo>
                <a:lnTo>
                  <a:pt x="1110996" y="662369"/>
                </a:lnTo>
                <a:lnTo>
                  <a:pt x="1112139" y="664083"/>
                </a:lnTo>
                <a:lnTo>
                  <a:pt x="1113282" y="665226"/>
                </a:lnTo>
                <a:lnTo>
                  <a:pt x="1114425" y="666369"/>
                </a:lnTo>
                <a:lnTo>
                  <a:pt x="1114997" y="668084"/>
                </a:lnTo>
                <a:lnTo>
                  <a:pt x="1116139" y="669798"/>
                </a:lnTo>
                <a:lnTo>
                  <a:pt x="1116139" y="672084"/>
                </a:lnTo>
                <a:lnTo>
                  <a:pt x="1115568" y="674370"/>
                </a:lnTo>
                <a:lnTo>
                  <a:pt x="1115568" y="676085"/>
                </a:lnTo>
                <a:lnTo>
                  <a:pt x="1114997" y="677799"/>
                </a:lnTo>
                <a:lnTo>
                  <a:pt x="1113854" y="679514"/>
                </a:lnTo>
                <a:lnTo>
                  <a:pt x="1112711" y="680657"/>
                </a:lnTo>
                <a:lnTo>
                  <a:pt x="1112139" y="682371"/>
                </a:lnTo>
                <a:lnTo>
                  <a:pt x="1110996" y="683514"/>
                </a:lnTo>
                <a:lnTo>
                  <a:pt x="1110425" y="685229"/>
                </a:lnTo>
                <a:lnTo>
                  <a:pt x="1109853" y="686943"/>
                </a:lnTo>
                <a:lnTo>
                  <a:pt x="1109282" y="688658"/>
                </a:lnTo>
                <a:lnTo>
                  <a:pt x="1109282" y="690944"/>
                </a:lnTo>
                <a:lnTo>
                  <a:pt x="1109282" y="693230"/>
                </a:lnTo>
                <a:lnTo>
                  <a:pt x="1109282" y="695516"/>
                </a:lnTo>
                <a:lnTo>
                  <a:pt x="1109853" y="696659"/>
                </a:lnTo>
                <a:lnTo>
                  <a:pt x="1108710" y="698373"/>
                </a:lnTo>
                <a:lnTo>
                  <a:pt x="1106996" y="698945"/>
                </a:lnTo>
                <a:lnTo>
                  <a:pt x="1105281" y="699516"/>
                </a:lnTo>
                <a:lnTo>
                  <a:pt x="1104138" y="700659"/>
                </a:lnTo>
                <a:lnTo>
                  <a:pt x="1102995" y="701802"/>
                </a:lnTo>
                <a:lnTo>
                  <a:pt x="1101852" y="702945"/>
                </a:lnTo>
                <a:lnTo>
                  <a:pt x="1100709" y="704660"/>
                </a:lnTo>
                <a:lnTo>
                  <a:pt x="1100138" y="706374"/>
                </a:lnTo>
                <a:lnTo>
                  <a:pt x="1100138" y="708660"/>
                </a:lnTo>
                <a:lnTo>
                  <a:pt x="1100709" y="710375"/>
                </a:lnTo>
                <a:lnTo>
                  <a:pt x="1100709" y="712661"/>
                </a:lnTo>
                <a:lnTo>
                  <a:pt x="1100138" y="714947"/>
                </a:lnTo>
                <a:lnTo>
                  <a:pt x="1099566" y="716090"/>
                </a:lnTo>
                <a:lnTo>
                  <a:pt x="1098995" y="717804"/>
                </a:lnTo>
                <a:lnTo>
                  <a:pt x="1097852" y="719519"/>
                </a:lnTo>
                <a:lnTo>
                  <a:pt x="1097852" y="721805"/>
                </a:lnTo>
                <a:lnTo>
                  <a:pt x="1097280" y="723519"/>
                </a:lnTo>
                <a:lnTo>
                  <a:pt x="1096709" y="725233"/>
                </a:lnTo>
                <a:lnTo>
                  <a:pt x="1096709" y="727520"/>
                </a:lnTo>
                <a:lnTo>
                  <a:pt x="1096709" y="729806"/>
                </a:lnTo>
                <a:lnTo>
                  <a:pt x="1096709" y="731520"/>
                </a:lnTo>
                <a:lnTo>
                  <a:pt x="1097280" y="733806"/>
                </a:lnTo>
                <a:lnTo>
                  <a:pt x="1097852" y="734949"/>
                </a:lnTo>
                <a:lnTo>
                  <a:pt x="1098995" y="736663"/>
                </a:lnTo>
                <a:lnTo>
                  <a:pt x="1098995" y="738949"/>
                </a:lnTo>
                <a:lnTo>
                  <a:pt x="1097280" y="741807"/>
                </a:lnTo>
                <a:lnTo>
                  <a:pt x="1096709" y="742950"/>
                </a:lnTo>
                <a:lnTo>
                  <a:pt x="1094994" y="744093"/>
                </a:lnTo>
                <a:lnTo>
                  <a:pt x="1094423" y="745236"/>
                </a:lnTo>
                <a:lnTo>
                  <a:pt x="1093851" y="746951"/>
                </a:lnTo>
                <a:lnTo>
                  <a:pt x="1093280" y="748094"/>
                </a:lnTo>
                <a:lnTo>
                  <a:pt x="1092137" y="750380"/>
                </a:lnTo>
                <a:lnTo>
                  <a:pt x="1092137" y="752665"/>
                </a:lnTo>
                <a:lnTo>
                  <a:pt x="1092708" y="754380"/>
                </a:lnTo>
                <a:lnTo>
                  <a:pt x="1093851" y="755523"/>
                </a:lnTo>
                <a:lnTo>
                  <a:pt x="1094423" y="757238"/>
                </a:lnTo>
                <a:lnTo>
                  <a:pt x="1095566" y="758381"/>
                </a:lnTo>
                <a:lnTo>
                  <a:pt x="1096137" y="760667"/>
                </a:lnTo>
                <a:lnTo>
                  <a:pt x="1094994" y="762381"/>
                </a:lnTo>
                <a:lnTo>
                  <a:pt x="1094994" y="764096"/>
                </a:lnTo>
                <a:lnTo>
                  <a:pt x="1094994" y="766381"/>
                </a:lnTo>
                <a:lnTo>
                  <a:pt x="1094423" y="768668"/>
                </a:lnTo>
                <a:lnTo>
                  <a:pt x="1094423" y="770382"/>
                </a:lnTo>
                <a:lnTo>
                  <a:pt x="1093851" y="772668"/>
                </a:lnTo>
                <a:lnTo>
                  <a:pt x="1093851" y="774383"/>
                </a:lnTo>
                <a:lnTo>
                  <a:pt x="1092708" y="776097"/>
                </a:lnTo>
                <a:lnTo>
                  <a:pt x="1092137" y="777812"/>
                </a:lnTo>
                <a:lnTo>
                  <a:pt x="1091565" y="779526"/>
                </a:lnTo>
                <a:lnTo>
                  <a:pt x="1090422" y="781240"/>
                </a:lnTo>
                <a:lnTo>
                  <a:pt x="1089851" y="782383"/>
                </a:lnTo>
                <a:lnTo>
                  <a:pt x="1089279" y="784098"/>
                </a:lnTo>
                <a:lnTo>
                  <a:pt x="1088136" y="785813"/>
                </a:lnTo>
                <a:lnTo>
                  <a:pt x="1087564" y="787527"/>
                </a:lnTo>
                <a:lnTo>
                  <a:pt x="1086993" y="788670"/>
                </a:lnTo>
                <a:lnTo>
                  <a:pt x="1085850" y="790385"/>
                </a:lnTo>
                <a:lnTo>
                  <a:pt x="1084707" y="791528"/>
                </a:lnTo>
                <a:lnTo>
                  <a:pt x="1083564" y="793242"/>
                </a:lnTo>
                <a:lnTo>
                  <a:pt x="1082993" y="794385"/>
                </a:lnTo>
                <a:lnTo>
                  <a:pt x="1081850" y="796099"/>
                </a:lnTo>
                <a:lnTo>
                  <a:pt x="1081278" y="797243"/>
                </a:lnTo>
                <a:lnTo>
                  <a:pt x="1080135" y="798957"/>
                </a:lnTo>
                <a:lnTo>
                  <a:pt x="1079564" y="800672"/>
                </a:lnTo>
                <a:lnTo>
                  <a:pt x="1078992" y="802386"/>
                </a:lnTo>
                <a:lnTo>
                  <a:pt x="1078421" y="804101"/>
                </a:lnTo>
                <a:lnTo>
                  <a:pt x="1078992" y="806387"/>
                </a:lnTo>
                <a:lnTo>
                  <a:pt x="1079564" y="808101"/>
                </a:lnTo>
                <a:lnTo>
                  <a:pt x="1078992" y="810387"/>
                </a:lnTo>
                <a:lnTo>
                  <a:pt x="1078421" y="812102"/>
                </a:lnTo>
                <a:lnTo>
                  <a:pt x="1074420" y="812102"/>
                </a:lnTo>
                <a:lnTo>
                  <a:pt x="1072706" y="811530"/>
                </a:lnTo>
                <a:lnTo>
                  <a:pt x="1071563" y="810387"/>
                </a:lnTo>
                <a:lnTo>
                  <a:pt x="1069848" y="809815"/>
                </a:lnTo>
                <a:lnTo>
                  <a:pt x="1068705" y="808672"/>
                </a:lnTo>
                <a:lnTo>
                  <a:pt x="1067562" y="807530"/>
                </a:lnTo>
                <a:lnTo>
                  <a:pt x="1066419" y="806387"/>
                </a:lnTo>
                <a:lnTo>
                  <a:pt x="1064705" y="805244"/>
                </a:lnTo>
                <a:lnTo>
                  <a:pt x="1062990" y="804672"/>
                </a:lnTo>
                <a:lnTo>
                  <a:pt x="1060704" y="804672"/>
                </a:lnTo>
                <a:lnTo>
                  <a:pt x="1058418" y="804672"/>
                </a:lnTo>
                <a:lnTo>
                  <a:pt x="1056704" y="805244"/>
                </a:lnTo>
                <a:lnTo>
                  <a:pt x="1054418" y="805815"/>
                </a:lnTo>
                <a:lnTo>
                  <a:pt x="1052703" y="805815"/>
                </a:lnTo>
                <a:lnTo>
                  <a:pt x="1050989" y="806958"/>
                </a:lnTo>
                <a:lnTo>
                  <a:pt x="1049274" y="807530"/>
                </a:lnTo>
                <a:lnTo>
                  <a:pt x="1046988" y="807530"/>
                </a:lnTo>
                <a:lnTo>
                  <a:pt x="1045274" y="808101"/>
                </a:lnTo>
                <a:lnTo>
                  <a:pt x="1042416" y="808101"/>
                </a:lnTo>
                <a:lnTo>
                  <a:pt x="1040701" y="807530"/>
                </a:lnTo>
                <a:lnTo>
                  <a:pt x="1038416" y="807530"/>
                </a:lnTo>
                <a:lnTo>
                  <a:pt x="1036701" y="807530"/>
                </a:lnTo>
                <a:lnTo>
                  <a:pt x="1033843" y="806958"/>
                </a:lnTo>
                <a:lnTo>
                  <a:pt x="1032129" y="807530"/>
                </a:lnTo>
                <a:lnTo>
                  <a:pt x="1029843" y="807530"/>
                </a:lnTo>
                <a:lnTo>
                  <a:pt x="1028129" y="808101"/>
                </a:lnTo>
                <a:lnTo>
                  <a:pt x="1026414" y="809244"/>
                </a:lnTo>
                <a:lnTo>
                  <a:pt x="1025271" y="809815"/>
                </a:lnTo>
                <a:lnTo>
                  <a:pt x="1023557" y="810958"/>
                </a:lnTo>
                <a:lnTo>
                  <a:pt x="1021842" y="811530"/>
                </a:lnTo>
                <a:lnTo>
                  <a:pt x="1020128" y="812102"/>
                </a:lnTo>
                <a:lnTo>
                  <a:pt x="1018984" y="813245"/>
                </a:lnTo>
                <a:lnTo>
                  <a:pt x="1017270" y="813816"/>
                </a:lnTo>
                <a:lnTo>
                  <a:pt x="1015555" y="814959"/>
                </a:lnTo>
                <a:lnTo>
                  <a:pt x="1013841" y="815531"/>
                </a:lnTo>
                <a:lnTo>
                  <a:pt x="1012126" y="816102"/>
                </a:lnTo>
                <a:lnTo>
                  <a:pt x="1009841" y="816102"/>
                </a:lnTo>
                <a:lnTo>
                  <a:pt x="1008126" y="816674"/>
                </a:lnTo>
                <a:lnTo>
                  <a:pt x="1005840" y="816674"/>
                </a:lnTo>
                <a:lnTo>
                  <a:pt x="1003554" y="816674"/>
                </a:lnTo>
                <a:lnTo>
                  <a:pt x="1001268" y="816674"/>
                </a:lnTo>
                <a:lnTo>
                  <a:pt x="999554" y="816102"/>
                </a:lnTo>
                <a:lnTo>
                  <a:pt x="997268" y="815531"/>
                </a:lnTo>
                <a:lnTo>
                  <a:pt x="995553" y="814959"/>
                </a:lnTo>
                <a:lnTo>
                  <a:pt x="993267" y="814959"/>
                </a:lnTo>
                <a:lnTo>
                  <a:pt x="990981" y="814959"/>
                </a:lnTo>
                <a:lnTo>
                  <a:pt x="988695" y="815531"/>
                </a:lnTo>
                <a:lnTo>
                  <a:pt x="986980" y="816102"/>
                </a:lnTo>
                <a:lnTo>
                  <a:pt x="985266" y="816674"/>
                </a:lnTo>
                <a:lnTo>
                  <a:pt x="983551" y="817245"/>
                </a:lnTo>
                <a:lnTo>
                  <a:pt x="981837" y="817817"/>
                </a:lnTo>
                <a:lnTo>
                  <a:pt x="980694" y="818960"/>
                </a:lnTo>
                <a:lnTo>
                  <a:pt x="978980" y="820103"/>
                </a:lnTo>
                <a:lnTo>
                  <a:pt x="977837" y="821246"/>
                </a:lnTo>
                <a:lnTo>
                  <a:pt x="976693" y="822388"/>
                </a:lnTo>
                <a:lnTo>
                  <a:pt x="975551" y="823531"/>
                </a:lnTo>
                <a:lnTo>
                  <a:pt x="974408" y="824674"/>
                </a:lnTo>
                <a:lnTo>
                  <a:pt x="973264" y="825818"/>
                </a:lnTo>
                <a:lnTo>
                  <a:pt x="972122" y="826961"/>
                </a:lnTo>
                <a:lnTo>
                  <a:pt x="970979" y="828675"/>
                </a:lnTo>
                <a:lnTo>
                  <a:pt x="969264" y="829247"/>
                </a:lnTo>
                <a:lnTo>
                  <a:pt x="968121" y="830390"/>
                </a:lnTo>
                <a:lnTo>
                  <a:pt x="965835" y="830961"/>
                </a:lnTo>
                <a:lnTo>
                  <a:pt x="964121" y="831533"/>
                </a:lnTo>
                <a:lnTo>
                  <a:pt x="962406" y="831533"/>
                </a:lnTo>
                <a:lnTo>
                  <a:pt x="960120" y="832104"/>
                </a:lnTo>
                <a:lnTo>
                  <a:pt x="957834" y="832104"/>
                </a:lnTo>
                <a:lnTo>
                  <a:pt x="956120" y="832676"/>
                </a:lnTo>
                <a:lnTo>
                  <a:pt x="954976" y="834390"/>
                </a:lnTo>
                <a:lnTo>
                  <a:pt x="954405" y="835533"/>
                </a:lnTo>
                <a:lnTo>
                  <a:pt x="953262" y="836676"/>
                </a:lnTo>
                <a:lnTo>
                  <a:pt x="952691" y="838962"/>
                </a:lnTo>
                <a:lnTo>
                  <a:pt x="952691" y="841248"/>
                </a:lnTo>
                <a:lnTo>
                  <a:pt x="952119" y="842963"/>
                </a:lnTo>
                <a:lnTo>
                  <a:pt x="952119" y="845249"/>
                </a:lnTo>
                <a:lnTo>
                  <a:pt x="952119" y="847535"/>
                </a:lnTo>
                <a:lnTo>
                  <a:pt x="952119" y="849821"/>
                </a:lnTo>
                <a:lnTo>
                  <a:pt x="951547" y="851535"/>
                </a:lnTo>
                <a:lnTo>
                  <a:pt x="950976" y="853249"/>
                </a:lnTo>
                <a:lnTo>
                  <a:pt x="950405" y="854964"/>
                </a:lnTo>
                <a:lnTo>
                  <a:pt x="950976" y="857250"/>
                </a:lnTo>
                <a:lnTo>
                  <a:pt x="951547" y="858965"/>
                </a:lnTo>
                <a:lnTo>
                  <a:pt x="952119" y="860679"/>
                </a:lnTo>
                <a:lnTo>
                  <a:pt x="952119" y="862965"/>
                </a:lnTo>
                <a:lnTo>
                  <a:pt x="952691" y="864680"/>
                </a:lnTo>
                <a:lnTo>
                  <a:pt x="952691" y="866965"/>
                </a:lnTo>
                <a:lnTo>
                  <a:pt x="950976" y="868108"/>
                </a:lnTo>
                <a:lnTo>
                  <a:pt x="949833" y="868680"/>
                </a:lnTo>
                <a:lnTo>
                  <a:pt x="947547" y="868680"/>
                </a:lnTo>
                <a:lnTo>
                  <a:pt x="945833" y="868108"/>
                </a:lnTo>
                <a:lnTo>
                  <a:pt x="944118" y="867537"/>
                </a:lnTo>
                <a:lnTo>
                  <a:pt x="942404" y="866965"/>
                </a:lnTo>
                <a:lnTo>
                  <a:pt x="941261" y="865822"/>
                </a:lnTo>
                <a:lnTo>
                  <a:pt x="939546" y="865251"/>
                </a:lnTo>
                <a:lnTo>
                  <a:pt x="937832" y="864680"/>
                </a:lnTo>
                <a:lnTo>
                  <a:pt x="936117" y="864108"/>
                </a:lnTo>
                <a:lnTo>
                  <a:pt x="934403" y="863537"/>
                </a:lnTo>
                <a:lnTo>
                  <a:pt x="931545" y="863537"/>
                </a:lnTo>
                <a:lnTo>
                  <a:pt x="929830" y="864108"/>
                </a:lnTo>
                <a:lnTo>
                  <a:pt x="928688" y="865251"/>
                </a:lnTo>
                <a:lnTo>
                  <a:pt x="928688" y="867537"/>
                </a:lnTo>
                <a:lnTo>
                  <a:pt x="928688" y="869823"/>
                </a:lnTo>
                <a:lnTo>
                  <a:pt x="928688" y="872109"/>
                </a:lnTo>
                <a:lnTo>
                  <a:pt x="928688" y="874395"/>
                </a:lnTo>
                <a:lnTo>
                  <a:pt x="928116" y="876681"/>
                </a:lnTo>
                <a:lnTo>
                  <a:pt x="927545" y="878396"/>
                </a:lnTo>
                <a:lnTo>
                  <a:pt x="926973" y="880110"/>
                </a:lnTo>
                <a:lnTo>
                  <a:pt x="926401" y="881253"/>
                </a:lnTo>
                <a:lnTo>
                  <a:pt x="925259" y="882968"/>
                </a:lnTo>
                <a:lnTo>
                  <a:pt x="924687" y="884682"/>
                </a:lnTo>
                <a:lnTo>
                  <a:pt x="922972" y="885825"/>
                </a:lnTo>
                <a:lnTo>
                  <a:pt x="922401" y="886968"/>
                </a:lnTo>
                <a:lnTo>
                  <a:pt x="921258" y="888111"/>
                </a:lnTo>
                <a:lnTo>
                  <a:pt x="920115" y="889826"/>
                </a:lnTo>
                <a:lnTo>
                  <a:pt x="918972" y="890969"/>
                </a:lnTo>
                <a:lnTo>
                  <a:pt x="917829" y="892112"/>
                </a:lnTo>
                <a:lnTo>
                  <a:pt x="916686" y="893255"/>
                </a:lnTo>
                <a:lnTo>
                  <a:pt x="915543" y="894397"/>
                </a:lnTo>
                <a:lnTo>
                  <a:pt x="914400" y="894969"/>
                </a:lnTo>
                <a:lnTo>
                  <a:pt x="912114" y="896112"/>
                </a:lnTo>
                <a:lnTo>
                  <a:pt x="910400" y="895540"/>
                </a:lnTo>
                <a:lnTo>
                  <a:pt x="909257" y="894969"/>
                </a:lnTo>
                <a:lnTo>
                  <a:pt x="907542" y="893826"/>
                </a:lnTo>
                <a:lnTo>
                  <a:pt x="905828" y="893826"/>
                </a:lnTo>
                <a:lnTo>
                  <a:pt x="903542" y="893826"/>
                </a:lnTo>
                <a:lnTo>
                  <a:pt x="901255" y="894397"/>
                </a:lnTo>
                <a:lnTo>
                  <a:pt x="899541" y="894397"/>
                </a:lnTo>
                <a:lnTo>
                  <a:pt x="897255" y="894969"/>
                </a:lnTo>
                <a:lnTo>
                  <a:pt x="895541" y="895540"/>
                </a:lnTo>
                <a:lnTo>
                  <a:pt x="893255" y="895540"/>
                </a:lnTo>
                <a:lnTo>
                  <a:pt x="890968" y="895540"/>
                </a:lnTo>
                <a:lnTo>
                  <a:pt x="888683" y="895540"/>
                </a:lnTo>
                <a:lnTo>
                  <a:pt x="886397" y="895540"/>
                </a:lnTo>
                <a:lnTo>
                  <a:pt x="884111" y="896112"/>
                </a:lnTo>
                <a:lnTo>
                  <a:pt x="881825" y="895540"/>
                </a:lnTo>
                <a:lnTo>
                  <a:pt x="880110" y="894397"/>
                </a:lnTo>
                <a:lnTo>
                  <a:pt x="878396" y="893826"/>
                </a:lnTo>
                <a:lnTo>
                  <a:pt x="876681" y="893255"/>
                </a:lnTo>
                <a:lnTo>
                  <a:pt x="874967" y="892683"/>
                </a:lnTo>
                <a:lnTo>
                  <a:pt x="873252" y="892112"/>
                </a:lnTo>
                <a:lnTo>
                  <a:pt x="871538" y="891540"/>
                </a:lnTo>
                <a:lnTo>
                  <a:pt x="869823" y="890969"/>
                </a:lnTo>
                <a:lnTo>
                  <a:pt x="868109" y="889826"/>
                </a:lnTo>
                <a:lnTo>
                  <a:pt x="866966" y="889254"/>
                </a:lnTo>
                <a:lnTo>
                  <a:pt x="865251" y="888683"/>
                </a:lnTo>
                <a:lnTo>
                  <a:pt x="863537" y="887540"/>
                </a:lnTo>
                <a:lnTo>
                  <a:pt x="861822" y="886968"/>
                </a:lnTo>
                <a:lnTo>
                  <a:pt x="860108" y="886397"/>
                </a:lnTo>
                <a:lnTo>
                  <a:pt x="858964" y="885254"/>
                </a:lnTo>
                <a:lnTo>
                  <a:pt x="857250" y="884682"/>
                </a:lnTo>
                <a:lnTo>
                  <a:pt x="855536" y="884111"/>
                </a:lnTo>
                <a:lnTo>
                  <a:pt x="853821" y="882968"/>
                </a:lnTo>
                <a:lnTo>
                  <a:pt x="852107" y="882396"/>
                </a:lnTo>
                <a:lnTo>
                  <a:pt x="850392" y="881824"/>
                </a:lnTo>
                <a:lnTo>
                  <a:pt x="848678" y="881253"/>
                </a:lnTo>
                <a:lnTo>
                  <a:pt x="847534" y="880110"/>
                </a:lnTo>
                <a:lnTo>
                  <a:pt x="846963" y="878967"/>
                </a:lnTo>
                <a:lnTo>
                  <a:pt x="847534" y="877253"/>
                </a:lnTo>
                <a:lnTo>
                  <a:pt x="847534" y="874967"/>
                </a:lnTo>
                <a:lnTo>
                  <a:pt x="846963" y="873252"/>
                </a:lnTo>
                <a:lnTo>
                  <a:pt x="845249" y="872109"/>
                </a:lnTo>
                <a:lnTo>
                  <a:pt x="842963" y="872109"/>
                </a:lnTo>
                <a:lnTo>
                  <a:pt x="840676" y="872681"/>
                </a:lnTo>
                <a:lnTo>
                  <a:pt x="838391" y="873824"/>
                </a:lnTo>
                <a:lnTo>
                  <a:pt x="838391" y="871538"/>
                </a:lnTo>
                <a:lnTo>
                  <a:pt x="837819" y="869823"/>
                </a:lnTo>
                <a:lnTo>
                  <a:pt x="838391" y="867537"/>
                </a:lnTo>
                <a:lnTo>
                  <a:pt x="838391" y="865251"/>
                </a:lnTo>
                <a:lnTo>
                  <a:pt x="837247" y="863537"/>
                </a:lnTo>
                <a:lnTo>
                  <a:pt x="836676" y="861822"/>
                </a:lnTo>
                <a:lnTo>
                  <a:pt x="836105" y="859536"/>
                </a:lnTo>
                <a:lnTo>
                  <a:pt x="836105" y="857250"/>
                </a:lnTo>
                <a:lnTo>
                  <a:pt x="836676" y="855536"/>
                </a:lnTo>
                <a:lnTo>
                  <a:pt x="837247" y="853821"/>
                </a:lnTo>
                <a:lnTo>
                  <a:pt x="838962" y="852678"/>
                </a:lnTo>
                <a:lnTo>
                  <a:pt x="840105" y="851535"/>
                </a:lnTo>
                <a:lnTo>
                  <a:pt x="842391" y="852106"/>
                </a:lnTo>
                <a:lnTo>
                  <a:pt x="843534" y="852678"/>
                </a:lnTo>
                <a:lnTo>
                  <a:pt x="844677" y="854393"/>
                </a:lnTo>
                <a:lnTo>
                  <a:pt x="845820" y="855536"/>
                </a:lnTo>
                <a:lnTo>
                  <a:pt x="847534" y="856107"/>
                </a:lnTo>
                <a:lnTo>
                  <a:pt x="848678" y="854964"/>
                </a:lnTo>
                <a:lnTo>
                  <a:pt x="849821" y="853821"/>
                </a:lnTo>
                <a:lnTo>
                  <a:pt x="850392" y="852106"/>
                </a:lnTo>
                <a:lnTo>
                  <a:pt x="850392" y="849821"/>
                </a:lnTo>
                <a:lnTo>
                  <a:pt x="849821" y="848106"/>
                </a:lnTo>
                <a:lnTo>
                  <a:pt x="849249" y="846392"/>
                </a:lnTo>
                <a:lnTo>
                  <a:pt x="848678" y="844106"/>
                </a:lnTo>
                <a:lnTo>
                  <a:pt x="850392" y="843534"/>
                </a:lnTo>
                <a:lnTo>
                  <a:pt x="852107" y="842963"/>
                </a:lnTo>
                <a:lnTo>
                  <a:pt x="852678" y="841248"/>
                </a:lnTo>
                <a:lnTo>
                  <a:pt x="854393" y="840105"/>
                </a:lnTo>
                <a:lnTo>
                  <a:pt x="856107" y="840105"/>
                </a:lnTo>
                <a:lnTo>
                  <a:pt x="857250" y="838390"/>
                </a:lnTo>
                <a:lnTo>
                  <a:pt x="857250" y="837247"/>
                </a:lnTo>
                <a:lnTo>
                  <a:pt x="854964" y="837247"/>
                </a:lnTo>
                <a:lnTo>
                  <a:pt x="853250" y="836676"/>
                </a:lnTo>
                <a:lnTo>
                  <a:pt x="853821" y="834390"/>
                </a:lnTo>
                <a:lnTo>
                  <a:pt x="853250" y="832676"/>
                </a:lnTo>
                <a:lnTo>
                  <a:pt x="852678" y="831533"/>
                </a:lnTo>
                <a:lnTo>
                  <a:pt x="852678" y="829247"/>
                </a:lnTo>
                <a:lnTo>
                  <a:pt x="852107" y="826961"/>
                </a:lnTo>
                <a:lnTo>
                  <a:pt x="852678" y="825246"/>
                </a:lnTo>
                <a:lnTo>
                  <a:pt x="853250" y="823531"/>
                </a:lnTo>
                <a:lnTo>
                  <a:pt x="854964" y="822388"/>
                </a:lnTo>
                <a:lnTo>
                  <a:pt x="857250" y="822388"/>
                </a:lnTo>
                <a:lnTo>
                  <a:pt x="858964" y="821817"/>
                </a:lnTo>
                <a:lnTo>
                  <a:pt x="860108" y="820674"/>
                </a:lnTo>
                <a:lnTo>
                  <a:pt x="860679" y="818960"/>
                </a:lnTo>
                <a:lnTo>
                  <a:pt x="860108" y="817245"/>
                </a:lnTo>
                <a:lnTo>
                  <a:pt x="858393" y="816674"/>
                </a:lnTo>
                <a:lnTo>
                  <a:pt x="856679" y="816102"/>
                </a:lnTo>
                <a:lnTo>
                  <a:pt x="854964" y="815531"/>
                </a:lnTo>
                <a:lnTo>
                  <a:pt x="853821" y="814388"/>
                </a:lnTo>
                <a:lnTo>
                  <a:pt x="852678" y="812673"/>
                </a:lnTo>
                <a:lnTo>
                  <a:pt x="852107" y="810958"/>
                </a:lnTo>
                <a:lnTo>
                  <a:pt x="852107" y="808672"/>
                </a:lnTo>
                <a:lnTo>
                  <a:pt x="852107" y="806387"/>
                </a:lnTo>
                <a:lnTo>
                  <a:pt x="852107" y="804672"/>
                </a:lnTo>
                <a:lnTo>
                  <a:pt x="852107" y="802958"/>
                </a:lnTo>
                <a:lnTo>
                  <a:pt x="852678" y="801243"/>
                </a:lnTo>
                <a:lnTo>
                  <a:pt x="853821" y="800100"/>
                </a:lnTo>
                <a:lnTo>
                  <a:pt x="854964" y="798386"/>
                </a:lnTo>
                <a:lnTo>
                  <a:pt x="855536" y="797243"/>
                </a:lnTo>
                <a:lnTo>
                  <a:pt x="856679" y="795528"/>
                </a:lnTo>
                <a:lnTo>
                  <a:pt x="857250" y="793813"/>
                </a:lnTo>
                <a:lnTo>
                  <a:pt x="856679" y="792099"/>
                </a:lnTo>
                <a:lnTo>
                  <a:pt x="854964" y="790956"/>
                </a:lnTo>
                <a:lnTo>
                  <a:pt x="853821" y="790385"/>
                </a:lnTo>
                <a:lnTo>
                  <a:pt x="851535" y="790385"/>
                </a:lnTo>
                <a:lnTo>
                  <a:pt x="849821" y="790956"/>
                </a:lnTo>
                <a:lnTo>
                  <a:pt x="847534" y="791528"/>
                </a:lnTo>
                <a:lnTo>
                  <a:pt x="845820" y="792099"/>
                </a:lnTo>
                <a:lnTo>
                  <a:pt x="843534" y="791528"/>
                </a:lnTo>
                <a:lnTo>
                  <a:pt x="842963" y="789813"/>
                </a:lnTo>
                <a:lnTo>
                  <a:pt x="842963" y="786956"/>
                </a:lnTo>
                <a:lnTo>
                  <a:pt x="842391" y="785813"/>
                </a:lnTo>
                <a:lnTo>
                  <a:pt x="840676" y="784670"/>
                </a:lnTo>
                <a:lnTo>
                  <a:pt x="838962" y="784670"/>
                </a:lnTo>
                <a:lnTo>
                  <a:pt x="837247" y="785813"/>
                </a:lnTo>
                <a:lnTo>
                  <a:pt x="835533" y="786384"/>
                </a:lnTo>
                <a:lnTo>
                  <a:pt x="833818" y="786956"/>
                </a:lnTo>
                <a:lnTo>
                  <a:pt x="832104" y="785813"/>
                </a:lnTo>
                <a:lnTo>
                  <a:pt x="830961" y="784670"/>
                </a:lnTo>
                <a:lnTo>
                  <a:pt x="830389" y="782955"/>
                </a:lnTo>
                <a:lnTo>
                  <a:pt x="830389" y="780669"/>
                </a:lnTo>
                <a:lnTo>
                  <a:pt x="830961" y="779526"/>
                </a:lnTo>
                <a:lnTo>
                  <a:pt x="832104" y="777812"/>
                </a:lnTo>
                <a:lnTo>
                  <a:pt x="833247" y="776669"/>
                </a:lnTo>
                <a:lnTo>
                  <a:pt x="834390" y="775526"/>
                </a:lnTo>
                <a:lnTo>
                  <a:pt x="836105" y="774383"/>
                </a:lnTo>
                <a:lnTo>
                  <a:pt x="837247" y="773811"/>
                </a:lnTo>
                <a:lnTo>
                  <a:pt x="838391" y="772668"/>
                </a:lnTo>
                <a:lnTo>
                  <a:pt x="839534" y="770954"/>
                </a:lnTo>
                <a:lnTo>
                  <a:pt x="840105" y="769811"/>
                </a:lnTo>
                <a:lnTo>
                  <a:pt x="841248" y="768668"/>
                </a:lnTo>
                <a:lnTo>
                  <a:pt x="842391" y="766953"/>
                </a:lnTo>
                <a:lnTo>
                  <a:pt x="842391" y="765238"/>
                </a:lnTo>
                <a:lnTo>
                  <a:pt x="841820" y="763524"/>
                </a:lnTo>
                <a:lnTo>
                  <a:pt x="841248" y="761810"/>
                </a:lnTo>
                <a:lnTo>
                  <a:pt x="841820" y="760095"/>
                </a:lnTo>
                <a:lnTo>
                  <a:pt x="842391" y="758952"/>
                </a:lnTo>
                <a:lnTo>
                  <a:pt x="841248" y="757809"/>
                </a:lnTo>
                <a:lnTo>
                  <a:pt x="839534" y="757238"/>
                </a:lnTo>
                <a:lnTo>
                  <a:pt x="838962" y="755523"/>
                </a:lnTo>
                <a:lnTo>
                  <a:pt x="839534" y="754380"/>
                </a:lnTo>
                <a:lnTo>
                  <a:pt x="840676" y="753237"/>
                </a:lnTo>
                <a:lnTo>
                  <a:pt x="842391" y="752665"/>
                </a:lnTo>
                <a:lnTo>
                  <a:pt x="844105" y="751522"/>
                </a:lnTo>
                <a:lnTo>
                  <a:pt x="845820" y="750951"/>
                </a:lnTo>
                <a:lnTo>
                  <a:pt x="847534" y="750380"/>
                </a:lnTo>
                <a:lnTo>
                  <a:pt x="848678" y="749237"/>
                </a:lnTo>
                <a:lnTo>
                  <a:pt x="849821" y="748094"/>
                </a:lnTo>
                <a:lnTo>
                  <a:pt x="850392" y="745808"/>
                </a:lnTo>
                <a:lnTo>
                  <a:pt x="850392" y="744093"/>
                </a:lnTo>
                <a:lnTo>
                  <a:pt x="850392" y="741807"/>
                </a:lnTo>
                <a:lnTo>
                  <a:pt x="849249" y="740664"/>
                </a:lnTo>
                <a:lnTo>
                  <a:pt x="847534" y="740093"/>
                </a:lnTo>
                <a:lnTo>
                  <a:pt x="845820" y="740093"/>
                </a:lnTo>
                <a:lnTo>
                  <a:pt x="844105" y="740664"/>
                </a:lnTo>
                <a:lnTo>
                  <a:pt x="842391" y="739521"/>
                </a:lnTo>
                <a:lnTo>
                  <a:pt x="841820" y="738378"/>
                </a:lnTo>
                <a:lnTo>
                  <a:pt x="840676" y="737235"/>
                </a:lnTo>
                <a:lnTo>
                  <a:pt x="838391" y="736663"/>
                </a:lnTo>
                <a:lnTo>
                  <a:pt x="836105" y="736092"/>
                </a:lnTo>
                <a:lnTo>
                  <a:pt x="835533" y="734949"/>
                </a:lnTo>
                <a:lnTo>
                  <a:pt x="834390" y="733235"/>
                </a:lnTo>
                <a:lnTo>
                  <a:pt x="834962" y="732092"/>
                </a:lnTo>
                <a:lnTo>
                  <a:pt x="836105" y="730949"/>
                </a:lnTo>
                <a:lnTo>
                  <a:pt x="836676" y="728663"/>
                </a:lnTo>
                <a:lnTo>
                  <a:pt x="836105" y="726948"/>
                </a:lnTo>
                <a:lnTo>
                  <a:pt x="836105" y="724662"/>
                </a:lnTo>
                <a:lnTo>
                  <a:pt x="836676" y="723519"/>
                </a:lnTo>
                <a:lnTo>
                  <a:pt x="838391" y="722376"/>
                </a:lnTo>
                <a:lnTo>
                  <a:pt x="838962" y="720662"/>
                </a:lnTo>
                <a:lnTo>
                  <a:pt x="838962" y="718947"/>
                </a:lnTo>
                <a:lnTo>
                  <a:pt x="839534" y="716661"/>
                </a:lnTo>
                <a:lnTo>
                  <a:pt x="838962" y="714947"/>
                </a:lnTo>
                <a:lnTo>
                  <a:pt x="837819" y="713804"/>
                </a:lnTo>
                <a:lnTo>
                  <a:pt x="836105" y="713232"/>
                </a:lnTo>
                <a:lnTo>
                  <a:pt x="834390" y="712661"/>
                </a:lnTo>
                <a:lnTo>
                  <a:pt x="833247" y="711518"/>
                </a:lnTo>
                <a:lnTo>
                  <a:pt x="831533" y="710375"/>
                </a:lnTo>
                <a:lnTo>
                  <a:pt x="829818" y="710946"/>
                </a:lnTo>
                <a:lnTo>
                  <a:pt x="827532" y="711518"/>
                </a:lnTo>
                <a:lnTo>
                  <a:pt x="826389" y="712661"/>
                </a:lnTo>
                <a:lnTo>
                  <a:pt x="824675" y="713232"/>
                </a:lnTo>
                <a:lnTo>
                  <a:pt x="822960" y="713804"/>
                </a:lnTo>
                <a:lnTo>
                  <a:pt x="821246" y="714375"/>
                </a:lnTo>
                <a:lnTo>
                  <a:pt x="819531" y="714947"/>
                </a:lnTo>
                <a:lnTo>
                  <a:pt x="817817" y="716090"/>
                </a:lnTo>
                <a:lnTo>
                  <a:pt x="816674" y="716661"/>
                </a:lnTo>
                <a:lnTo>
                  <a:pt x="814959" y="717804"/>
                </a:lnTo>
                <a:lnTo>
                  <a:pt x="813816" y="718947"/>
                </a:lnTo>
                <a:lnTo>
                  <a:pt x="812101" y="719519"/>
                </a:lnTo>
                <a:lnTo>
                  <a:pt x="810959" y="720662"/>
                </a:lnTo>
                <a:lnTo>
                  <a:pt x="809816" y="721805"/>
                </a:lnTo>
                <a:lnTo>
                  <a:pt x="808672" y="723519"/>
                </a:lnTo>
                <a:lnTo>
                  <a:pt x="806958" y="724090"/>
                </a:lnTo>
                <a:lnTo>
                  <a:pt x="805815" y="724662"/>
                </a:lnTo>
                <a:lnTo>
                  <a:pt x="803529" y="725233"/>
                </a:lnTo>
                <a:lnTo>
                  <a:pt x="801243" y="725233"/>
                </a:lnTo>
                <a:lnTo>
                  <a:pt x="799529" y="724662"/>
                </a:lnTo>
                <a:lnTo>
                  <a:pt x="797814" y="724090"/>
                </a:lnTo>
                <a:lnTo>
                  <a:pt x="795528" y="724090"/>
                </a:lnTo>
                <a:lnTo>
                  <a:pt x="793813" y="723519"/>
                </a:lnTo>
                <a:lnTo>
                  <a:pt x="791528" y="722947"/>
                </a:lnTo>
                <a:lnTo>
                  <a:pt x="789242" y="722947"/>
                </a:lnTo>
                <a:lnTo>
                  <a:pt x="787527" y="722947"/>
                </a:lnTo>
                <a:lnTo>
                  <a:pt x="785241" y="722947"/>
                </a:lnTo>
                <a:lnTo>
                  <a:pt x="782384" y="722947"/>
                </a:lnTo>
                <a:lnTo>
                  <a:pt x="780097" y="722947"/>
                </a:lnTo>
                <a:lnTo>
                  <a:pt x="778383" y="723519"/>
                </a:lnTo>
                <a:lnTo>
                  <a:pt x="776668" y="724090"/>
                </a:lnTo>
                <a:lnTo>
                  <a:pt x="774954" y="724662"/>
                </a:lnTo>
                <a:lnTo>
                  <a:pt x="773239" y="725805"/>
                </a:lnTo>
                <a:lnTo>
                  <a:pt x="772668" y="726948"/>
                </a:lnTo>
                <a:lnTo>
                  <a:pt x="772097" y="728663"/>
                </a:lnTo>
                <a:lnTo>
                  <a:pt x="772097" y="730949"/>
                </a:lnTo>
                <a:lnTo>
                  <a:pt x="772097" y="733235"/>
                </a:lnTo>
                <a:lnTo>
                  <a:pt x="772097" y="735521"/>
                </a:lnTo>
                <a:lnTo>
                  <a:pt x="772097" y="737806"/>
                </a:lnTo>
                <a:lnTo>
                  <a:pt x="772097" y="740093"/>
                </a:lnTo>
                <a:lnTo>
                  <a:pt x="771525" y="741807"/>
                </a:lnTo>
                <a:lnTo>
                  <a:pt x="771525" y="744093"/>
                </a:lnTo>
                <a:lnTo>
                  <a:pt x="771525" y="746379"/>
                </a:lnTo>
                <a:lnTo>
                  <a:pt x="771525" y="748665"/>
                </a:lnTo>
                <a:lnTo>
                  <a:pt x="772668" y="749808"/>
                </a:lnTo>
                <a:lnTo>
                  <a:pt x="773811" y="750951"/>
                </a:lnTo>
                <a:lnTo>
                  <a:pt x="775526" y="752094"/>
                </a:lnTo>
                <a:lnTo>
                  <a:pt x="776668" y="753237"/>
                </a:lnTo>
                <a:lnTo>
                  <a:pt x="778383" y="753808"/>
                </a:lnTo>
                <a:lnTo>
                  <a:pt x="780097" y="754380"/>
                </a:lnTo>
                <a:lnTo>
                  <a:pt x="781241" y="755523"/>
                </a:lnTo>
                <a:lnTo>
                  <a:pt x="782955" y="756666"/>
                </a:lnTo>
                <a:lnTo>
                  <a:pt x="784098" y="757809"/>
                </a:lnTo>
                <a:lnTo>
                  <a:pt x="784670" y="759524"/>
                </a:lnTo>
                <a:lnTo>
                  <a:pt x="783526" y="761238"/>
                </a:lnTo>
                <a:lnTo>
                  <a:pt x="782384" y="762381"/>
                </a:lnTo>
                <a:lnTo>
                  <a:pt x="781241" y="763524"/>
                </a:lnTo>
                <a:lnTo>
                  <a:pt x="780097" y="764667"/>
                </a:lnTo>
                <a:lnTo>
                  <a:pt x="779526" y="766381"/>
                </a:lnTo>
                <a:lnTo>
                  <a:pt x="778383" y="767524"/>
                </a:lnTo>
                <a:lnTo>
                  <a:pt x="777240" y="768668"/>
                </a:lnTo>
                <a:lnTo>
                  <a:pt x="776097" y="769811"/>
                </a:lnTo>
                <a:lnTo>
                  <a:pt x="774954" y="770954"/>
                </a:lnTo>
                <a:lnTo>
                  <a:pt x="773811" y="772097"/>
                </a:lnTo>
                <a:lnTo>
                  <a:pt x="772097" y="773240"/>
                </a:lnTo>
                <a:lnTo>
                  <a:pt x="770382" y="773811"/>
                </a:lnTo>
                <a:lnTo>
                  <a:pt x="767525" y="773811"/>
                </a:lnTo>
                <a:lnTo>
                  <a:pt x="766382" y="773240"/>
                </a:lnTo>
                <a:lnTo>
                  <a:pt x="765238" y="772668"/>
                </a:lnTo>
                <a:lnTo>
                  <a:pt x="763524" y="772097"/>
                </a:lnTo>
                <a:lnTo>
                  <a:pt x="761809" y="770954"/>
                </a:lnTo>
                <a:lnTo>
                  <a:pt x="760095" y="770954"/>
                </a:lnTo>
                <a:lnTo>
                  <a:pt x="757809" y="770382"/>
                </a:lnTo>
                <a:lnTo>
                  <a:pt x="756095" y="769811"/>
                </a:lnTo>
                <a:lnTo>
                  <a:pt x="754380" y="769239"/>
                </a:lnTo>
                <a:lnTo>
                  <a:pt x="752666" y="768668"/>
                </a:lnTo>
                <a:lnTo>
                  <a:pt x="750380" y="768096"/>
                </a:lnTo>
                <a:lnTo>
                  <a:pt x="748665" y="767524"/>
                </a:lnTo>
                <a:lnTo>
                  <a:pt x="746951" y="767524"/>
                </a:lnTo>
                <a:lnTo>
                  <a:pt x="744664" y="766953"/>
                </a:lnTo>
                <a:lnTo>
                  <a:pt x="742950" y="766381"/>
                </a:lnTo>
                <a:lnTo>
                  <a:pt x="740664" y="766381"/>
                </a:lnTo>
                <a:lnTo>
                  <a:pt x="738950" y="765810"/>
                </a:lnTo>
                <a:lnTo>
                  <a:pt x="736663" y="765238"/>
                </a:lnTo>
                <a:lnTo>
                  <a:pt x="734949" y="765238"/>
                </a:lnTo>
                <a:lnTo>
                  <a:pt x="732663" y="764667"/>
                </a:lnTo>
                <a:lnTo>
                  <a:pt x="731520" y="763524"/>
                </a:lnTo>
                <a:lnTo>
                  <a:pt x="730377" y="762381"/>
                </a:lnTo>
                <a:lnTo>
                  <a:pt x="729234" y="761238"/>
                </a:lnTo>
                <a:lnTo>
                  <a:pt x="728663" y="759524"/>
                </a:lnTo>
                <a:lnTo>
                  <a:pt x="726948" y="758381"/>
                </a:lnTo>
                <a:lnTo>
                  <a:pt x="726376" y="757238"/>
                </a:lnTo>
                <a:lnTo>
                  <a:pt x="724662" y="756095"/>
                </a:lnTo>
                <a:lnTo>
                  <a:pt x="722947" y="755523"/>
                </a:lnTo>
                <a:lnTo>
                  <a:pt x="721233" y="755523"/>
                </a:lnTo>
                <a:lnTo>
                  <a:pt x="718947" y="754952"/>
                </a:lnTo>
                <a:lnTo>
                  <a:pt x="717233" y="754380"/>
                </a:lnTo>
                <a:lnTo>
                  <a:pt x="714947" y="753808"/>
                </a:lnTo>
                <a:lnTo>
                  <a:pt x="713804" y="752665"/>
                </a:lnTo>
                <a:lnTo>
                  <a:pt x="712089" y="752094"/>
                </a:lnTo>
                <a:lnTo>
                  <a:pt x="711518" y="750380"/>
                </a:lnTo>
                <a:lnTo>
                  <a:pt x="710946" y="748665"/>
                </a:lnTo>
                <a:lnTo>
                  <a:pt x="710375" y="746951"/>
                </a:lnTo>
                <a:lnTo>
                  <a:pt x="710375" y="744665"/>
                </a:lnTo>
                <a:lnTo>
                  <a:pt x="709803" y="742950"/>
                </a:lnTo>
                <a:lnTo>
                  <a:pt x="708660" y="741236"/>
                </a:lnTo>
                <a:lnTo>
                  <a:pt x="708088" y="739521"/>
                </a:lnTo>
                <a:lnTo>
                  <a:pt x="707517" y="738378"/>
                </a:lnTo>
                <a:lnTo>
                  <a:pt x="705803" y="737235"/>
                </a:lnTo>
                <a:lnTo>
                  <a:pt x="704659" y="736092"/>
                </a:lnTo>
                <a:lnTo>
                  <a:pt x="702945" y="735521"/>
                </a:lnTo>
                <a:lnTo>
                  <a:pt x="701230" y="734949"/>
                </a:lnTo>
                <a:lnTo>
                  <a:pt x="699516" y="734378"/>
                </a:lnTo>
                <a:lnTo>
                  <a:pt x="697230" y="733806"/>
                </a:lnTo>
                <a:lnTo>
                  <a:pt x="695516" y="733806"/>
                </a:lnTo>
                <a:lnTo>
                  <a:pt x="693801" y="734378"/>
                </a:lnTo>
                <a:lnTo>
                  <a:pt x="693230" y="735521"/>
                </a:lnTo>
                <a:lnTo>
                  <a:pt x="692087" y="736663"/>
                </a:lnTo>
                <a:lnTo>
                  <a:pt x="691515" y="738378"/>
                </a:lnTo>
                <a:lnTo>
                  <a:pt x="692087" y="740664"/>
                </a:lnTo>
                <a:lnTo>
                  <a:pt x="692658" y="742379"/>
                </a:lnTo>
                <a:lnTo>
                  <a:pt x="692087" y="744093"/>
                </a:lnTo>
                <a:lnTo>
                  <a:pt x="690372" y="745236"/>
                </a:lnTo>
                <a:lnTo>
                  <a:pt x="688658" y="745808"/>
                </a:lnTo>
                <a:lnTo>
                  <a:pt x="686943" y="745808"/>
                </a:lnTo>
                <a:lnTo>
                  <a:pt x="686372" y="747522"/>
                </a:lnTo>
                <a:lnTo>
                  <a:pt x="686372" y="749808"/>
                </a:lnTo>
                <a:lnTo>
                  <a:pt x="686372" y="752094"/>
                </a:lnTo>
                <a:lnTo>
                  <a:pt x="685800" y="752665"/>
                </a:lnTo>
                <a:lnTo>
                  <a:pt x="685800" y="753808"/>
                </a:lnTo>
                <a:lnTo>
                  <a:pt x="684657" y="755523"/>
                </a:lnTo>
                <a:lnTo>
                  <a:pt x="684086" y="756666"/>
                </a:lnTo>
                <a:lnTo>
                  <a:pt x="684657" y="758952"/>
                </a:lnTo>
                <a:lnTo>
                  <a:pt x="685800" y="760095"/>
                </a:lnTo>
                <a:lnTo>
                  <a:pt x="686943" y="761238"/>
                </a:lnTo>
                <a:lnTo>
                  <a:pt x="688086" y="762381"/>
                </a:lnTo>
                <a:lnTo>
                  <a:pt x="688658" y="764096"/>
                </a:lnTo>
                <a:lnTo>
                  <a:pt x="688086" y="766381"/>
                </a:lnTo>
                <a:lnTo>
                  <a:pt x="687514" y="768096"/>
                </a:lnTo>
                <a:lnTo>
                  <a:pt x="686943" y="769811"/>
                </a:lnTo>
                <a:lnTo>
                  <a:pt x="686943" y="771525"/>
                </a:lnTo>
                <a:lnTo>
                  <a:pt x="686943" y="773811"/>
                </a:lnTo>
                <a:lnTo>
                  <a:pt x="686943" y="776097"/>
                </a:lnTo>
                <a:lnTo>
                  <a:pt x="687514" y="777812"/>
                </a:lnTo>
                <a:lnTo>
                  <a:pt x="688086" y="780097"/>
                </a:lnTo>
                <a:lnTo>
                  <a:pt x="687514" y="781240"/>
                </a:lnTo>
                <a:lnTo>
                  <a:pt x="685800" y="782383"/>
                </a:lnTo>
                <a:lnTo>
                  <a:pt x="682943" y="782955"/>
                </a:lnTo>
                <a:lnTo>
                  <a:pt x="682371" y="784098"/>
                </a:lnTo>
                <a:lnTo>
                  <a:pt x="682943" y="785813"/>
                </a:lnTo>
                <a:lnTo>
                  <a:pt x="682943" y="788099"/>
                </a:lnTo>
                <a:lnTo>
                  <a:pt x="682371" y="789813"/>
                </a:lnTo>
                <a:lnTo>
                  <a:pt x="681800" y="790956"/>
                </a:lnTo>
                <a:lnTo>
                  <a:pt x="681228" y="793242"/>
                </a:lnTo>
                <a:lnTo>
                  <a:pt x="681800" y="794956"/>
                </a:lnTo>
                <a:lnTo>
                  <a:pt x="682371" y="796671"/>
                </a:lnTo>
                <a:lnTo>
                  <a:pt x="682943" y="798386"/>
                </a:lnTo>
                <a:lnTo>
                  <a:pt x="682943" y="800672"/>
                </a:lnTo>
                <a:lnTo>
                  <a:pt x="683514" y="801815"/>
                </a:lnTo>
                <a:lnTo>
                  <a:pt x="684657" y="803529"/>
                </a:lnTo>
                <a:lnTo>
                  <a:pt x="685800" y="804672"/>
                </a:lnTo>
                <a:lnTo>
                  <a:pt x="686943" y="805815"/>
                </a:lnTo>
                <a:lnTo>
                  <a:pt x="689229" y="805815"/>
                </a:lnTo>
                <a:lnTo>
                  <a:pt x="691515" y="805815"/>
                </a:lnTo>
                <a:lnTo>
                  <a:pt x="693230" y="806387"/>
                </a:lnTo>
                <a:lnTo>
                  <a:pt x="694372" y="807530"/>
                </a:lnTo>
                <a:lnTo>
                  <a:pt x="694944" y="809244"/>
                </a:lnTo>
                <a:lnTo>
                  <a:pt x="695516" y="810958"/>
                </a:lnTo>
                <a:lnTo>
                  <a:pt x="697230" y="811530"/>
                </a:lnTo>
                <a:lnTo>
                  <a:pt x="698945" y="812102"/>
                </a:lnTo>
                <a:lnTo>
                  <a:pt x="698945" y="814388"/>
                </a:lnTo>
                <a:lnTo>
                  <a:pt x="698373" y="816102"/>
                </a:lnTo>
                <a:lnTo>
                  <a:pt x="697801" y="817817"/>
                </a:lnTo>
                <a:lnTo>
                  <a:pt x="697801" y="819531"/>
                </a:lnTo>
                <a:lnTo>
                  <a:pt x="697230" y="821246"/>
                </a:lnTo>
                <a:lnTo>
                  <a:pt x="695516" y="822388"/>
                </a:lnTo>
                <a:lnTo>
                  <a:pt x="694372" y="822960"/>
                </a:lnTo>
                <a:lnTo>
                  <a:pt x="693230" y="824103"/>
                </a:lnTo>
                <a:lnTo>
                  <a:pt x="693230" y="826389"/>
                </a:lnTo>
                <a:lnTo>
                  <a:pt x="693801" y="828675"/>
                </a:lnTo>
                <a:lnTo>
                  <a:pt x="694372" y="830390"/>
                </a:lnTo>
                <a:lnTo>
                  <a:pt x="693801" y="832104"/>
                </a:lnTo>
                <a:lnTo>
                  <a:pt x="693801" y="834390"/>
                </a:lnTo>
                <a:lnTo>
                  <a:pt x="693801" y="836676"/>
                </a:lnTo>
                <a:lnTo>
                  <a:pt x="692658" y="837819"/>
                </a:lnTo>
                <a:lnTo>
                  <a:pt x="692087" y="838962"/>
                </a:lnTo>
                <a:lnTo>
                  <a:pt x="690943" y="840105"/>
                </a:lnTo>
                <a:lnTo>
                  <a:pt x="689801" y="841248"/>
                </a:lnTo>
                <a:lnTo>
                  <a:pt x="687514" y="841248"/>
                </a:lnTo>
                <a:lnTo>
                  <a:pt x="686372" y="841820"/>
                </a:lnTo>
                <a:lnTo>
                  <a:pt x="684657" y="842963"/>
                </a:lnTo>
                <a:lnTo>
                  <a:pt x="682943" y="842963"/>
                </a:lnTo>
                <a:lnTo>
                  <a:pt x="681228" y="842963"/>
                </a:lnTo>
                <a:lnTo>
                  <a:pt x="680085" y="844106"/>
                </a:lnTo>
                <a:lnTo>
                  <a:pt x="679513" y="844677"/>
                </a:lnTo>
                <a:lnTo>
                  <a:pt x="677799" y="844677"/>
                </a:lnTo>
                <a:lnTo>
                  <a:pt x="676084" y="844106"/>
                </a:lnTo>
                <a:lnTo>
                  <a:pt x="674370" y="843534"/>
                </a:lnTo>
                <a:lnTo>
                  <a:pt x="672655" y="842963"/>
                </a:lnTo>
                <a:lnTo>
                  <a:pt x="670941" y="842391"/>
                </a:lnTo>
                <a:lnTo>
                  <a:pt x="669226" y="841248"/>
                </a:lnTo>
                <a:lnTo>
                  <a:pt x="668084" y="840677"/>
                </a:lnTo>
                <a:lnTo>
                  <a:pt x="666369" y="839533"/>
                </a:lnTo>
                <a:lnTo>
                  <a:pt x="664655" y="838390"/>
                </a:lnTo>
                <a:lnTo>
                  <a:pt x="664083" y="837819"/>
                </a:lnTo>
                <a:lnTo>
                  <a:pt x="662368" y="836105"/>
                </a:lnTo>
                <a:lnTo>
                  <a:pt x="661226" y="835533"/>
                </a:lnTo>
                <a:lnTo>
                  <a:pt x="659511" y="834390"/>
                </a:lnTo>
                <a:lnTo>
                  <a:pt x="658368" y="833819"/>
                </a:lnTo>
                <a:lnTo>
                  <a:pt x="656654" y="833247"/>
                </a:lnTo>
                <a:lnTo>
                  <a:pt x="654368" y="832676"/>
                </a:lnTo>
                <a:lnTo>
                  <a:pt x="652082" y="832104"/>
                </a:lnTo>
                <a:lnTo>
                  <a:pt x="650367" y="832104"/>
                </a:lnTo>
                <a:lnTo>
                  <a:pt x="647509" y="832104"/>
                </a:lnTo>
                <a:lnTo>
                  <a:pt x="645795" y="832676"/>
                </a:lnTo>
                <a:lnTo>
                  <a:pt x="644080" y="833247"/>
                </a:lnTo>
                <a:lnTo>
                  <a:pt x="642366" y="834390"/>
                </a:lnTo>
                <a:lnTo>
                  <a:pt x="641223" y="834962"/>
                </a:lnTo>
                <a:lnTo>
                  <a:pt x="639509" y="836105"/>
                </a:lnTo>
                <a:lnTo>
                  <a:pt x="638366" y="836676"/>
                </a:lnTo>
                <a:lnTo>
                  <a:pt x="636651" y="837819"/>
                </a:lnTo>
                <a:lnTo>
                  <a:pt x="634937" y="838390"/>
                </a:lnTo>
                <a:lnTo>
                  <a:pt x="633222" y="839533"/>
                </a:lnTo>
                <a:lnTo>
                  <a:pt x="632079" y="840105"/>
                </a:lnTo>
                <a:lnTo>
                  <a:pt x="630364" y="841248"/>
                </a:lnTo>
                <a:lnTo>
                  <a:pt x="628650" y="841820"/>
                </a:lnTo>
                <a:lnTo>
                  <a:pt x="626936" y="842391"/>
                </a:lnTo>
                <a:lnTo>
                  <a:pt x="625221" y="842963"/>
                </a:lnTo>
                <a:lnTo>
                  <a:pt x="622935" y="842963"/>
                </a:lnTo>
                <a:lnTo>
                  <a:pt x="620649" y="843534"/>
                </a:lnTo>
                <a:lnTo>
                  <a:pt x="617792" y="843534"/>
                </a:lnTo>
                <a:lnTo>
                  <a:pt x="615505" y="842963"/>
                </a:lnTo>
                <a:lnTo>
                  <a:pt x="613220" y="842963"/>
                </a:lnTo>
                <a:lnTo>
                  <a:pt x="610934" y="842963"/>
                </a:lnTo>
                <a:lnTo>
                  <a:pt x="609219" y="842391"/>
                </a:lnTo>
                <a:lnTo>
                  <a:pt x="606933" y="842391"/>
                </a:lnTo>
                <a:lnTo>
                  <a:pt x="605218" y="841820"/>
                </a:lnTo>
                <a:lnTo>
                  <a:pt x="602933" y="841248"/>
                </a:lnTo>
                <a:lnTo>
                  <a:pt x="601218" y="841248"/>
                </a:lnTo>
                <a:lnTo>
                  <a:pt x="598932" y="840677"/>
                </a:lnTo>
                <a:lnTo>
                  <a:pt x="596646" y="840677"/>
                </a:lnTo>
                <a:lnTo>
                  <a:pt x="594932" y="840105"/>
                </a:lnTo>
                <a:lnTo>
                  <a:pt x="593217" y="840677"/>
                </a:lnTo>
                <a:lnTo>
                  <a:pt x="592074" y="841820"/>
                </a:lnTo>
                <a:lnTo>
                  <a:pt x="590359" y="842963"/>
                </a:lnTo>
                <a:lnTo>
                  <a:pt x="589217" y="844106"/>
                </a:lnTo>
                <a:lnTo>
                  <a:pt x="588074" y="845249"/>
                </a:lnTo>
                <a:lnTo>
                  <a:pt x="587502" y="846963"/>
                </a:lnTo>
                <a:lnTo>
                  <a:pt x="586359" y="848678"/>
                </a:lnTo>
                <a:lnTo>
                  <a:pt x="586359" y="850392"/>
                </a:lnTo>
                <a:lnTo>
                  <a:pt x="585788" y="852106"/>
                </a:lnTo>
                <a:lnTo>
                  <a:pt x="585788" y="854393"/>
                </a:lnTo>
                <a:lnTo>
                  <a:pt x="585216" y="856679"/>
                </a:lnTo>
                <a:lnTo>
                  <a:pt x="585216" y="858965"/>
                </a:lnTo>
                <a:lnTo>
                  <a:pt x="584645" y="860108"/>
                </a:lnTo>
                <a:lnTo>
                  <a:pt x="584073" y="862394"/>
                </a:lnTo>
                <a:lnTo>
                  <a:pt x="583501" y="864108"/>
                </a:lnTo>
                <a:lnTo>
                  <a:pt x="582930" y="865822"/>
                </a:lnTo>
                <a:lnTo>
                  <a:pt x="582359" y="867537"/>
                </a:lnTo>
                <a:lnTo>
                  <a:pt x="581787" y="869252"/>
                </a:lnTo>
                <a:lnTo>
                  <a:pt x="581216" y="870966"/>
                </a:lnTo>
                <a:lnTo>
                  <a:pt x="580644" y="872681"/>
                </a:lnTo>
                <a:lnTo>
                  <a:pt x="580072" y="874395"/>
                </a:lnTo>
                <a:lnTo>
                  <a:pt x="579501" y="876681"/>
                </a:lnTo>
                <a:lnTo>
                  <a:pt x="580644" y="878396"/>
                </a:lnTo>
                <a:lnTo>
                  <a:pt x="581787" y="878967"/>
                </a:lnTo>
                <a:lnTo>
                  <a:pt x="583501" y="880110"/>
                </a:lnTo>
                <a:lnTo>
                  <a:pt x="584645" y="881253"/>
                </a:lnTo>
                <a:lnTo>
                  <a:pt x="586359" y="881824"/>
                </a:lnTo>
                <a:lnTo>
                  <a:pt x="587502" y="882968"/>
                </a:lnTo>
                <a:lnTo>
                  <a:pt x="588645" y="884111"/>
                </a:lnTo>
                <a:lnTo>
                  <a:pt x="590359" y="884682"/>
                </a:lnTo>
                <a:lnTo>
                  <a:pt x="591503" y="886397"/>
                </a:lnTo>
                <a:lnTo>
                  <a:pt x="592074" y="887540"/>
                </a:lnTo>
                <a:lnTo>
                  <a:pt x="592646" y="889826"/>
                </a:lnTo>
                <a:lnTo>
                  <a:pt x="592646" y="892112"/>
                </a:lnTo>
                <a:lnTo>
                  <a:pt x="592074" y="894397"/>
                </a:lnTo>
                <a:lnTo>
                  <a:pt x="592074" y="896683"/>
                </a:lnTo>
                <a:lnTo>
                  <a:pt x="592074" y="898398"/>
                </a:lnTo>
                <a:lnTo>
                  <a:pt x="591503" y="900684"/>
                </a:lnTo>
                <a:lnTo>
                  <a:pt x="590931" y="902399"/>
                </a:lnTo>
                <a:lnTo>
                  <a:pt x="589217" y="902970"/>
                </a:lnTo>
                <a:lnTo>
                  <a:pt x="588074" y="904113"/>
                </a:lnTo>
                <a:lnTo>
                  <a:pt x="586930" y="905828"/>
                </a:lnTo>
                <a:lnTo>
                  <a:pt x="585788" y="906971"/>
                </a:lnTo>
                <a:lnTo>
                  <a:pt x="584645" y="907542"/>
                </a:lnTo>
                <a:lnTo>
                  <a:pt x="582930" y="908685"/>
                </a:lnTo>
                <a:lnTo>
                  <a:pt x="581216" y="909256"/>
                </a:lnTo>
                <a:lnTo>
                  <a:pt x="579501" y="909828"/>
                </a:lnTo>
                <a:lnTo>
                  <a:pt x="577787" y="910399"/>
                </a:lnTo>
                <a:lnTo>
                  <a:pt x="576072" y="910971"/>
                </a:lnTo>
                <a:lnTo>
                  <a:pt x="573786" y="911543"/>
                </a:lnTo>
                <a:lnTo>
                  <a:pt x="572072" y="912114"/>
                </a:lnTo>
                <a:lnTo>
                  <a:pt x="570357" y="912686"/>
                </a:lnTo>
                <a:lnTo>
                  <a:pt x="568071" y="912686"/>
                </a:lnTo>
                <a:lnTo>
                  <a:pt x="565785" y="912686"/>
                </a:lnTo>
                <a:lnTo>
                  <a:pt x="564071" y="912114"/>
                </a:lnTo>
                <a:lnTo>
                  <a:pt x="562928" y="910971"/>
                </a:lnTo>
                <a:lnTo>
                  <a:pt x="561784" y="909828"/>
                </a:lnTo>
                <a:lnTo>
                  <a:pt x="560642" y="908113"/>
                </a:lnTo>
                <a:lnTo>
                  <a:pt x="559499" y="906971"/>
                </a:lnTo>
                <a:lnTo>
                  <a:pt x="558927" y="905828"/>
                </a:lnTo>
                <a:lnTo>
                  <a:pt x="557784" y="904113"/>
                </a:lnTo>
                <a:lnTo>
                  <a:pt x="556641" y="902970"/>
                </a:lnTo>
                <a:lnTo>
                  <a:pt x="556070" y="901256"/>
                </a:lnTo>
                <a:lnTo>
                  <a:pt x="555498" y="899541"/>
                </a:lnTo>
                <a:lnTo>
                  <a:pt x="554355" y="898398"/>
                </a:lnTo>
                <a:lnTo>
                  <a:pt x="553212" y="896683"/>
                </a:lnTo>
                <a:lnTo>
                  <a:pt x="552641" y="895540"/>
                </a:lnTo>
                <a:lnTo>
                  <a:pt x="551497" y="894397"/>
                </a:lnTo>
                <a:lnTo>
                  <a:pt x="549783" y="893255"/>
                </a:lnTo>
                <a:lnTo>
                  <a:pt x="548640" y="892112"/>
                </a:lnTo>
                <a:lnTo>
                  <a:pt x="546926" y="891540"/>
                </a:lnTo>
                <a:lnTo>
                  <a:pt x="545211" y="890969"/>
                </a:lnTo>
                <a:lnTo>
                  <a:pt x="543497" y="890397"/>
                </a:lnTo>
                <a:lnTo>
                  <a:pt x="541782" y="889826"/>
                </a:lnTo>
                <a:lnTo>
                  <a:pt x="540068" y="888683"/>
                </a:lnTo>
                <a:lnTo>
                  <a:pt x="538353" y="888111"/>
                </a:lnTo>
                <a:lnTo>
                  <a:pt x="537210" y="887540"/>
                </a:lnTo>
                <a:lnTo>
                  <a:pt x="534924" y="886968"/>
                </a:lnTo>
                <a:lnTo>
                  <a:pt x="533209" y="885825"/>
                </a:lnTo>
                <a:lnTo>
                  <a:pt x="532067" y="885254"/>
                </a:lnTo>
                <a:lnTo>
                  <a:pt x="529780" y="884682"/>
                </a:lnTo>
                <a:lnTo>
                  <a:pt x="528066" y="884111"/>
                </a:lnTo>
                <a:lnTo>
                  <a:pt x="526351" y="884111"/>
                </a:lnTo>
                <a:lnTo>
                  <a:pt x="524637" y="883539"/>
                </a:lnTo>
                <a:lnTo>
                  <a:pt x="522351" y="882968"/>
                </a:lnTo>
                <a:lnTo>
                  <a:pt x="520637" y="882396"/>
                </a:lnTo>
                <a:lnTo>
                  <a:pt x="518922" y="881824"/>
                </a:lnTo>
                <a:lnTo>
                  <a:pt x="516636" y="881253"/>
                </a:lnTo>
                <a:lnTo>
                  <a:pt x="514921" y="881253"/>
                </a:lnTo>
                <a:lnTo>
                  <a:pt x="513207" y="880681"/>
                </a:lnTo>
                <a:lnTo>
                  <a:pt x="510921" y="880110"/>
                </a:lnTo>
                <a:lnTo>
                  <a:pt x="509207" y="880110"/>
                </a:lnTo>
                <a:lnTo>
                  <a:pt x="506921" y="879538"/>
                </a:lnTo>
                <a:lnTo>
                  <a:pt x="504634" y="879538"/>
                </a:lnTo>
                <a:lnTo>
                  <a:pt x="502920" y="878967"/>
                </a:lnTo>
                <a:lnTo>
                  <a:pt x="500634" y="878967"/>
                </a:lnTo>
                <a:lnTo>
                  <a:pt x="498348" y="878967"/>
                </a:lnTo>
                <a:lnTo>
                  <a:pt x="496062" y="878396"/>
                </a:lnTo>
                <a:lnTo>
                  <a:pt x="493776" y="878396"/>
                </a:lnTo>
                <a:lnTo>
                  <a:pt x="491490" y="878396"/>
                </a:lnTo>
                <a:lnTo>
                  <a:pt x="489775" y="877824"/>
                </a:lnTo>
                <a:lnTo>
                  <a:pt x="488061" y="877253"/>
                </a:lnTo>
                <a:lnTo>
                  <a:pt x="485775" y="876681"/>
                </a:lnTo>
                <a:lnTo>
                  <a:pt x="484632" y="876110"/>
                </a:lnTo>
                <a:lnTo>
                  <a:pt x="483489" y="874967"/>
                </a:lnTo>
                <a:lnTo>
                  <a:pt x="481775" y="874395"/>
                </a:lnTo>
                <a:lnTo>
                  <a:pt x="480060" y="873824"/>
                </a:lnTo>
                <a:lnTo>
                  <a:pt x="477774" y="873824"/>
                </a:lnTo>
                <a:lnTo>
                  <a:pt x="475488" y="874395"/>
                </a:lnTo>
                <a:lnTo>
                  <a:pt x="473774" y="874395"/>
                </a:lnTo>
                <a:lnTo>
                  <a:pt x="471488" y="874967"/>
                </a:lnTo>
                <a:lnTo>
                  <a:pt x="469201" y="874967"/>
                </a:lnTo>
                <a:lnTo>
                  <a:pt x="466916" y="874967"/>
                </a:lnTo>
                <a:lnTo>
                  <a:pt x="464630" y="875538"/>
                </a:lnTo>
                <a:lnTo>
                  <a:pt x="462343" y="875538"/>
                </a:lnTo>
                <a:lnTo>
                  <a:pt x="460058" y="876110"/>
                </a:lnTo>
                <a:lnTo>
                  <a:pt x="457771" y="876110"/>
                </a:lnTo>
                <a:lnTo>
                  <a:pt x="456057" y="875538"/>
                </a:lnTo>
                <a:lnTo>
                  <a:pt x="454342" y="874395"/>
                </a:lnTo>
                <a:lnTo>
                  <a:pt x="453200" y="873252"/>
                </a:lnTo>
                <a:lnTo>
                  <a:pt x="452057" y="872109"/>
                </a:lnTo>
                <a:lnTo>
                  <a:pt x="450913" y="870966"/>
                </a:lnTo>
                <a:lnTo>
                  <a:pt x="450342" y="868680"/>
                </a:lnTo>
                <a:lnTo>
                  <a:pt x="450342" y="866965"/>
                </a:lnTo>
                <a:lnTo>
                  <a:pt x="450913" y="864680"/>
                </a:lnTo>
                <a:lnTo>
                  <a:pt x="451485" y="862965"/>
                </a:lnTo>
                <a:lnTo>
                  <a:pt x="452057" y="861251"/>
                </a:lnTo>
                <a:lnTo>
                  <a:pt x="452628" y="859536"/>
                </a:lnTo>
                <a:lnTo>
                  <a:pt x="453200" y="857822"/>
                </a:lnTo>
                <a:lnTo>
                  <a:pt x="454342" y="856107"/>
                </a:lnTo>
                <a:lnTo>
                  <a:pt x="454914" y="854964"/>
                </a:lnTo>
                <a:lnTo>
                  <a:pt x="455486" y="852678"/>
                </a:lnTo>
                <a:lnTo>
                  <a:pt x="455486" y="850963"/>
                </a:lnTo>
                <a:lnTo>
                  <a:pt x="455486" y="848678"/>
                </a:lnTo>
                <a:lnTo>
                  <a:pt x="454342" y="847535"/>
                </a:lnTo>
                <a:lnTo>
                  <a:pt x="453771" y="845820"/>
                </a:lnTo>
                <a:lnTo>
                  <a:pt x="453200" y="844106"/>
                </a:lnTo>
                <a:lnTo>
                  <a:pt x="452057" y="842963"/>
                </a:lnTo>
                <a:lnTo>
                  <a:pt x="450913" y="841248"/>
                </a:lnTo>
                <a:lnTo>
                  <a:pt x="449199" y="841248"/>
                </a:lnTo>
                <a:lnTo>
                  <a:pt x="446913" y="840677"/>
                </a:lnTo>
                <a:lnTo>
                  <a:pt x="445199" y="841248"/>
                </a:lnTo>
                <a:lnTo>
                  <a:pt x="443484" y="841820"/>
                </a:lnTo>
                <a:lnTo>
                  <a:pt x="441770" y="842391"/>
                </a:lnTo>
                <a:lnTo>
                  <a:pt x="440055" y="842963"/>
                </a:lnTo>
                <a:lnTo>
                  <a:pt x="438341" y="844106"/>
                </a:lnTo>
                <a:lnTo>
                  <a:pt x="436626" y="844677"/>
                </a:lnTo>
                <a:lnTo>
                  <a:pt x="434912" y="845249"/>
                </a:lnTo>
                <a:lnTo>
                  <a:pt x="433197" y="845820"/>
                </a:lnTo>
                <a:lnTo>
                  <a:pt x="430911" y="845820"/>
                </a:lnTo>
                <a:lnTo>
                  <a:pt x="428625" y="846392"/>
                </a:lnTo>
                <a:lnTo>
                  <a:pt x="426911" y="845820"/>
                </a:lnTo>
                <a:lnTo>
                  <a:pt x="426339" y="844677"/>
                </a:lnTo>
                <a:lnTo>
                  <a:pt x="426339" y="843534"/>
                </a:lnTo>
                <a:lnTo>
                  <a:pt x="427482" y="841820"/>
                </a:lnTo>
                <a:lnTo>
                  <a:pt x="428054" y="840105"/>
                </a:lnTo>
                <a:lnTo>
                  <a:pt x="428054" y="838390"/>
                </a:lnTo>
                <a:lnTo>
                  <a:pt x="427482" y="836676"/>
                </a:lnTo>
                <a:lnTo>
                  <a:pt x="426339" y="834962"/>
                </a:lnTo>
                <a:lnTo>
                  <a:pt x="425767" y="833819"/>
                </a:lnTo>
                <a:lnTo>
                  <a:pt x="424053" y="832676"/>
                </a:lnTo>
                <a:lnTo>
                  <a:pt x="422910" y="831533"/>
                </a:lnTo>
                <a:lnTo>
                  <a:pt x="422338" y="830390"/>
                </a:lnTo>
                <a:lnTo>
                  <a:pt x="420624" y="829247"/>
                </a:lnTo>
                <a:lnTo>
                  <a:pt x="420053" y="827532"/>
                </a:lnTo>
                <a:lnTo>
                  <a:pt x="419481" y="825246"/>
                </a:lnTo>
                <a:lnTo>
                  <a:pt x="420624" y="823531"/>
                </a:lnTo>
                <a:lnTo>
                  <a:pt x="421196" y="822388"/>
                </a:lnTo>
                <a:lnTo>
                  <a:pt x="422338" y="820674"/>
                </a:lnTo>
                <a:lnTo>
                  <a:pt x="422910" y="818960"/>
                </a:lnTo>
                <a:lnTo>
                  <a:pt x="421767" y="817245"/>
                </a:lnTo>
                <a:lnTo>
                  <a:pt x="421196" y="816102"/>
                </a:lnTo>
                <a:lnTo>
                  <a:pt x="420053" y="814959"/>
                </a:lnTo>
                <a:lnTo>
                  <a:pt x="418909" y="813245"/>
                </a:lnTo>
                <a:lnTo>
                  <a:pt x="418909" y="811530"/>
                </a:lnTo>
                <a:lnTo>
                  <a:pt x="418338" y="809244"/>
                </a:lnTo>
                <a:lnTo>
                  <a:pt x="417767" y="806958"/>
                </a:lnTo>
                <a:lnTo>
                  <a:pt x="416624" y="805815"/>
                </a:lnTo>
                <a:lnTo>
                  <a:pt x="415480" y="804672"/>
                </a:lnTo>
                <a:lnTo>
                  <a:pt x="413766" y="804101"/>
                </a:lnTo>
                <a:lnTo>
                  <a:pt x="412051" y="804101"/>
                </a:lnTo>
                <a:lnTo>
                  <a:pt x="409766" y="803529"/>
                </a:lnTo>
                <a:lnTo>
                  <a:pt x="407480" y="803529"/>
                </a:lnTo>
                <a:lnTo>
                  <a:pt x="405193" y="803529"/>
                </a:lnTo>
                <a:lnTo>
                  <a:pt x="403479" y="803529"/>
                </a:lnTo>
                <a:lnTo>
                  <a:pt x="401764" y="804101"/>
                </a:lnTo>
                <a:lnTo>
                  <a:pt x="400050" y="805244"/>
                </a:lnTo>
                <a:lnTo>
                  <a:pt x="398907" y="806387"/>
                </a:lnTo>
                <a:lnTo>
                  <a:pt x="398336" y="808101"/>
                </a:lnTo>
                <a:lnTo>
                  <a:pt x="397764" y="809815"/>
                </a:lnTo>
                <a:lnTo>
                  <a:pt x="396621" y="810958"/>
                </a:lnTo>
                <a:lnTo>
                  <a:pt x="395478" y="812102"/>
                </a:lnTo>
                <a:lnTo>
                  <a:pt x="393763" y="813245"/>
                </a:lnTo>
                <a:lnTo>
                  <a:pt x="392621" y="814388"/>
                </a:lnTo>
                <a:lnTo>
                  <a:pt x="392621" y="816102"/>
                </a:lnTo>
                <a:lnTo>
                  <a:pt x="391478" y="817817"/>
                </a:lnTo>
                <a:lnTo>
                  <a:pt x="389192" y="817817"/>
                </a:lnTo>
                <a:lnTo>
                  <a:pt x="387477" y="817817"/>
                </a:lnTo>
                <a:lnTo>
                  <a:pt x="385191" y="817817"/>
                </a:lnTo>
                <a:lnTo>
                  <a:pt x="382905" y="817817"/>
                </a:lnTo>
                <a:lnTo>
                  <a:pt x="381191" y="817245"/>
                </a:lnTo>
                <a:lnTo>
                  <a:pt x="378905" y="817817"/>
                </a:lnTo>
                <a:lnTo>
                  <a:pt x="376618" y="818388"/>
                </a:lnTo>
                <a:lnTo>
                  <a:pt x="374333" y="818388"/>
                </a:lnTo>
                <a:lnTo>
                  <a:pt x="372618" y="817817"/>
                </a:lnTo>
                <a:lnTo>
                  <a:pt x="370904" y="817817"/>
                </a:lnTo>
                <a:lnTo>
                  <a:pt x="369189" y="816674"/>
                </a:lnTo>
                <a:lnTo>
                  <a:pt x="368046" y="815531"/>
                </a:lnTo>
                <a:lnTo>
                  <a:pt x="366903" y="814388"/>
                </a:lnTo>
                <a:lnTo>
                  <a:pt x="365760" y="813245"/>
                </a:lnTo>
                <a:lnTo>
                  <a:pt x="364617" y="812102"/>
                </a:lnTo>
                <a:lnTo>
                  <a:pt x="363474" y="811530"/>
                </a:lnTo>
                <a:lnTo>
                  <a:pt x="361759" y="810387"/>
                </a:lnTo>
                <a:lnTo>
                  <a:pt x="360617" y="809244"/>
                </a:lnTo>
                <a:lnTo>
                  <a:pt x="358902" y="808672"/>
                </a:lnTo>
                <a:lnTo>
                  <a:pt x="357188" y="808101"/>
                </a:lnTo>
                <a:lnTo>
                  <a:pt x="354901" y="808672"/>
                </a:lnTo>
                <a:lnTo>
                  <a:pt x="353759" y="809244"/>
                </a:lnTo>
                <a:lnTo>
                  <a:pt x="352616" y="810387"/>
                </a:lnTo>
                <a:lnTo>
                  <a:pt x="351472" y="812102"/>
                </a:lnTo>
                <a:lnTo>
                  <a:pt x="350901" y="813816"/>
                </a:lnTo>
                <a:lnTo>
                  <a:pt x="350330" y="815531"/>
                </a:lnTo>
                <a:lnTo>
                  <a:pt x="349187" y="817245"/>
                </a:lnTo>
                <a:lnTo>
                  <a:pt x="348615" y="818388"/>
                </a:lnTo>
                <a:lnTo>
                  <a:pt x="348043" y="820103"/>
                </a:lnTo>
                <a:lnTo>
                  <a:pt x="346900" y="821817"/>
                </a:lnTo>
                <a:lnTo>
                  <a:pt x="345758" y="822388"/>
                </a:lnTo>
                <a:lnTo>
                  <a:pt x="343471" y="821817"/>
                </a:lnTo>
                <a:lnTo>
                  <a:pt x="341757" y="821817"/>
                </a:lnTo>
                <a:lnTo>
                  <a:pt x="339471" y="821817"/>
                </a:lnTo>
                <a:lnTo>
                  <a:pt x="337185" y="821817"/>
                </a:lnTo>
                <a:lnTo>
                  <a:pt x="335471" y="822388"/>
                </a:lnTo>
                <a:lnTo>
                  <a:pt x="333756" y="823531"/>
                </a:lnTo>
                <a:lnTo>
                  <a:pt x="332613" y="824674"/>
                </a:lnTo>
                <a:lnTo>
                  <a:pt x="332042" y="826389"/>
                </a:lnTo>
                <a:lnTo>
                  <a:pt x="330899" y="827532"/>
                </a:lnTo>
                <a:lnTo>
                  <a:pt x="329184" y="828104"/>
                </a:lnTo>
                <a:lnTo>
                  <a:pt x="326898" y="829247"/>
                </a:lnTo>
                <a:lnTo>
                  <a:pt x="326326" y="830390"/>
                </a:lnTo>
                <a:lnTo>
                  <a:pt x="325755" y="831533"/>
                </a:lnTo>
                <a:lnTo>
                  <a:pt x="324041" y="832104"/>
                </a:lnTo>
                <a:lnTo>
                  <a:pt x="323469" y="833819"/>
                </a:lnTo>
                <a:lnTo>
                  <a:pt x="325184" y="834962"/>
                </a:lnTo>
                <a:lnTo>
                  <a:pt x="326326" y="836105"/>
                </a:lnTo>
                <a:lnTo>
                  <a:pt x="326326" y="838390"/>
                </a:lnTo>
                <a:lnTo>
                  <a:pt x="326326" y="840105"/>
                </a:lnTo>
                <a:lnTo>
                  <a:pt x="325755" y="841820"/>
                </a:lnTo>
                <a:lnTo>
                  <a:pt x="324041" y="842391"/>
                </a:lnTo>
                <a:lnTo>
                  <a:pt x="322326" y="843534"/>
                </a:lnTo>
                <a:lnTo>
                  <a:pt x="321183" y="844106"/>
                </a:lnTo>
                <a:lnTo>
                  <a:pt x="318897" y="844677"/>
                </a:lnTo>
                <a:lnTo>
                  <a:pt x="317183" y="845249"/>
                </a:lnTo>
                <a:lnTo>
                  <a:pt x="316039" y="846392"/>
                </a:lnTo>
                <a:lnTo>
                  <a:pt x="316611" y="848106"/>
                </a:lnTo>
                <a:lnTo>
                  <a:pt x="315468" y="849821"/>
                </a:lnTo>
                <a:lnTo>
                  <a:pt x="313182" y="849821"/>
                </a:lnTo>
                <a:lnTo>
                  <a:pt x="311467" y="849249"/>
                </a:lnTo>
                <a:lnTo>
                  <a:pt x="309182" y="849821"/>
                </a:lnTo>
                <a:lnTo>
                  <a:pt x="308610" y="850963"/>
                </a:lnTo>
                <a:lnTo>
                  <a:pt x="309182" y="852678"/>
                </a:lnTo>
                <a:lnTo>
                  <a:pt x="310325" y="853821"/>
                </a:lnTo>
                <a:lnTo>
                  <a:pt x="312611" y="853821"/>
                </a:lnTo>
                <a:lnTo>
                  <a:pt x="314325" y="854393"/>
                </a:lnTo>
                <a:lnTo>
                  <a:pt x="316039" y="855536"/>
                </a:lnTo>
                <a:lnTo>
                  <a:pt x="316039" y="857250"/>
                </a:lnTo>
                <a:lnTo>
                  <a:pt x="316611" y="858965"/>
                </a:lnTo>
                <a:lnTo>
                  <a:pt x="316611" y="860679"/>
                </a:lnTo>
                <a:lnTo>
                  <a:pt x="315468" y="861822"/>
                </a:lnTo>
                <a:lnTo>
                  <a:pt x="314896" y="863537"/>
                </a:lnTo>
                <a:lnTo>
                  <a:pt x="313754" y="864680"/>
                </a:lnTo>
                <a:lnTo>
                  <a:pt x="312611" y="865822"/>
                </a:lnTo>
                <a:lnTo>
                  <a:pt x="311467" y="866965"/>
                </a:lnTo>
                <a:lnTo>
                  <a:pt x="309753" y="868108"/>
                </a:lnTo>
                <a:lnTo>
                  <a:pt x="308038" y="868680"/>
                </a:lnTo>
                <a:lnTo>
                  <a:pt x="306896" y="869823"/>
                </a:lnTo>
                <a:lnTo>
                  <a:pt x="306324" y="871538"/>
                </a:lnTo>
                <a:lnTo>
                  <a:pt x="305753" y="873824"/>
                </a:lnTo>
                <a:lnTo>
                  <a:pt x="305753" y="875538"/>
                </a:lnTo>
                <a:lnTo>
                  <a:pt x="305181" y="877253"/>
                </a:lnTo>
                <a:lnTo>
                  <a:pt x="303467" y="877824"/>
                </a:lnTo>
                <a:lnTo>
                  <a:pt x="302324" y="879538"/>
                </a:lnTo>
                <a:lnTo>
                  <a:pt x="301180" y="880681"/>
                </a:lnTo>
                <a:lnTo>
                  <a:pt x="299466" y="881253"/>
                </a:lnTo>
                <a:lnTo>
                  <a:pt x="298323" y="882396"/>
                </a:lnTo>
                <a:lnTo>
                  <a:pt x="297751" y="884111"/>
                </a:lnTo>
                <a:lnTo>
                  <a:pt x="297180" y="885825"/>
                </a:lnTo>
                <a:lnTo>
                  <a:pt x="296609" y="887540"/>
                </a:lnTo>
                <a:lnTo>
                  <a:pt x="295466" y="888683"/>
                </a:lnTo>
                <a:lnTo>
                  <a:pt x="294322" y="890397"/>
                </a:lnTo>
                <a:lnTo>
                  <a:pt x="293180" y="891540"/>
                </a:lnTo>
                <a:lnTo>
                  <a:pt x="291465" y="892112"/>
                </a:lnTo>
                <a:lnTo>
                  <a:pt x="290322" y="893255"/>
                </a:lnTo>
                <a:lnTo>
                  <a:pt x="288036" y="893255"/>
                </a:lnTo>
                <a:lnTo>
                  <a:pt x="285750" y="893826"/>
                </a:lnTo>
                <a:lnTo>
                  <a:pt x="283464" y="893826"/>
                </a:lnTo>
                <a:lnTo>
                  <a:pt x="281178" y="893826"/>
                </a:lnTo>
                <a:lnTo>
                  <a:pt x="278892" y="893826"/>
                </a:lnTo>
                <a:lnTo>
                  <a:pt x="277178" y="893826"/>
                </a:lnTo>
                <a:lnTo>
                  <a:pt x="276034" y="894969"/>
                </a:lnTo>
                <a:lnTo>
                  <a:pt x="274892" y="896683"/>
                </a:lnTo>
                <a:lnTo>
                  <a:pt x="273749" y="897827"/>
                </a:lnTo>
                <a:lnTo>
                  <a:pt x="273177" y="899541"/>
                </a:lnTo>
                <a:lnTo>
                  <a:pt x="272034" y="900684"/>
                </a:lnTo>
                <a:lnTo>
                  <a:pt x="270320" y="901827"/>
                </a:lnTo>
                <a:lnTo>
                  <a:pt x="268605" y="901827"/>
                </a:lnTo>
                <a:lnTo>
                  <a:pt x="266319" y="901827"/>
                </a:lnTo>
                <a:lnTo>
                  <a:pt x="264033" y="902399"/>
                </a:lnTo>
                <a:lnTo>
                  <a:pt x="262318" y="902970"/>
                </a:lnTo>
                <a:lnTo>
                  <a:pt x="260604" y="904113"/>
                </a:lnTo>
                <a:lnTo>
                  <a:pt x="259461" y="904685"/>
                </a:lnTo>
                <a:lnTo>
                  <a:pt x="257746" y="905828"/>
                </a:lnTo>
                <a:lnTo>
                  <a:pt x="256032" y="906399"/>
                </a:lnTo>
                <a:lnTo>
                  <a:pt x="254317" y="906971"/>
                </a:lnTo>
                <a:lnTo>
                  <a:pt x="252603" y="907542"/>
                </a:lnTo>
                <a:lnTo>
                  <a:pt x="250317" y="907542"/>
                </a:lnTo>
                <a:lnTo>
                  <a:pt x="248031" y="906971"/>
                </a:lnTo>
                <a:lnTo>
                  <a:pt x="246317" y="906399"/>
                </a:lnTo>
                <a:lnTo>
                  <a:pt x="244030" y="906399"/>
                </a:lnTo>
                <a:lnTo>
                  <a:pt x="242888" y="905256"/>
                </a:lnTo>
                <a:lnTo>
                  <a:pt x="241745" y="904113"/>
                </a:lnTo>
                <a:lnTo>
                  <a:pt x="242888" y="902399"/>
                </a:lnTo>
                <a:lnTo>
                  <a:pt x="243459" y="901256"/>
                </a:lnTo>
                <a:lnTo>
                  <a:pt x="244030" y="898970"/>
                </a:lnTo>
                <a:lnTo>
                  <a:pt x="244030" y="897255"/>
                </a:lnTo>
                <a:lnTo>
                  <a:pt x="244602" y="894969"/>
                </a:lnTo>
                <a:lnTo>
                  <a:pt x="245745" y="893255"/>
                </a:lnTo>
                <a:lnTo>
                  <a:pt x="246317" y="892112"/>
                </a:lnTo>
                <a:lnTo>
                  <a:pt x="246888" y="890397"/>
                </a:lnTo>
                <a:lnTo>
                  <a:pt x="248031" y="889254"/>
                </a:lnTo>
                <a:lnTo>
                  <a:pt x="249174" y="887540"/>
                </a:lnTo>
                <a:lnTo>
                  <a:pt x="250317" y="886397"/>
                </a:lnTo>
                <a:lnTo>
                  <a:pt x="250888" y="884682"/>
                </a:lnTo>
                <a:lnTo>
                  <a:pt x="251460" y="882968"/>
                </a:lnTo>
                <a:lnTo>
                  <a:pt x="252603" y="881824"/>
                </a:lnTo>
                <a:lnTo>
                  <a:pt x="253175" y="880110"/>
                </a:lnTo>
                <a:lnTo>
                  <a:pt x="253175" y="877824"/>
                </a:lnTo>
                <a:lnTo>
                  <a:pt x="252603" y="876110"/>
                </a:lnTo>
                <a:lnTo>
                  <a:pt x="251460" y="874395"/>
                </a:lnTo>
                <a:lnTo>
                  <a:pt x="250888" y="872681"/>
                </a:lnTo>
                <a:lnTo>
                  <a:pt x="250317" y="871538"/>
                </a:lnTo>
                <a:lnTo>
                  <a:pt x="249746" y="869823"/>
                </a:lnTo>
                <a:lnTo>
                  <a:pt x="248603" y="868108"/>
                </a:lnTo>
                <a:lnTo>
                  <a:pt x="248031" y="866394"/>
                </a:lnTo>
                <a:lnTo>
                  <a:pt x="246888" y="865251"/>
                </a:lnTo>
                <a:lnTo>
                  <a:pt x="246317" y="863537"/>
                </a:lnTo>
                <a:lnTo>
                  <a:pt x="245745" y="861822"/>
                </a:lnTo>
                <a:lnTo>
                  <a:pt x="245174" y="859536"/>
                </a:lnTo>
                <a:lnTo>
                  <a:pt x="244602" y="857822"/>
                </a:lnTo>
                <a:lnTo>
                  <a:pt x="244030" y="856107"/>
                </a:lnTo>
                <a:lnTo>
                  <a:pt x="244030" y="853821"/>
                </a:lnTo>
                <a:lnTo>
                  <a:pt x="243459" y="852106"/>
                </a:lnTo>
                <a:lnTo>
                  <a:pt x="242888" y="850392"/>
                </a:lnTo>
                <a:lnTo>
                  <a:pt x="241745" y="849249"/>
                </a:lnTo>
                <a:lnTo>
                  <a:pt x="240601" y="848106"/>
                </a:lnTo>
                <a:lnTo>
                  <a:pt x="239459" y="846963"/>
                </a:lnTo>
                <a:lnTo>
                  <a:pt x="237744" y="845820"/>
                </a:lnTo>
                <a:lnTo>
                  <a:pt x="236029" y="845249"/>
                </a:lnTo>
                <a:lnTo>
                  <a:pt x="234315" y="844106"/>
                </a:lnTo>
                <a:lnTo>
                  <a:pt x="232600" y="844106"/>
                </a:lnTo>
                <a:lnTo>
                  <a:pt x="230886" y="843534"/>
                </a:lnTo>
                <a:lnTo>
                  <a:pt x="228600" y="843534"/>
                </a:lnTo>
                <a:lnTo>
                  <a:pt x="226314" y="842963"/>
                </a:lnTo>
                <a:lnTo>
                  <a:pt x="224600" y="842391"/>
                </a:lnTo>
                <a:lnTo>
                  <a:pt x="222885" y="842391"/>
                </a:lnTo>
                <a:lnTo>
                  <a:pt x="220599" y="841820"/>
                </a:lnTo>
                <a:lnTo>
                  <a:pt x="218884" y="841248"/>
                </a:lnTo>
                <a:lnTo>
                  <a:pt x="216599" y="841248"/>
                </a:lnTo>
                <a:lnTo>
                  <a:pt x="214313" y="841820"/>
                </a:lnTo>
                <a:lnTo>
                  <a:pt x="212598" y="842391"/>
                </a:lnTo>
                <a:lnTo>
                  <a:pt x="210884" y="842963"/>
                </a:lnTo>
                <a:lnTo>
                  <a:pt x="209169" y="843534"/>
                </a:lnTo>
                <a:lnTo>
                  <a:pt x="206883" y="842963"/>
                </a:lnTo>
                <a:lnTo>
                  <a:pt x="205168" y="842391"/>
                </a:lnTo>
                <a:lnTo>
                  <a:pt x="203454" y="841248"/>
                </a:lnTo>
                <a:lnTo>
                  <a:pt x="202311" y="840677"/>
                </a:lnTo>
                <a:lnTo>
                  <a:pt x="200596" y="839533"/>
                </a:lnTo>
                <a:lnTo>
                  <a:pt x="200025" y="837819"/>
                </a:lnTo>
                <a:lnTo>
                  <a:pt x="198882" y="836676"/>
                </a:lnTo>
                <a:lnTo>
                  <a:pt x="197739" y="834962"/>
                </a:lnTo>
                <a:lnTo>
                  <a:pt x="197167" y="833819"/>
                </a:lnTo>
                <a:lnTo>
                  <a:pt x="196596" y="832104"/>
                </a:lnTo>
                <a:lnTo>
                  <a:pt x="196025" y="829818"/>
                </a:lnTo>
                <a:lnTo>
                  <a:pt x="195453" y="828104"/>
                </a:lnTo>
                <a:lnTo>
                  <a:pt x="195453" y="825818"/>
                </a:lnTo>
                <a:lnTo>
                  <a:pt x="195453" y="823531"/>
                </a:lnTo>
                <a:lnTo>
                  <a:pt x="195453" y="821246"/>
                </a:lnTo>
                <a:lnTo>
                  <a:pt x="195453" y="819531"/>
                </a:lnTo>
                <a:lnTo>
                  <a:pt x="194882" y="817817"/>
                </a:lnTo>
                <a:lnTo>
                  <a:pt x="194310" y="816102"/>
                </a:lnTo>
                <a:lnTo>
                  <a:pt x="193167" y="814388"/>
                </a:lnTo>
                <a:lnTo>
                  <a:pt x="192596" y="812673"/>
                </a:lnTo>
                <a:lnTo>
                  <a:pt x="190881" y="812102"/>
                </a:lnTo>
                <a:lnTo>
                  <a:pt x="189167" y="812102"/>
                </a:lnTo>
                <a:lnTo>
                  <a:pt x="187452" y="812102"/>
                </a:lnTo>
                <a:lnTo>
                  <a:pt x="186309" y="813816"/>
                </a:lnTo>
                <a:lnTo>
                  <a:pt x="185166" y="814959"/>
                </a:lnTo>
                <a:lnTo>
                  <a:pt x="184023" y="816102"/>
                </a:lnTo>
                <a:lnTo>
                  <a:pt x="182309" y="816674"/>
                </a:lnTo>
                <a:lnTo>
                  <a:pt x="180594" y="817245"/>
                </a:lnTo>
                <a:lnTo>
                  <a:pt x="178879" y="817245"/>
                </a:lnTo>
                <a:lnTo>
                  <a:pt x="177737" y="815531"/>
                </a:lnTo>
                <a:lnTo>
                  <a:pt x="176022" y="816102"/>
                </a:lnTo>
                <a:lnTo>
                  <a:pt x="174879" y="816674"/>
                </a:lnTo>
                <a:lnTo>
                  <a:pt x="173164" y="817817"/>
                </a:lnTo>
                <a:lnTo>
                  <a:pt x="172021" y="818960"/>
                </a:lnTo>
                <a:lnTo>
                  <a:pt x="169164" y="819531"/>
                </a:lnTo>
                <a:lnTo>
                  <a:pt x="166878" y="818960"/>
                </a:lnTo>
                <a:lnTo>
                  <a:pt x="164592" y="818960"/>
                </a:lnTo>
                <a:lnTo>
                  <a:pt x="162878" y="818388"/>
                </a:lnTo>
                <a:lnTo>
                  <a:pt x="161163" y="817817"/>
                </a:lnTo>
                <a:lnTo>
                  <a:pt x="159449" y="817245"/>
                </a:lnTo>
                <a:lnTo>
                  <a:pt x="158305" y="815531"/>
                </a:lnTo>
                <a:lnTo>
                  <a:pt x="157734" y="814388"/>
                </a:lnTo>
                <a:lnTo>
                  <a:pt x="157163" y="812673"/>
                </a:lnTo>
                <a:lnTo>
                  <a:pt x="156591" y="810387"/>
                </a:lnTo>
                <a:lnTo>
                  <a:pt x="156020" y="808672"/>
                </a:lnTo>
                <a:lnTo>
                  <a:pt x="155448" y="806958"/>
                </a:lnTo>
                <a:lnTo>
                  <a:pt x="154876" y="805244"/>
                </a:lnTo>
                <a:lnTo>
                  <a:pt x="153734" y="803529"/>
                </a:lnTo>
                <a:lnTo>
                  <a:pt x="153162" y="802386"/>
                </a:lnTo>
                <a:lnTo>
                  <a:pt x="152019" y="800672"/>
                </a:lnTo>
                <a:lnTo>
                  <a:pt x="150876" y="799529"/>
                </a:lnTo>
                <a:lnTo>
                  <a:pt x="149733" y="798386"/>
                </a:lnTo>
                <a:lnTo>
                  <a:pt x="148590" y="797243"/>
                </a:lnTo>
                <a:lnTo>
                  <a:pt x="147447" y="795528"/>
                </a:lnTo>
                <a:lnTo>
                  <a:pt x="146304" y="794385"/>
                </a:lnTo>
                <a:lnTo>
                  <a:pt x="145161" y="793813"/>
                </a:lnTo>
                <a:lnTo>
                  <a:pt x="143446" y="792671"/>
                </a:lnTo>
                <a:lnTo>
                  <a:pt x="142304" y="791528"/>
                </a:lnTo>
                <a:lnTo>
                  <a:pt x="141161" y="790385"/>
                </a:lnTo>
                <a:lnTo>
                  <a:pt x="140589" y="788670"/>
                </a:lnTo>
                <a:lnTo>
                  <a:pt x="140017" y="786956"/>
                </a:lnTo>
                <a:lnTo>
                  <a:pt x="139446" y="785241"/>
                </a:lnTo>
                <a:lnTo>
                  <a:pt x="138875" y="782955"/>
                </a:lnTo>
                <a:lnTo>
                  <a:pt x="138875" y="781240"/>
                </a:lnTo>
                <a:lnTo>
                  <a:pt x="138303" y="778955"/>
                </a:lnTo>
                <a:lnTo>
                  <a:pt x="137732" y="777240"/>
                </a:lnTo>
                <a:lnTo>
                  <a:pt x="137160" y="775526"/>
                </a:lnTo>
                <a:lnTo>
                  <a:pt x="136588" y="773811"/>
                </a:lnTo>
                <a:lnTo>
                  <a:pt x="136588" y="771525"/>
                </a:lnTo>
                <a:lnTo>
                  <a:pt x="136588" y="769239"/>
                </a:lnTo>
                <a:lnTo>
                  <a:pt x="136588" y="766953"/>
                </a:lnTo>
                <a:lnTo>
                  <a:pt x="136588" y="764667"/>
                </a:lnTo>
                <a:lnTo>
                  <a:pt x="136017" y="762381"/>
                </a:lnTo>
                <a:lnTo>
                  <a:pt x="135446" y="760667"/>
                </a:lnTo>
                <a:lnTo>
                  <a:pt x="135446" y="758952"/>
                </a:lnTo>
                <a:lnTo>
                  <a:pt x="134874" y="756666"/>
                </a:lnTo>
                <a:lnTo>
                  <a:pt x="134303" y="754952"/>
                </a:lnTo>
                <a:lnTo>
                  <a:pt x="134303" y="752665"/>
                </a:lnTo>
                <a:lnTo>
                  <a:pt x="133731" y="750951"/>
                </a:lnTo>
                <a:lnTo>
                  <a:pt x="133731" y="748665"/>
                </a:lnTo>
                <a:lnTo>
                  <a:pt x="133731" y="746379"/>
                </a:lnTo>
                <a:lnTo>
                  <a:pt x="133159" y="744093"/>
                </a:lnTo>
                <a:lnTo>
                  <a:pt x="133159" y="741807"/>
                </a:lnTo>
                <a:lnTo>
                  <a:pt x="133159" y="739521"/>
                </a:lnTo>
                <a:lnTo>
                  <a:pt x="133159" y="737235"/>
                </a:lnTo>
                <a:lnTo>
                  <a:pt x="133159" y="734378"/>
                </a:lnTo>
                <a:lnTo>
                  <a:pt x="133159" y="732663"/>
                </a:lnTo>
                <a:lnTo>
                  <a:pt x="133731" y="730377"/>
                </a:lnTo>
                <a:lnTo>
                  <a:pt x="134303" y="728663"/>
                </a:lnTo>
                <a:lnTo>
                  <a:pt x="134874" y="726948"/>
                </a:lnTo>
                <a:lnTo>
                  <a:pt x="134303" y="725233"/>
                </a:lnTo>
                <a:lnTo>
                  <a:pt x="133159" y="724090"/>
                </a:lnTo>
                <a:lnTo>
                  <a:pt x="132017" y="722947"/>
                </a:lnTo>
                <a:lnTo>
                  <a:pt x="131445" y="721233"/>
                </a:lnTo>
                <a:lnTo>
                  <a:pt x="130302" y="720090"/>
                </a:lnTo>
                <a:lnTo>
                  <a:pt x="129730" y="717804"/>
                </a:lnTo>
                <a:lnTo>
                  <a:pt x="129730" y="716090"/>
                </a:lnTo>
                <a:lnTo>
                  <a:pt x="129730" y="713804"/>
                </a:lnTo>
                <a:lnTo>
                  <a:pt x="130302" y="712089"/>
                </a:lnTo>
                <a:lnTo>
                  <a:pt x="130874" y="710375"/>
                </a:lnTo>
                <a:lnTo>
                  <a:pt x="131445" y="708660"/>
                </a:lnTo>
                <a:lnTo>
                  <a:pt x="132017" y="706946"/>
                </a:lnTo>
                <a:lnTo>
                  <a:pt x="132588" y="704660"/>
                </a:lnTo>
                <a:lnTo>
                  <a:pt x="132588" y="702374"/>
                </a:lnTo>
                <a:lnTo>
                  <a:pt x="131445" y="701231"/>
                </a:lnTo>
                <a:lnTo>
                  <a:pt x="129730" y="700659"/>
                </a:lnTo>
                <a:lnTo>
                  <a:pt x="127445" y="701231"/>
                </a:lnTo>
                <a:lnTo>
                  <a:pt x="125730" y="701231"/>
                </a:lnTo>
                <a:lnTo>
                  <a:pt x="123444" y="701231"/>
                </a:lnTo>
                <a:lnTo>
                  <a:pt x="121729" y="700659"/>
                </a:lnTo>
                <a:lnTo>
                  <a:pt x="121158" y="698945"/>
                </a:lnTo>
                <a:lnTo>
                  <a:pt x="121158" y="696659"/>
                </a:lnTo>
                <a:lnTo>
                  <a:pt x="121158" y="694944"/>
                </a:lnTo>
                <a:lnTo>
                  <a:pt x="122301" y="693230"/>
                </a:lnTo>
                <a:lnTo>
                  <a:pt x="122301" y="690944"/>
                </a:lnTo>
                <a:lnTo>
                  <a:pt x="122872" y="689229"/>
                </a:lnTo>
                <a:lnTo>
                  <a:pt x="124016" y="687515"/>
                </a:lnTo>
                <a:lnTo>
                  <a:pt x="124016" y="685800"/>
                </a:lnTo>
                <a:lnTo>
                  <a:pt x="125158" y="684086"/>
                </a:lnTo>
                <a:lnTo>
                  <a:pt x="125730" y="682943"/>
                </a:lnTo>
                <a:lnTo>
                  <a:pt x="126873" y="681228"/>
                </a:lnTo>
                <a:lnTo>
                  <a:pt x="127445" y="679514"/>
                </a:lnTo>
                <a:lnTo>
                  <a:pt x="127445" y="677228"/>
                </a:lnTo>
                <a:lnTo>
                  <a:pt x="128016" y="675513"/>
                </a:lnTo>
                <a:lnTo>
                  <a:pt x="128588" y="673799"/>
                </a:lnTo>
                <a:lnTo>
                  <a:pt x="129730" y="672656"/>
                </a:lnTo>
                <a:lnTo>
                  <a:pt x="131445" y="672084"/>
                </a:lnTo>
                <a:lnTo>
                  <a:pt x="133159" y="671513"/>
                </a:lnTo>
                <a:lnTo>
                  <a:pt x="134874" y="671513"/>
                </a:lnTo>
                <a:lnTo>
                  <a:pt x="134874" y="670370"/>
                </a:lnTo>
                <a:lnTo>
                  <a:pt x="134874" y="664083"/>
                </a:lnTo>
                <a:lnTo>
                  <a:pt x="134303" y="658368"/>
                </a:lnTo>
                <a:lnTo>
                  <a:pt x="134303" y="652653"/>
                </a:lnTo>
                <a:lnTo>
                  <a:pt x="134303" y="646938"/>
                </a:lnTo>
                <a:lnTo>
                  <a:pt x="134303" y="640652"/>
                </a:lnTo>
                <a:lnTo>
                  <a:pt x="134303" y="634937"/>
                </a:lnTo>
                <a:lnTo>
                  <a:pt x="134303" y="629222"/>
                </a:lnTo>
                <a:lnTo>
                  <a:pt x="134303" y="623507"/>
                </a:lnTo>
                <a:lnTo>
                  <a:pt x="134303" y="621792"/>
                </a:lnTo>
                <a:lnTo>
                  <a:pt x="133731" y="620078"/>
                </a:lnTo>
                <a:lnTo>
                  <a:pt x="133731" y="617220"/>
                </a:lnTo>
                <a:lnTo>
                  <a:pt x="132588" y="616077"/>
                </a:lnTo>
                <a:lnTo>
                  <a:pt x="131445" y="615506"/>
                </a:lnTo>
                <a:lnTo>
                  <a:pt x="129730" y="614363"/>
                </a:lnTo>
                <a:lnTo>
                  <a:pt x="128588" y="613220"/>
                </a:lnTo>
                <a:lnTo>
                  <a:pt x="127445" y="612648"/>
                </a:lnTo>
                <a:lnTo>
                  <a:pt x="125730" y="611505"/>
                </a:lnTo>
                <a:lnTo>
                  <a:pt x="124587" y="610362"/>
                </a:lnTo>
                <a:lnTo>
                  <a:pt x="122872" y="609219"/>
                </a:lnTo>
                <a:lnTo>
                  <a:pt x="121729" y="608648"/>
                </a:lnTo>
                <a:lnTo>
                  <a:pt x="120587" y="607505"/>
                </a:lnTo>
                <a:lnTo>
                  <a:pt x="119443" y="606362"/>
                </a:lnTo>
                <a:lnTo>
                  <a:pt x="118300" y="604647"/>
                </a:lnTo>
                <a:lnTo>
                  <a:pt x="117729" y="602933"/>
                </a:lnTo>
                <a:lnTo>
                  <a:pt x="116014" y="602361"/>
                </a:lnTo>
                <a:lnTo>
                  <a:pt x="114871" y="601218"/>
                </a:lnTo>
                <a:lnTo>
                  <a:pt x="113157" y="600647"/>
                </a:lnTo>
                <a:lnTo>
                  <a:pt x="111442" y="600075"/>
                </a:lnTo>
                <a:lnTo>
                  <a:pt x="109157" y="600075"/>
                </a:lnTo>
                <a:lnTo>
                  <a:pt x="106871" y="600647"/>
                </a:lnTo>
                <a:lnTo>
                  <a:pt x="104584" y="600647"/>
                </a:lnTo>
                <a:lnTo>
                  <a:pt x="103442" y="601790"/>
                </a:lnTo>
                <a:lnTo>
                  <a:pt x="102299" y="602933"/>
                </a:lnTo>
                <a:lnTo>
                  <a:pt x="101155" y="604076"/>
                </a:lnTo>
                <a:lnTo>
                  <a:pt x="98870" y="604647"/>
                </a:lnTo>
                <a:lnTo>
                  <a:pt x="97155" y="604076"/>
                </a:lnTo>
                <a:lnTo>
                  <a:pt x="96012" y="603504"/>
                </a:lnTo>
                <a:lnTo>
                  <a:pt x="94297" y="602361"/>
                </a:lnTo>
                <a:lnTo>
                  <a:pt x="92583" y="601790"/>
                </a:lnTo>
                <a:lnTo>
                  <a:pt x="90297" y="601790"/>
                </a:lnTo>
                <a:lnTo>
                  <a:pt x="88011" y="601790"/>
                </a:lnTo>
                <a:lnTo>
                  <a:pt x="85725" y="602361"/>
                </a:lnTo>
                <a:lnTo>
                  <a:pt x="84011" y="602933"/>
                </a:lnTo>
                <a:lnTo>
                  <a:pt x="82296" y="603504"/>
                </a:lnTo>
                <a:lnTo>
                  <a:pt x="80010" y="604076"/>
                </a:lnTo>
                <a:lnTo>
                  <a:pt x="78296" y="603504"/>
                </a:lnTo>
                <a:lnTo>
                  <a:pt x="76581" y="602361"/>
                </a:lnTo>
                <a:lnTo>
                  <a:pt x="75438" y="601790"/>
                </a:lnTo>
                <a:lnTo>
                  <a:pt x="73724" y="601218"/>
                </a:lnTo>
                <a:lnTo>
                  <a:pt x="72009" y="600647"/>
                </a:lnTo>
                <a:lnTo>
                  <a:pt x="70295" y="599504"/>
                </a:lnTo>
                <a:lnTo>
                  <a:pt x="68008" y="599504"/>
                </a:lnTo>
                <a:lnTo>
                  <a:pt x="66294" y="600075"/>
                </a:lnTo>
                <a:lnTo>
                  <a:pt x="64579" y="601218"/>
                </a:lnTo>
                <a:lnTo>
                  <a:pt x="64008" y="602361"/>
                </a:lnTo>
                <a:lnTo>
                  <a:pt x="63437" y="604647"/>
                </a:lnTo>
                <a:lnTo>
                  <a:pt x="62865" y="606362"/>
                </a:lnTo>
                <a:lnTo>
                  <a:pt x="62293" y="607505"/>
                </a:lnTo>
                <a:lnTo>
                  <a:pt x="60579" y="608648"/>
                </a:lnTo>
                <a:lnTo>
                  <a:pt x="60008" y="610362"/>
                </a:lnTo>
                <a:lnTo>
                  <a:pt x="59436" y="612077"/>
                </a:lnTo>
                <a:lnTo>
                  <a:pt x="59436" y="614363"/>
                </a:lnTo>
                <a:lnTo>
                  <a:pt x="58864" y="616077"/>
                </a:lnTo>
                <a:lnTo>
                  <a:pt x="58293" y="617792"/>
                </a:lnTo>
                <a:lnTo>
                  <a:pt x="57721" y="620078"/>
                </a:lnTo>
                <a:lnTo>
                  <a:pt x="56579" y="621221"/>
                </a:lnTo>
                <a:lnTo>
                  <a:pt x="54864" y="621792"/>
                </a:lnTo>
                <a:lnTo>
                  <a:pt x="53721" y="622935"/>
                </a:lnTo>
                <a:lnTo>
                  <a:pt x="52578" y="624078"/>
                </a:lnTo>
                <a:lnTo>
                  <a:pt x="50863" y="625221"/>
                </a:lnTo>
                <a:lnTo>
                  <a:pt x="49721" y="626364"/>
                </a:lnTo>
                <a:lnTo>
                  <a:pt x="48578" y="627507"/>
                </a:lnTo>
                <a:lnTo>
                  <a:pt x="47434" y="628650"/>
                </a:lnTo>
                <a:lnTo>
                  <a:pt x="45720" y="629222"/>
                </a:lnTo>
                <a:lnTo>
                  <a:pt x="44005" y="630365"/>
                </a:lnTo>
                <a:lnTo>
                  <a:pt x="42863" y="630936"/>
                </a:lnTo>
                <a:lnTo>
                  <a:pt x="40576" y="631508"/>
                </a:lnTo>
                <a:lnTo>
                  <a:pt x="38862" y="630936"/>
                </a:lnTo>
                <a:lnTo>
                  <a:pt x="37147" y="630365"/>
                </a:lnTo>
                <a:lnTo>
                  <a:pt x="35433" y="629793"/>
                </a:lnTo>
                <a:lnTo>
                  <a:pt x="33718" y="629222"/>
                </a:lnTo>
                <a:lnTo>
                  <a:pt x="31433" y="629793"/>
                </a:lnTo>
                <a:lnTo>
                  <a:pt x="29718" y="629793"/>
                </a:lnTo>
                <a:lnTo>
                  <a:pt x="28004" y="630365"/>
                </a:lnTo>
                <a:lnTo>
                  <a:pt x="26289" y="630936"/>
                </a:lnTo>
                <a:lnTo>
                  <a:pt x="25146" y="629793"/>
                </a:lnTo>
                <a:lnTo>
                  <a:pt x="22860" y="629222"/>
                </a:lnTo>
                <a:lnTo>
                  <a:pt x="20574" y="629222"/>
                </a:lnTo>
                <a:lnTo>
                  <a:pt x="18288" y="629222"/>
                </a:lnTo>
                <a:lnTo>
                  <a:pt x="16574" y="629793"/>
                </a:lnTo>
                <a:lnTo>
                  <a:pt x="14859" y="630936"/>
                </a:lnTo>
                <a:lnTo>
                  <a:pt x="13145" y="631508"/>
                </a:lnTo>
                <a:lnTo>
                  <a:pt x="12573" y="632651"/>
                </a:lnTo>
                <a:lnTo>
                  <a:pt x="10858" y="633222"/>
                </a:lnTo>
                <a:lnTo>
                  <a:pt x="9716" y="634365"/>
                </a:lnTo>
                <a:lnTo>
                  <a:pt x="8001" y="635508"/>
                </a:lnTo>
                <a:lnTo>
                  <a:pt x="5715" y="635508"/>
                </a:lnTo>
                <a:lnTo>
                  <a:pt x="4000" y="635508"/>
                </a:lnTo>
                <a:lnTo>
                  <a:pt x="2286" y="634365"/>
                </a:lnTo>
                <a:lnTo>
                  <a:pt x="1714" y="633222"/>
                </a:lnTo>
                <a:lnTo>
                  <a:pt x="571" y="631508"/>
                </a:lnTo>
                <a:lnTo>
                  <a:pt x="0" y="629793"/>
                </a:lnTo>
                <a:lnTo>
                  <a:pt x="0" y="627507"/>
                </a:lnTo>
                <a:lnTo>
                  <a:pt x="0" y="625221"/>
                </a:lnTo>
                <a:lnTo>
                  <a:pt x="0" y="622935"/>
                </a:lnTo>
                <a:lnTo>
                  <a:pt x="571" y="620649"/>
                </a:lnTo>
                <a:lnTo>
                  <a:pt x="571" y="618935"/>
                </a:lnTo>
                <a:lnTo>
                  <a:pt x="1714" y="617220"/>
                </a:lnTo>
                <a:lnTo>
                  <a:pt x="2286" y="615506"/>
                </a:lnTo>
                <a:lnTo>
                  <a:pt x="2858" y="613791"/>
                </a:lnTo>
                <a:lnTo>
                  <a:pt x="4000" y="612648"/>
                </a:lnTo>
                <a:lnTo>
                  <a:pt x="4572" y="611505"/>
                </a:lnTo>
                <a:lnTo>
                  <a:pt x="6287" y="610362"/>
                </a:lnTo>
                <a:lnTo>
                  <a:pt x="7429" y="609219"/>
                </a:lnTo>
                <a:lnTo>
                  <a:pt x="9144" y="608648"/>
                </a:lnTo>
                <a:lnTo>
                  <a:pt x="10858" y="607505"/>
                </a:lnTo>
                <a:lnTo>
                  <a:pt x="12573" y="606933"/>
                </a:lnTo>
                <a:lnTo>
                  <a:pt x="14288" y="605790"/>
                </a:lnTo>
                <a:lnTo>
                  <a:pt x="15430" y="604647"/>
                </a:lnTo>
                <a:lnTo>
                  <a:pt x="16002" y="602933"/>
                </a:lnTo>
                <a:lnTo>
                  <a:pt x="16002" y="601218"/>
                </a:lnTo>
                <a:lnTo>
                  <a:pt x="16574" y="599504"/>
                </a:lnTo>
                <a:lnTo>
                  <a:pt x="17717" y="597789"/>
                </a:lnTo>
                <a:lnTo>
                  <a:pt x="18859" y="596646"/>
                </a:lnTo>
                <a:lnTo>
                  <a:pt x="20003" y="595503"/>
                </a:lnTo>
                <a:lnTo>
                  <a:pt x="21717" y="594932"/>
                </a:lnTo>
                <a:lnTo>
                  <a:pt x="22860" y="594360"/>
                </a:lnTo>
                <a:lnTo>
                  <a:pt x="24575" y="592646"/>
                </a:lnTo>
                <a:lnTo>
                  <a:pt x="25146" y="591503"/>
                </a:lnTo>
                <a:lnTo>
                  <a:pt x="25717" y="589217"/>
                </a:lnTo>
                <a:lnTo>
                  <a:pt x="25717" y="587502"/>
                </a:lnTo>
                <a:lnTo>
                  <a:pt x="25146" y="585788"/>
                </a:lnTo>
                <a:lnTo>
                  <a:pt x="24575" y="584073"/>
                </a:lnTo>
                <a:lnTo>
                  <a:pt x="24003" y="582359"/>
                </a:lnTo>
                <a:lnTo>
                  <a:pt x="24003" y="580073"/>
                </a:lnTo>
                <a:lnTo>
                  <a:pt x="24003" y="578358"/>
                </a:lnTo>
                <a:lnTo>
                  <a:pt x="24575" y="576644"/>
                </a:lnTo>
                <a:lnTo>
                  <a:pt x="25717" y="574929"/>
                </a:lnTo>
                <a:lnTo>
                  <a:pt x="26861" y="573786"/>
                </a:lnTo>
                <a:lnTo>
                  <a:pt x="28575" y="573215"/>
                </a:lnTo>
                <a:lnTo>
                  <a:pt x="30861" y="572643"/>
                </a:lnTo>
                <a:lnTo>
                  <a:pt x="33718" y="572643"/>
                </a:lnTo>
                <a:lnTo>
                  <a:pt x="36004" y="572643"/>
                </a:lnTo>
                <a:lnTo>
                  <a:pt x="37719" y="572072"/>
                </a:lnTo>
                <a:lnTo>
                  <a:pt x="39433" y="570929"/>
                </a:lnTo>
                <a:lnTo>
                  <a:pt x="41148" y="570357"/>
                </a:lnTo>
                <a:lnTo>
                  <a:pt x="41720" y="568643"/>
                </a:lnTo>
                <a:lnTo>
                  <a:pt x="42863" y="566928"/>
                </a:lnTo>
                <a:lnTo>
                  <a:pt x="42863" y="565214"/>
                </a:lnTo>
                <a:lnTo>
                  <a:pt x="42291" y="562928"/>
                </a:lnTo>
                <a:lnTo>
                  <a:pt x="41720" y="561213"/>
                </a:lnTo>
                <a:lnTo>
                  <a:pt x="42291" y="559499"/>
                </a:lnTo>
                <a:lnTo>
                  <a:pt x="42863" y="557784"/>
                </a:lnTo>
                <a:lnTo>
                  <a:pt x="42863" y="556070"/>
                </a:lnTo>
                <a:lnTo>
                  <a:pt x="42863" y="553784"/>
                </a:lnTo>
                <a:lnTo>
                  <a:pt x="42863" y="552069"/>
                </a:lnTo>
                <a:lnTo>
                  <a:pt x="44005" y="550355"/>
                </a:lnTo>
                <a:lnTo>
                  <a:pt x="45149" y="549212"/>
                </a:lnTo>
                <a:lnTo>
                  <a:pt x="46292" y="548069"/>
                </a:lnTo>
                <a:lnTo>
                  <a:pt x="48006" y="547497"/>
                </a:lnTo>
                <a:lnTo>
                  <a:pt x="49721" y="546926"/>
                </a:lnTo>
                <a:lnTo>
                  <a:pt x="52007" y="546926"/>
                </a:lnTo>
                <a:lnTo>
                  <a:pt x="54292" y="546926"/>
                </a:lnTo>
                <a:lnTo>
                  <a:pt x="55436" y="545783"/>
                </a:lnTo>
                <a:lnTo>
                  <a:pt x="56007" y="544640"/>
                </a:lnTo>
                <a:lnTo>
                  <a:pt x="57150" y="542925"/>
                </a:lnTo>
                <a:lnTo>
                  <a:pt x="58864" y="541782"/>
                </a:lnTo>
                <a:lnTo>
                  <a:pt x="60008" y="540639"/>
                </a:lnTo>
                <a:lnTo>
                  <a:pt x="62293" y="540639"/>
                </a:lnTo>
                <a:lnTo>
                  <a:pt x="64579" y="540068"/>
                </a:lnTo>
                <a:lnTo>
                  <a:pt x="66294" y="540068"/>
                </a:lnTo>
                <a:lnTo>
                  <a:pt x="68008" y="538925"/>
                </a:lnTo>
                <a:lnTo>
                  <a:pt x="69151" y="537782"/>
                </a:lnTo>
                <a:lnTo>
                  <a:pt x="69723" y="536067"/>
                </a:lnTo>
                <a:lnTo>
                  <a:pt x="68580" y="534353"/>
                </a:lnTo>
                <a:lnTo>
                  <a:pt x="67437" y="532638"/>
                </a:lnTo>
                <a:lnTo>
                  <a:pt x="66294" y="531495"/>
                </a:lnTo>
                <a:lnTo>
                  <a:pt x="65722" y="529781"/>
                </a:lnTo>
                <a:lnTo>
                  <a:pt x="66294" y="528066"/>
                </a:lnTo>
                <a:lnTo>
                  <a:pt x="66294" y="525780"/>
                </a:lnTo>
                <a:lnTo>
                  <a:pt x="67437" y="524637"/>
                </a:lnTo>
                <a:lnTo>
                  <a:pt x="68008" y="522923"/>
                </a:lnTo>
                <a:lnTo>
                  <a:pt x="69723" y="521780"/>
                </a:lnTo>
                <a:lnTo>
                  <a:pt x="70866" y="520637"/>
                </a:lnTo>
                <a:lnTo>
                  <a:pt x="72009" y="520065"/>
                </a:lnTo>
                <a:lnTo>
                  <a:pt x="74867" y="519494"/>
                </a:lnTo>
                <a:lnTo>
                  <a:pt x="77153" y="519494"/>
                </a:lnTo>
                <a:lnTo>
                  <a:pt x="78867" y="520637"/>
                </a:lnTo>
                <a:lnTo>
                  <a:pt x="80582" y="521208"/>
                </a:lnTo>
                <a:lnTo>
                  <a:pt x="81725" y="521780"/>
                </a:lnTo>
                <a:lnTo>
                  <a:pt x="83439" y="522923"/>
                </a:lnTo>
                <a:lnTo>
                  <a:pt x="84582" y="524066"/>
                </a:lnTo>
                <a:lnTo>
                  <a:pt x="86296" y="524637"/>
                </a:lnTo>
                <a:lnTo>
                  <a:pt x="89154" y="524637"/>
                </a:lnTo>
                <a:lnTo>
                  <a:pt x="90868" y="523494"/>
                </a:lnTo>
                <a:lnTo>
                  <a:pt x="92583" y="523494"/>
                </a:lnTo>
                <a:lnTo>
                  <a:pt x="94297" y="524066"/>
                </a:lnTo>
                <a:lnTo>
                  <a:pt x="96583" y="524637"/>
                </a:lnTo>
                <a:lnTo>
                  <a:pt x="98870" y="524637"/>
                </a:lnTo>
                <a:lnTo>
                  <a:pt x="100584" y="524637"/>
                </a:lnTo>
                <a:lnTo>
                  <a:pt x="102870" y="524066"/>
                </a:lnTo>
                <a:lnTo>
                  <a:pt x="104584" y="524066"/>
                </a:lnTo>
                <a:lnTo>
                  <a:pt x="106299" y="522923"/>
                </a:lnTo>
                <a:lnTo>
                  <a:pt x="107442" y="521780"/>
                </a:lnTo>
                <a:lnTo>
                  <a:pt x="108013" y="520637"/>
                </a:lnTo>
                <a:lnTo>
                  <a:pt x="109157" y="518922"/>
                </a:lnTo>
                <a:lnTo>
                  <a:pt x="110300" y="517208"/>
                </a:lnTo>
                <a:lnTo>
                  <a:pt x="110871" y="516065"/>
                </a:lnTo>
                <a:lnTo>
                  <a:pt x="111442" y="513779"/>
                </a:lnTo>
                <a:lnTo>
                  <a:pt x="111442" y="511493"/>
                </a:lnTo>
                <a:lnTo>
                  <a:pt x="112014" y="509778"/>
                </a:lnTo>
                <a:lnTo>
                  <a:pt x="111442" y="507492"/>
                </a:lnTo>
                <a:lnTo>
                  <a:pt x="110300" y="506349"/>
                </a:lnTo>
                <a:lnTo>
                  <a:pt x="108585" y="506349"/>
                </a:lnTo>
                <a:lnTo>
                  <a:pt x="106299" y="506349"/>
                </a:lnTo>
                <a:lnTo>
                  <a:pt x="104584" y="506921"/>
                </a:lnTo>
                <a:lnTo>
                  <a:pt x="102299" y="506921"/>
                </a:lnTo>
                <a:lnTo>
                  <a:pt x="100013" y="507492"/>
                </a:lnTo>
                <a:lnTo>
                  <a:pt x="98298" y="507492"/>
                </a:lnTo>
                <a:lnTo>
                  <a:pt x="95441" y="507492"/>
                </a:lnTo>
                <a:lnTo>
                  <a:pt x="93726" y="506921"/>
                </a:lnTo>
                <a:lnTo>
                  <a:pt x="92583" y="505778"/>
                </a:lnTo>
                <a:lnTo>
                  <a:pt x="92583" y="503492"/>
                </a:lnTo>
                <a:lnTo>
                  <a:pt x="93154" y="501206"/>
                </a:lnTo>
                <a:lnTo>
                  <a:pt x="94297" y="500063"/>
                </a:lnTo>
                <a:lnTo>
                  <a:pt x="95441" y="498920"/>
                </a:lnTo>
                <a:lnTo>
                  <a:pt x="97155" y="497777"/>
                </a:lnTo>
                <a:lnTo>
                  <a:pt x="98298" y="497205"/>
                </a:lnTo>
                <a:lnTo>
                  <a:pt x="100013" y="496062"/>
                </a:lnTo>
                <a:lnTo>
                  <a:pt x="101727" y="495491"/>
                </a:lnTo>
                <a:lnTo>
                  <a:pt x="103442" y="494919"/>
                </a:lnTo>
                <a:lnTo>
                  <a:pt x="105728" y="494348"/>
                </a:lnTo>
                <a:lnTo>
                  <a:pt x="107442" y="493776"/>
                </a:lnTo>
                <a:lnTo>
                  <a:pt x="109728" y="493205"/>
                </a:lnTo>
                <a:lnTo>
                  <a:pt x="108585" y="491490"/>
                </a:lnTo>
                <a:lnTo>
                  <a:pt x="107442" y="490347"/>
                </a:lnTo>
                <a:lnTo>
                  <a:pt x="106299" y="489204"/>
                </a:lnTo>
                <a:lnTo>
                  <a:pt x="104584" y="488633"/>
                </a:lnTo>
                <a:lnTo>
                  <a:pt x="102870" y="487490"/>
                </a:lnTo>
                <a:lnTo>
                  <a:pt x="101155" y="486918"/>
                </a:lnTo>
                <a:lnTo>
                  <a:pt x="99441" y="485775"/>
                </a:lnTo>
                <a:lnTo>
                  <a:pt x="97726" y="485204"/>
                </a:lnTo>
                <a:lnTo>
                  <a:pt x="96583" y="484632"/>
                </a:lnTo>
                <a:lnTo>
                  <a:pt x="94869" y="484061"/>
                </a:lnTo>
                <a:lnTo>
                  <a:pt x="92583" y="483489"/>
                </a:lnTo>
                <a:lnTo>
                  <a:pt x="90868" y="482918"/>
                </a:lnTo>
                <a:lnTo>
                  <a:pt x="89154" y="482346"/>
                </a:lnTo>
                <a:lnTo>
                  <a:pt x="86868" y="481775"/>
                </a:lnTo>
                <a:lnTo>
                  <a:pt x="85154" y="481203"/>
                </a:lnTo>
                <a:lnTo>
                  <a:pt x="84011" y="480632"/>
                </a:lnTo>
                <a:lnTo>
                  <a:pt x="82296" y="479489"/>
                </a:lnTo>
                <a:lnTo>
                  <a:pt x="81153" y="478346"/>
                </a:lnTo>
                <a:lnTo>
                  <a:pt x="79438" y="477774"/>
                </a:lnTo>
                <a:lnTo>
                  <a:pt x="77724" y="477203"/>
                </a:lnTo>
                <a:lnTo>
                  <a:pt x="76009" y="476631"/>
                </a:lnTo>
                <a:lnTo>
                  <a:pt x="74295" y="476060"/>
                </a:lnTo>
                <a:lnTo>
                  <a:pt x="71438" y="476060"/>
                </a:lnTo>
                <a:lnTo>
                  <a:pt x="69723" y="476631"/>
                </a:lnTo>
                <a:lnTo>
                  <a:pt x="67437" y="476631"/>
                </a:lnTo>
                <a:lnTo>
                  <a:pt x="65151" y="477203"/>
                </a:lnTo>
                <a:lnTo>
                  <a:pt x="63437" y="476631"/>
                </a:lnTo>
                <a:lnTo>
                  <a:pt x="61722" y="476060"/>
                </a:lnTo>
                <a:lnTo>
                  <a:pt x="60579" y="474917"/>
                </a:lnTo>
                <a:lnTo>
                  <a:pt x="58864" y="474345"/>
                </a:lnTo>
                <a:lnTo>
                  <a:pt x="57721" y="473202"/>
                </a:lnTo>
                <a:lnTo>
                  <a:pt x="56579" y="472059"/>
                </a:lnTo>
                <a:lnTo>
                  <a:pt x="56007" y="470345"/>
                </a:lnTo>
                <a:lnTo>
                  <a:pt x="55436" y="468630"/>
                </a:lnTo>
                <a:lnTo>
                  <a:pt x="54864" y="466344"/>
                </a:lnTo>
                <a:lnTo>
                  <a:pt x="54292" y="464058"/>
                </a:lnTo>
                <a:lnTo>
                  <a:pt x="54292" y="462344"/>
                </a:lnTo>
                <a:lnTo>
                  <a:pt x="53721" y="460058"/>
                </a:lnTo>
                <a:lnTo>
                  <a:pt x="53721" y="458343"/>
                </a:lnTo>
                <a:lnTo>
                  <a:pt x="53150" y="456629"/>
                </a:lnTo>
                <a:lnTo>
                  <a:pt x="52578" y="454343"/>
                </a:lnTo>
                <a:lnTo>
                  <a:pt x="51435" y="452628"/>
                </a:lnTo>
                <a:lnTo>
                  <a:pt x="50292" y="451485"/>
                </a:lnTo>
                <a:lnTo>
                  <a:pt x="50863" y="450342"/>
                </a:lnTo>
                <a:lnTo>
                  <a:pt x="50292" y="448056"/>
                </a:lnTo>
                <a:lnTo>
                  <a:pt x="48006" y="445770"/>
                </a:lnTo>
                <a:lnTo>
                  <a:pt x="48578" y="445199"/>
                </a:lnTo>
                <a:lnTo>
                  <a:pt x="50863" y="444627"/>
                </a:lnTo>
                <a:lnTo>
                  <a:pt x="50863" y="443484"/>
                </a:lnTo>
                <a:lnTo>
                  <a:pt x="52007" y="441198"/>
                </a:lnTo>
                <a:lnTo>
                  <a:pt x="50863" y="438341"/>
                </a:lnTo>
                <a:lnTo>
                  <a:pt x="50863" y="437769"/>
                </a:lnTo>
                <a:lnTo>
                  <a:pt x="53721" y="437769"/>
                </a:lnTo>
                <a:lnTo>
                  <a:pt x="52007" y="434340"/>
                </a:lnTo>
                <a:lnTo>
                  <a:pt x="51435" y="431483"/>
                </a:lnTo>
                <a:lnTo>
                  <a:pt x="49721" y="430911"/>
                </a:lnTo>
                <a:lnTo>
                  <a:pt x="49149" y="429768"/>
                </a:lnTo>
                <a:lnTo>
                  <a:pt x="51435" y="429197"/>
                </a:lnTo>
                <a:lnTo>
                  <a:pt x="53150" y="425768"/>
                </a:lnTo>
                <a:lnTo>
                  <a:pt x="56007" y="424625"/>
                </a:lnTo>
                <a:lnTo>
                  <a:pt x="54864" y="423482"/>
                </a:lnTo>
                <a:lnTo>
                  <a:pt x="52578" y="422910"/>
                </a:lnTo>
                <a:lnTo>
                  <a:pt x="53721" y="420053"/>
                </a:lnTo>
                <a:lnTo>
                  <a:pt x="56007" y="419481"/>
                </a:lnTo>
                <a:lnTo>
                  <a:pt x="55436" y="417195"/>
                </a:lnTo>
                <a:lnTo>
                  <a:pt x="56007" y="416624"/>
                </a:lnTo>
                <a:lnTo>
                  <a:pt x="61722" y="416624"/>
                </a:lnTo>
                <a:lnTo>
                  <a:pt x="64579" y="419481"/>
                </a:lnTo>
                <a:lnTo>
                  <a:pt x="65151" y="418338"/>
                </a:lnTo>
                <a:lnTo>
                  <a:pt x="64579" y="416052"/>
                </a:lnTo>
                <a:lnTo>
                  <a:pt x="65722" y="414909"/>
                </a:lnTo>
                <a:lnTo>
                  <a:pt x="67437" y="414338"/>
                </a:lnTo>
                <a:lnTo>
                  <a:pt x="69723" y="412623"/>
                </a:lnTo>
                <a:lnTo>
                  <a:pt x="73724" y="408051"/>
                </a:lnTo>
                <a:lnTo>
                  <a:pt x="76581" y="408051"/>
                </a:lnTo>
                <a:lnTo>
                  <a:pt x="75438" y="405765"/>
                </a:lnTo>
                <a:lnTo>
                  <a:pt x="73724" y="402908"/>
                </a:lnTo>
                <a:lnTo>
                  <a:pt x="97155" y="395478"/>
                </a:lnTo>
                <a:lnTo>
                  <a:pt x="119443" y="396050"/>
                </a:lnTo>
                <a:lnTo>
                  <a:pt x="150304" y="385191"/>
                </a:lnTo>
                <a:lnTo>
                  <a:pt x="208597" y="386334"/>
                </a:lnTo>
                <a:lnTo>
                  <a:pt x="220599" y="378905"/>
                </a:lnTo>
                <a:lnTo>
                  <a:pt x="245174" y="354902"/>
                </a:lnTo>
                <a:lnTo>
                  <a:pt x="254317" y="351473"/>
                </a:lnTo>
                <a:lnTo>
                  <a:pt x="280035" y="332613"/>
                </a:lnTo>
                <a:lnTo>
                  <a:pt x="316611" y="310325"/>
                </a:lnTo>
                <a:lnTo>
                  <a:pt x="319468" y="310325"/>
                </a:lnTo>
                <a:lnTo>
                  <a:pt x="322326" y="308039"/>
                </a:lnTo>
                <a:lnTo>
                  <a:pt x="326898" y="307467"/>
                </a:lnTo>
                <a:lnTo>
                  <a:pt x="329184" y="304610"/>
                </a:lnTo>
                <a:lnTo>
                  <a:pt x="333756" y="300609"/>
                </a:lnTo>
                <a:lnTo>
                  <a:pt x="336613" y="296609"/>
                </a:lnTo>
                <a:lnTo>
                  <a:pt x="338328" y="294894"/>
                </a:lnTo>
                <a:lnTo>
                  <a:pt x="339471" y="294894"/>
                </a:lnTo>
                <a:lnTo>
                  <a:pt x="342329" y="296609"/>
                </a:lnTo>
                <a:lnTo>
                  <a:pt x="344614" y="296037"/>
                </a:lnTo>
                <a:lnTo>
                  <a:pt x="348615" y="297180"/>
                </a:lnTo>
                <a:lnTo>
                  <a:pt x="350330" y="296037"/>
                </a:lnTo>
                <a:lnTo>
                  <a:pt x="352044" y="296037"/>
                </a:lnTo>
                <a:lnTo>
                  <a:pt x="352616" y="296609"/>
                </a:lnTo>
                <a:lnTo>
                  <a:pt x="357759" y="298895"/>
                </a:lnTo>
                <a:lnTo>
                  <a:pt x="359474" y="298895"/>
                </a:lnTo>
                <a:lnTo>
                  <a:pt x="361188" y="297752"/>
                </a:lnTo>
                <a:lnTo>
                  <a:pt x="362331" y="297180"/>
                </a:lnTo>
                <a:lnTo>
                  <a:pt x="365188" y="294323"/>
                </a:lnTo>
                <a:lnTo>
                  <a:pt x="366903" y="293180"/>
                </a:lnTo>
                <a:lnTo>
                  <a:pt x="369189" y="292608"/>
                </a:lnTo>
                <a:lnTo>
                  <a:pt x="370904" y="291465"/>
                </a:lnTo>
                <a:lnTo>
                  <a:pt x="370332" y="289751"/>
                </a:lnTo>
                <a:lnTo>
                  <a:pt x="369189" y="289179"/>
                </a:lnTo>
                <a:lnTo>
                  <a:pt x="372618" y="285179"/>
                </a:lnTo>
                <a:lnTo>
                  <a:pt x="374333" y="284607"/>
                </a:lnTo>
                <a:lnTo>
                  <a:pt x="377190" y="285179"/>
                </a:lnTo>
                <a:lnTo>
                  <a:pt x="377762" y="284607"/>
                </a:lnTo>
                <a:lnTo>
                  <a:pt x="377190" y="283464"/>
                </a:lnTo>
                <a:lnTo>
                  <a:pt x="378333" y="282321"/>
                </a:lnTo>
                <a:lnTo>
                  <a:pt x="381191" y="282321"/>
                </a:lnTo>
                <a:lnTo>
                  <a:pt x="383476" y="282321"/>
                </a:lnTo>
                <a:lnTo>
                  <a:pt x="385191" y="281750"/>
                </a:lnTo>
                <a:lnTo>
                  <a:pt x="387477" y="279464"/>
                </a:lnTo>
                <a:lnTo>
                  <a:pt x="390334" y="275463"/>
                </a:lnTo>
                <a:lnTo>
                  <a:pt x="392621" y="273177"/>
                </a:lnTo>
                <a:lnTo>
                  <a:pt x="393763" y="272034"/>
                </a:lnTo>
                <a:lnTo>
                  <a:pt x="397192" y="268034"/>
                </a:lnTo>
                <a:lnTo>
                  <a:pt x="397764" y="266319"/>
                </a:lnTo>
                <a:lnTo>
                  <a:pt x="395478" y="262890"/>
                </a:lnTo>
                <a:lnTo>
                  <a:pt x="394907" y="261176"/>
                </a:lnTo>
                <a:lnTo>
                  <a:pt x="394907" y="260033"/>
                </a:lnTo>
                <a:lnTo>
                  <a:pt x="395478" y="257747"/>
                </a:lnTo>
                <a:lnTo>
                  <a:pt x="394335" y="254318"/>
                </a:lnTo>
                <a:lnTo>
                  <a:pt x="392621" y="252603"/>
                </a:lnTo>
                <a:lnTo>
                  <a:pt x="392049" y="251460"/>
                </a:lnTo>
                <a:lnTo>
                  <a:pt x="392621" y="249746"/>
                </a:lnTo>
                <a:lnTo>
                  <a:pt x="394907" y="248603"/>
                </a:lnTo>
                <a:lnTo>
                  <a:pt x="395478" y="244031"/>
                </a:lnTo>
                <a:lnTo>
                  <a:pt x="397192" y="241745"/>
                </a:lnTo>
                <a:lnTo>
                  <a:pt x="396621" y="240030"/>
                </a:lnTo>
                <a:lnTo>
                  <a:pt x="396050" y="237173"/>
                </a:lnTo>
                <a:lnTo>
                  <a:pt x="397192" y="234315"/>
                </a:lnTo>
                <a:lnTo>
                  <a:pt x="401193" y="230315"/>
                </a:lnTo>
                <a:lnTo>
                  <a:pt x="404622" y="230315"/>
                </a:lnTo>
                <a:lnTo>
                  <a:pt x="405765" y="229172"/>
                </a:lnTo>
                <a:lnTo>
                  <a:pt x="407480" y="224600"/>
                </a:lnTo>
                <a:lnTo>
                  <a:pt x="408622" y="223457"/>
                </a:lnTo>
                <a:lnTo>
                  <a:pt x="410337" y="223457"/>
                </a:lnTo>
                <a:lnTo>
                  <a:pt x="412051" y="223457"/>
                </a:lnTo>
                <a:lnTo>
                  <a:pt x="416624" y="221742"/>
                </a:lnTo>
                <a:lnTo>
                  <a:pt x="417767" y="217170"/>
                </a:lnTo>
                <a:lnTo>
                  <a:pt x="418909" y="217170"/>
                </a:lnTo>
                <a:lnTo>
                  <a:pt x="420624" y="218313"/>
                </a:lnTo>
                <a:lnTo>
                  <a:pt x="422338" y="217742"/>
                </a:lnTo>
                <a:lnTo>
                  <a:pt x="425196" y="218313"/>
                </a:lnTo>
                <a:lnTo>
                  <a:pt x="426911" y="217170"/>
                </a:lnTo>
                <a:lnTo>
                  <a:pt x="427482" y="215456"/>
                </a:lnTo>
                <a:lnTo>
                  <a:pt x="426911" y="213741"/>
                </a:lnTo>
                <a:lnTo>
                  <a:pt x="427482" y="212027"/>
                </a:lnTo>
                <a:lnTo>
                  <a:pt x="429768" y="212027"/>
                </a:lnTo>
                <a:lnTo>
                  <a:pt x="431483" y="211455"/>
                </a:lnTo>
                <a:lnTo>
                  <a:pt x="433197" y="208598"/>
                </a:lnTo>
                <a:lnTo>
                  <a:pt x="436626" y="210884"/>
                </a:lnTo>
                <a:lnTo>
                  <a:pt x="437197" y="208598"/>
                </a:lnTo>
                <a:lnTo>
                  <a:pt x="438341" y="207454"/>
                </a:lnTo>
                <a:lnTo>
                  <a:pt x="440055" y="206883"/>
                </a:lnTo>
                <a:lnTo>
                  <a:pt x="442913" y="207454"/>
                </a:lnTo>
                <a:lnTo>
                  <a:pt x="444627" y="208026"/>
                </a:lnTo>
                <a:lnTo>
                  <a:pt x="446342" y="208026"/>
                </a:lnTo>
                <a:lnTo>
                  <a:pt x="448056" y="205169"/>
                </a:lnTo>
                <a:lnTo>
                  <a:pt x="450913" y="202883"/>
                </a:lnTo>
                <a:lnTo>
                  <a:pt x="452628" y="201168"/>
                </a:lnTo>
                <a:lnTo>
                  <a:pt x="458914" y="198882"/>
                </a:lnTo>
                <a:lnTo>
                  <a:pt x="460629" y="198311"/>
                </a:lnTo>
                <a:lnTo>
                  <a:pt x="462343" y="198882"/>
                </a:lnTo>
                <a:lnTo>
                  <a:pt x="463487" y="198311"/>
                </a:lnTo>
                <a:lnTo>
                  <a:pt x="466344" y="192596"/>
                </a:lnTo>
                <a:lnTo>
                  <a:pt x="468059" y="190310"/>
                </a:lnTo>
                <a:lnTo>
                  <a:pt x="469201" y="190310"/>
                </a:lnTo>
                <a:lnTo>
                  <a:pt x="470916" y="190881"/>
                </a:lnTo>
                <a:lnTo>
                  <a:pt x="472059" y="190881"/>
                </a:lnTo>
                <a:lnTo>
                  <a:pt x="473202" y="190310"/>
                </a:lnTo>
                <a:lnTo>
                  <a:pt x="473774" y="189738"/>
                </a:lnTo>
                <a:lnTo>
                  <a:pt x="473202" y="187452"/>
                </a:lnTo>
                <a:lnTo>
                  <a:pt x="474345" y="184023"/>
                </a:lnTo>
                <a:lnTo>
                  <a:pt x="473202" y="181166"/>
                </a:lnTo>
                <a:lnTo>
                  <a:pt x="472630" y="178879"/>
                </a:lnTo>
                <a:lnTo>
                  <a:pt x="474345" y="176594"/>
                </a:lnTo>
                <a:lnTo>
                  <a:pt x="475488" y="173165"/>
                </a:lnTo>
                <a:lnTo>
                  <a:pt x="476631" y="170879"/>
                </a:lnTo>
                <a:lnTo>
                  <a:pt x="478346" y="166307"/>
                </a:lnTo>
                <a:lnTo>
                  <a:pt x="479488" y="164592"/>
                </a:lnTo>
                <a:lnTo>
                  <a:pt x="484632" y="164021"/>
                </a:lnTo>
                <a:lnTo>
                  <a:pt x="485204" y="163449"/>
                </a:lnTo>
                <a:lnTo>
                  <a:pt x="484632" y="161735"/>
                </a:lnTo>
                <a:lnTo>
                  <a:pt x="485204" y="160592"/>
                </a:lnTo>
                <a:lnTo>
                  <a:pt x="489775" y="157734"/>
                </a:lnTo>
                <a:lnTo>
                  <a:pt x="493205" y="156591"/>
                </a:lnTo>
                <a:lnTo>
                  <a:pt x="496634" y="156591"/>
                </a:lnTo>
                <a:lnTo>
                  <a:pt x="503492" y="157163"/>
                </a:lnTo>
                <a:lnTo>
                  <a:pt x="504634" y="156020"/>
                </a:lnTo>
                <a:lnTo>
                  <a:pt x="506349" y="154877"/>
                </a:lnTo>
                <a:lnTo>
                  <a:pt x="507492" y="152591"/>
                </a:lnTo>
                <a:lnTo>
                  <a:pt x="507492" y="150876"/>
                </a:lnTo>
                <a:lnTo>
                  <a:pt x="508063" y="146304"/>
                </a:lnTo>
                <a:lnTo>
                  <a:pt x="510921" y="141732"/>
                </a:lnTo>
                <a:lnTo>
                  <a:pt x="514350" y="138875"/>
                </a:lnTo>
                <a:lnTo>
                  <a:pt x="516064" y="136017"/>
                </a:lnTo>
                <a:lnTo>
                  <a:pt x="517208" y="135446"/>
                </a:lnTo>
                <a:lnTo>
                  <a:pt x="519493" y="136589"/>
                </a:lnTo>
                <a:lnTo>
                  <a:pt x="521208" y="136017"/>
                </a:lnTo>
                <a:lnTo>
                  <a:pt x="522922" y="134303"/>
                </a:lnTo>
                <a:lnTo>
                  <a:pt x="526351" y="130874"/>
                </a:lnTo>
                <a:lnTo>
                  <a:pt x="528066" y="125730"/>
                </a:lnTo>
                <a:lnTo>
                  <a:pt x="529209" y="124587"/>
                </a:lnTo>
                <a:lnTo>
                  <a:pt x="530924" y="124016"/>
                </a:lnTo>
                <a:lnTo>
                  <a:pt x="530352" y="128016"/>
                </a:lnTo>
                <a:lnTo>
                  <a:pt x="530924" y="132588"/>
                </a:lnTo>
                <a:lnTo>
                  <a:pt x="530352" y="134874"/>
                </a:lnTo>
                <a:lnTo>
                  <a:pt x="528066" y="137732"/>
                </a:lnTo>
                <a:lnTo>
                  <a:pt x="526351" y="141732"/>
                </a:lnTo>
                <a:lnTo>
                  <a:pt x="525209" y="144590"/>
                </a:lnTo>
                <a:lnTo>
                  <a:pt x="524066" y="147447"/>
                </a:lnTo>
                <a:lnTo>
                  <a:pt x="524066" y="149162"/>
                </a:lnTo>
                <a:lnTo>
                  <a:pt x="524637" y="151448"/>
                </a:lnTo>
                <a:lnTo>
                  <a:pt x="526923" y="154305"/>
                </a:lnTo>
                <a:lnTo>
                  <a:pt x="528638" y="157163"/>
                </a:lnTo>
                <a:lnTo>
                  <a:pt x="529780" y="161163"/>
                </a:lnTo>
                <a:lnTo>
                  <a:pt x="530352" y="162878"/>
                </a:lnTo>
                <a:lnTo>
                  <a:pt x="530352" y="164592"/>
                </a:lnTo>
                <a:lnTo>
                  <a:pt x="527495" y="170879"/>
                </a:lnTo>
                <a:lnTo>
                  <a:pt x="528066" y="173165"/>
                </a:lnTo>
                <a:lnTo>
                  <a:pt x="529209" y="174879"/>
                </a:lnTo>
                <a:lnTo>
                  <a:pt x="532638" y="178879"/>
                </a:lnTo>
                <a:lnTo>
                  <a:pt x="536638" y="180023"/>
                </a:lnTo>
                <a:lnTo>
                  <a:pt x="540639" y="180594"/>
                </a:lnTo>
                <a:lnTo>
                  <a:pt x="541211" y="181737"/>
                </a:lnTo>
                <a:lnTo>
                  <a:pt x="541782" y="185166"/>
                </a:lnTo>
                <a:lnTo>
                  <a:pt x="540639" y="189738"/>
                </a:lnTo>
                <a:lnTo>
                  <a:pt x="538925" y="193167"/>
                </a:lnTo>
                <a:lnTo>
                  <a:pt x="532067" y="200597"/>
                </a:lnTo>
                <a:lnTo>
                  <a:pt x="531495" y="202311"/>
                </a:lnTo>
                <a:lnTo>
                  <a:pt x="532067" y="204026"/>
                </a:lnTo>
                <a:lnTo>
                  <a:pt x="534924" y="206883"/>
                </a:lnTo>
                <a:lnTo>
                  <a:pt x="536638" y="207454"/>
                </a:lnTo>
                <a:lnTo>
                  <a:pt x="542354" y="207454"/>
                </a:lnTo>
                <a:lnTo>
                  <a:pt x="544068" y="208026"/>
                </a:lnTo>
                <a:lnTo>
                  <a:pt x="545783" y="209169"/>
                </a:lnTo>
                <a:lnTo>
                  <a:pt x="547497" y="215456"/>
                </a:lnTo>
                <a:lnTo>
                  <a:pt x="546926" y="218885"/>
                </a:lnTo>
                <a:lnTo>
                  <a:pt x="545783" y="220599"/>
                </a:lnTo>
                <a:lnTo>
                  <a:pt x="543497" y="221742"/>
                </a:lnTo>
                <a:lnTo>
                  <a:pt x="539496" y="223457"/>
                </a:lnTo>
                <a:lnTo>
                  <a:pt x="537210" y="226886"/>
                </a:lnTo>
                <a:lnTo>
                  <a:pt x="535496" y="229743"/>
                </a:lnTo>
                <a:lnTo>
                  <a:pt x="534353" y="230315"/>
                </a:lnTo>
                <a:lnTo>
                  <a:pt x="529209" y="230315"/>
                </a:lnTo>
                <a:lnTo>
                  <a:pt x="528066" y="231458"/>
                </a:lnTo>
                <a:lnTo>
                  <a:pt x="526351" y="233172"/>
                </a:lnTo>
                <a:lnTo>
                  <a:pt x="525780" y="235458"/>
                </a:lnTo>
                <a:lnTo>
                  <a:pt x="527495" y="239459"/>
                </a:lnTo>
                <a:lnTo>
                  <a:pt x="529209" y="240030"/>
                </a:lnTo>
                <a:lnTo>
                  <a:pt x="535496" y="236029"/>
                </a:lnTo>
                <a:lnTo>
                  <a:pt x="536638" y="236029"/>
                </a:lnTo>
                <a:lnTo>
                  <a:pt x="538925" y="237173"/>
                </a:lnTo>
                <a:lnTo>
                  <a:pt x="540068" y="238316"/>
                </a:lnTo>
                <a:lnTo>
                  <a:pt x="540639" y="239459"/>
                </a:lnTo>
                <a:lnTo>
                  <a:pt x="541211" y="241173"/>
                </a:lnTo>
                <a:lnTo>
                  <a:pt x="540068" y="244031"/>
                </a:lnTo>
                <a:lnTo>
                  <a:pt x="537782" y="248603"/>
                </a:lnTo>
                <a:lnTo>
                  <a:pt x="535496" y="252032"/>
                </a:lnTo>
                <a:lnTo>
                  <a:pt x="533209" y="253746"/>
                </a:lnTo>
                <a:lnTo>
                  <a:pt x="532067" y="253746"/>
                </a:lnTo>
                <a:lnTo>
                  <a:pt x="526923" y="253175"/>
                </a:lnTo>
                <a:lnTo>
                  <a:pt x="523494" y="253175"/>
                </a:lnTo>
                <a:lnTo>
                  <a:pt x="521780" y="254318"/>
                </a:lnTo>
                <a:lnTo>
                  <a:pt x="518922" y="256604"/>
                </a:lnTo>
                <a:lnTo>
                  <a:pt x="517779" y="258890"/>
                </a:lnTo>
                <a:lnTo>
                  <a:pt x="518922" y="263462"/>
                </a:lnTo>
                <a:lnTo>
                  <a:pt x="521208" y="265176"/>
                </a:lnTo>
                <a:lnTo>
                  <a:pt x="524066" y="266319"/>
                </a:lnTo>
                <a:lnTo>
                  <a:pt x="527495" y="266319"/>
                </a:lnTo>
                <a:lnTo>
                  <a:pt x="532067" y="265176"/>
                </a:lnTo>
                <a:lnTo>
                  <a:pt x="533781" y="265176"/>
                </a:lnTo>
                <a:lnTo>
                  <a:pt x="537782" y="269748"/>
                </a:lnTo>
                <a:lnTo>
                  <a:pt x="540068" y="271463"/>
                </a:lnTo>
                <a:lnTo>
                  <a:pt x="542354" y="271463"/>
                </a:lnTo>
                <a:lnTo>
                  <a:pt x="542925" y="273749"/>
                </a:lnTo>
                <a:lnTo>
                  <a:pt x="541782" y="276606"/>
                </a:lnTo>
                <a:lnTo>
                  <a:pt x="540639" y="278321"/>
                </a:lnTo>
                <a:lnTo>
                  <a:pt x="536067" y="281178"/>
                </a:lnTo>
                <a:lnTo>
                  <a:pt x="534353" y="284607"/>
                </a:lnTo>
                <a:lnTo>
                  <a:pt x="533781" y="288036"/>
                </a:lnTo>
                <a:lnTo>
                  <a:pt x="537782" y="290322"/>
                </a:lnTo>
                <a:lnTo>
                  <a:pt x="537782" y="291465"/>
                </a:lnTo>
                <a:lnTo>
                  <a:pt x="554355" y="290894"/>
                </a:lnTo>
                <a:lnTo>
                  <a:pt x="568643" y="290894"/>
                </a:lnTo>
                <a:lnTo>
                  <a:pt x="584645" y="286322"/>
                </a:lnTo>
                <a:lnTo>
                  <a:pt x="590931" y="294323"/>
                </a:lnTo>
                <a:lnTo>
                  <a:pt x="592074" y="326327"/>
                </a:lnTo>
                <a:lnTo>
                  <a:pt x="608647" y="322898"/>
                </a:lnTo>
                <a:lnTo>
                  <a:pt x="617792" y="326327"/>
                </a:lnTo>
                <a:lnTo>
                  <a:pt x="628079" y="338900"/>
                </a:lnTo>
                <a:lnTo>
                  <a:pt x="652653" y="344615"/>
                </a:lnTo>
                <a:lnTo>
                  <a:pt x="676084" y="351473"/>
                </a:lnTo>
                <a:lnTo>
                  <a:pt x="678371" y="349758"/>
                </a:lnTo>
                <a:lnTo>
                  <a:pt x="680657" y="349187"/>
                </a:lnTo>
                <a:lnTo>
                  <a:pt x="682371" y="349758"/>
                </a:lnTo>
                <a:lnTo>
                  <a:pt x="684086" y="350901"/>
                </a:lnTo>
                <a:lnTo>
                  <a:pt x="685800" y="352044"/>
                </a:lnTo>
                <a:lnTo>
                  <a:pt x="686372" y="351473"/>
                </a:lnTo>
                <a:lnTo>
                  <a:pt x="687514" y="350901"/>
                </a:lnTo>
                <a:lnTo>
                  <a:pt x="688658" y="352044"/>
                </a:lnTo>
                <a:lnTo>
                  <a:pt x="689229" y="353187"/>
                </a:lnTo>
                <a:lnTo>
                  <a:pt x="690372" y="354330"/>
                </a:lnTo>
                <a:lnTo>
                  <a:pt x="694944" y="354902"/>
                </a:lnTo>
                <a:lnTo>
                  <a:pt x="698373" y="357188"/>
                </a:lnTo>
                <a:lnTo>
                  <a:pt x="701230" y="357759"/>
                </a:lnTo>
                <a:lnTo>
                  <a:pt x="704088" y="358902"/>
                </a:lnTo>
                <a:lnTo>
                  <a:pt x="706374" y="358902"/>
                </a:lnTo>
                <a:lnTo>
                  <a:pt x="709803" y="360617"/>
                </a:lnTo>
                <a:lnTo>
                  <a:pt x="712661" y="360617"/>
                </a:lnTo>
                <a:lnTo>
                  <a:pt x="716089" y="362903"/>
                </a:lnTo>
                <a:lnTo>
                  <a:pt x="722947" y="364046"/>
                </a:lnTo>
                <a:lnTo>
                  <a:pt x="724091" y="365760"/>
                </a:lnTo>
                <a:lnTo>
                  <a:pt x="726376" y="367475"/>
                </a:lnTo>
                <a:lnTo>
                  <a:pt x="726948" y="370332"/>
                </a:lnTo>
                <a:lnTo>
                  <a:pt x="726376" y="372047"/>
                </a:lnTo>
                <a:lnTo>
                  <a:pt x="724662" y="373761"/>
                </a:lnTo>
                <a:lnTo>
                  <a:pt x="724662" y="375476"/>
                </a:lnTo>
                <a:lnTo>
                  <a:pt x="725234" y="378905"/>
                </a:lnTo>
                <a:lnTo>
                  <a:pt x="723519" y="382905"/>
                </a:lnTo>
                <a:lnTo>
                  <a:pt x="724091" y="384620"/>
                </a:lnTo>
                <a:lnTo>
                  <a:pt x="723519" y="386334"/>
                </a:lnTo>
                <a:lnTo>
                  <a:pt x="723519" y="388049"/>
                </a:lnTo>
                <a:lnTo>
                  <a:pt x="725805" y="388049"/>
                </a:lnTo>
                <a:lnTo>
                  <a:pt x="725805" y="389763"/>
                </a:lnTo>
                <a:lnTo>
                  <a:pt x="723519" y="393764"/>
                </a:lnTo>
                <a:lnTo>
                  <a:pt x="722947" y="396621"/>
                </a:lnTo>
                <a:lnTo>
                  <a:pt x="723519" y="398907"/>
                </a:lnTo>
                <a:lnTo>
                  <a:pt x="725234" y="401765"/>
                </a:lnTo>
                <a:lnTo>
                  <a:pt x="732663" y="401193"/>
                </a:lnTo>
                <a:lnTo>
                  <a:pt x="740664" y="398907"/>
                </a:lnTo>
                <a:lnTo>
                  <a:pt x="742950" y="397193"/>
                </a:lnTo>
                <a:lnTo>
                  <a:pt x="745236" y="396050"/>
                </a:lnTo>
                <a:lnTo>
                  <a:pt x="746951" y="394335"/>
                </a:lnTo>
                <a:lnTo>
                  <a:pt x="748093" y="387477"/>
                </a:lnTo>
                <a:lnTo>
                  <a:pt x="749237" y="382334"/>
                </a:lnTo>
                <a:lnTo>
                  <a:pt x="748093" y="380048"/>
                </a:lnTo>
                <a:lnTo>
                  <a:pt x="746951" y="377190"/>
                </a:lnTo>
                <a:lnTo>
                  <a:pt x="748093" y="374904"/>
                </a:lnTo>
                <a:lnTo>
                  <a:pt x="754380" y="362903"/>
                </a:lnTo>
                <a:lnTo>
                  <a:pt x="759524" y="357188"/>
                </a:lnTo>
                <a:lnTo>
                  <a:pt x="763524" y="354330"/>
                </a:lnTo>
                <a:lnTo>
                  <a:pt x="765810" y="346901"/>
                </a:lnTo>
                <a:lnTo>
                  <a:pt x="765810" y="342900"/>
                </a:lnTo>
                <a:lnTo>
                  <a:pt x="768668" y="338900"/>
                </a:lnTo>
                <a:lnTo>
                  <a:pt x="771525" y="335471"/>
                </a:lnTo>
                <a:lnTo>
                  <a:pt x="771525" y="333756"/>
                </a:lnTo>
                <a:lnTo>
                  <a:pt x="772668" y="330899"/>
                </a:lnTo>
                <a:lnTo>
                  <a:pt x="773811" y="329184"/>
                </a:lnTo>
                <a:lnTo>
                  <a:pt x="776668" y="326327"/>
                </a:lnTo>
                <a:lnTo>
                  <a:pt x="777812" y="323469"/>
                </a:lnTo>
                <a:lnTo>
                  <a:pt x="779526" y="320040"/>
                </a:lnTo>
                <a:lnTo>
                  <a:pt x="781812" y="316611"/>
                </a:lnTo>
                <a:lnTo>
                  <a:pt x="783526" y="315468"/>
                </a:lnTo>
                <a:lnTo>
                  <a:pt x="784670" y="310896"/>
                </a:lnTo>
                <a:lnTo>
                  <a:pt x="786955" y="306896"/>
                </a:lnTo>
                <a:lnTo>
                  <a:pt x="789813" y="304610"/>
                </a:lnTo>
                <a:lnTo>
                  <a:pt x="791528" y="302324"/>
                </a:lnTo>
                <a:lnTo>
                  <a:pt x="792099" y="300038"/>
                </a:lnTo>
                <a:lnTo>
                  <a:pt x="790384" y="293180"/>
                </a:lnTo>
                <a:lnTo>
                  <a:pt x="790384" y="289179"/>
                </a:lnTo>
                <a:lnTo>
                  <a:pt x="788099" y="284607"/>
                </a:lnTo>
                <a:lnTo>
                  <a:pt x="788670" y="280035"/>
                </a:lnTo>
                <a:lnTo>
                  <a:pt x="785813" y="274892"/>
                </a:lnTo>
                <a:lnTo>
                  <a:pt x="784670" y="270320"/>
                </a:lnTo>
                <a:lnTo>
                  <a:pt x="785241" y="267462"/>
                </a:lnTo>
                <a:lnTo>
                  <a:pt x="793242" y="260033"/>
                </a:lnTo>
                <a:lnTo>
                  <a:pt x="798957" y="253175"/>
                </a:lnTo>
                <a:lnTo>
                  <a:pt x="800100" y="252603"/>
                </a:lnTo>
                <a:lnTo>
                  <a:pt x="801814" y="248603"/>
                </a:lnTo>
                <a:lnTo>
                  <a:pt x="809816" y="249174"/>
                </a:lnTo>
                <a:lnTo>
                  <a:pt x="828104" y="250317"/>
                </a:lnTo>
                <a:lnTo>
                  <a:pt x="847534" y="254889"/>
                </a:lnTo>
                <a:lnTo>
                  <a:pt x="862393" y="266891"/>
                </a:lnTo>
                <a:lnTo>
                  <a:pt x="866394" y="262890"/>
                </a:lnTo>
                <a:lnTo>
                  <a:pt x="865251" y="247460"/>
                </a:lnTo>
                <a:lnTo>
                  <a:pt x="869251" y="225171"/>
                </a:lnTo>
                <a:lnTo>
                  <a:pt x="881253" y="224028"/>
                </a:lnTo>
                <a:lnTo>
                  <a:pt x="904684" y="223457"/>
                </a:lnTo>
                <a:lnTo>
                  <a:pt x="925830" y="222885"/>
                </a:lnTo>
                <a:lnTo>
                  <a:pt x="926973" y="198311"/>
                </a:lnTo>
                <a:lnTo>
                  <a:pt x="922972" y="200025"/>
                </a:lnTo>
                <a:lnTo>
                  <a:pt x="920687" y="199454"/>
                </a:lnTo>
                <a:lnTo>
                  <a:pt x="916686" y="193739"/>
                </a:lnTo>
                <a:lnTo>
                  <a:pt x="916114" y="191453"/>
                </a:lnTo>
                <a:lnTo>
                  <a:pt x="917258" y="188024"/>
                </a:lnTo>
                <a:lnTo>
                  <a:pt x="917258" y="186881"/>
                </a:lnTo>
                <a:lnTo>
                  <a:pt x="914400" y="182880"/>
                </a:lnTo>
                <a:lnTo>
                  <a:pt x="914972" y="181737"/>
                </a:lnTo>
                <a:lnTo>
                  <a:pt x="918401" y="181166"/>
                </a:lnTo>
                <a:lnTo>
                  <a:pt x="918401" y="180594"/>
                </a:lnTo>
                <a:lnTo>
                  <a:pt x="916686" y="176022"/>
                </a:lnTo>
                <a:lnTo>
                  <a:pt x="916686" y="172593"/>
                </a:lnTo>
                <a:lnTo>
                  <a:pt x="916686" y="171450"/>
                </a:lnTo>
                <a:lnTo>
                  <a:pt x="916114" y="170307"/>
                </a:lnTo>
                <a:lnTo>
                  <a:pt x="913829" y="172022"/>
                </a:lnTo>
                <a:lnTo>
                  <a:pt x="912114" y="172022"/>
                </a:lnTo>
                <a:lnTo>
                  <a:pt x="911543" y="168021"/>
                </a:lnTo>
                <a:lnTo>
                  <a:pt x="910400" y="167450"/>
                </a:lnTo>
                <a:lnTo>
                  <a:pt x="907542" y="167450"/>
                </a:lnTo>
                <a:lnTo>
                  <a:pt x="905256" y="168593"/>
                </a:lnTo>
                <a:lnTo>
                  <a:pt x="901827" y="169164"/>
                </a:lnTo>
                <a:lnTo>
                  <a:pt x="901255" y="169736"/>
                </a:lnTo>
                <a:lnTo>
                  <a:pt x="900113" y="173736"/>
                </a:lnTo>
                <a:lnTo>
                  <a:pt x="898970" y="176594"/>
                </a:lnTo>
                <a:lnTo>
                  <a:pt x="897826" y="177737"/>
                </a:lnTo>
                <a:lnTo>
                  <a:pt x="896684" y="178308"/>
                </a:lnTo>
                <a:lnTo>
                  <a:pt x="893826" y="176022"/>
                </a:lnTo>
                <a:lnTo>
                  <a:pt x="892683" y="176022"/>
                </a:lnTo>
                <a:lnTo>
                  <a:pt x="888683" y="179451"/>
                </a:lnTo>
                <a:lnTo>
                  <a:pt x="887539" y="179451"/>
                </a:lnTo>
                <a:lnTo>
                  <a:pt x="884682" y="176594"/>
                </a:lnTo>
                <a:lnTo>
                  <a:pt x="881825" y="174308"/>
                </a:lnTo>
                <a:lnTo>
                  <a:pt x="878396" y="173736"/>
                </a:lnTo>
                <a:lnTo>
                  <a:pt x="874395" y="174308"/>
                </a:lnTo>
                <a:lnTo>
                  <a:pt x="872680" y="173736"/>
                </a:lnTo>
                <a:lnTo>
                  <a:pt x="872109" y="172593"/>
                </a:lnTo>
                <a:lnTo>
                  <a:pt x="870966" y="170307"/>
                </a:lnTo>
                <a:lnTo>
                  <a:pt x="870395" y="164021"/>
                </a:lnTo>
                <a:lnTo>
                  <a:pt x="863537" y="152019"/>
                </a:lnTo>
                <a:lnTo>
                  <a:pt x="861822" y="147447"/>
                </a:lnTo>
                <a:lnTo>
                  <a:pt x="859536" y="144590"/>
                </a:lnTo>
                <a:lnTo>
                  <a:pt x="856679" y="142875"/>
                </a:lnTo>
                <a:lnTo>
                  <a:pt x="849249" y="142875"/>
                </a:lnTo>
                <a:lnTo>
                  <a:pt x="846392" y="141732"/>
                </a:lnTo>
                <a:lnTo>
                  <a:pt x="842963" y="141161"/>
                </a:lnTo>
                <a:lnTo>
                  <a:pt x="836105" y="141161"/>
                </a:lnTo>
                <a:lnTo>
                  <a:pt x="833818" y="141161"/>
                </a:lnTo>
                <a:lnTo>
                  <a:pt x="832104" y="141732"/>
                </a:lnTo>
                <a:lnTo>
                  <a:pt x="830389" y="144018"/>
                </a:lnTo>
                <a:lnTo>
                  <a:pt x="825818" y="144018"/>
                </a:lnTo>
                <a:lnTo>
                  <a:pt x="824103" y="144018"/>
                </a:lnTo>
                <a:lnTo>
                  <a:pt x="824675" y="140589"/>
                </a:lnTo>
                <a:lnTo>
                  <a:pt x="825246" y="135446"/>
                </a:lnTo>
                <a:lnTo>
                  <a:pt x="826389" y="134874"/>
                </a:lnTo>
                <a:lnTo>
                  <a:pt x="830961" y="134303"/>
                </a:lnTo>
                <a:lnTo>
                  <a:pt x="833247" y="133160"/>
                </a:lnTo>
                <a:lnTo>
                  <a:pt x="833247" y="131445"/>
                </a:lnTo>
                <a:lnTo>
                  <a:pt x="832676" y="128588"/>
                </a:lnTo>
                <a:lnTo>
                  <a:pt x="830389" y="125159"/>
                </a:lnTo>
                <a:lnTo>
                  <a:pt x="824103" y="118301"/>
                </a:lnTo>
                <a:lnTo>
                  <a:pt x="821246" y="109157"/>
                </a:lnTo>
                <a:lnTo>
                  <a:pt x="821817" y="108014"/>
                </a:lnTo>
                <a:lnTo>
                  <a:pt x="826389" y="109157"/>
                </a:lnTo>
                <a:lnTo>
                  <a:pt x="828104" y="108585"/>
                </a:lnTo>
                <a:lnTo>
                  <a:pt x="829247" y="106299"/>
                </a:lnTo>
                <a:lnTo>
                  <a:pt x="829247" y="104013"/>
                </a:lnTo>
                <a:lnTo>
                  <a:pt x="830389" y="100584"/>
                </a:lnTo>
                <a:lnTo>
                  <a:pt x="829818" y="98870"/>
                </a:lnTo>
                <a:lnTo>
                  <a:pt x="826961" y="95441"/>
                </a:lnTo>
                <a:lnTo>
                  <a:pt x="825246" y="91440"/>
                </a:lnTo>
                <a:lnTo>
                  <a:pt x="826389" y="90869"/>
                </a:lnTo>
                <a:lnTo>
                  <a:pt x="842963" y="72581"/>
                </a:lnTo>
                <a:lnTo>
                  <a:pt x="893255" y="49721"/>
                </a:lnTo>
                <a:lnTo>
                  <a:pt x="909257" y="18288"/>
                </a:lnTo>
                <a:lnTo>
                  <a:pt x="914972" y="17145"/>
                </a:lnTo>
                <a:lnTo>
                  <a:pt x="924687" y="15431"/>
                </a:lnTo>
                <a:lnTo>
                  <a:pt x="933259" y="17717"/>
                </a:lnTo>
                <a:lnTo>
                  <a:pt x="964121" y="19431"/>
                </a:lnTo>
                <a:lnTo>
                  <a:pt x="1005268" y="12002"/>
                </a:lnTo>
                <a:lnTo>
                  <a:pt x="1047559" y="0"/>
                </a:lnTo>
                <a:lnTo>
                  <a:pt x="1056132" y="1715"/>
                </a:lnTo>
                <a:lnTo>
                  <a:pt x="1062990" y="2858"/>
                </a:lnTo>
                <a:lnTo>
                  <a:pt x="1062990" y="2858"/>
                </a:lnTo>
                <a:close/>
              </a:path>
            </a:pathLst>
          </a:custGeom>
          <a:solidFill>
            <a:srgbClr val="788CCC"/>
          </a:solidFill>
          <a:ln w="9525" cap="flat">
            <a:solidFill>
              <a:srgbClr val="FFFFFF"/>
            </a:solidFill>
            <a:prstDash val="solid"/>
            <a:miter/>
          </a:ln>
        </p:spPr>
        <p:txBody>
          <a:bodyPr rtlCol="0" anchor="ctr"/>
          <a:lstStyle/>
          <a:p>
            <a:endParaRPr lang="fr-FR"/>
          </a:p>
        </p:txBody>
      </p:sp>
      <p:sp>
        <p:nvSpPr>
          <p:cNvPr id="9" name="Freeform: Shape 8">
            <a:extLst>
              <a:ext uri="{FF2B5EF4-FFF2-40B4-BE49-F238E27FC236}">
                <a16:creationId xmlns:a16="http://schemas.microsoft.com/office/drawing/2014/main" id="{7D1851D8-D047-79C2-4710-8D94AA40BBDE}"/>
              </a:ext>
            </a:extLst>
          </p:cNvPr>
          <p:cNvSpPr/>
          <p:nvPr/>
        </p:nvSpPr>
        <p:spPr>
          <a:xfrm>
            <a:off x="4033337" y="4669820"/>
            <a:ext cx="1233543" cy="1184598"/>
          </a:xfrm>
          <a:custGeom>
            <a:avLst/>
            <a:gdLst>
              <a:gd name="connsiteX0" fmla="*/ 592646 w 1065847"/>
              <a:gd name="connsiteY0" fmla="*/ 18288 h 1023556"/>
              <a:gd name="connsiteX1" fmla="*/ 629793 w 1065847"/>
              <a:gd name="connsiteY1" fmla="*/ 19431 h 1023556"/>
              <a:gd name="connsiteX2" fmla="*/ 640651 w 1065847"/>
              <a:gd name="connsiteY2" fmla="*/ 22288 h 1023556"/>
              <a:gd name="connsiteX3" fmla="*/ 646367 w 1065847"/>
              <a:gd name="connsiteY3" fmla="*/ 27432 h 1023556"/>
              <a:gd name="connsiteX4" fmla="*/ 656654 w 1065847"/>
              <a:gd name="connsiteY4" fmla="*/ 66865 h 1023556"/>
              <a:gd name="connsiteX5" fmla="*/ 674942 w 1065847"/>
              <a:gd name="connsiteY5" fmla="*/ 121158 h 1023556"/>
              <a:gd name="connsiteX6" fmla="*/ 662940 w 1065847"/>
              <a:gd name="connsiteY6" fmla="*/ 140018 h 1023556"/>
              <a:gd name="connsiteX7" fmla="*/ 638366 w 1065847"/>
              <a:gd name="connsiteY7" fmla="*/ 180022 h 1023556"/>
              <a:gd name="connsiteX8" fmla="*/ 616649 w 1065847"/>
              <a:gd name="connsiteY8" fmla="*/ 197168 h 1023556"/>
              <a:gd name="connsiteX9" fmla="*/ 590359 w 1065847"/>
              <a:gd name="connsiteY9" fmla="*/ 196596 h 1023556"/>
              <a:gd name="connsiteX10" fmla="*/ 537782 w 1065847"/>
              <a:gd name="connsiteY10" fmla="*/ 210312 h 1023556"/>
              <a:gd name="connsiteX11" fmla="*/ 522922 w 1065847"/>
              <a:gd name="connsiteY11" fmla="*/ 212027 h 1023556"/>
              <a:gd name="connsiteX12" fmla="*/ 514350 w 1065847"/>
              <a:gd name="connsiteY12" fmla="*/ 241173 h 1023556"/>
              <a:gd name="connsiteX13" fmla="*/ 502349 w 1065847"/>
              <a:gd name="connsiteY13" fmla="*/ 269177 h 1023556"/>
              <a:gd name="connsiteX14" fmla="*/ 504063 w 1065847"/>
              <a:gd name="connsiteY14" fmla="*/ 283464 h 1023556"/>
              <a:gd name="connsiteX15" fmla="*/ 506921 w 1065847"/>
              <a:gd name="connsiteY15" fmla="*/ 295465 h 1023556"/>
              <a:gd name="connsiteX16" fmla="*/ 500063 w 1065847"/>
              <a:gd name="connsiteY16" fmla="*/ 304038 h 1023556"/>
              <a:gd name="connsiteX17" fmla="*/ 497776 w 1065847"/>
              <a:gd name="connsiteY17" fmla="*/ 327470 h 1023556"/>
              <a:gd name="connsiteX18" fmla="*/ 483489 w 1065847"/>
              <a:gd name="connsiteY18" fmla="*/ 338899 h 1023556"/>
              <a:gd name="connsiteX19" fmla="*/ 482917 w 1065847"/>
              <a:gd name="connsiteY19" fmla="*/ 348044 h 1023556"/>
              <a:gd name="connsiteX20" fmla="*/ 534924 w 1065847"/>
              <a:gd name="connsiteY20" fmla="*/ 379476 h 1023556"/>
              <a:gd name="connsiteX21" fmla="*/ 593217 w 1065847"/>
              <a:gd name="connsiteY21" fmla="*/ 413766 h 1023556"/>
              <a:gd name="connsiteX22" fmla="*/ 612648 w 1065847"/>
              <a:gd name="connsiteY22" fmla="*/ 427482 h 1023556"/>
              <a:gd name="connsiteX23" fmla="*/ 634937 w 1065847"/>
              <a:gd name="connsiteY23" fmla="*/ 454914 h 1023556"/>
              <a:gd name="connsiteX24" fmla="*/ 640080 w 1065847"/>
              <a:gd name="connsiteY24" fmla="*/ 464058 h 1023556"/>
              <a:gd name="connsiteX25" fmla="*/ 645224 w 1065847"/>
              <a:gd name="connsiteY25" fmla="*/ 472630 h 1023556"/>
              <a:gd name="connsiteX26" fmla="*/ 642366 w 1065847"/>
              <a:gd name="connsiteY26" fmla="*/ 502920 h 1023556"/>
              <a:gd name="connsiteX27" fmla="*/ 642366 w 1065847"/>
              <a:gd name="connsiteY27" fmla="*/ 532638 h 1023556"/>
              <a:gd name="connsiteX28" fmla="*/ 666369 w 1065847"/>
              <a:gd name="connsiteY28" fmla="*/ 544068 h 1023556"/>
              <a:gd name="connsiteX29" fmla="*/ 692086 w 1065847"/>
              <a:gd name="connsiteY29" fmla="*/ 547497 h 1023556"/>
              <a:gd name="connsiteX30" fmla="*/ 743522 w 1065847"/>
              <a:gd name="connsiteY30" fmla="*/ 538924 h 1023556"/>
              <a:gd name="connsiteX31" fmla="*/ 758952 w 1065847"/>
              <a:gd name="connsiteY31" fmla="*/ 539496 h 1023556"/>
              <a:gd name="connsiteX32" fmla="*/ 762952 w 1065847"/>
              <a:gd name="connsiteY32" fmla="*/ 553212 h 1023556"/>
              <a:gd name="connsiteX33" fmla="*/ 758952 w 1065847"/>
              <a:gd name="connsiteY33" fmla="*/ 570929 h 1023556"/>
              <a:gd name="connsiteX34" fmla="*/ 749808 w 1065847"/>
              <a:gd name="connsiteY34" fmla="*/ 579501 h 1023556"/>
              <a:gd name="connsiteX35" fmla="*/ 749236 w 1065847"/>
              <a:gd name="connsiteY35" fmla="*/ 588645 h 1023556"/>
              <a:gd name="connsiteX36" fmla="*/ 757809 w 1065847"/>
              <a:gd name="connsiteY36" fmla="*/ 604647 h 1023556"/>
              <a:gd name="connsiteX37" fmla="*/ 750951 w 1065847"/>
              <a:gd name="connsiteY37" fmla="*/ 633794 h 1023556"/>
              <a:gd name="connsiteX38" fmla="*/ 751523 w 1065847"/>
              <a:gd name="connsiteY38" fmla="*/ 653224 h 1023556"/>
              <a:gd name="connsiteX39" fmla="*/ 765810 w 1065847"/>
              <a:gd name="connsiteY39" fmla="*/ 655511 h 1023556"/>
              <a:gd name="connsiteX40" fmla="*/ 778383 w 1065847"/>
              <a:gd name="connsiteY40" fmla="*/ 656654 h 1023556"/>
              <a:gd name="connsiteX41" fmla="*/ 787527 w 1065847"/>
              <a:gd name="connsiteY41" fmla="*/ 654939 h 1023556"/>
              <a:gd name="connsiteX42" fmla="*/ 800100 w 1065847"/>
              <a:gd name="connsiteY42" fmla="*/ 657225 h 1023556"/>
              <a:gd name="connsiteX43" fmla="*/ 817245 w 1065847"/>
              <a:gd name="connsiteY43" fmla="*/ 653796 h 1023556"/>
              <a:gd name="connsiteX44" fmla="*/ 822389 w 1065847"/>
              <a:gd name="connsiteY44" fmla="*/ 655511 h 1023556"/>
              <a:gd name="connsiteX45" fmla="*/ 824103 w 1065847"/>
              <a:gd name="connsiteY45" fmla="*/ 657225 h 1023556"/>
              <a:gd name="connsiteX46" fmla="*/ 845249 w 1065847"/>
              <a:gd name="connsiteY46" fmla="*/ 666940 h 1023556"/>
              <a:gd name="connsiteX47" fmla="*/ 853250 w 1065847"/>
              <a:gd name="connsiteY47" fmla="*/ 666940 h 1023556"/>
              <a:gd name="connsiteX48" fmla="*/ 862393 w 1065847"/>
              <a:gd name="connsiteY48" fmla="*/ 661797 h 1023556"/>
              <a:gd name="connsiteX49" fmla="*/ 892111 w 1065847"/>
              <a:gd name="connsiteY49" fmla="*/ 642366 h 1023556"/>
              <a:gd name="connsiteX50" fmla="*/ 910971 w 1065847"/>
              <a:gd name="connsiteY50" fmla="*/ 629222 h 1023556"/>
              <a:gd name="connsiteX51" fmla="*/ 913257 w 1065847"/>
              <a:gd name="connsiteY51" fmla="*/ 625221 h 1023556"/>
              <a:gd name="connsiteX52" fmla="*/ 922401 w 1065847"/>
              <a:gd name="connsiteY52" fmla="*/ 611505 h 1023556"/>
              <a:gd name="connsiteX53" fmla="*/ 924116 w 1065847"/>
              <a:gd name="connsiteY53" fmla="*/ 606933 h 1023556"/>
              <a:gd name="connsiteX54" fmla="*/ 926401 w 1065847"/>
              <a:gd name="connsiteY54" fmla="*/ 599504 h 1023556"/>
              <a:gd name="connsiteX55" fmla="*/ 930974 w 1065847"/>
              <a:gd name="connsiteY55" fmla="*/ 593788 h 1023556"/>
              <a:gd name="connsiteX56" fmla="*/ 937260 w 1065847"/>
              <a:gd name="connsiteY56" fmla="*/ 586930 h 1023556"/>
              <a:gd name="connsiteX57" fmla="*/ 938975 w 1065847"/>
              <a:gd name="connsiteY57" fmla="*/ 583502 h 1023556"/>
              <a:gd name="connsiteX58" fmla="*/ 945261 w 1065847"/>
              <a:gd name="connsiteY58" fmla="*/ 572643 h 1023556"/>
              <a:gd name="connsiteX59" fmla="*/ 958406 w 1065847"/>
              <a:gd name="connsiteY59" fmla="*/ 568643 h 1023556"/>
              <a:gd name="connsiteX60" fmla="*/ 992695 w 1065847"/>
              <a:gd name="connsiteY60" fmla="*/ 555498 h 1023556"/>
              <a:gd name="connsiteX61" fmla="*/ 1011555 w 1065847"/>
              <a:gd name="connsiteY61" fmla="*/ 550355 h 1023556"/>
              <a:gd name="connsiteX62" fmla="*/ 1020699 w 1065847"/>
              <a:gd name="connsiteY62" fmla="*/ 554355 h 1023556"/>
              <a:gd name="connsiteX63" fmla="*/ 1036130 w 1065847"/>
              <a:gd name="connsiteY63" fmla="*/ 584073 h 1023556"/>
              <a:gd name="connsiteX64" fmla="*/ 1046988 w 1065847"/>
              <a:gd name="connsiteY64" fmla="*/ 631507 h 1023556"/>
              <a:gd name="connsiteX65" fmla="*/ 1064705 w 1065847"/>
              <a:gd name="connsiteY65" fmla="*/ 666369 h 1023556"/>
              <a:gd name="connsiteX66" fmla="*/ 1062990 w 1065847"/>
              <a:gd name="connsiteY66" fmla="*/ 698373 h 1023556"/>
              <a:gd name="connsiteX67" fmla="*/ 1061276 w 1065847"/>
              <a:gd name="connsiteY67" fmla="*/ 699516 h 1023556"/>
              <a:gd name="connsiteX68" fmla="*/ 1060133 w 1065847"/>
              <a:gd name="connsiteY68" fmla="*/ 700659 h 1023556"/>
              <a:gd name="connsiteX69" fmla="*/ 1058990 w 1065847"/>
              <a:gd name="connsiteY69" fmla="*/ 701802 h 1023556"/>
              <a:gd name="connsiteX70" fmla="*/ 1057847 w 1065847"/>
              <a:gd name="connsiteY70" fmla="*/ 702945 h 1023556"/>
              <a:gd name="connsiteX71" fmla="*/ 1056703 w 1065847"/>
              <a:gd name="connsiteY71" fmla="*/ 704088 h 1023556"/>
              <a:gd name="connsiteX72" fmla="*/ 1056132 w 1065847"/>
              <a:gd name="connsiteY72" fmla="*/ 705803 h 1023556"/>
              <a:gd name="connsiteX73" fmla="*/ 1056703 w 1065847"/>
              <a:gd name="connsiteY73" fmla="*/ 708088 h 1023556"/>
              <a:gd name="connsiteX74" fmla="*/ 1058418 w 1065847"/>
              <a:gd name="connsiteY74" fmla="*/ 708088 h 1023556"/>
              <a:gd name="connsiteX75" fmla="*/ 1060133 w 1065847"/>
              <a:gd name="connsiteY75" fmla="*/ 706946 h 1023556"/>
              <a:gd name="connsiteX76" fmla="*/ 1061847 w 1065847"/>
              <a:gd name="connsiteY76" fmla="*/ 706374 h 1023556"/>
              <a:gd name="connsiteX77" fmla="*/ 1062990 w 1065847"/>
              <a:gd name="connsiteY77" fmla="*/ 705231 h 1023556"/>
              <a:gd name="connsiteX78" fmla="*/ 1064705 w 1065847"/>
              <a:gd name="connsiteY78" fmla="*/ 705231 h 1023556"/>
              <a:gd name="connsiteX79" fmla="*/ 1065848 w 1065847"/>
              <a:gd name="connsiteY79" fmla="*/ 706374 h 1023556"/>
              <a:gd name="connsiteX80" fmla="*/ 1065276 w 1065847"/>
              <a:gd name="connsiteY80" fmla="*/ 708660 h 1023556"/>
              <a:gd name="connsiteX81" fmla="*/ 1064133 w 1065847"/>
              <a:gd name="connsiteY81" fmla="*/ 709803 h 1023556"/>
              <a:gd name="connsiteX82" fmla="*/ 1062990 w 1065847"/>
              <a:gd name="connsiteY82" fmla="*/ 710946 h 1023556"/>
              <a:gd name="connsiteX83" fmla="*/ 1061847 w 1065847"/>
              <a:gd name="connsiteY83" fmla="*/ 712089 h 1023556"/>
              <a:gd name="connsiteX84" fmla="*/ 1059561 w 1065847"/>
              <a:gd name="connsiteY84" fmla="*/ 712661 h 1023556"/>
              <a:gd name="connsiteX85" fmla="*/ 1058418 w 1065847"/>
              <a:gd name="connsiteY85" fmla="*/ 713804 h 1023556"/>
              <a:gd name="connsiteX86" fmla="*/ 1057847 w 1065847"/>
              <a:gd name="connsiteY86" fmla="*/ 715518 h 1023556"/>
              <a:gd name="connsiteX87" fmla="*/ 1057847 w 1065847"/>
              <a:gd name="connsiteY87" fmla="*/ 717232 h 1023556"/>
              <a:gd name="connsiteX88" fmla="*/ 1056703 w 1065847"/>
              <a:gd name="connsiteY88" fmla="*/ 718947 h 1023556"/>
              <a:gd name="connsiteX89" fmla="*/ 1055560 w 1065847"/>
              <a:gd name="connsiteY89" fmla="*/ 720090 h 1023556"/>
              <a:gd name="connsiteX90" fmla="*/ 1053846 w 1065847"/>
              <a:gd name="connsiteY90" fmla="*/ 720090 h 1023556"/>
              <a:gd name="connsiteX91" fmla="*/ 1051560 w 1065847"/>
              <a:gd name="connsiteY91" fmla="*/ 720090 h 1023556"/>
              <a:gd name="connsiteX92" fmla="*/ 1050417 w 1065847"/>
              <a:gd name="connsiteY92" fmla="*/ 720090 h 1023556"/>
              <a:gd name="connsiteX93" fmla="*/ 1048702 w 1065847"/>
              <a:gd name="connsiteY93" fmla="*/ 720090 h 1023556"/>
              <a:gd name="connsiteX94" fmla="*/ 1046988 w 1065847"/>
              <a:gd name="connsiteY94" fmla="*/ 720662 h 1023556"/>
              <a:gd name="connsiteX95" fmla="*/ 1045274 w 1065847"/>
              <a:gd name="connsiteY95" fmla="*/ 721233 h 1023556"/>
              <a:gd name="connsiteX96" fmla="*/ 1044131 w 1065847"/>
              <a:gd name="connsiteY96" fmla="*/ 722376 h 1023556"/>
              <a:gd name="connsiteX97" fmla="*/ 1042987 w 1065847"/>
              <a:gd name="connsiteY97" fmla="*/ 723519 h 1023556"/>
              <a:gd name="connsiteX98" fmla="*/ 1041844 w 1065847"/>
              <a:gd name="connsiteY98" fmla="*/ 724662 h 1023556"/>
              <a:gd name="connsiteX99" fmla="*/ 1040701 w 1065847"/>
              <a:gd name="connsiteY99" fmla="*/ 726377 h 1023556"/>
              <a:gd name="connsiteX100" fmla="*/ 1040130 w 1065847"/>
              <a:gd name="connsiteY100" fmla="*/ 728091 h 1023556"/>
              <a:gd name="connsiteX101" fmla="*/ 1038987 w 1065847"/>
              <a:gd name="connsiteY101" fmla="*/ 729234 h 1023556"/>
              <a:gd name="connsiteX102" fmla="*/ 1036701 w 1065847"/>
              <a:gd name="connsiteY102" fmla="*/ 729805 h 1023556"/>
              <a:gd name="connsiteX103" fmla="*/ 1034415 w 1065847"/>
              <a:gd name="connsiteY103" fmla="*/ 729805 h 1023556"/>
              <a:gd name="connsiteX104" fmla="*/ 1032701 w 1065847"/>
              <a:gd name="connsiteY104" fmla="*/ 730377 h 1023556"/>
              <a:gd name="connsiteX105" fmla="*/ 1030986 w 1065847"/>
              <a:gd name="connsiteY105" fmla="*/ 730948 h 1023556"/>
              <a:gd name="connsiteX106" fmla="*/ 1029272 w 1065847"/>
              <a:gd name="connsiteY106" fmla="*/ 731520 h 1023556"/>
              <a:gd name="connsiteX107" fmla="*/ 1027557 w 1065847"/>
              <a:gd name="connsiteY107" fmla="*/ 732091 h 1023556"/>
              <a:gd name="connsiteX108" fmla="*/ 1025843 w 1065847"/>
              <a:gd name="connsiteY108" fmla="*/ 733235 h 1023556"/>
              <a:gd name="connsiteX109" fmla="*/ 1024128 w 1065847"/>
              <a:gd name="connsiteY109" fmla="*/ 733806 h 1023556"/>
              <a:gd name="connsiteX110" fmla="*/ 1022985 w 1065847"/>
              <a:gd name="connsiteY110" fmla="*/ 734949 h 1023556"/>
              <a:gd name="connsiteX111" fmla="*/ 1021842 w 1065847"/>
              <a:gd name="connsiteY111" fmla="*/ 736092 h 1023556"/>
              <a:gd name="connsiteX112" fmla="*/ 1020699 w 1065847"/>
              <a:gd name="connsiteY112" fmla="*/ 737235 h 1023556"/>
              <a:gd name="connsiteX113" fmla="*/ 1019556 w 1065847"/>
              <a:gd name="connsiteY113" fmla="*/ 738378 h 1023556"/>
              <a:gd name="connsiteX114" fmla="*/ 1018413 w 1065847"/>
              <a:gd name="connsiteY114" fmla="*/ 740093 h 1023556"/>
              <a:gd name="connsiteX115" fmla="*/ 1017270 w 1065847"/>
              <a:gd name="connsiteY115" fmla="*/ 741236 h 1023556"/>
              <a:gd name="connsiteX116" fmla="*/ 1016699 w 1065847"/>
              <a:gd name="connsiteY116" fmla="*/ 742950 h 1023556"/>
              <a:gd name="connsiteX117" fmla="*/ 1016127 w 1065847"/>
              <a:gd name="connsiteY117" fmla="*/ 744664 h 1023556"/>
              <a:gd name="connsiteX118" fmla="*/ 1015556 w 1065847"/>
              <a:gd name="connsiteY118" fmla="*/ 746379 h 1023556"/>
              <a:gd name="connsiteX119" fmla="*/ 1014984 w 1065847"/>
              <a:gd name="connsiteY119" fmla="*/ 748094 h 1023556"/>
              <a:gd name="connsiteX120" fmla="*/ 1014412 w 1065847"/>
              <a:gd name="connsiteY120" fmla="*/ 749808 h 1023556"/>
              <a:gd name="connsiteX121" fmla="*/ 1013841 w 1065847"/>
              <a:gd name="connsiteY121" fmla="*/ 752094 h 1023556"/>
              <a:gd name="connsiteX122" fmla="*/ 1013269 w 1065847"/>
              <a:gd name="connsiteY122" fmla="*/ 753237 h 1023556"/>
              <a:gd name="connsiteX123" fmla="*/ 1012126 w 1065847"/>
              <a:gd name="connsiteY123" fmla="*/ 754952 h 1023556"/>
              <a:gd name="connsiteX124" fmla="*/ 1011555 w 1065847"/>
              <a:gd name="connsiteY124" fmla="*/ 756666 h 1023556"/>
              <a:gd name="connsiteX125" fmla="*/ 1010984 w 1065847"/>
              <a:gd name="connsiteY125" fmla="*/ 758380 h 1023556"/>
              <a:gd name="connsiteX126" fmla="*/ 1009841 w 1065847"/>
              <a:gd name="connsiteY126" fmla="*/ 760095 h 1023556"/>
              <a:gd name="connsiteX127" fmla="*/ 1009269 w 1065847"/>
              <a:gd name="connsiteY127" fmla="*/ 761238 h 1023556"/>
              <a:gd name="connsiteX128" fmla="*/ 1008126 w 1065847"/>
              <a:gd name="connsiteY128" fmla="*/ 762953 h 1023556"/>
              <a:gd name="connsiteX129" fmla="*/ 1006983 w 1065847"/>
              <a:gd name="connsiteY129" fmla="*/ 764096 h 1023556"/>
              <a:gd name="connsiteX130" fmla="*/ 1006411 w 1065847"/>
              <a:gd name="connsiteY130" fmla="*/ 765810 h 1023556"/>
              <a:gd name="connsiteX131" fmla="*/ 1005268 w 1065847"/>
              <a:gd name="connsiteY131" fmla="*/ 766953 h 1023556"/>
              <a:gd name="connsiteX132" fmla="*/ 1004126 w 1065847"/>
              <a:gd name="connsiteY132" fmla="*/ 768096 h 1023556"/>
              <a:gd name="connsiteX133" fmla="*/ 1002983 w 1065847"/>
              <a:gd name="connsiteY133" fmla="*/ 769239 h 1023556"/>
              <a:gd name="connsiteX134" fmla="*/ 1001840 w 1065847"/>
              <a:gd name="connsiteY134" fmla="*/ 770954 h 1023556"/>
              <a:gd name="connsiteX135" fmla="*/ 1000697 w 1065847"/>
              <a:gd name="connsiteY135" fmla="*/ 772097 h 1023556"/>
              <a:gd name="connsiteX136" fmla="*/ 999553 w 1065847"/>
              <a:gd name="connsiteY136" fmla="*/ 773239 h 1023556"/>
              <a:gd name="connsiteX137" fmla="*/ 998410 w 1065847"/>
              <a:gd name="connsiteY137" fmla="*/ 774382 h 1023556"/>
              <a:gd name="connsiteX138" fmla="*/ 997268 w 1065847"/>
              <a:gd name="connsiteY138" fmla="*/ 775526 h 1023556"/>
              <a:gd name="connsiteX139" fmla="*/ 995553 w 1065847"/>
              <a:gd name="connsiteY139" fmla="*/ 776669 h 1023556"/>
              <a:gd name="connsiteX140" fmla="*/ 993839 w 1065847"/>
              <a:gd name="connsiteY140" fmla="*/ 776669 h 1023556"/>
              <a:gd name="connsiteX141" fmla="*/ 991552 w 1065847"/>
              <a:gd name="connsiteY141" fmla="*/ 776669 h 1023556"/>
              <a:gd name="connsiteX142" fmla="*/ 989838 w 1065847"/>
              <a:gd name="connsiteY142" fmla="*/ 776097 h 1023556"/>
              <a:gd name="connsiteX143" fmla="*/ 987552 w 1065847"/>
              <a:gd name="connsiteY143" fmla="*/ 776097 h 1023556"/>
              <a:gd name="connsiteX144" fmla="*/ 985837 w 1065847"/>
              <a:gd name="connsiteY144" fmla="*/ 775526 h 1023556"/>
              <a:gd name="connsiteX145" fmla="*/ 984123 w 1065847"/>
              <a:gd name="connsiteY145" fmla="*/ 776669 h 1023556"/>
              <a:gd name="connsiteX146" fmla="*/ 982980 w 1065847"/>
              <a:gd name="connsiteY146" fmla="*/ 777812 h 1023556"/>
              <a:gd name="connsiteX147" fmla="*/ 981837 w 1065847"/>
              <a:gd name="connsiteY147" fmla="*/ 778955 h 1023556"/>
              <a:gd name="connsiteX148" fmla="*/ 980694 w 1065847"/>
              <a:gd name="connsiteY148" fmla="*/ 780669 h 1023556"/>
              <a:gd name="connsiteX149" fmla="*/ 980123 w 1065847"/>
              <a:gd name="connsiteY149" fmla="*/ 781812 h 1023556"/>
              <a:gd name="connsiteX150" fmla="*/ 978980 w 1065847"/>
              <a:gd name="connsiteY150" fmla="*/ 783527 h 1023556"/>
              <a:gd name="connsiteX151" fmla="*/ 978408 w 1065847"/>
              <a:gd name="connsiteY151" fmla="*/ 784670 h 1023556"/>
              <a:gd name="connsiteX152" fmla="*/ 976693 w 1065847"/>
              <a:gd name="connsiteY152" fmla="*/ 785813 h 1023556"/>
              <a:gd name="connsiteX153" fmla="*/ 974979 w 1065847"/>
              <a:gd name="connsiteY153" fmla="*/ 786384 h 1023556"/>
              <a:gd name="connsiteX154" fmla="*/ 973265 w 1065847"/>
              <a:gd name="connsiteY154" fmla="*/ 786955 h 1023556"/>
              <a:gd name="connsiteX155" fmla="*/ 970978 w 1065847"/>
              <a:gd name="connsiteY155" fmla="*/ 787527 h 1023556"/>
              <a:gd name="connsiteX156" fmla="*/ 969264 w 1065847"/>
              <a:gd name="connsiteY156" fmla="*/ 788098 h 1023556"/>
              <a:gd name="connsiteX157" fmla="*/ 968121 w 1065847"/>
              <a:gd name="connsiteY157" fmla="*/ 789241 h 1023556"/>
              <a:gd name="connsiteX158" fmla="*/ 967550 w 1065847"/>
              <a:gd name="connsiteY158" fmla="*/ 790385 h 1023556"/>
              <a:gd name="connsiteX159" fmla="*/ 966978 w 1065847"/>
              <a:gd name="connsiteY159" fmla="*/ 792099 h 1023556"/>
              <a:gd name="connsiteX160" fmla="*/ 967550 w 1065847"/>
              <a:gd name="connsiteY160" fmla="*/ 793813 h 1023556"/>
              <a:gd name="connsiteX161" fmla="*/ 967550 w 1065847"/>
              <a:gd name="connsiteY161" fmla="*/ 796099 h 1023556"/>
              <a:gd name="connsiteX162" fmla="*/ 968693 w 1065847"/>
              <a:gd name="connsiteY162" fmla="*/ 797243 h 1023556"/>
              <a:gd name="connsiteX163" fmla="*/ 969835 w 1065847"/>
              <a:gd name="connsiteY163" fmla="*/ 798957 h 1023556"/>
              <a:gd name="connsiteX164" fmla="*/ 970978 w 1065847"/>
              <a:gd name="connsiteY164" fmla="*/ 800100 h 1023556"/>
              <a:gd name="connsiteX165" fmla="*/ 972122 w 1065847"/>
              <a:gd name="connsiteY165" fmla="*/ 800672 h 1023556"/>
              <a:gd name="connsiteX166" fmla="*/ 973836 w 1065847"/>
              <a:gd name="connsiteY166" fmla="*/ 801243 h 1023556"/>
              <a:gd name="connsiteX167" fmla="*/ 976122 w 1065847"/>
              <a:gd name="connsiteY167" fmla="*/ 801814 h 1023556"/>
              <a:gd name="connsiteX168" fmla="*/ 977836 w 1065847"/>
              <a:gd name="connsiteY168" fmla="*/ 802957 h 1023556"/>
              <a:gd name="connsiteX169" fmla="*/ 978408 w 1065847"/>
              <a:gd name="connsiteY169" fmla="*/ 804101 h 1023556"/>
              <a:gd name="connsiteX170" fmla="*/ 977836 w 1065847"/>
              <a:gd name="connsiteY170" fmla="*/ 805815 h 1023556"/>
              <a:gd name="connsiteX171" fmla="*/ 976693 w 1065847"/>
              <a:gd name="connsiteY171" fmla="*/ 806958 h 1023556"/>
              <a:gd name="connsiteX172" fmla="*/ 975551 w 1065847"/>
              <a:gd name="connsiteY172" fmla="*/ 808101 h 1023556"/>
              <a:gd name="connsiteX173" fmla="*/ 974408 w 1065847"/>
              <a:gd name="connsiteY173" fmla="*/ 809244 h 1023556"/>
              <a:gd name="connsiteX174" fmla="*/ 972122 w 1065847"/>
              <a:gd name="connsiteY174" fmla="*/ 809815 h 1023556"/>
              <a:gd name="connsiteX175" fmla="*/ 970407 w 1065847"/>
              <a:gd name="connsiteY175" fmla="*/ 810387 h 1023556"/>
              <a:gd name="connsiteX176" fmla="*/ 968121 w 1065847"/>
              <a:gd name="connsiteY176" fmla="*/ 810387 h 1023556"/>
              <a:gd name="connsiteX177" fmla="*/ 965835 w 1065847"/>
              <a:gd name="connsiteY177" fmla="*/ 810387 h 1023556"/>
              <a:gd name="connsiteX178" fmla="*/ 964120 w 1065847"/>
              <a:gd name="connsiteY178" fmla="*/ 809815 h 1023556"/>
              <a:gd name="connsiteX179" fmla="*/ 961834 w 1065847"/>
              <a:gd name="connsiteY179" fmla="*/ 809244 h 1023556"/>
              <a:gd name="connsiteX180" fmla="*/ 959549 w 1065847"/>
              <a:gd name="connsiteY180" fmla="*/ 809244 h 1023556"/>
              <a:gd name="connsiteX181" fmla="*/ 958406 w 1065847"/>
              <a:gd name="connsiteY181" fmla="*/ 808672 h 1023556"/>
              <a:gd name="connsiteX182" fmla="*/ 956119 w 1065847"/>
              <a:gd name="connsiteY182" fmla="*/ 808101 h 1023556"/>
              <a:gd name="connsiteX183" fmla="*/ 954405 w 1065847"/>
              <a:gd name="connsiteY183" fmla="*/ 807530 h 1023556"/>
              <a:gd name="connsiteX184" fmla="*/ 952119 w 1065847"/>
              <a:gd name="connsiteY184" fmla="*/ 807530 h 1023556"/>
              <a:gd name="connsiteX185" fmla="*/ 950405 w 1065847"/>
              <a:gd name="connsiteY185" fmla="*/ 808101 h 1023556"/>
              <a:gd name="connsiteX186" fmla="*/ 948690 w 1065847"/>
              <a:gd name="connsiteY186" fmla="*/ 809244 h 1023556"/>
              <a:gd name="connsiteX187" fmla="*/ 947547 w 1065847"/>
              <a:gd name="connsiteY187" fmla="*/ 810387 h 1023556"/>
              <a:gd name="connsiteX188" fmla="*/ 946404 w 1065847"/>
              <a:gd name="connsiteY188" fmla="*/ 810958 h 1023556"/>
              <a:gd name="connsiteX189" fmla="*/ 945261 w 1065847"/>
              <a:gd name="connsiteY189" fmla="*/ 812102 h 1023556"/>
              <a:gd name="connsiteX190" fmla="*/ 943547 w 1065847"/>
              <a:gd name="connsiteY190" fmla="*/ 813245 h 1023556"/>
              <a:gd name="connsiteX191" fmla="*/ 942975 w 1065847"/>
              <a:gd name="connsiteY191" fmla="*/ 814959 h 1023556"/>
              <a:gd name="connsiteX192" fmla="*/ 941832 w 1065847"/>
              <a:gd name="connsiteY192" fmla="*/ 816673 h 1023556"/>
              <a:gd name="connsiteX193" fmla="*/ 941260 w 1065847"/>
              <a:gd name="connsiteY193" fmla="*/ 817816 h 1023556"/>
              <a:gd name="connsiteX194" fmla="*/ 941260 w 1065847"/>
              <a:gd name="connsiteY194" fmla="*/ 820103 h 1023556"/>
              <a:gd name="connsiteX195" fmla="*/ 940118 w 1065847"/>
              <a:gd name="connsiteY195" fmla="*/ 821817 h 1023556"/>
              <a:gd name="connsiteX196" fmla="*/ 938975 w 1065847"/>
              <a:gd name="connsiteY196" fmla="*/ 822960 h 1023556"/>
              <a:gd name="connsiteX197" fmla="*/ 937832 w 1065847"/>
              <a:gd name="connsiteY197" fmla="*/ 824103 h 1023556"/>
              <a:gd name="connsiteX198" fmla="*/ 936689 w 1065847"/>
              <a:gd name="connsiteY198" fmla="*/ 825246 h 1023556"/>
              <a:gd name="connsiteX199" fmla="*/ 936117 w 1065847"/>
              <a:gd name="connsiteY199" fmla="*/ 826961 h 1023556"/>
              <a:gd name="connsiteX200" fmla="*/ 935545 w 1065847"/>
              <a:gd name="connsiteY200" fmla="*/ 828675 h 1023556"/>
              <a:gd name="connsiteX201" fmla="*/ 935545 w 1065847"/>
              <a:gd name="connsiteY201" fmla="*/ 830961 h 1023556"/>
              <a:gd name="connsiteX202" fmla="*/ 936117 w 1065847"/>
              <a:gd name="connsiteY202" fmla="*/ 832676 h 1023556"/>
              <a:gd name="connsiteX203" fmla="*/ 937260 w 1065847"/>
              <a:gd name="connsiteY203" fmla="*/ 833819 h 1023556"/>
              <a:gd name="connsiteX204" fmla="*/ 938403 w 1065847"/>
              <a:gd name="connsiteY204" fmla="*/ 834962 h 1023556"/>
              <a:gd name="connsiteX205" fmla="*/ 939546 w 1065847"/>
              <a:gd name="connsiteY205" fmla="*/ 836105 h 1023556"/>
              <a:gd name="connsiteX206" fmla="*/ 940689 w 1065847"/>
              <a:gd name="connsiteY206" fmla="*/ 837247 h 1023556"/>
              <a:gd name="connsiteX207" fmla="*/ 941832 w 1065847"/>
              <a:gd name="connsiteY207" fmla="*/ 838390 h 1023556"/>
              <a:gd name="connsiteX208" fmla="*/ 943547 w 1065847"/>
              <a:gd name="connsiteY208" fmla="*/ 839533 h 1023556"/>
              <a:gd name="connsiteX209" fmla="*/ 944690 w 1065847"/>
              <a:gd name="connsiteY209" fmla="*/ 840677 h 1023556"/>
              <a:gd name="connsiteX210" fmla="*/ 945833 w 1065847"/>
              <a:gd name="connsiteY210" fmla="*/ 841820 h 1023556"/>
              <a:gd name="connsiteX211" fmla="*/ 946404 w 1065847"/>
              <a:gd name="connsiteY211" fmla="*/ 842963 h 1023556"/>
              <a:gd name="connsiteX212" fmla="*/ 948118 w 1065847"/>
              <a:gd name="connsiteY212" fmla="*/ 844677 h 1023556"/>
              <a:gd name="connsiteX213" fmla="*/ 948690 w 1065847"/>
              <a:gd name="connsiteY213" fmla="*/ 845820 h 1023556"/>
              <a:gd name="connsiteX214" fmla="*/ 949833 w 1065847"/>
              <a:gd name="connsiteY214" fmla="*/ 847535 h 1023556"/>
              <a:gd name="connsiteX215" fmla="*/ 950976 w 1065847"/>
              <a:gd name="connsiteY215" fmla="*/ 848678 h 1023556"/>
              <a:gd name="connsiteX216" fmla="*/ 951548 w 1065847"/>
              <a:gd name="connsiteY216" fmla="*/ 850392 h 1023556"/>
              <a:gd name="connsiteX217" fmla="*/ 952119 w 1065847"/>
              <a:gd name="connsiteY217" fmla="*/ 852106 h 1023556"/>
              <a:gd name="connsiteX218" fmla="*/ 952691 w 1065847"/>
              <a:gd name="connsiteY218" fmla="*/ 853821 h 1023556"/>
              <a:gd name="connsiteX219" fmla="*/ 953262 w 1065847"/>
              <a:gd name="connsiteY219" fmla="*/ 855536 h 1023556"/>
              <a:gd name="connsiteX220" fmla="*/ 953834 w 1065847"/>
              <a:gd name="connsiteY220" fmla="*/ 857822 h 1023556"/>
              <a:gd name="connsiteX221" fmla="*/ 954405 w 1065847"/>
              <a:gd name="connsiteY221" fmla="*/ 859536 h 1023556"/>
              <a:gd name="connsiteX222" fmla="*/ 954976 w 1065847"/>
              <a:gd name="connsiteY222" fmla="*/ 861251 h 1023556"/>
              <a:gd name="connsiteX223" fmla="*/ 955548 w 1065847"/>
              <a:gd name="connsiteY223" fmla="*/ 862965 h 1023556"/>
              <a:gd name="connsiteX224" fmla="*/ 956691 w 1065847"/>
              <a:gd name="connsiteY224" fmla="*/ 864108 h 1023556"/>
              <a:gd name="connsiteX225" fmla="*/ 957834 w 1065847"/>
              <a:gd name="connsiteY225" fmla="*/ 865822 h 1023556"/>
              <a:gd name="connsiteX226" fmla="*/ 958406 w 1065847"/>
              <a:gd name="connsiteY226" fmla="*/ 866965 h 1023556"/>
              <a:gd name="connsiteX227" fmla="*/ 959549 w 1065847"/>
              <a:gd name="connsiteY227" fmla="*/ 868108 h 1023556"/>
              <a:gd name="connsiteX228" fmla="*/ 961263 w 1065847"/>
              <a:gd name="connsiteY228" fmla="*/ 869823 h 1023556"/>
              <a:gd name="connsiteX229" fmla="*/ 961834 w 1065847"/>
              <a:gd name="connsiteY229" fmla="*/ 870966 h 1023556"/>
              <a:gd name="connsiteX230" fmla="*/ 962977 w 1065847"/>
              <a:gd name="connsiteY230" fmla="*/ 872109 h 1023556"/>
              <a:gd name="connsiteX231" fmla="*/ 964692 w 1065847"/>
              <a:gd name="connsiteY231" fmla="*/ 872680 h 1023556"/>
              <a:gd name="connsiteX232" fmla="*/ 966407 w 1065847"/>
              <a:gd name="connsiteY232" fmla="*/ 873823 h 1023556"/>
              <a:gd name="connsiteX233" fmla="*/ 967550 w 1065847"/>
              <a:gd name="connsiteY233" fmla="*/ 874395 h 1023556"/>
              <a:gd name="connsiteX234" fmla="*/ 969264 w 1065847"/>
              <a:gd name="connsiteY234" fmla="*/ 875538 h 1023556"/>
              <a:gd name="connsiteX235" fmla="*/ 970978 w 1065847"/>
              <a:gd name="connsiteY235" fmla="*/ 876681 h 1023556"/>
              <a:gd name="connsiteX236" fmla="*/ 972122 w 1065847"/>
              <a:gd name="connsiteY236" fmla="*/ 877253 h 1023556"/>
              <a:gd name="connsiteX237" fmla="*/ 973265 w 1065847"/>
              <a:gd name="connsiteY237" fmla="*/ 878396 h 1023556"/>
              <a:gd name="connsiteX238" fmla="*/ 974979 w 1065847"/>
              <a:gd name="connsiteY238" fmla="*/ 879538 h 1023556"/>
              <a:gd name="connsiteX239" fmla="*/ 976122 w 1065847"/>
              <a:gd name="connsiteY239" fmla="*/ 880681 h 1023556"/>
              <a:gd name="connsiteX240" fmla="*/ 977265 w 1065847"/>
              <a:gd name="connsiteY240" fmla="*/ 881824 h 1023556"/>
              <a:gd name="connsiteX241" fmla="*/ 977836 w 1065847"/>
              <a:gd name="connsiteY241" fmla="*/ 882968 h 1023556"/>
              <a:gd name="connsiteX242" fmla="*/ 978980 w 1065847"/>
              <a:gd name="connsiteY242" fmla="*/ 884682 h 1023556"/>
              <a:gd name="connsiteX243" fmla="*/ 979551 w 1065847"/>
              <a:gd name="connsiteY243" fmla="*/ 886968 h 1023556"/>
              <a:gd name="connsiteX244" fmla="*/ 979551 w 1065847"/>
              <a:gd name="connsiteY244" fmla="*/ 888682 h 1023556"/>
              <a:gd name="connsiteX245" fmla="*/ 980123 w 1065847"/>
              <a:gd name="connsiteY245" fmla="*/ 890397 h 1023556"/>
              <a:gd name="connsiteX246" fmla="*/ 980694 w 1065847"/>
              <a:gd name="connsiteY246" fmla="*/ 892683 h 1023556"/>
              <a:gd name="connsiteX247" fmla="*/ 980694 w 1065847"/>
              <a:gd name="connsiteY247" fmla="*/ 894969 h 1023556"/>
              <a:gd name="connsiteX248" fmla="*/ 980694 w 1065847"/>
              <a:gd name="connsiteY248" fmla="*/ 897255 h 1023556"/>
              <a:gd name="connsiteX249" fmla="*/ 980123 w 1065847"/>
              <a:gd name="connsiteY249" fmla="*/ 898970 h 1023556"/>
              <a:gd name="connsiteX250" fmla="*/ 980123 w 1065847"/>
              <a:gd name="connsiteY250" fmla="*/ 901255 h 1023556"/>
              <a:gd name="connsiteX251" fmla="*/ 979551 w 1065847"/>
              <a:gd name="connsiteY251" fmla="*/ 902970 h 1023556"/>
              <a:gd name="connsiteX252" fmla="*/ 979551 w 1065847"/>
              <a:gd name="connsiteY252" fmla="*/ 905828 h 1023556"/>
              <a:gd name="connsiteX253" fmla="*/ 979551 w 1065847"/>
              <a:gd name="connsiteY253" fmla="*/ 907542 h 1023556"/>
              <a:gd name="connsiteX254" fmla="*/ 978980 w 1065847"/>
              <a:gd name="connsiteY254" fmla="*/ 909828 h 1023556"/>
              <a:gd name="connsiteX255" fmla="*/ 978980 w 1065847"/>
              <a:gd name="connsiteY255" fmla="*/ 912114 h 1023556"/>
              <a:gd name="connsiteX256" fmla="*/ 978980 w 1065847"/>
              <a:gd name="connsiteY256" fmla="*/ 914400 h 1023556"/>
              <a:gd name="connsiteX257" fmla="*/ 978980 w 1065847"/>
              <a:gd name="connsiteY257" fmla="*/ 916114 h 1023556"/>
              <a:gd name="connsiteX258" fmla="*/ 978408 w 1065847"/>
              <a:gd name="connsiteY258" fmla="*/ 917829 h 1023556"/>
              <a:gd name="connsiteX259" fmla="*/ 978408 w 1065847"/>
              <a:gd name="connsiteY259" fmla="*/ 920115 h 1023556"/>
              <a:gd name="connsiteX260" fmla="*/ 979551 w 1065847"/>
              <a:gd name="connsiteY260" fmla="*/ 921258 h 1023556"/>
              <a:gd name="connsiteX261" fmla="*/ 980694 w 1065847"/>
              <a:gd name="connsiteY261" fmla="*/ 922972 h 1023556"/>
              <a:gd name="connsiteX262" fmla="*/ 981266 w 1065847"/>
              <a:gd name="connsiteY262" fmla="*/ 924115 h 1023556"/>
              <a:gd name="connsiteX263" fmla="*/ 982409 w 1065847"/>
              <a:gd name="connsiteY263" fmla="*/ 925258 h 1023556"/>
              <a:gd name="connsiteX264" fmla="*/ 983551 w 1065847"/>
              <a:gd name="connsiteY264" fmla="*/ 926973 h 1023556"/>
              <a:gd name="connsiteX265" fmla="*/ 984123 w 1065847"/>
              <a:gd name="connsiteY265" fmla="*/ 928688 h 1023556"/>
              <a:gd name="connsiteX266" fmla="*/ 983551 w 1065847"/>
              <a:gd name="connsiteY266" fmla="*/ 930402 h 1023556"/>
              <a:gd name="connsiteX267" fmla="*/ 982980 w 1065847"/>
              <a:gd name="connsiteY267" fmla="*/ 932116 h 1023556"/>
              <a:gd name="connsiteX268" fmla="*/ 981837 w 1065847"/>
              <a:gd name="connsiteY268" fmla="*/ 933260 h 1023556"/>
              <a:gd name="connsiteX269" fmla="*/ 980694 w 1065847"/>
              <a:gd name="connsiteY269" fmla="*/ 934974 h 1023556"/>
              <a:gd name="connsiteX270" fmla="*/ 980123 w 1065847"/>
              <a:gd name="connsiteY270" fmla="*/ 936688 h 1023556"/>
              <a:gd name="connsiteX271" fmla="*/ 980123 w 1065847"/>
              <a:gd name="connsiteY271" fmla="*/ 938974 h 1023556"/>
              <a:gd name="connsiteX272" fmla="*/ 980123 w 1065847"/>
              <a:gd name="connsiteY272" fmla="*/ 941261 h 1023556"/>
              <a:gd name="connsiteX273" fmla="*/ 980123 w 1065847"/>
              <a:gd name="connsiteY273" fmla="*/ 943547 h 1023556"/>
              <a:gd name="connsiteX274" fmla="*/ 980123 w 1065847"/>
              <a:gd name="connsiteY274" fmla="*/ 945832 h 1023556"/>
              <a:gd name="connsiteX275" fmla="*/ 980123 w 1065847"/>
              <a:gd name="connsiteY275" fmla="*/ 948119 h 1023556"/>
              <a:gd name="connsiteX276" fmla="*/ 979551 w 1065847"/>
              <a:gd name="connsiteY276" fmla="*/ 949833 h 1023556"/>
              <a:gd name="connsiteX277" fmla="*/ 978408 w 1065847"/>
              <a:gd name="connsiteY277" fmla="*/ 950976 h 1023556"/>
              <a:gd name="connsiteX278" fmla="*/ 977265 w 1065847"/>
              <a:gd name="connsiteY278" fmla="*/ 952119 h 1023556"/>
              <a:gd name="connsiteX279" fmla="*/ 976122 w 1065847"/>
              <a:gd name="connsiteY279" fmla="*/ 953833 h 1023556"/>
              <a:gd name="connsiteX280" fmla="*/ 976122 w 1065847"/>
              <a:gd name="connsiteY280" fmla="*/ 955548 h 1023556"/>
              <a:gd name="connsiteX281" fmla="*/ 976122 w 1065847"/>
              <a:gd name="connsiteY281" fmla="*/ 957834 h 1023556"/>
              <a:gd name="connsiteX282" fmla="*/ 975551 w 1065847"/>
              <a:gd name="connsiteY282" fmla="*/ 960120 h 1023556"/>
              <a:gd name="connsiteX283" fmla="*/ 974408 w 1065847"/>
              <a:gd name="connsiteY283" fmla="*/ 961263 h 1023556"/>
              <a:gd name="connsiteX284" fmla="*/ 972693 w 1065847"/>
              <a:gd name="connsiteY284" fmla="*/ 961835 h 1023556"/>
              <a:gd name="connsiteX285" fmla="*/ 970978 w 1065847"/>
              <a:gd name="connsiteY285" fmla="*/ 962406 h 1023556"/>
              <a:gd name="connsiteX286" fmla="*/ 968693 w 1065847"/>
              <a:gd name="connsiteY286" fmla="*/ 962978 h 1023556"/>
              <a:gd name="connsiteX287" fmla="*/ 967550 w 1065847"/>
              <a:gd name="connsiteY287" fmla="*/ 963549 h 1023556"/>
              <a:gd name="connsiteX288" fmla="*/ 965264 w 1065847"/>
              <a:gd name="connsiteY288" fmla="*/ 964121 h 1023556"/>
              <a:gd name="connsiteX289" fmla="*/ 964120 w 1065847"/>
              <a:gd name="connsiteY289" fmla="*/ 965263 h 1023556"/>
              <a:gd name="connsiteX290" fmla="*/ 962406 w 1065847"/>
              <a:gd name="connsiteY290" fmla="*/ 965835 h 1023556"/>
              <a:gd name="connsiteX291" fmla="*/ 960692 w 1065847"/>
              <a:gd name="connsiteY291" fmla="*/ 966406 h 1023556"/>
              <a:gd name="connsiteX292" fmla="*/ 958406 w 1065847"/>
              <a:gd name="connsiteY292" fmla="*/ 966978 h 1023556"/>
              <a:gd name="connsiteX293" fmla="*/ 956691 w 1065847"/>
              <a:gd name="connsiteY293" fmla="*/ 966978 h 1023556"/>
              <a:gd name="connsiteX294" fmla="*/ 953834 w 1065847"/>
              <a:gd name="connsiteY294" fmla="*/ 966978 h 1023556"/>
              <a:gd name="connsiteX295" fmla="*/ 951548 w 1065847"/>
              <a:gd name="connsiteY295" fmla="*/ 967549 h 1023556"/>
              <a:gd name="connsiteX296" fmla="*/ 949261 w 1065847"/>
              <a:gd name="connsiteY296" fmla="*/ 966978 h 1023556"/>
              <a:gd name="connsiteX297" fmla="*/ 946976 w 1065847"/>
              <a:gd name="connsiteY297" fmla="*/ 966978 h 1023556"/>
              <a:gd name="connsiteX298" fmla="*/ 945833 w 1065847"/>
              <a:gd name="connsiteY298" fmla="*/ 965835 h 1023556"/>
              <a:gd name="connsiteX299" fmla="*/ 944690 w 1065847"/>
              <a:gd name="connsiteY299" fmla="*/ 965263 h 1023556"/>
              <a:gd name="connsiteX300" fmla="*/ 943547 w 1065847"/>
              <a:gd name="connsiteY300" fmla="*/ 963549 h 1023556"/>
              <a:gd name="connsiteX301" fmla="*/ 942403 w 1065847"/>
              <a:gd name="connsiteY301" fmla="*/ 962406 h 1023556"/>
              <a:gd name="connsiteX302" fmla="*/ 941260 w 1065847"/>
              <a:gd name="connsiteY302" fmla="*/ 961263 h 1023556"/>
              <a:gd name="connsiteX303" fmla="*/ 940118 w 1065847"/>
              <a:gd name="connsiteY303" fmla="*/ 960120 h 1023556"/>
              <a:gd name="connsiteX304" fmla="*/ 938975 w 1065847"/>
              <a:gd name="connsiteY304" fmla="*/ 958977 h 1023556"/>
              <a:gd name="connsiteX305" fmla="*/ 937832 w 1065847"/>
              <a:gd name="connsiteY305" fmla="*/ 957834 h 1023556"/>
              <a:gd name="connsiteX306" fmla="*/ 936117 w 1065847"/>
              <a:gd name="connsiteY306" fmla="*/ 956691 h 1023556"/>
              <a:gd name="connsiteX307" fmla="*/ 934402 w 1065847"/>
              <a:gd name="connsiteY307" fmla="*/ 956120 h 1023556"/>
              <a:gd name="connsiteX308" fmla="*/ 932117 w 1065847"/>
              <a:gd name="connsiteY308" fmla="*/ 956120 h 1023556"/>
              <a:gd name="connsiteX309" fmla="*/ 929831 w 1065847"/>
              <a:gd name="connsiteY309" fmla="*/ 956691 h 1023556"/>
              <a:gd name="connsiteX310" fmla="*/ 928116 w 1065847"/>
              <a:gd name="connsiteY310" fmla="*/ 957263 h 1023556"/>
              <a:gd name="connsiteX311" fmla="*/ 926973 w 1065847"/>
              <a:gd name="connsiteY311" fmla="*/ 958405 h 1023556"/>
              <a:gd name="connsiteX312" fmla="*/ 924687 w 1065847"/>
              <a:gd name="connsiteY312" fmla="*/ 958977 h 1023556"/>
              <a:gd name="connsiteX313" fmla="*/ 922401 w 1065847"/>
              <a:gd name="connsiteY313" fmla="*/ 958977 h 1023556"/>
              <a:gd name="connsiteX314" fmla="*/ 920115 w 1065847"/>
              <a:gd name="connsiteY314" fmla="*/ 958977 h 1023556"/>
              <a:gd name="connsiteX315" fmla="*/ 917829 w 1065847"/>
              <a:gd name="connsiteY315" fmla="*/ 958977 h 1023556"/>
              <a:gd name="connsiteX316" fmla="*/ 916115 w 1065847"/>
              <a:gd name="connsiteY316" fmla="*/ 959548 h 1023556"/>
              <a:gd name="connsiteX317" fmla="*/ 913828 w 1065847"/>
              <a:gd name="connsiteY317" fmla="*/ 959548 h 1023556"/>
              <a:gd name="connsiteX318" fmla="*/ 912114 w 1065847"/>
              <a:gd name="connsiteY318" fmla="*/ 960691 h 1023556"/>
              <a:gd name="connsiteX319" fmla="*/ 910400 w 1065847"/>
              <a:gd name="connsiteY319" fmla="*/ 961263 h 1023556"/>
              <a:gd name="connsiteX320" fmla="*/ 908685 w 1065847"/>
              <a:gd name="connsiteY320" fmla="*/ 961835 h 1023556"/>
              <a:gd name="connsiteX321" fmla="*/ 907542 w 1065847"/>
              <a:gd name="connsiteY321" fmla="*/ 962978 h 1023556"/>
              <a:gd name="connsiteX322" fmla="*/ 905827 w 1065847"/>
              <a:gd name="connsiteY322" fmla="*/ 964121 h 1023556"/>
              <a:gd name="connsiteX323" fmla="*/ 904684 w 1065847"/>
              <a:gd name="connsiteY323" fmla="*/ 964692 h 1023556"/>
              <a:gd name="connsiteX324" fmla="*/ 902970 w 1065847"/>
              <a:gd name="connsiteY324" fmla="*/ 965835 h 1023556"/>
              <a:gd name="connsiteX325" fmla="*/ 901256 w 1065847"/>
              <a:gd name="connsiteY325" fmla="*/ 966406 h 1023556"/>
              <a:gd name="connsiteX326" fmla="*/ 899541 w 1065847"/>
              <a:gd name="connsiteY326" fmla="*/ 965835 h 1023556"/>
              <a:gd name="connsiteX327" fmla="*/ 897255 w 1065847"/>
              <a:gd name="connsiteY327" fmla="*/ 965263 h 1023556"/>
              <a:gd name="connsiteX328" fmla="*/ 895541 w 1065847"/>
              <a:gd name="connsiteY328" fmla="*/ 964692 h 1023556"/>
              <a:gd name="connsiteX329" fmla="*/ 893826 w 1065847"/>
              <a:gd name="connsiteY329" fmla="*/ 964121 h 1023556"/>
              <a:gd name="connsiteX330" fmla="*/ 891540 w 1065847"/>
              <a:gd name="connsiteY330" fmla="*/ 963549 h 1023556"/>
              <a:gd name="connsiteX331" fmla="*/ 890397 w 1065847"/>
              <a:gd name="connsiteY331" fmla="*/ 964121 h 1023556"/>
              <a:gd name="connsiteX332" fmla="*/ 890397 w 1065847"/>
              <a:gd name="connsiteY332" fmla="*/ 965263 h 1023556"/>
              <a:gd name="connsiteX333" fmla="*/ 856107 w 1065847"/>
              <a:gd name="connsiteY333" fmla="*/ 965835 h 1023556"/>
              <a:gd name="connsiteX334" fmla="*/ 850964 w 1065847"/>
              <a:gd name="connsiteY334" fmla="*/ 966978 h 1023556"/>
              <a:gd name="connsiteX335" fmla="*/ 843534 w 1065847"/>
              <a:gd name="connsiteY335" fmla="*/ 967549 h 1023556"/>
              <a:gd name="connsiteX336" fmla="*/ 842391 w 1065847"/>
              <a:gd name="connsiteY336" fmla="*/ 965263 h 1023556"/>
              <a:gd name="connsiteX337" fmla="*/ 839534 w 1065847"/>
              <a:gd name="connsiteY337" fmla="*/ 961835 h 1023556"/>
              <a:gd name="connsiteX338" fmla="*/ 839534 w 1065847"/>
              <a:gd name="connsiteY338" fmla="*/ 957834 h 1023556"/>
              <a:gd name="connsiteX339" fmla="*/ 840105 w 1065847"/>
              <a:gd name="connsiteY339" fmla="*/ 954405 h 1023556"/>
              <a:gd name="connsiteX340" fmla="*/ 838962 w 1065847"/>
              <a:gd name="connsiteY340" fmla="*/ 952690 h 1023556"/>
              <a:gd name="connsiteX341" fmla="*/ 837819 w 1065847"/>
              <a:gd name="connsiteY341" fmla="*/ 949833 h 1023556"/>
              <a:gd name="connsiteX342" fmla="*/ 830961 w 1065847"/>
              <a:gd name="connsiteY342" fmla="*/ 945261 h 1023556"/>
              <a:gd name="connsiteX343" fmla="*/ 828675 w 1065847"/>
              <a:gd name="connsiteY343" fmla="*/ 944689 h 1023556"/>
              <a:gd name="connsiteX344" fmla="*/ 824675 w 1065847"/>
              <a:gd name="connsiteY344" fmla="*/ 940118 h 1023556"/>
              <a:gd name="connsiteX345" fmla="*/ 822389 w 1065847"/>
              <a:gd name="connsiteY345" fmla="*/ 938403 h 1023556"/>
              <a:gd name="connsiteX346" fmla="*/ 820102 w 1065847"/>
              <a:gd name="connsiteY346" fmla="*/ 938403 h 1023556"/>
              <a:gd name="connsiteX347" fmla="*/ 818388 w 1065847"/>
              <a:gd name="connsiteY347" fmla="*/ 939546 h 1023556"/>
              <a:gd name="connsiteX348" fmla="*/ 815531 w 1065847"/>
              <a:gd name="connsiteY348" fmla="*/ 938974 h 1023556"/>
              <a:gd name="connsiteX349" fmla="*/ 812101 w 1065847"/>
              <a:gd name="connsiteY349" fmla="*/ 940118 h 1023556"/>
              <a:gd name="connsiteX350" fmla="*/ 809816 w 1065847"/>
              <a:gd name="connsiteY350" fmla="*/ 940118 h 1023556"/>
              <a:gd name="connsiteX351" fmla="*/ 808101 w 1065847"/>
              <a:gd name="connsiteY351" fmla="*/ 939546 h 1023556"/>
              <a:gd name="connsiteX352" fmla="*/ 806386 w 1065847"/>
              <a:gd name="connsiteY352" fmla="*/ 937831 h 1023556"/>
              <a:gd name="connsiteX353" fmla="*/ 802386 w 1065847"/>
              <a:gd name="connsiteY353" fmla="*/ 934974 h 1023556"/>
              <a:gd name="connsiteX354" fmla="*/ 797243 w 1065847"/>
              <a:gd name="connsiteY354" fmla="*/ 961835 h 1023556"/>
              <a:gd name="connsiteX355" fmla="*/ 792670 w 1065847"/>
              <a:gd name="connsiteY355" fmla="*/ 985838 h 1023556"/>
              <a:gd name="connsiteX356" fmla="*/ 785812 w 1065847"/>
              <a:gd name="connsiteY356" fmla="*/ 998982 h 1023556"/>
              <a:gd name="connsiteX357" fmla="*/ 773240 w 1065847"/>
              <a:gd name="connsiteY357" fmla="*/ 1002411 h 1023556"/>
              <a:gd name="connsiteX358" fmla="*/ 728662 w 1065847"/>
              <a:gd name="connsiteY358" fmla="*/ 1008697 h 1023556"/>
              <a:gd name="connsiteX359" fmla="*/ 686943 w 1065847"/>
              <a:gd name="connsiteY359" fmla="*/ 1014984 h 1023556"/>
              <a:gd name="connsiteX360" fmla="*/ 676084 w 1065847"/>
              <a:gd name="connsiteY360" fmla="*/ 1006983 h 1023556"/>
              <a:gd name="connsiteX361" fmla="*/ 669226 w 1065847"/>
              <a:gd name="connsiteY361" fmla="*/ 981265 h 1023556"/>
              <a:gd name="connsiteX362" fmla="*/ 668084 w 1065847"/>
              <a:gd name="connsiteY362" fmla="*/ 977265 h 1023556"/>
              <a:gd name="connsiteX363" fmla="*/ 668084 w 1065847"/>
              <a:gd name="connsiteY363" fmla="*/ 975551 h 1023556"/>
              <a:gd name="connsiteX364" fmla="*/ 668084 w 1065847"/>
              <a:gd name="connsiteY364" fmla="*/ 973264 h 1023556"/>
              <a:gd name="connsiteX365" fmla="*/ 666941 w 1065847"/>
              <a:gd name="connsiteY365" fmla="*/ 967549 h 1023556"/>
              <a:gd name="connsiteX366" fmla="*/ 664083 w 1065847"/>
              <a:gd name="connsiteY366" fmla="*/ 965263 h 1023556"/>
              <a:gd name="connsiteX367" fmla="*/ 661226 w 1065847"/>
              <a:gd name="connsiteY367" fmla="*/ 960120 h 1023556"/>
              <a:gd name="connsiteX368" fmla="*/ 660083 w 1065847"/>
              <a:gd name="connsiteY368" fmla="*/ 958977 h 1023556"/>
              <a:gd name="connsiteX369" fmla="*/ 658939 w 1065847"/>
              <a:gd name="connsiteY369" fmla="*/ 957263 h 1023556"/>
              <a:gd name="connsiteX370" fmla="*/ 657797 w 1065847"/>
              <a:gd name="connsiteY370" fmla="*/ 955548 h 1023556"/>
              <a:gd name="connsiteX371" fmla="*/ 655510 w 1065847"/>
              <a:gd name="connsiteY371" fmla="*/ 953833 h 1023556"/>
              <a:gd name="connsiteX372" fmla="*/ 650938 w 1065847"/>
              <a:gd name="connsiteY372" fmla="*/ 952690 h 1023556"/>
              <a:gd name="connsiteX373" fmla="*/ 649796 w 1065847"/>
              <a:gd name="connsiteY373" fmla="*/ 952119 h 1023556"/>
              <a:gd name="connsiteX374" fmla="*/ 648653 w 1065847"/>
              <a:gd name="connsiteY374" fmla="*/ 947547 h 1023556"/>
              <a:gd name="connsiteX375" fmla="*/ 641795 w 1065847"/>
              <a:gd name="connsiteY375" fmla="*/ 945261 h 1023556"/>
              <a:gd name="connsiteX376" fmla="*/ 640080 w 1065847"/>
              <a:gd name="connsiteY376" fmla="*/ 943547 h 1023556"/>
              <a:gd name="connsiteX377" fmla="*/ 638366 w 1065847"/>
              <a:gd name="connsiteY377" fmla="*/ 942404 h 1023556"/>
              <a:gd name="connsiteX378" fmla="*/ 632079 w 1065847"/>
              <a:gd name="connsiteY378" fmla="*/ 940118 h 1023556"/>
              <a:gd name="connsiteX379" fmla="*/ 630364 w 1065847"/>
              <a:gd name="connsiteY379" fmla="*/ 937260 h 1023556"/>
              <a:gd name="connsiteX380" fmla="*/ 629793 w 1065847"/>
              <a:gd name="connsiteY380" fmla="*/ 934974 h 1023556"/>
              <a:gd name="connsiteX381" fmla="*/ 620078 w 1065847"/>
              <a:gd name="connsiteY381" fmla="*/ 940118 h 1023556"/>
              <a:gd name="connsiteX382" fmla="*/ 608076 w 1065847"/>
              <a:gd name="connsiteY382" fmla="*/ 946976 h 1023556"/>
              <a:gd name="connsiteX383" fmla="*/ 581216 w 1065847"/>
              <a:gd name="connsiteY383" fmla="*/ 979551 h 1023556"/>
              <a:gd name="connsiteX384" fmla="*/ 570929 w 1065847"/>
              <a:gd name="connsiteY384" fmla="*/ 1001268 h 1023556"/>
              <a:gd name="connsiteX385" fmla="*/ 561213 w 1065847"/>
              <a:gd name="connsiteY385" fmla="*/ 1004126 h 1023556"/>
              <a:gd name="connsiteX386" fmla="*/ 552641 w 1065847"/>
              <a:gd name="connsiteY386" fmla="*/ 983552 h 1023556"/>
              <a:gd name="connsiteX387" fmla="*/ 540068 w 1065847"/>
              <a:gd name="connsiteY387" fmla="*/ 965835 h 1023556"/>
              <a:gd name="connsiteX388" fmla="*/ 526351 w 1065847"/>
              <a:gd name="connsiteY388" fmla="*/ 952119 h 1023556"/>
              <a:gd name="connsiteX389" fmla="*/ 516636 w 1065847"/>
              <a:gd name="connsiteY389" fmla="*/ 934974 h 1023556"/>
              <a:gd name="connsiteX390" fmla="*/ 509778 w 1065847"/>
              <a:gd name="connsiteY390" fmla="*/ 933831 h 1023556"/>
              <a:gd name="connsiteX391" fmla="*/ 501205 w 1065847"/>
              <a:gd name="connsiteY391" fmla="*/ 932116 h 1023556"/>
              <a:gd name="connsiteX392" fmla="*/ 458914 w 1065847"/>
              <a:gd name="connsiteY392" fmla="*/ 944118 h 1023556"/>
              <a:gd name="connsiteX393" fmla="*/ 417767 w 1065847"/>
              <a:gd name="connsiteY393" fmla="*/ 951547 h 1023556"/>
              <a:gd name="connsiteX394" fmla="*/ 386905 w 1065847"/>
              <a:gd name="connsiteY394" fmla="*/ 949833 h 1023556"/>
              <a:gd name="connsiteX395" fmla="*/ 378333 w 1065847"/>
              <a:gd name="connsiteY395" fmla="*/ 947547 h 1023556"/>
              <a:gd name="connsiteX396" fmla="*/ 368617 w 1065847"/>
              <a:gd name="connsiteY396" fmla="*/ 949262 h 1023556"/>
              <a:gd name="connsiteX397" fmla="*/ 362903 w 1065847"/>
              <a:gd name="connsiteY397" fmla="*/ 950405 h 1023556"/>
              <a:gd name="connsiteX398" fmla="*/ 346900 w 1065847"/>
              <a:gd name="connsiteY398" fmla="*/ 981837 h 1023556"/>
              <a:gd name="connsiteX399" fmla="*/ 296609 w 1065847"/>
              <a:gd name="connsiteY399" fmla="*/ 1004697 h 1023556"/>
              <a:gd name="connsiteX400" fmla="*/ 280035 w 1065847"/>
              <a:gd name="connsiteY400" fmla="*/ 1022985 h 1023556"/>
              <a:gd name="connsiteX401" fmla="*/ 278892 w 1065847"/>
              <a:gd name="connsiteY401" fmla="*/ 1023556 h 1023556"/>
              <a:gd name="connsiteX402" fmla="*/ 274892 w 1065847"/>
              <a:gd name="connsiteY402" fmla="*/ 1021271 h 1023556"/>
              <a:gd name="connsiteX403" fmla="*/ 273749 w 1065847"/>
              <a:gd name="connsiteY403" fmla="*/ 1020128 h 1023556"/>
              <a:gd name="connsiteX404" fmla="*/ 272034 w 1065847"/>
              <a:gd name="connsiteY404" fmla="*/ 1018413 h 1023556"/>
              <a:gd name="connsiteX405" fmla="*/ 269176 w 1065847"/>
              <a:gd name="connsiteY405" fmla="*/ 1015555 h 1023556"/>
              <a:gd name="connsiteX406" fmla="*/ 266891 w 1065847"/>
              <a:gd name="connsiteY406" fmla="*/ 1014413 h 1023556"/>
              <a:gd name="connsiteX407" fmla="*/ 264605 w 1065847"/>
              <a:gd name="connsiteY407" fmla="*/ 1014413 h 1023556"/>
              <a:gd name="connsiteX408" fmla="*/ 263462 w 1065847"/>
              <a:gd name="connsiteY408" fmla="*/ 1014413 h 1023556"/>
              <a:gd name="connsiteX409" fmla="*/ 260604 w 1065847"/>
              <a:gd name="connsiteY409" fmla="*/ 1015555 h 1023556"/>
              <a:gd name="connsiteX410" fmla="*/ 256604 w 1065847"/>
              <a:gd name="connsiteY410" fmla="*/ 1016127 h 1023556"/>
              <a:gd name="connsiteX411" fmla="*/ 251460 w 1065847"/>
              <a:gd name="connsiteY411" fmla="*/ 1018413 h 1023556"/>
              <a:gd name="connsiteX412" fmla="*/ 249746 w 1065847"/>
              <a:gd name="connsiteY412" fmla="*/ 1018413 h 1023556"/>
              <a:gd name="connsiteX413" fmla="*/ 246317 w 1065847"/>
              <a:gd name="connsiteY413" fmla="*/ 1012698 h 1023556"/>
              <a:gd name="connsiteX414" fmla="*/ 243459 w 1065847"/>
              <a:gd name="connsiteY414" fmla="*/ 1011555 h 1023556"/>
              <a:gd name="connsiteX415" fmla="*/ 237744 w 1065847"/>
              <a:gd name="connsiteY415" fmla="*/ 1010983 h 1023556"/>
              <a:gd name="connsiteX416" fmla="*/ 237172 w 1065847"/>
              <a:gd name="connsiteY416" fmla="*/ 1005269 h 1023556"/>
              <a:gd name="connsiteX417" fmla="*/ 234315 w 1065847"/>
              <a:gd name="connsiteY417" fmla="*/ 1005269 h 1023556"/>
              <a:gd name="connsiteX418" fmla="*/ 233743 w 1065847"/>
              <a:gd name="connsiteY418" fmla="*/ 1004126 h 1023556"/>
              <a:gd name="connsiteX419" fmla="*/ 233172 w 1065847"/>
              <a:gd name="connsiteY419" fmla="*/ 996124 h 1023556"/>
              <a:gd name="connsiteX420" fmla="*/ 232029 w 1065847"/>
              <a:gd name="connsiteY420" fmla="*/ 994410 h 1023556"/>
              <a:gd name="connsiteX421" fmla="*/ 227457 w 1065847"/>
              <a:gd name="connsiteY421" fmla="*/ 988695 h 1023556"/>
              <a:gd name="connsiteX422" fmla="*/ 226314 w 1065847"/>
              <a:gd name="connsiteY422" fmla="*/ 986409 h 1023556"/>
              <a:gd name="connsiteX423" fmla="*/ 227457 w 1065847"/>
              <a:gd name="connsiteY423" fmla="*/ 973264 h 1023556"/>
              <a:gd name="connsiteX424" fmla="*/ 228029 w 1065847"/>
              <a:gd name="connsiteY424" fmla="*/ 970407 h 1023556"/>
              <a:gd name="connsiteX425" fmla="*/ 226314 w 1065847"/>
              <a:gd name="connsiteY425" fmla="*/ 968121 h 1023556"/>
              <a:gd name="connsiteX426" fmla="*/ 223457 w 1065847"/>
              <a:gd name="connsiteY426" fmla="*/ 966406 h 1023556"/>
              <a:gd name="connsiteX427" fmla="*/ 220028 w 1065847"/>
              <a:gd name="connsiteY427" fmla="*/ 966406 h 1023556"/>
              <a:gd name="connsiteX428" fmla="*/ 216599 w 1065847"/>
              <a:gd name="connsiteY428" fmla="*/ 965835 h 1023556"/>
              <a:gd name="connsiteX429" fmla="*/ 213170 w 1065847"/>
              <a:gd name="connsiteY429" fmla="*/ 963549 h 1023556"/>
              <a:gd name="connsiteX430" fmla="*/ 210884 w 1065847"/>
              <a:gd name="connsiteY430" fmla="*/ 962978 h 1023556"/>
              <a:gd name="connsiteX431" fmla="*/ 208597 w 1065847"/>
              <a:gd name="connsiteY431" fmla="*/ 963549 h 1023556"/>
              <a:gd name="connsiteX432" fmla="*/ 204597 w 1065847"/>
              <a:gd name="connsiteY432" fmla="*/ 964692 h 1023556"/>
              <a:gd name="connsiteX433" fmla="*/ 203454 w 1065847"/>
              <a:gd name="connsiteY433" fmla="*/ 965835 h 1023556"/>
              <a:gd name="connsiteX434" fmla="*/ 200025 w 1065847"/>
              <a:gd name="connsiteY434" fmla="*/ 969264 h 1023556"/>
              <a:gd name="connsiteX435" fmla="*/ 197739 w 1065847"/>
              <a:gd name="connsiteY435" fmla="*/ 973836 h 1023556"/>
              <a:gd name="connsiteX436" fmla="*/ 196025 w 1065847"/>
              <a:gd name="connsiteY436" fmla="*/ 972122 h 1023556"/>
              <a:gd name="connsiteX437" fmla="*/ 170307 w 1065847"/>
              <a:gd name="connsiteY437" fmla="*/ 941261 h 1023556"/>
              <a:gd name="connsiteX438" fmla="*/ 155448 w 1065847"/>
              <a:gd name="connsiteY438" fmla="*/ 935546 h 1023556"/>
              <a:gd name="connsiteX439" fmla="*/ 130874 w 1065847"/>
              <a:gd name="connsiteY439" fmla="*/ 938403 h 1023556"/>
              <a:gd name="connsiteX440" fmla="*/ 92583 w 1065847"/>
              <a:gd name="connsiteY440" fmla="*/ 944118 h 1023556"/>
              <a:gd name="connsiteX441" fmla="*/ 78296 w 1065847"/>
              <a:gd name="connsiteY441" fmla="*/ 950405 h 1023556"/>
              <a:gd name="connsiteX442" fmla="*/ 68008 w 1065847"/>
              <a:gd name="connsiteY442" fmla="*/ 950405 h 1023556"/>
              <a:gd name="connsiteX443" fmla="*/ 63437 w 1065847"/>
              <a:gd name="connsiteY443" fmla="*/ 942404 h 1023556"/>
              <a:gd name="connsiteX444" fmla="*/ 67437 w 1065847"/>
              <a:gd name="connsiteY444" fmla="*/ 921258 h 1023556"/>
              <a:gd name="connsiteX445" fmla="*/ 66294 w 1065847"/>
              <a:gd name="connsiteY445" fmla="*/ 901255 h 1023556"/>
              <a:gd name="connsiteX446" fmla="*/ 58864 w 1065847"/>
              <a:gd name="connsiteY446" fmla="*/ 894969 h 1023556"/>
              <a:gd name="connsiteX447" fmla="*/ 42291 w 1065847"/>
              <a:gd name="connsiteY447" fmla="*/ 894397 h 1023556"/>
              <a:gd name="connsiteX448" fmla="*/ 21146 w 1065847"/>
              <a:gd name="connsiteY448" fmla="*/ 888682 h 1023556"/>
              <a:gd name="connsiteX449" fmla="*/ 4572 w 1065847"/>
              <a:gd name="connsiteY449" fmla="*/ 870395 h 1023556"/>
              <a:gd name="connsiteX450" fmla="*/ 0 w 1065847"/>
              <a:gd name="connsiteY450" fmla="*/ 864680 h 1023556"/>
              <a:gd name="connsiteX451" fmla="*/ 4000 w 1065847"/>
              <a:gd name="connsiteY451" fmla="*/ 852678 h 1023556"/>
              <a:gd name="connsiteX452" fmla="*/ 16002 w 1065847"/>
              <a:gd name="connsiteY452" fmla="*/ 840677 h 1023556"/>
              <a:gd name="connsiteX453" fmla="*/ 20003 w 1065847"/>
              <a:gd name="connsiteY453" fmla="*/ 820674 h 1023556"/>
              <a:gd name="connsiteX454" fmla="*/ 20003 w 1065847"/>
              <a:gd name="connsiteY454" fmla="*/ 808101 h 1023556"/>
              <a:gd name="connsiteX455" fmla="*/ 25717 w 1065847"/>
              <a:gd name="connsiteY455" fmla="*/ 790385 h 1023556"/>
              <a:gd name="connsiteX456" fmla="*/ 28004 w 1065847"/>
              <a:gd name="connsiteY456" fmla="*/ 782955 h 1023556"/>
              <a:gd name="connsiteX457" fmla="*/ 30289 w 1065847"/>
              <a:gd name="connsiteY457" fmla="*/ 780669 h 1023556"/>
              <a:gd name="connsiteX458" fmla="*/ 31433 w 1065847"/>
              <a:gd name="connsiteY458" fmla="*/ 777812 h 1023556"/>
              <a:gd name="connsiteX459" fmla="*/ 32575 w 1065847"/>
              <a:gd name="connsiteY459" fmla="*/ 772668 h 1023556"/>
              <a:gd name="connsiteX460" fmla="*/ 33147 w 1065847"/>
              <a:gd name="connsiteY460" fmla="*/ 768096 h 1023556"/>
              <a:gd name="connsiteX461" fmla="*/ 36576 w 1065847"/>
              <a:gd name="connsiteY461" fmla="*/ 763524 h 1023556"/>
              <a:gd name="connsiteX462" fmla="*/ 39433 w 1065847"/>
              <a:gd name="connsiteY462" fmla="*/ 761238 h 1023556"/>
              <a:gd name="connsiteX463" fmla="*/ 42863 w 1065847"/>
              <a:gd name="connsiteY463" fmla="*/ 760095 h 1023556"/>
              <a:gd name="connsiteX464" fmla="*/ 45149 w 1065847"/>
              <a:gd name="connsiteY464" fmla="*/ 760095 h 1023556"/>
              <a:gd name="connsiteX465" fmla="*/ 46292 w 1065847"/>
              <a:gd name="connsiteY465" fmla="*/ 760666 h 1023556"/>
              <a:gd name="connsiteX466" fmla="*/ 49149 w 1065847"/>
              <a:gd name="connsiteY466" fmla="*/ 759523 h 1023556"/>
              <a:gd name="connsiteX467" fmla="*/ 51435 w 1065847"/>
              <a:gd name="connsiteY467" fmla="*/ 758380 h 1023556"/>
              <a:gd name="connsiteX468" fmla="*/ 54292 w 1065847"/>
              <a:gd name="connsiteY468" fmla="*/ 756095 h 1023556"/>
              <a:gd name="connsiteX469" fmla="*/ 58864 w 1065847"/>
              <a:gd name="connsiteY469" fmla="*/ 753808 h 1023556"/>
              <a:gd name="connsiteX470" fmla="*/ 61150 w 1065847"/>
              <a:gd name="connsiteY470" fmla="*/ 751522 h 1023556"/>
              <a:gd name="connsiteX471" fmla="*/ 62865 w 1065847"/>
              <a:gd name="connsiteY471" fmla="*/ 750380 h 1023556"/>
              <a:gd name="connsiteX472" fmla="*/ 66294 w 1065847"/>
              <a:gd name="connsiteY472" fmla="*/ 748094 h 1023556"/>
              <a:gd name="connsiteX473" fmla="*/ 68580 w 1065847"/>
              <a:gd name="connsiteY473" fmla="*/ 748665 h 1023556"/>
              <a:gd name="connsiteX474" fmla="*/ 69723 w 1065847"/>
              <a:gd name="connsiteY474" fmla="*/ 749237 h 1023556"/>
              <a:gd name="connsiteX475" fmla="*/ 73724 w 1065847"/>
              <a:gd name="connsiteY475" fmla="*/ 751522 h 1023556"/>
              <a:gd name="connsiteX476" fmla="*/ 82296 w 1065847"/>
              <a:gd name="connsiteY476" fmla="*/ 752094 h 1023556"/>
              <a:gd name="connsiteX477" fmla="*/ 87439 w 1065847"/>
              <a:gd name="connsiteY477" fmla="*/ 752094 h 1023556"/>
              <a:gd name="connsiteX478" fmla="*/ 93154 w 1065847"/>
              <a:gd name="connsiteY478" fmla="*/ 751522 h 1023556"/>
              <a:gd name="connsiteX479" fmla="*/ 100584 w 1065847"/>
              <a:gd name="connsiteY479" fmla="*/ 747522 h 1023556"/>
              <a:gd name="connsiteX480" fmla="*/ 105156 w 1065847"/>
              <a:gd name="connsiteY480" fmla="*/ 745236 h 1023556"/>
              <a:gd name="connsiteX481" fmla="*/ 109728 w 1065847"/>
              <a:gd name="connsiteY481" fmla="*/ 746951 h 1023556"/>
              <a:gd name="connsiteX482" fmla="*/ 112014 w 1065847"/>
              <a:gd name="connsiteY482" fmla="*/ 747522 h 1023556"/>
              <a:gd name="connsiteX483" fmla="*/ 114871 w 1065847"/>
              <a:gd name="connsiteY483" fmla="*/ 747522 h 1023556"/>
              <a:gd name="connsiteX484" fmla="*/ 114871 w 1065847"/>
              <a:gd name="connsiteY484" fmla="*/ 744093 h 1023556"/>
              <a:gd name="connsiteX485" fmla="*/ 114871 w 1065847"/>
              <a:gd name="connsiteY485" fmla="*/ 739521 h 1023556"/>
              <a:gd name="connsiteX486" fmla="*/ 124016 w 1065847"/>
              <a:gd name="connsiteY486" fmla="*/ 716089 h 1023556"/>
              <a:gd name="connsiteX487" fmla="*/ 120015 w 1065847"/>
              <a:gd name="connsiteY487" fmla="*/ 709803 h 1023556"/>
              <a:gd name="connsiteX488" fmla="*/ 108013 w 1065847"/>
              <a:gd name="connsiteY488" fmla="*/ 701230 h 1023556"/>
              <a:gd name="connsiteX489" fmla="*/ 104013 w 1065847"/>
              <a:gd name="connsiteY489" fmla="*/ 690944 h 1023556"/>
              <a:gd name="connsiteX490" fmla="*/ 101155 w 1065847"/>
              <a:gd name="connsiteY490" fmla="*/ 657225 h 1023556"/>
              <a:gd name="connsiteX491" fmla="*/ 81725 w 1065847"/>
              <a:gd name="connsiteY491" fmla="*/ 634365 h 1023556"/>
              <a:gd name="connsiteX492" fmla="*/ 61722 w 1065847"/>
              <a:gd name="connsiteY492" fmla="*/ 614934 h 1023556"/>
              <a:gd name="connsiteX493" fmla="*/ 56579 w 1065847"/>
              <a:gd name="connsiteY493" fmla="*/ 592074 h 1023556"/>
              <a:gd name="connsiteX494" fmla="*/ 61722 w 1065847"/>
              <a:gd name="connsiteY494" fmla="*/ 529780 h 1023556"/>
              <a:gd name="connsiteX495" fmla="*/ 112585 w 1065847"/>
              <a:gd name="connsiteY495" fmla="*/ 438912 h 1023556"/>
              <a:gd name="connsiteX496" fmla="*/ 124587 w 1065847"/>
              <a:gd name="connsiteY496" fmla="*/ 418910 h 1023556"/>
              <a:gd name="connsiteX497" fmla="*/ 151447 w 1065847"/>
              <a:gd name="connsiteY497" fmla="*/ 385191 h 1023556"/>
              <a:gd name="connsiteX498" fmla="*/ 157734 w 1065847"/>
              <a:gd name="connsiteY498" fmla="*/ 369189 h 1023556"/>
              <a:gd name="connsiteX499" fmla="*/ 169735 w 1065847"/>
              <a:gd name="connsiteY499" fmla="*/ 365760 h 1023556"/>
              <a:gd name="connsiteX500" fmla="*/ 212026 w 1065847"/>
              <a:gd name="connsiteY500" fmla="*/ 377190 h 1023556"/>
              <a:gd name="connsiteX501" fmla="*/ 222313 w 1065847"/>
              <a:gd name="connsiteY501" fmla="*/ 370904 h 1023556"/>
              <a:gd name="connsiteX502" fmla="*/ 229743 w 1065847"/>
              <a:gd name="connsiteY502" fmla="*/ 357759 h 1023556"/>
              <a:gd name="connsiteX503" fmla="*/ 238316 w 1065847"/>
              <a:gd name="connsiteY503" fmla="*/ 346329 h 1023556"/>
              <a:gd name="connsiteX504" fmla="*/ 238316 w 1065847"/>
              <a:gd name="connsiteY504" fmla="*/ 324040 h 1023556"/>
              <a:gd name="connsiteX505" fmla="*/ 231458 w 1065847"/>
              <a:gd name="connsiteY505" fmla="*/ 304038 h 1023556"/>
              <a:gd name="connsiteX506" fmla="*/ 219456 w 1065847"/>
              <a:gd name="connsiteY506" fmla="*/ 262890 h 1023556"/>
              <a:gd name="connsiteX507" fmla="*/ 202883 w 1065847"/>
              <a:gd name="connsiteY507" fmla="*/ 240602 h 1023556"/>
              <a:gd name="connsiteX508" fmla="*/ 182309 w 1065847"/>
              <a:gd name="connsiteY508" fmla="*/ 207454 h 1023556"/>
              <a:gd name="connsiteX509" fmla="*/ 188595 w 1065847"/>
              <a:gd name="connsiteY509" fmla="*/ 189166 h 1023556"/>
              <a:gd name="connsiteX510" fmla="*/ 220028 w 1065847"/>
              <a:gd name="connsiteY510" fmla="*/ 148590 h 1023556"/>
              <a:gd name="connsiteX511" fmla="*/ 230314 w 1065847"/>
              <a:gd name="connsiteY511" fmla="*/ 130873 h 1023556"/>
              <a:gd name="connsiteX512" fmla="*/ 253746 w 1065847"/>
              <a:gd name="connsiteY512" fmla="*/ 60007 h 1023556"/>
              <a:gd name="connsiteX513" fmla="*/ 263462 w 1065847"/>
              <a:gd name="connsiteY513" fmla="*/ 16573 h 1023556"/>
              <a:gd name="connsiteX514" fmla="*/ 269176 w 1065847"/>
              <a:gd name="connsiteY514" fmla="*/ 16573 h 1023556"/>
              <a:gd name="connsiteX515" fmla="*/ 275463 w 1065847"/>
              <a:gd name="connsiteY515" fmla="*/ 16573 h 1023556"/>
              <a:gd name="connsiteX516" fmla="*/ 281178 w 1065847"/>
              <a:gd name="connsiteY516" fmla="*/ 16573 h 1023556"/>
              <a:gd name="connsiteX517" fmla="*/ 287464 w 1065847"/>
              <a:gd name="connsiteY517" fmla="*/ 16573 h 1023556"/>
              <a:gd name="connsiteX518" fmla="*/ 293751 w 1065847"/>
              <a:gd name="connsiteY518" fmla="*/ 16573 h 1023556"/>
              <a:gd name="connsiteX519" fmla="*/ 300038 w 1065847"/>
              <a:gd name="connsiteY519" fmla="*/ 16573 h 1023556"/>
              <a:gd name="connsiteX520" fmla="*/ 305753 w 1065847"/>
              <a:gd name="connsiteY520" fmla="*/ 16573 h 1023556"/>
              <a:gd name="connsiteX521" fmla="*/ 312039 w 1065847"/>
              <a:gd name="connsiteY521" fmla="*/ 16573 h 1023556"/>
              <a:gd name="connsiteX522" fmla="*/ 317754 w 1065847"/>
              <a:gd name="connsiteY522" fmla="*/ 16573 h 1023556"/>
              <a:gd name="connsiteX523" fmla="*/ 324041 w 1065847"/>
              <a:gd name="connsiteY523" fmla="*/ 16573 h 1023556"/>
              <a:gd name="connsiteX524" fmla="*/ 330327 w 1065847"/>
              <a:gd name="connsiteY524" fmla="*/ 16573 h 1023556"/>
              <a:gd name="connsiteX525" fmla="*/ 336613 w 1065847"/>
              <a:gd name="connsiteY525" fmla="*/ 16573 h 1023556"/>
              <a:gd name="connsiteX526" fmla="*/ 342329 w 1065847"/>
              <a:gd name="connsiteY526" fmla="*/ 16573 h 1023556"/>
              <a:gd name="connsiteX527" fmla="*/ 348615 w 1065847"/>
              <a:gd name="connsiteY527" fmla="*/ 16573 h 1023556"/>
              <a:gd name="connsiteX528" fmla="*/ 354330 w 1065847"/>
              <a:gd name="connsiteY528" fmla="*/ 16573 h 1023556"/>
              <a:gd name="connsiteX529" fmla="*/ 360617 w 1065847"/>
              <a:gd name="connsiteY529" fmla="*/ 16573 h 1023556"/>
              <a:gd name="connsiteX530" fmla="*/ 366903 w 1065847"/>
              <a:gd name="connsiteY530" fmla="*/ 16573 h 1023556"/>
              <a:gd name="connsiteX531" fmla="*/ 368617 w 1065847"/>
              <a:gd name="connsiteY531" fmla="*/ 16573 h 1023556"/>
              <a:gd name="connsiteX532" fmla="*/ 370332 w 1065847"/>
              <a:gd name="connsiteY532" fmla="*/ 16002 h 1023556"/>
              <a:gd name="connsiteX533" fmla="*/ 376047 w 1065847"/>
              <a:gd name="connsiteY533" fmla="*/ 16002 h 1023556"/>
              <a:gd name="connsiteX534" fmla="*/ 382334 w 1065847"/>
              <a:gd name="connsiteY534" fmla="*/ 16002 h 1023556"/>
              <a:gd name="connsiteX535" fmla="*/ 388620 w 1065847"/>
              <a:gd name="connsiteY535" fmla="*/ 16573 h 1023556"/>
              <a:gd name="connsiteX536" fmla="*/ 394335 w 1065847"/>
              <a:gd name="connsiteY536" fmla="*/ 16573 h 1023556"/>
              <a:gd name="connsiteX537" fmla="*/ 400621 w 1065847"/>
              <a:gd name="connsiteY537" fmla="*/ 16573 h 1023556"/>
              <a:gd name="connsiteX538" fmla="*/ 406908 w 1065847"/>
              <a:gd name="connsiteY538" fmla="*/ 16573 h 1023556"/>
              <a:gd name="connsiteX539" fmla="*/ 412623 w 1065847"/>
              <a:gd name="connsiteY539" fmla="*/ 16573 h 1023556"/>
              <a:gd name="connsiteX540" fmla="*/ 418909 w 1065847"/>
              <a:gd name="connsiteY540" fmla="*/ 16573 h 1023556"/>
              <a:gd name="connsiteX541" fmla="*/ 425196 w 1065847"/>
              <a:gd name="connsiteY541" fmla="*/ 16573 h 1023556"/>
              <a:gd name="connsiteX542" fmla="*/ 430911 w 1065847"/>
              <a:gd name="connsiteY542" fmla="*/ 17145 h 1023556"/>
              <a:gd name="connsiteX543" fmla="*/ 437197 w 1065847"/>
              <a:gd name="connsiteY543" fmla="*/ 17145 h 1023556"/>
              <a:gd name="connsiteX544" fmla="*/ 443484 w 1065847"/>
              <a:gd name="connsiteY544" fmla="*/ 17145 h 1023556"/>
              <a:gd name="connsiteX545" fmla="*/ 449199 w 1065847"/>
              <a:gd name="connsiteY545" fmla="*/ 17145 h 1023556"/>
              <a:gd name="connsiteX546" fmla="*/ 455485 w 1065847"/>
              <a:gd name="connsiteY546" fmla="*/ 17145 h 1023556"/>
              <a:gd name="connsiteX547" fmla="*/ 461200 w 1065847"/>
              <a:gd name="connsiteY547" fmla="*/ 17145 h 1023556"/>
              <a:gd name="connsiteX548" fmla="*/ 467487 w 1065847"/>
              <a:gd name="connsiteY548" fmla="*/ 17145 h 1023556"/>
              <a:gd name="connsiteX549" fmla="*/ 473774 w 1065847"/>
              <a:gd name="connsiteY549" fmla="*/ 17716 h 1023556"/>
              <a:gd name="connsiteX550" fmla="*/ 480060 w 1065847"/>
              <a:gd name="connsiteY550" fmla="*/ 17716 h 1023556"/>
              <a:gd name="connsiteX551" fmla="*/ 484632 w 1065847"/>
              <a:gd name="connsiteY551" fmla="*/ 17716 h 1023556"/>
              <a:gd name="connsiteX552" fmla="*/ 485775 w 1065847"/>
              <a:gd name="connsiteY552" fmla="*/ 17716 h 1023556"/>
              <a:gd name="connsiteX553" fmla="*/ 492062 w 1065847"/>
              <a:gd name="connsiteY553" fmla="*/ 17716 h 1023556"/>
              <a:gd name="connsiteX554" fmla="*/ 498348 w 1065847"/>
              <a:gd name="connsiteY554" fmla="*/ 17716 h 1023556"/>
              <a:gd name="connsiteX555" fmla="*/ 502349 w 1065847"/>
              <a:gd name="connsiteY555" fmla="*/ 17716 h 1023556"/>
              <a:gd name="connsiteX556" fmla="*/ 504063 w 1065847"/>
              <a:gd name="connsiteY556" fmla="*/ 17716 h 1023556"/>
              <a:gd name="connsiteX557" fmla="*/ 510350 w 1065847"/>
              <a:gd name="connsiteY557" fmla="*/ 17716 h 1023556"/>
              <a:gd name="connsiteX558" fmla="*/ 516636 w 1065847"/>
              <a:gd name="connsiteY558" fmla="*/ 18288 h 1023556"/>
              <a:gd name="connsiteX559" fmla="*/ 522351 w 1065847"/>
              <a:gd name="connsiteY559" fmla="*/ 18288 h 1023556"/>
              <a:gd name="connsiteX560" fmla="*/ 528638 w 1065847"/>
              <a:gd name="connsiteY560" fmla="*/ 18288 h 1023556"/>
              <a:gd name="connsiteX561" fmla="*/ 534353 w 1065847"/>
              <a:gd name="connsiteY561" fmla="*/ 18288 h 1023556"/>
              <a:gd name="connsiteX562" fmla="*/ 538925 w 1065847"/>
              <a:gd name="connsiteY562" fmla="*/ 18288 h 1023556"/>
              <a:gd name="connsiteX563" fmla="*/ 540639 w 1065847"/>
              <a:gd name="connsiteY563" fmla="*/ 18288 h 1023556"/>
              <a:gd name="connsiteX564" fmla="*/ 540639 w 1065847"/>
              <a:gd name="connsiteY564" fmla="*/ 13716 h 1023556"/>
              <a:gd name="connsiteX565" fmla="*/ 587502 w 1065847"/>
              <a:gd name="connsiteY565" fmla="*/ 0 h 1023556"/>
              <a:gd name="connsiteX566" fmla="*/ 592646 w 1065847"/>
              <a:gd name="connsiteY566" fmla="*/ 18288 h 1023556"/>
              <a:gd name="connsiteX567" fmla="*/ 592646 w 1065847"/>
              <a:gd name="connsiteY567" fmla="*/ 18288 h 102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1065847" h="1023556">
                <a:moveTo>
                  <a:pt x="592646" y="18288"/>
                </a:moveTo>
                <a:lnTo>
                  <a:pt x="629793" y="19431"/>
                </a:lnTo>
                <a:lnTo>
                  <a:pt x="640651" y="22288"/>
                </a:lnTo>
                <a:lnTo>
                  <a:pt x="646367" y="27432"/>
                </a:lnTo>
                <a:lnTo>
                  <a:pt x="656654" y="66865"/>
                </a:lnTo>
                <a:lnTo>
                  <a:pt x="674942" y="121158"/>
                </a:lnTo>
                <a:lnTo>
                  <a:pt x="662940" y="140018"/>
                </a:lnTo>
                <a:lnTo>
                  <a:pt x="638366" y="180022"/>
                </a:lnTo>
                <a:lnTo>
                  <a:pt x="616649" y="197168"/>
                </a:lnTo>
                <a:lnTo>
                  <a:pt x="590359" y="196596"/>
                </a:lnTo>
                <a:lnTo>
                  <a:pt x="537782" y="210312"/>
                </a:lnTo>
                <a:lnTo>
                  <a:pt x="522922" y="212027"/>
                </a:lnTo>
                <a:lnTo>
                  <a:pt x="514350" y="241173"/>
                </a:lnTo>
                <a:lnTo>
                  <a:pt x="502349" y="269177"/>
                </a:lnTo>
                <a:lnTo>
                  <a:pt x="504063" y="283464"/>
                </a:lnTo>
                <a:lnTo>
                  <a:pt x="506921" y="295465"/>
                </a:lnTo>
                <a:lnTo>
                  <a:pt x="500063" y="304038"/>
                </a:lnTo>
                <a:lnTo>
                  <a:pt x="497776" y="327470"/>
                </a:lnTo>
                <a:lnTo>
                  <a:pt x="483489" y="338899"/>
                </a:lnTo>
                <a:lnTo>
                  <a:pt x="482917" y="348044"/>
                </a:lnTo>
                <a:lnTo>
                  <a:pt x="534924" y="379476"/>
                </a:lnTo>
                <a:lnTo>
                  <a:pt x="593217" y="413766"/>
                </a:lnTo>
                <a:lnTo>
                  <a:pt x="612648" y="427482"/>
                </a:lnTo>
                <a:lnTo>
                  <a:pt x="634937" y="454914"/>
                </a:lnTo>
                <a:lnTo>
                  <a:pt x="640080" y="464058"/>
                </a:lnTo>
                <a:lnTo>
                  <a:pt x="645224" y="472630"/>
                </a:lnTo>
                <a:lnTo>
                  <a:pt x="642366" y="502920"/>
                </a:lnTo>
                <a:lnTo>
                  <a:pt x="642366" y="532638"/>
                </a:lnTo>
                <a:lnTo>
                  <a:pt x="666369" y="544068"/>
                </a:lnTo>
                <a:lnTo>
                  <a:pt x="692086" y="547497"/>
                </a:lnTo>
                <a:lnTo>
                  <a:pt x="743522" y="538924"/>
                </a:lnTo>
                <a:lnTo>
                  <a:pt x="758952" y="539496"/>
                </a:lnTo>
                <a:lnTo>
                  <a:pt x="762952" y="553212"/>
                </a:lnTo>
                <a:lnTo>
                  <a:pt x="758952" y="570929"/>
                </a:lnTo>
                <a:lnTo>
                  <a:pt x="749808" y="579501"/>
                </a:lnTo>
                <a:lnTo>
                  <a:pt x="749236" y="588645"/>
                </a:lnTo>
                <a:lnTo>
                  <a:pt x="757809" y="604647"/>
                </a:lnTo>
                <a:lnTo>
                  <a:pt x="750951" y="633794"/>
                </a:lnTo>
                <a:lnTo>
                  <a:pt x="751523" y="653224"/>
                </a:lnTo>
                <a:lnTo>
                  <a:pt x="765810" y="655511"/>
                </a:lnTo>
                <a:lnTo>
                  <a:pt x="778383" y="656654"/>
                </a:lnTo>
                <a:lnTo>
                  <a:pt x="787527" y="654939"/>
                </a:lnTo>
                <a:lnTo>
                  <a:pt x="800100" y="657225"/>
                </a:lnTo>
                <a:lnTo>
                  <a:pt x="817245" y="653796"/>
                </a:lnTo>
                <a:lnTo>
                  <a:pt x="822389" y="655511"/>
                </a:lnTo>
                <a:lnTo>
                  <a:pt x="824103" y="657225"/>
                </a:lnTo>
                <a:lnTo>
                  <a:pt x="845249" y="666940"/>
                </a:lnTo>
                <a:lnTo>
                  <a:pt x="853250" y="666940"/>
                </a:lnTo>
                <a:lnTo>
                  <a:pt x="862393" y="661797"/>
                </a:lnTo>
                <a:lnTo>
                  <a:pt x="892111" y="642366"/>
                </a:lnTo>
                <a:lnTo>
                  <a:pt x="910971" y="629222"/>
                </a:lnTo>
                <a:lnTo>
                  <a:pt x="913257" y="625221"/>
                </a:lnTo>
                <a:lnTo>
                  <a:pt x="922401" y="611505"/>
                </a:lnTo>
                <a:lnTo>
                  <a:pt x="924116" y="606933"/>
                </a:lnTo>
                <a:lnTo>
                  <a:pt x="926401" y="599504"/>
                </a:lnTo>
                <a:lnTo>
                  <a:pt x="930974" y="593788"/>
                </a:lnTo>
                <a:lnTo>
                  <a:pt x="937260" y="586930"/>
                </a:lnTo>
                <a:lnTo>
                  <a:pt x="938975" y="583502"/>
                </a:lnTo>
                <a:lnTo>
                  <a:pt x="945261" y="572643"/>
                </a:lnTo>
                <a:lnTo>
                  <a:pt x="958406" y="568643"/>
                </a:lnTo>
                <a:lnTo>
                  <a:pt x="992695" y="555498"/>
                </a:lnTo>
                <a:lnTo>
                  <a:pt x="1011555" y="550355"/>
                </a:lnTo>
                <a:lnTo>
                  <a:pt x="1020699" y="554355"/>
                </a:lnTo>
                <a:lnTo>
                  <a:pt x="1036130" y="584073"/>
                </a:lnTo>
                <a:lnTo>
                  <a:pt x="1046988" y="631507"/>
                </a:lnTo>
                <a:lnTo>
                  <a:pt x="1064705" y="666369"/>
                </a:lnTo>
                <a:lnTo>
                  <a:pt x="1062990" y="698373"/>
                </a:lnTo>
                <a:lnTo>
                  <a:pt x="1061276" y="699516"/>
                </a:lnTo>
                <a:lnTo>
                  <a:pt x="1060133" y="700659"/>
                </a:lnTo>
                <a:lnTo>
                  <a:pt x="1058990" y="701802"/>
                </a:lnTo>
                <a:lnTo>
                  <a:pt x="1057847" y="702945"/>
                </a:lnTo>
                <a:lnTo>
                  <a:pt x="1056703" y="704088"/>
                </a:lnTo>
                <a:lnTo>
                  <a:pt x="1056132" y="705803"/>
                </a:lnTo>
                <a:lnTo>
                  <a:pt x="1056703" y="708088"/>
                </a:lnTo>
                <a:lnTo>
                  <a:pt x="1058418" y="708088"/>
                </a:lnTo>
                <a:lnTo>
                  <a:pt x="1060133" y="706946"/>
                </a:lnTo>
                <a:lnTo>
                  <a:pt x="1061847" y="706374"/>
                </a:lnTo>
                <a:lnTo>
                  <a:pt x="1062990" y="705231"/>
                </a:lnTo>
                <a:lnTo>
                  <a:pt x="1064705" y="705231"/>
                </a:lnTo>
                <a:lnTo>
                  <a:pt x="1065848" y="706374"/>
                </a:lnTo>
                <a:lnTo>
                  <a:pt x="1065276" y="708660"/>
                </a:lnTo>
                <a:lnTo>
                  <a:pt x="1064133" y="709803"/>
                </a:lnTo>
                <a:lnTo>
                  <a:pt x="1062990" y="710946"/>
                </a:lnTo>
                <a:lnTo>
                  <a:pt x="1061847" y="712089"/>
                </a:lnTo>
                <a:lnTo>
                  <a:pt x="1059561" y="712661"/>
                </a:lnTo>
                <a:lnTo>
                  <a:pt x="1058418" y="713804"/>
                </a:lnTo>
                <a:lnTo>
                  <a:pt x="1057847" y="715518"/>
                </a:lnTo>
                <a:lnTo>
                  <a:pt x="1057847" y="717232"/>
                </a:lnTo>
                <a:lnTo>
                  <a:pt x="1056703" y="718947"/>
                </a:lnTo>
                <a:lnTo>
                  <a:pt x="1055560" y="720090"/>
                </a:lnTo>
                <a:lnTo>
                  <a:pt x="1053846" y="720090"/>
                </a:lnTo>
                <a:lnTo>
                  <a:pt x="1051560" y="720090"/>
                </a:lnTo>
                <a:lnTo>
                  <a:pt x="1050417" y="720090"/>
                </a:lnTo>
                <a:lnTo>
                  <a:pt x="1048702" y="720090"/>
                </a:lnTo>
                <a:lnTo>
                  <a:pt x="1046988" y="720662"/>
                </a:lnTo>
                <a:lnTo>
                  <a:pt x="1045274" y="721233"/>
                </a:lnTo>
                <a:lnTo>
                  <a:pt x="1044131" y="722376"/>
                </a:lnTo>
                <a:lnTo>
                  <a:pt x="1042987" y="723519"/>
                </a:lnTo>
                <a:lnTo>
                  <a:pt x="1041844" y="724662"/>
                </a:lnTo>
                <a:lnTo>
                  <a:pt x="1040701" y="726377"/>
                </a:lnTo>
                <a:lnTo>
                  <a:pt x="1040130" y="728091"/>
                </a:lnTo>
                <a:lnTo>
                  <a:pt x="1038987" y="729234"/>
                </a:lnTo>
                <a:lnTo>
                  <a:pt x="1036701" y="729805"/>
                </a:lnTo>
                <a:lnTo>
                  <a:pt x="1034415" y="729805"/>
                </a:lnTo>
                <a:lnTo>
                  <a:pt x="1032701" y="730377"/>
                </a:lnTo>
                <a:lnTo>
                  <a:pt x="1030986" y="730948"/>
                </a:lnTo>
                <a:lnTo>
                  <a:pt x="1029272" y="731520"/>
                </a:lnTo>
                <a:lnTo>
                  <a:pt x="1027557" y="732091"/>
                </a:lnTo>
                <a:lnTo>
                  <a:pt x="1025843" y="733235"/>
                </a:lnTo>
                <a:lnTo>
                  <a:pt x="1024128" y="733806"/>
                </a:lnTo>
                <a:lnTo>
                  <a:pt x="1022985" y="734949"/>
                </a:lnTo>
                <a:lnTo>
                  <a:pt x="1021842" y="736092"/>
                </a:lnTo>
                <a:lnTo>
                  <a:pt x="1020699" y="737235"/>
                </a:lnTo>
                <a:lnTo>
                  <a:pt x="1019556" y="738378"/>
                </a:lnTo>
                <a:lnTo>
                  <a:pt x="1018413" y="740093"/>
                </a:lnTo>
                <a:lnTo>
                  <a:pt x="1017270" y="741236"/>
                </a:lnTo>
                <a:lnTo>
                  <a:pt x="1016699" y="742950"/>
                </a:lnTo>
                <a:lnTo>
                  <a:pt x="1016127" y="744664"/>
                </a:lnTo>
                <a:lnTo>
                  <a:pt x="1015556" y="746379"/>
                </a:lnTo>
                <a:lnTo>
                  <a:pt x="1014984" y="748094"/>
                </a:lnTo>
                <a:lnTo>
                  <a:pt x="1014412" y="749808"/>
                </a:lnTo>
                <a:lnTo>
                  <a:pt x="1013841" y="752094"/>
                </a:lnTo>
                <a:lnTo>
                  <a:pt x="1013269" y="753237"/>
                </a:lnTo>
                <a:lnTo>
                  <a:pt x="1012126" y="754952"/>
                </a:lnTo>
                <a:lnTo>
                  <a:pt x="1011555" y="756666"/>
                </a:lnTo>
                <a:lnTo>
                  <a:pt x="1010984" y="758380"/>
                </a:lnTo>
                <a:lnTo>
                  <a:pt x="1009841" y="760095"/>
                </a:lnTo>
                <a:lnTo>
                  <a:pt x="1009269" y="761238"/>
                </a:lnTo>
                <a:lnTo>
                  <a:pt x="1008126" y="762953"/>
                </a:lnTo>
                <a:lnTo>
                  <a:pt x="1006983" y="764096"/>
                </a:lnTo>
                <a:lnTo>
                  <a:pt x="1006411" y="765810"/>
                </a:lnTo>
                <a:lnTo>
                  <a:pt x="1005268" y="766953"/>
                </a:lnTo>
                <a:lnTo>
                  <a:pt x="1004126" y="768096"/>
                </a:lnTo>
                <a:lnTo>
                  <a:pt x="1002983" y="769239"/>
                </a:lnTo>
                <a:lnTo>
                  <a:pt x="1001840" y="770954"/>
                </a:lnTo>
                <a:lnTo>
                  <a:pt x="1000697" y="772097"/>
                </a:lnTo>
                <a:lnTo>
                  <a:pt x="999553" y="773239"/>
                </a:lnTo>
                <a:lnTo>
                  <a:pt x="998410" y="774382"/>
                </a:lnTo>
                <a:lnTo>
                  <a:pt x="997268" y="775526"/>
                </a:lnTo>
                <a:lnTo>
                  <a:pt x="995553" y="776669"/>
                </a:lnTo>
                <a:lnTo>
                  <a:pt x="993839" y="776669"/>
                </a:lnTo>
                <a:lnTo>
                  <a:pt x="991552" y="776669"/>
                </a:lnTo>
                <a:lnTo>
                  <a:pt x="989838" y="776097"/>
                </a:lnTo>
                <a:lnTo>
                  <a:pt x="987552" y="776097"/>
                </a:lnTo>
                <a:lnTo>
                  <a:pt x="985837" y="775526"/>
                </a:lnTo>
                <a:lnTo>
                  <a:pt x="984123" y="776669"/>
                </a:lnTo>
                <a:lnTo>
                  <a:pt x="982980" y="777812"/>
                </a:lnTo>
                <a:lnTo>
                  <a:pt x="981837" y="778955"/>
                </a:lnTo>
                <a:lnTo>
                  <a:pt x="980694" y="780669"/>
                </a:lnTo>
                <a:lnTo>
                  <a:pt x="980123" y="781812"/>
                </a:lnTo>
                <a:lnTo>
                  <a:pt x="978980" y="783527"/>
                </a:lnTo>
                <a:lnTo>
                  <a:pt x="978408" y="784670"/>
                </a:lnTo>
                <a:lnTo>
                  <a:pt x="976693" y="785813"/>
                </a:lnTo>
                <a:lnTo>
                  <a:pt x="974979" y="786384"/>
                </a:lnTo>
                <a:lnTo>
                  <a:pt x="973265" y="786955"/>
                </a:lnTo>
                <a:lnTo>
                  <a:pt x="970978" y="787527"/>
                </a:lnTo>
                <a:lnTo>
                  <a:pt x="969264" y="788098"/>
                </a:lnTo>
                <a:lnTo>
                  <a:pt x="968121" y="789241"/>
                </a:lnTo>
                <a:lnTo>
                  <a:pt x="967550" y="790385"/>
                </a:lnTo>
                <a:lnTo>
                  <a:pt x="966978" y="792099"/>
                </a:lnTo>
                <a:lnTo>
                  <a:pt x="967550" y="793813"/>
                </a:lnTo>
                <a:lnTo>
                  <a:pt x="967550" y="796099"/>
                </a:lnTo>
                <a:lnTo>
                  <a:pt x="968693" y="797243"/>
                </a:lnTo>
                <a:lnTo>
                  <a:pt x="969835" y="798957"/>
                </a:lnTo>
                <a:lnTo>
                  <a:pt x="970978" y="800100"/>
                </a:lnTo>
                <a:lnTo>
                  <a:pt x="972122" y="800672"/>
                </a:lnTo>
                <a:lnTo>
                  <a:pt x="973836" y="801243"/>
                </a:lnTo>
                <a:lnTo>
                  <a:pt x="976122" y="801814"/>
                </a:lnTo>
                <a:lnTo>
                  <a:pt x="977836" y="802957"/>
                </a:lnTo>
                <a:lnTo>
                  <a:pt x="978408" y="804101"/>
                </a:lnTo>
                <a:lnTo>
                  <a:pt x="977836" y="805815"/>
                </a:lnTo>
                <a:lnTo>
                  <a:pt x="976693" y="806958"/>
                </a:lnTo>
                <a:lnTo>
                  <a:pt x="975551" y="808101"/>
                </a:lnTo>
                <a:lnTo>
                  <a:pt x="974408" y="809244"/>
                </a:lnTo>
                <a:lnTo>
                  <a:pt x="972122" y="809815"/>
                </a:lnTo>
                <a:lnTo>
                  <a:pt x="970407" y="810387"/>
                </a:lnTo>
                <a:lnTo>
                  <a:pt x="968121" y="810387"/>
                </a:lnTo>
                <a:lnTo>
                  <a:pt x="965835" y="810387"/>
                </a:lnTo>
                <a:lnTo>
                  <a:pt x="964120" y="809815"/>
                </a:lnTo>
                <a:lnTo>
                  <a:pt x="961834" y="809244"/>
                </a:lnTo>
                <a:lnTo>
                  <a:pt x="959549" y="809244"/>
                </a:lnTo>
                <a:lnTo>
                  <a:pt x="958406" y="808672"/>
                </a:lnTo>
                <a:lnTo>
                  <a:pt x="956119" y="808101"/>
                </a:lnTo>
                <a:lnTo>
                  <a:pt x="954405" y="807530"/>
                </a:lnTo>
                <a:lnTo>
                  <a:pt x="952119" y="807530"/>
                </a:lnTo>
                <a:lnTo>
                  <a:pt x="950405" y="808101"/>
                </a:lnTo>
                <a:lnTo>
                  <a:pt x="948690" y="809244"/>
                </a:lnTo>
                <a:lnTo>
                  <a:pt x="947547" y="810387"/>
                </a:lnTo>
                <a:lnTo>
                  <a:pt x="946404" y="810958"/>
                </a:lnTo>
                <a:lnTo>
                  <a:pt x="945261" y="812102"/>
                </a:lnTo>
                <a:lnTo>
                  <a:pt x="943547" y="813245"/>
                </a:lnTo>
                <a:lnTo>
                  <a:pt x="942975" y="814959"/>
                </a:lnTo>
                <a:lnTo>
                  <a:pt x="941832" y="816673"/>
                </a:lnTo>
                <a:lnTo>
                  <a:pt x="941260" y="817816"/>
                </a:lnTo>
                <a:lnTo>
                  <a:pt x="941260" y="820103"/>
                </a:lnTo>
                <a:lnTo>
                  <a:pt x="940118" y="821817"/>
                </a:lnTo>
                <a:lnTo>
                  <a:pt x="938975" y="822960"/>
                </a:lnTo>
                <a:lnTo>
                  <a:pt x="937832" y="824103"/>
                </a:lnTo>
                <a:lnTo>
                  <a:pt x="936689" y="825246"/>
                </a:lnTo>
                <a:lnTo>
                  <a:pt x="936117" y="826961"/>
                </a:lnTo>
                <a:lnTo>
                  <a:pt x="935545" y="828675"/>
                </a:lnTo>
                <a:lnTo>
                  <a:pt x="935545" y="830961"/>
                </a:lnTo>
                <a:lnTo>
                  <a:pt x="936117" y="832676"/>
                </a:lnTo>
                <a:lnTo>
                  <a:pt x="937260" y="833819"/>
                </a:lnTo>
                <a:lnTo>
                  <a:pt x="938403" y="834962"/>
                </a:lnTo>
                <a:lnTo>
                  <a:pt x="939546" y="836105"/>
                </a:lnTo>
                <a:lnTo>
                  <a:pt x="940689" y="837247"/>
                </a:lnTo>
                <a:lnTo>
                  <a:pt x="941832" y="838390"/>
                </a:lnTo>
                <a:lnTo>
                  <a:pt x="943547" y="839533"/>
                </a:lnTo>
                <a:lnTo>
                  <a:pt x="944690" y="840677"/>
                </a:lnTo>
                <a:lnTo>
                  <a:pt x="945833" y="841820"/>
                </a:lnTo>
                <a:lnTo>
                  <a:pt x="946404" y="842963"/>
                </a:lnTo>
                <a:lnTo>
                  <a:pt x="948118" y="844677"/>
                </a:lnTo>
                <a:lnTo>
                  <a:pt x="948690" y="845820"/>
                </a:lnTo>
                <a:lnTo>
                  <a:pt x="949833" y="847535"/>
                </a:lnTo>
                <a:lnTo>
                  <a:pt x="950976" y="848678"/>
                </a:lnTo>
                <a:lnTo>
                  <a:pt x="951548" y="850392"/>
                </a:lnTo>
                <a:lnTo>
                  <a:pt x="952119" y="852106"/>
                </a:lnTo>
                <a:lnTo>
                  <a:pt x="952691" y="853821"/>
                </a:lnTo>
                <a:lnTo>
                  <a:pt x="953262" y="855536"/>
                </a:lnTo>
                <a:lnTo>
                  <a:pt x="953834" y="857822"/>
                </a:lnTo>
                <a:lnTo>
                  <a:pt x="954405" y="859536"/>
                </a:lnTo>
                <a:lnTo>
                  <a:pt x="954976" y="861251"/>
                </a:lnTo>
                <a:lnTo>
                  <a:pt x="955548" y="862965"/>
                </a:lnTo>
                <a:lnTo>
                  <a:pt x="956691" y="864108"/>
                </a:lnTo>
                <a:lnTo>
                  <a:pt x="957834" y="865822"/>
                </a:lnTo>
                <a:lnTo>
                  <a:pt x="958406" y="866965"/>
                </a:lnTo>
                <a:lnTo>
                  <a:pt x="959549" y="868108"/>
                </a:lnTo>
                <a:lnTo>
                  <a:pt x="961263" y="869823"/>
                </a:lnTo>
                <a:lnTo>
                  <a:pt x="961834" y="870966"/>
                </a:lnTo>
                <a:lnTo>
                  <a:pt x="962977" y="872109"/>
                </a:lnTo>
                <a:lnTo>
                  <a:pt x="964692" y="872680"/>
                </a:lnTo>
                <a:lnTo>
                  <a:pt x="966407" y="873823"/>
                </a:lnTo>
                <a:lnTo>
                  <a:pt x="967550" y="874395"/>
                </a:lnTo>
                <a:lnTo>
                  <a:pt x="969264" y="875538"/>
                </a:lnTo>
                <a:lnTo>
                  <a:pt x="970978" y="876681"/>
                </a:lnTo>
                <a:lnTo>
                  <a:pt x="972122" y="877253"/>
                </a:lnTo>
                <a:lnTo>
                  <a:pt x="973265" y="878396"/>
                </a:lnTo>
                <a:lnTo>
                  <a:pt x="974979" y="879538"/>
                </a:lnTo>
                <a:lnTo>
                  <a:pt x="976122" y="880681"/>
                </a:lnTo>
                <a:lnTo>
                  <a:pt x="977265" y="881824"/>
                </a:lnTo>
                <a:lnTo>
                  <a:pt x="977836" y="882968"/>
                </a:lnTo>
                <a:lnTo>
                  <a:pt x="978980" y="884682"/>
                </a:lnTo>
                <a:lnTo>
                  <a:pt x="979551" y="886968"/>
                </a:lnTo>
                <a:lnTo>
                  <a:pt x="979551" y="888682"/>
                </a:lnTo>
                <a:lnTo>
                  <a:pt x="980123" y="890397"/>
                </a:lnTo>
                <a:lnTo>
                  <a:pt x="980694" y="892683"/>
                </a:lnTo>
                <a:lnTo>
                  <a:pt x="980694" y="894969"/>
                </a:lnTo>
                <a:lnTo>
                  <a:pt x="980694" y="897255"/>
                </a:lnTo>
                <a:lnTo>
                  <a:pt x="980123" y="898970"/>
                </a:lnTo>
                <a:lnTo>
                  <a:pt x="980123" y="901255"/>
                </a:lnTo>
                <a:lnTo>
                  <a:pt x="979551" y="902970"/>
                </a:lnTo>
                <a:lnTo>
                  <a:pt x="979551" y="905828"/>
                </a:lnTo>
                <a:lnTo>
                  <a:pt x="979551" y="907542"/>
                </a:lnTo>
                <a:lnTo>
                  <a:pt x="978980" y="909828"/>
                </a:lnTo>
                <a:lnTo>
                  <a:pt x="978980" y="912114"/>
                </a:lnTo>
                <a:lnTo>
                  <a:pt x="978980" y="914400"/>
                </a:lnTo>
                <a:lnTo>
                  <a:pt x="978980" y="916114"/>
                </a:lnTo>
                <a:lnTo>
                  <a:pt x="978408" y="917829"/>
                </a:lnTo>
                <a:lnTo>
                  <a:pt x="978408" y="920115"/>
                </a:lnTo>
                <a:lnTo>
                  <a:pt x="979551" y="921258"/>
                </a:lnTo>
                <a:lnTo>
                  <a:pt x="980694" y="922972"/>
                </a:lnTo>
                <a:lnTo>
                  <a:pt x="981266" y="924115"/>
                </a:lnTo>
                <a:lnTo>
                  <a:pt x="982409" y="925258"/>
                </a:lnTo>
                <a:lnTo>
                  <a:pt x="983551" y="926973"/>
                </a:lnTo>
                <a:lnTo>
                  <a:pt x="984123" y="928688"/>
                </a:lnTo>
                <a:lnTo>
                  <a:pt x="983551" y="930402"/>
                </a:lnTo>
                <a:lnTo>
                  <a:pt x="982980" y="932116"/>
                </a:lnTo>
                <a:lnTo>
                  <a:pt x="981837" y="933260"/>
                </a:lnTo>
                <a:lnTo>
                  <a:pt x="980694" y="934974"/>
                </a:lnTo>
                <a:lnTo>
                  <a:pt x="980123" y="936688"/>
                </a:lnTo>
                <a:lnTo>
                  <a:pt x="980123" y="938974"/>
                </a:lnTo>
                <a:lnTo>
                  <a:pt x="980123" y="941261"/>
                </a:lnTo>
                <a:lnTo>
                  <a:pt x="980123" y="943547"/>
                </a:lnTo>
                <a:lnTo>
                  <a:pt x="980123" y="945832"/>
                </a:lnTo>
                <a:lnTo>
                  <a:pt x="980123" y="948119"/>
                </a:lnTo>
                <a:lnTo>
                  <a:pt x="979551" y="949833"/>
                </a:lnTo>
                <a:lnTo>
                  <a:pt x="978408" y="950976"/>
                </a:lnTo>
                <a:lnTo>
                  <a:pt x="977265" y="952119"/>
                </a:lnTo>
                <a:lnTo>
                  <a:pt x="976122" y="953833"/>
                </a:lnTo>
                <a:lnTo>
                  <a:pt x="976122" y="955548"/>
                </a:lnTo>
                <a:lnTo>
                  <a:pt x="976122" y="957834"/>
                </a:lnTo>
                <a:lnTo>
                  <a:pt x="975551" y="960120"/>
                </a:lnTo>
                <a:lnTo>
                  <a:pt x="974408" y="961263"/>
                </a:lnTo>
                <a:lnTo>
                  <a:pt x="972693" y="961835"/>
                </a:lnTo>
                <a:lnTo>
                  <a:pt x="970978" y="962406"/>
                </a:lnTo>
                <a:lnTo>
                  <a:pt x="968693" y="962978"/>
                </a:lnTo>
                <a:lnTo>
                  <a:pt x="967550" y="963549"/>
                </a:lnTo>
                <a:lnTo>
                  <a:pt x="965264" y="964121"/>
                </a:lnTo>
                <a:lnTo>
                  <a:pt x="964120" y="965263"/>
                </a:lnTo>
                <a:lnTo>
                  <a:pt x="962406" y="965835"/>
                </a:lnTo>
                <a:lnTo>
                  <a:pt x="960692" y="966406"/>
                </a:lnTo>
                <a:lnTo>
                  <a:pt x="958406" y="966978"/>
                </a:lnTo>
                <a:lnTo>
                  <a:pt x="956691" y="966978"/>
                </a:lnTo>
                <a:lnTo>
                  <a:pt x="953834" y="966978"/>
                </a:lnTo>
                <a:lnTo>
                  <a:pt x="951548" y="967549"/>
                </a:lnTo>
                <a:lnTo>
                  <a:pt x="949261" y="966978"/>
                </a:lnTo>
                <a:lnTo>
                  <a:pt x="946976" y="966978"/>
                </a:lnTo>
                <a:lnTo>
                  <a:pt x="945833" y="965835"/>
                </a:lnTo>
                <a:lnTo>
                  <a:pt x="944690" y="965263"/>
                </a:lnTo>
                <a:lnTo>
                  <a:pt x="943547" y="963549"/>
                </a:lnTo>
                <a:lnTo>
                  <a:pt x="942403" y="962406"/>
                </a:lnTo>
                <a:lnTo>
                  <a:pt x="941260" y="961263"/>
                </a:lnTo>
                <a:lnTo>
                  <a:pt x="940118" y="960120"/>
                </a:lnTo>
                <a:lnTo>
                  <a:pt x="938975" y="958977"/>
                </a:lnTo>
                <a:lnTo>
                  <a:pt x="937832" y="957834"/>
                </a:lnTo>
                <a:lnTo>
                  <a:pt x="936117" y="956691"/>
                </a:lnTo>
                <a:lnTo>
                  <a:pt x="934402" y="956120"/>
                </a:lnTo>
                <a:lnTo>
                  <a:pt x="932117" y="956120"/>
                </a:lnTo>
                <a:lnTo>
                  <a:pt x="929831" y="956691"/>
                </a:lnTo>
                <a:lnTo>
                  <a:pt x="928116" y="957263"/>
                </a:lnTo>
                <a:lnTo>
                  <a:pt x="926973" y="958405"/>
                </a:lnTo>
                <a:lnTo>
                  <a:pt x="924687" y="958977"/>
                </a:lnTo>
                <a:lnTo>
                  <a:pt x="922401" y="958977"/>
                </a:lnTo>
                <a:lnTo>
                  <a:pt x="920115" y="958977"/>
                </a:lnTo>
                <a:lnTo>
                  <a:pt x="917829" y="958977"/>
                </a:lnTo>
                <a:lnTo>
                  <a:pt x="916115" y="959548"/>
                </a:lnTo>
                <a:lnTo>
                  <a:pt x="913828" y="959548"/>
                </a:lnTo>
                <a:lnTo>
                  <a:pt x="912114" y="960691"/>
                </a:lnTo>
                <a:lnTo>
                  <a:pt x="910400" y="961263"/>
                </a:lnTo>
                <a:lnTo>
                  <a:pt x="908685" y="961835"/>
                </a:lnTo>
                <a:lnTo>
                  <a:pt x="907542" y="962978"/>
                </a:lnTo>
                <a:lnTo>
                  <a:pt x="905827" y="964121"/>
                </a:lnTo>
                <a:lnTo>
                  <a:pt x="904684" y="964692"/>
                </a:lnTo>
                <a:lnTo>
                  <a:pt x="902970" y="965835"/>
                </a:lnTo>
                <a:lnTo>
                  <a:pt x="901256" y="966406"/>
                </a:lnTo>
                <a:lnTo>
                  <a:pt x="899541" y="965835"/>
                </a:lnTo>
                <a:lnTo>
                  <a:pt x="897255" y="965263"/>
                </a:lnTo>
                <a:lnTo>
                  <a:pt x="895541" y="964692"/>
                </a:lnTo>
                <a:lnTo>
                  <a:pt x="893826" y="964121"/>
                </a:lnTo>
                <a:lnTo>
                  <a:pt x="891540" y="963549"/>
                </a:lnTo>
                <a:lnTo>
                  <a:pt x="890397" y="964121"/>
                </a:lnTo>
                <a:lnTo>
                  <a:pt x="890397" y="965263"/>
                </a:lnTo>
                <a:lnTo>
                  <a:pt x="856107" y="965835"/>
                </a:lnTo>
                <a:lnTo>
                  <a:pt x="850964" y="966978"/>
                </a:lnTo>
                <a:lnTo>
                  <a:pt x="843534" y="967549"/>
                </a:lnTo>
                <a:lnTo>
                  <a:pt x="842391" y="965263"/>
                </a:lnTo>
                <a:lnTo>
                  <a:pt x="839534" y="961835"/>
                </a:lnTo>
                <a:lnTo>
                  <a:pt x="839534" y="957834"/>
                </a:lnTo>
                <a:lnTo>
                  <a:pt x="840105" y="954405"/>
                </a:lnTo>
                <a:lnTo>
                  <a:pt x="838962" y="952690"/>
                </a:lnTo>
                <a:lnTo>
                  <a:pt x="837819" y="949833"/>
                </a:lnTo>
                <a:lnTo>
                  <a:pt x="830961" y="945261"/>
                </a:lnTo>
                <a:lnTo>
                  <a:pt x="828675" y="944689"/>
                </a:lnTo>
                <a:lnTo>
                  <a:pt x="824675" y="940118"/>
                </a:lnTo>
                <a:lnTo>
                  <a:pt x="822389" y="938403"/>
                </a:lnTo>
                <a:lnTo>
                  <a:pt x="820102" y="938403"/>
                </a:lnTo>
                <a:lnTo>
                  <a:pt x="818388" y="939546"/>
                </a:lnTo>
                <a:lnTo>
                  <a:pt x="815531" y="938974"/>
                </a:lnTo>
                <a:lnTo>
                  <a:pt x="812101" y="940118"/>
                </a:lnTo>
                <a:lnTo>
                  <a:pt x="809816" y="940118"/>
                </a:lnTo>
                <a:lnTo>
                  <a:pt x="808101" y="939546"/>
                </a:lnTo>
                <a:lnTo>
                  <a:pt x="806386" y="937831"/>
                </a:lnTo>
                <a:lnTo>
                  <a:pt x="802386" y="934974"/>
                </a:lnTo>
                <a:lnTo>
                  <a:pt x="797243" y="961835"/>
                </a:lnTo>
                <a:lnTo>
                  <a:pt x="792670" y="985838"/>
                </a:lnTo>
                <a:lnTo>
                  <a:pt x="785812" y="998982"/>
                </a:lnTo>
                <a:lnTo>
                  <a:pt x="773240" y="1002411"/>
                </a:lnTo>
                <a:lnTo>
                  <a:pt x="728662" y="1008697"/>
                </a:lnTo>
                <a:lnTo>
                  <a:pt x="686943" y="1014984"/>
                </a:lnTo>
                <a:lnTo>
                  <a:pt x="676084" y="1006983"/>
                </a:lnTo>
                <a:lnTo>
                  <a:pt x="669226" y="981265"/>
                </a:lnTo>
                <a:lnTo>
                  <a:pt x="668084" y="977265"/>
                </a:lnTo>
                <a:lnTo>
                  <a:pt x="668084" y="975551"/>
                </a:lnTo>
                <a:lnTo>
                  <a:pt x="668084" y="973264"/>
                </a:lnTo>
                <a:lnTo>
                  <a:pt x="666941" y="967549"/>
                </a:lnTo>
                <a:lnTo>
                  <a:pt x="664083" y="965263"/>
                </a:lnTo>
                <a:lnTo>
                  <a:pt x="661226" y="960120"/>
                </a:lnTo>
                <a:lnTo>
                  <a:pt x="660083" y="958977"/>
                </a:lnTo>
                <a:lnTo>
                  <a:pt x="658939" y="957263"/>
                </a:lnTo>
                <a:lnTo>
                  <a:pt x="657797" y="955548"/>
                </a:lnTo>
                <a:lnTo>
                  <a:pt x="655510" y="953833"/>
                </a:lnTo>
                <a:lnTo>
                  <a:pt x="650938" y="952690"/>
                </a:lnTo>
                <a:lnTo>
                  <a:pt x="649796" y="952119"/>
                </a:lnTo>
                <a:lnTo>
                  <a:pt x="648653" y="947547"/>
                </a:lnTo>
                <a:lnTo>
                  <a:pt x="641795" y="945261"/>
                </a:lnTo>
                <a:lnTo>
                  <a:pt x="640080" y="943547"/>
                </a:lnTo>
                <a:lnTo>
                  <a:pt x="638366" y="942404"/>
                </a:lnTo>
                <a:lnTo>
                  <a:pt x="632079" y="940118"/>
                </a:lnTo>
                <a:lnTo>
                  <a:pt x="630364" y="937260"/>
                </a:lnTo>
                <a:lnTo>
                  <a:pt x="629793" y="934974"/>
                </a:lnTo>
                <a:lnTo>
                  <a:pt x="620078" y="940118"/>
                </a:lnTo>
                <a:lnTo>
                  <a:pt x="608076" y="946976"/>
                </a:lnTo>
                <a:lnTo>
                  <a:pt x="581216" y="979551"/>
                </a:lnTo>
                <a:lnTo>
                  <a:pt x="570929" y="1001268"/>
                </a:lnTo>
                <a:lnTo>
                  <a:pt x="561213" y="1004126"/>
                </a:lnTo>
                <a:lnTo>
                  <a:pt x="552641" y="983552"/>
                </a:lnTo>
                <a:lnTo>
                  <a:pt x="540068" y="965835"/>
                </a:lnTo>
                <a:lnTo>
                  <a:pt x="526351" y="952119"/>
                </a:lnTo>
                <a:lnTo>
                  <a:pt x="516636" y="934974"/>
                </a:lnTo>
                <a:lnTo>
                  <a:pt x="509778" y="933831"/>
                </a:lnTo>
                <a:lnTo>
                  <a:pt x="501205" y="932116"/>
                </a:lnTo>
                <a:lnTo>
                  <a:pt x="458914" y="944118"/>
                </a:lnTo>
                <a:lnTo>
                  <a:pt x="417767" y="951547"/>
                </a:lnTo>
                <a:lnTo>
                  <a:pt x="386905" y="949833"/>
                </a:lnTo>
                <a:lnTo>
                  <a:pt x="378333" y="947547"/>
                </a:lnTo>
                <a:lnTo>
                  <a:pt x="368617" y="949262"/>
                </a:lnTo>
                <a:lnTo>
                  <a:pt x="362903" y="950405"/>
                </a:lnTo>
                <a:lnTo>
                  <a:pt x="346900" y="981837"/>
                </a:lnTo>
                <a:lnTo>
                  <a:pt x="296609" y="1004697"/>
                </a:lnTo>
                <a:lnTo>
                  <a:pt x="280035" y="1022985"/>
                </a:lnTo>
                <a:lnTo>
                  <a:pt x="278892" y="1023556"/>
                </a:lnTo>
                <a:lnTo>
                  <a:pt x="274892" y="1021271"/>
                </a:lnTo>
                <a:lnTo>
                  <a:pt x="273749" y="1020128"/>
                </a:lnTo>
                <a:lnTo>
                  <a:pt x="272034" y="1018413"/>
                </a:lnTo>
                <a:lnTo>
                  <a:pt x="269176" y="1015555"/>
                </a:lnTo>
                <a:lnTo>
                  <a:pt x="266891" y="1014413"/>
                </a:lnTo>
                <a:lnTo>
                  <a:pt x="264605" y="1014413"/>
                </a:lnTo>
                <a:lnTo>
                  <a:pt x="263462" y="1014413"/>
                </a:lnTo>
                <a:lnTo>
                  <a:pt x="260604" y="1015555"/>
                </a:lnTo>
                <a:lnTo>
                  <a:pt x="256604" y="1016127"/>
                </a:lnTo>
                <a:lnTo>
                  <a:pt x="251460" y="1018413"/>
                </a:lnTo>
                <a:lnTo>
                  <a:pt x="249746" y="1018413"/>
                </a:lnTo>
                <a:lnTo>
                  <a:pt x="246317" y="1012698"/>
                </a:lnTo>
                <a:lnTo>
                  <a:pt x="243459" y="1011555"/>
                </a:lnTo>
                <a:lnTo>
                  <a:pt x="237744" y="1010983"/>
                </a:lnTo>
                <a:lnTo>
                  <a:pt x="237172" y="1005269"/>
                </a:lnTo>
                <a:lnTo>
                  <a:pt x="234315" y="1005269"/>
                </a:lnTo>
                <a:lnTo>
                  <a:pt x="233743" y="1004126"/>
                </a:lnTo>
                <a:lnTo>
                  <a:pt x="233172" y="996124"/>
                </a:lnTo>
                <a:lnTo>
                  <a:pt x="232029" y="994410"/>
                </a:lnTo>
                <a:lnTo>
                  <a:pt x="227457" y="988695"/>
                </a:lnTo>
                <a:lnTo>
                  <a:pt x="226314" y="986409"/>
                </a:lnTo>
                <a:lnTo>
                  <a:pt x="227457" y="973264"/>
                </a:lnTo>
                <a:lnTo>
                  <a:pt x="228029" y="970407"/>
                </a:lnTo>
                <a:lnTo>
                  <a:pt x="226314" y="968121"/>
                </a:lnTo>
                <a:lnTo>
                  <a:pt x="223457" y="966406"/>
                </a:lnTo>
                <a:lnTo>
                  <a:pt x="220028" y="966406"/>
                </a:lnTo>
                <a:lnTo>
                  <a:pt x="216599" y="965835"/>
                </a:lnTo>
                <a:lnTo>
                  <a:pt x="213170" y="963549"/>
                </a:lnTo>
                <a:lnTo>
                  <a:pt x="210884" y="962978"/>
                </a:lnTo>
                <a:lnTo>
                  <a:pt x="208597" y="963549"/>
                </a:lnTo>
                <a:lnTo>
                  <a:pt x="204597" y="964692"/>
                </a:lnTo>
                <a:lnTo>
                  <a:pt x="203454" y="965835"/>
                </a:lnTo>
                <a:lnTo>
                  <a:pt x="200025" y="969264"/>
                </a:lnTo>
                <a:lnTo>
                  <a:pt x="197739" y="973836"/>
                </a:lnTo>
                <a:lnTo>
                  <a:pt x="196025" y="972122"/>
                </a:lnTo>
                <a:lnTo>
                  <a:pt x="170307" y="941261"/>
                </a:lnTo>
                <a:lnTo>
                  <a:pt x="155448" y="935546"/>
                </a:lnTo>
                <a:lnTo>
                  <a:pt x="130874" y="938403"/>
                </a:lnTo>
                <a:lnTo>
                  <a:pt x="92583" y="944118"/>
                </a:lnTo>
                <a:lnTo>
                  <a:pt x="78296" y="950405"/>
                </a:lnTo>
                <a:lnTo>
                  <a:pt x="68008" y="950405"/>
                </a:lnTo>
                <a:lnTo>
                  <a:pt x="63437" y="942404"/>
                </a:lnTo>
                <a:lnTo>
                  <a:pt x="67437" y="921258"/>
                </a:lnTo>
                <a:lnTo>
                  <a:pt x="66294" y="901255"/>
                </a:lnTo>
                <a:lnTo>
                  <a:pt x="58864" y="894969"/>
                </a:lnTo>
                <a:lnTo>
                  <a:pt x="42291" y="894397"/>
                </a:lnTo>
                <a:lnTo>
                  <a:pt x="21146" y="888682"/>
                </a:lnTo>
                <a:lnTo>
                  <a:pt x="4572" y="870395"/>
                </a:lnTo>
                <a:lnTo>
                  <a:pt x="0" y="864680"/>
                </a:lnTo>
                <a:lnTo>
                  <a:pt x="4000" y="852678"/>
                </a:lnTo>
                <a:lnTo>
                  <a:pt x="16002" y="840677"/>
                </a:lnTo>
                <a:lnTo>
                  <a:pt x="20003" y="820674"/>
                </a:lnTo>
                <a:lnTo>
                  <a:pt x="20003" y="808101"/>
                </a:lnTo>
                <a:lnTo>
                  <a:pt x="25717" y="790385"/>
                </a:lnTo>
                <a:lnTo>
                  <a:pt x="28004" y="782955"/>
                </a:lnTo>
                <a:lnTo>
                  <a:pt x="30289" y="780669"/>
                </a:lnTo>
                <a:lnTo>
                  <a:pt x="31433" y="777812"/>
                </a:lnTo>
                <a:lnTo>
                  <a:pt x="32575" y="772668"/>
                </a:lnTo>
                <a:lnTo>
                  <a:pt x="33147" y="768096"/>
                </a:lnTo>
                <a:lnTo>
                  <a:pt x="36576" y="763524"/>
                </a:lnTo>
                <a:lnTo>
                  <a:pt x="39433" y="761238"/>
                </a:lnTo>
                <a:lnTo>
                  <a:pt x="42863" y="760095"/>
                </a:lnTo>
                <a:lnTo>
                  <a:pt x="45149" y="760095"/>
                </a:lnTo>
                <a:lnTo>
                  <a:pt x="46292" y="760666"/>
                </a:lnTo>
                <a:lnTo>
                  <a:pt x="49149" y="759523"/>
                </a:lnTo>
                <a:lnTo>
                  <a:pt x="51435" y="758380"/>
                </a:lnTo>
                <a:lnTo>
                  <a:pt x="54292" y="756095"/>
                </a:lnTo>
                <a:lnTo>
                  <a:pt x="58864" y="753808"/>
                </a:lnTo>
                <a:lnTo>
                  <a:pt x="61150" y="751522"/>
                </a:lnTo>
                <a:lnTo>
                  <a:pt x="62865" y="750380"/>
                </a:lnTo>
                <a:lnTo>
                  <a:pt x="66294" y="748094"/>
                </a:lnTo>
                <a:lnTo>
                  <a:pt x="68580" y="748665"/>
                </a:lnTo>
                <a:lnTo>
                  <a:pt x="69723" y="749237"/>
                </a:lnTo>
                <a:lnTo>
                  <a:pt x="73724" y="751522"/>
                </a:lnTo>
                <a:lnTo>
                  <a:pt x="82296" y="752094"/>
                </a:lnTo>
                <a:lnTo>
                  <a:pt x="87439" y="752094"/>
                </a:lnTo>
                <a:lnTo>
                  <a:pt x="93154" y="751522"/>
                </a:lnTo>
                <a:lnTo>
                  <a:pt x="100584" y="747522"/>
                </a:lnTo>
                <a:lnTo>
                  <a:pt x="105156" y="745236"/>
                </a:lnTo>
                <a:lnTo>
                  <a:pt x="109728" y="746951"/>
                </a:lnTo>
                <a:lnTo>
                  <a:pt x="112014" y="747522"/>
                </a:lnTo>
                <a:lnTo>
                  <a:pt x="114871" y="747522"/>
                </a:lnTo>
                <a:lnTo>
                  <a:pt x="114871" y="744093"/>
                </a:lnTo>
                <a:lnTo>
                  <a:pt x="114871" y="739521"/>
                </a:lnTo>
                <a:lnTo>
                  <a:pt x="124016" y="716089"/>
                </a:lnTo>
                <a:lnTo>
                  <a:pt x="120015" y="709803"/>
                </a:lnTo>
                <a:lnTo>
                  <a:pt x="108013" y="701230"/>
                </a:lnTo>
                <a:lnTo>
                  <a:pt x="104013" y="690944"/>
                </a:lnTo>
                <a:lnTo>
                  <a:pt x="101155" y="657225"/>
                </a:lnTo>
                <a:lnTo>
                  <a:pt x="81725" y="634365"/>
                </a:lnTo>
                <a:lnTo>
                  <a:pt x="61722" y="614934"/>
                </a:lnTo>
                <a:lnTo>
                  <a:pt x="56579" y="592074"/>
                </a:lnTo>
                <a:lnTo>
                  <a:pt x="61722" y="529780"/>
                </a:lnTo>
                <a:lnTo>
                  <a:pt x="112585" y="438912"/>
                </a:lnTo>
                <a:lnTo>
                  <a:pt x="124587" y="418910"/>
                </a:lnTo>
                <a:lnTo>
                  <a:pt x="151447" y="385191"/>
                </a:lnTo>
                <a:lnTo>
                  <a:pt x="157734" y="369189"/>
                </a:lnTo>
                <a:lnTo>
                  <a:pt x="169735" y="365760"/>
                </a:lnTo>
                <a:lnTo>
                  <a:pt x="212026" y="377190"/>
                </a:lnTo>
                <a:lnTo>
                  <a:pt x="222313" y="370904"/>
                </a:lnTo>
                <a:lnTo>
                  <a:pt x="229743" y="357759"/>
                </a:lnTo>
                <a:lnTo>
                  <a:pt x="238316" y="346329"/>
                </a:lnTo>
                <a:lnTo>
                  <a:pt x="238316" y="324040"/>
                </a:lnTo>
                <a:lnTo>
                  <a:pt x="231458" y="304038"/>
                </a:lnTo>
                <a:lnTo>
                  <a:pt x="219456" y="262890"/>
                </a:lnTo>
                <a:lnTo>
                  <a:pt x="202883" y="240602"/>
                </a:lnTo>
                <a:lnTo>
                  <a:pt x="182309" y="207454"/>
                </a:lnTo>
                <a:lnTo>
                  <a:pt x="188595" y="189166"/>
                </a:lnTo>
                <a:lnTo>
                  <a:pt x="220028" y="148590"/>
                </a:lnTo>
                <a:lnTo>
                  <a:pt x="230314" y="130873"/>
                </a:lnTo>
                <a:lnTo>
                  <a:pt x="253746" y="60007"/>
                </a:lnTo>
                <a:lnTo>
                  <a:pt x="263462" y="16573"/>
                </a:lnTo>
                <a:lnTo>
                  <a:pt x="269176" y="16573"/>
                </a:lnTo>
                <a:lnTo>
                  <a:pt x="275463" y="16573"/>
                </a:lnTo>
                <a:lnTo>
                  <a:pt x="281178" y="16573"/>
                </a:lnTo>
                <a:lnTo>
                  <a:pt x="287464" y="16573"/>
                </a:lnTo>
                <a:lnTo>
                  <a:pt x="293751" y="16573"/>
                </a:lnTo>
                <a:lnTo>
                  <a:pt x="300038" y="16573"/>
                </a:lnTo>
                <a:lnTo>
                  <a:pt x="305753" y="16573"/>
                </a:lnTo>
                <a:lnTo>
                  <a:pt x="312039" y="16573"/>
                </a:lnTo>
                <a:lnTo>
                  <a:pt x="317754" y="16573"/>
                </a:lnTo>
                <a:lnTo>
                  <a:pt x="324041" y="16573"/>
                </a:lnTo>
                <a:lnTo>
                  <a:pt x="330327" y="16573"/>
                </a:lnTo>
                <a:lnTo>
                  <a:pt x="336613" y="16573"/>
                </a:lnTo>
                <a:lnTo>
                  <a:pt x="342329" y="16573"/>
                </a:lnTo>
                <a:lnTo>
                  <a:pt x="348615" y="16573"/>
                </a:lnTo>
                <a:lnTo>
                  <a:pt x="354330" y="16573"/>
                </a:lnTo>
                <a:lnTo>
                  <a:pt x="360617" y="16573"/>
                </a:lnTo>
                <a:lnTo>
                  <a:pt x="366903" y="16573"/>
                </a:lnTo>
                <a:lnTo>
                  <a:pt x="368617" y="16573"/>
                </a:lnTo>
                <a:lnTo>
                  <a:pt x="370332" y="16002"/>
                </a:lnTo>
                <a:lnTo>
                  <a:pt x="376047" y="16002"/>
                </a:lnTo>
                <a:lnTo>
                  <a:pt x="382334" y="16002"/>
                </a:lnTo>
                <a:lnTo>
                  <a:pt x="388620" y="16573"/>
                </a:lnTo>
                <a:lnTo>
                  <a:pt x="394335" y="16573"/>
                </a:lnTo>
                <a:lnTo>
                  <a:pt x="400621" y="16573"/>
                </a:lnTo>
                <a:lnTo>
                  <a:pt x="406908" y="16573"/>
                </a:lnTo>
                <a:lnTo>
                  <a:pt x="412623" y="16573"/>
                </a:lnTo>
                <a:lnTo>
                  <a:pt x="418909" y="16573"/>
                </a:lnTo>
                <a:lnTo>
                  <a:pt x="425196" y="16573"/>
                </a:lnTo>
                <a:lnTo>
                  <a:pt x="430911" y="17145"/>
                </a:lnTo>
                <a:lnTo>
                  <a:pt x="437197" y="17145"/>
                </a:lnTo>
                <a:lnTo>
                  <a:pt x="443484" y="17145"/>
                </a:lnTo>
                <a:lnTo>
                  <a:pt x="449199" y="17145"/>
                </a:lnTo>
                <a:lnTo>
                  <a:pt x="455485" y="17145"/>
                </a:lnTo>
                <a:lnTo>
                  <a:pt x="461200" y="17145"/>
                </a:lnTo>
                <a:lnTo>
                  <a:pt x="467487" y="17145"/>
                </a:lnTo>
                <a:lnTo>
                  <a:pt x="473774" y="17716"/>
                </a:lnTo>
                <a:lnTo>
                  <a:pt x="480060" y="17716"/>
                </a:lnTo>
                <a:lnTo>
                  <a:pt x="484632" y="17716"/>
                </a:lnTo>
                <a:lnTo>
                  <a:pt x="485775" y="17716"/>
                </a:lnTo>
                <a:lnTo>
                  <a:pt x="492062" y="17716"/>
                </a:lnTo>
                <a:lnTo>
                  <a:pt x="498348" y="17716"/>
                </a:lnTo>
                <a:lnTo>
                  <a:pt x="502349" y="17716"/>
                </a:lnTo>
                <a:lnTo>
                  <a:pt x="504063" y="17716"/>
                </a:lnTo>
                <a:lnTo>
                  <a:pt x="510350" y="17716"/>
                </a:lnTo>
                <a:lnTo>
                  <a:pt x="516636" y="18288"/>
                </a:lnTo>
                <a:lnTo>
                  <a:pt x="522351" y="18288"/>
                </a:lnTo>
                <a:lnTo>
                  <a:pt x="528638" y="18288"/>
                </a:lnTo>
                <a:lnTo>
                  <a:pt x="534353" y="18288"/>
                </a:lnTo>
                <a:lnTo>
                  <a:pt x="538925" y="18288"/>
                </a:lnTo>
                <a:lnTo>
                  <a:pt x="540639" y="18288"/>
                </a:lnTo>
                <a:lnTo>
                  <a:pt x="540639" y="13716"/>
                </a:lnTo>
                <a:lnTo>
                  <a:pt x="587502" y="0"/>
                </a:lnTo>
                <a:lnTo>
                  <a:pt x="592646" y="18288"/>
                </a:lnTo>
                <a:lnTo>
                  <a:pt x="592646" y="18288"/>
                </a:lnTo>
                <a:close/>
              </a:path>
            </a:pathLst>
          </a:custGeom>
          <a:solidFill>
            <a:srgbClr val="788CCC"/>
          </a:solidFill>
          <a:ln w="9525" cap="flat">
            <a:solidFill>
              <a:srgbClr val="FFFFFF"/>
            </a:solidFill>
            <a:prstDash val="solid"/>
            <a:miter/>
          </a:ln>
        </p:spPr>
        <p:txBody>
          <a:bodyPr rtlCol="0" anchor="ctr"/>
          <a:lstStyle/>
          <a:p>
            <a:endParaRPr lang="fr-FR"/>
          </a:p>
        </p:txBody>
      </p:sp>
      <p:sp>
        <p:nvSpPr>
          <p:cNvPr id="10" name="Freeform: Shape 9">
            <a:extLst>
              <a:ext uri="{FF2B5EF4-FFF2-40B4-BE49-F238E27FC236}">
                <a16:creationId xmlns:a16="http://schemas.microsoft.com/office/drawing/2014/main" id="{49319DA0-8B7C-FDC8-CF4B-49E83750F747}"/>
              </a:ext>
            </a:extLst>
          </p:cNvPr>
          <p:cNvSpPr/>
          <p:nvPr/>
        </p:nvSpPr>
        <p:spPr>
          <a:xfrm>
            <a:off x="4592234" y="4547457"/>
            <a:ext cx="1941259" cy="1063559"/>
          </a:xfrm>
          <a:custGeom>
            <a:avLst/>
            <a:gdLst>
              <a:gd name="connsiteX0" fmla="*/ 844677 w 1677352"/>
              <a:gd name="connsiteY0" fmla="*/ 2286 h 918972"/>
              <a:gd name="connsiteX1" fmla="*/ 844105 w 1677352"/>
              <a:gd name="connsiteY1" fmla="*/ 6287 h 918972"/>
              <a:gd name="connsiteX2" fmla="*/ 842391 w 1677352"/>
              <a:gd name="connsiteY2" fmla="*/ 8001 h 918972"/>
              <a:gd name="connsiteX3" fmla="*/ 841820 w 1677352"/>
              <a:gd name="connsiteY3" fmla="*/ 10287 h 918972"/>
              <a:gd name="connsiteX4" fmla="*/ 841820 w 1677352"/>
              <a:gd name="connsiteY4" fmla="*/ 13145 h 918972"/>
              <a:gd name="connsiteX5" fmla="*/ 844677 w 1677352"/>
              <a:gd name="connsiteY5" fmla="*/ 14288 h 918972"/>
              <a:gd name="connsiteX6" fmla="*/ 850963 w 1677352"/>
              <a:gd name="connsiteY6" fmla="*/ 13716 h 918972"/>
              <a:gd name="connsiteX7" fmla="*/ 894969 w 1677352"/>
              <a:gd name="connsiteY7" fmla="*/ 9144 h 918972"/>
              <a:gd name="connsiteX8" fmla="*/ 933831 w 1677352"/>
              <a:gd name="connsiteY8" fmla="*/ 5144 h 918972"/>
              <a:gd name="connsiteX9" fmla="*/ 940118 w 1677352"/>
              <a:gd name="connsiteY9" fmla="*/ 28004 h 918972"/>
              <a:gd name="connsiteX10" fmla="*/ 962978 w 1677352"/>
              <a:gd name="connsiteY10" fmla="*/ 29718 h 918972"/>
              <a:gd name="connsiteX11" fmla="*/ 970979 w 1677352"/>
              <a:gd name="connsiteY11" fmla="*/ 30289 h 918972"/>
              <a:gd name="connsiteX12" fmla="*/ 985838 w 1677352"/>
              <a:gd name="connsiteY12" fmla="*/ 49721 h 918972"/>
              <a:gd name="connsiteX13" fmla="*/ 992124 w 1677352"/>
              <a:gd name="connsiteY13" fmla="*/ 76010 h 918972"/>
              <a:gd name="connsiteX14" fmla="*/ 1028129 w 1677352"/>
              <a:gd name="connsiteY14" fmla="*/ 136017 h 918972"/>
              <a:gd name="connsiteX15" fmla="*/ 1045845 w 1677352"/>
              <a:gd name="connsiteY15" fmla="*/ 168021 h 918972"/>
              <a:gd name="connsiteX16" fmla="*/ 1068134 w 1677352"/>
              <a:gd name="connsiteY16" fmla="*/ 184023 h 918972"/>
              <a:gd name="connsiteX17" fmla="*/ 1096137 w 1677352"/>
              <a:gd name="connsiteY17" fmla="*/ 190310 h 918972"/>
              <a:gd name="connsiteX18" fmla="*/ 1136714 w 1677352"/>
              <a:gd name="connsiteY18" fmla="*/ 178308 h 918972"/>
              <a:gd name="connsiteX19" fmla="*/ 1199007 w 1677352"/>
              <a:gd name="connsiteY19" fmla="*/ 155448 h 918972"/>
              <a:gd name="connsiteX20" fmla="*/ 1253300 w 1677352"/>
              <a:gd name="connsiteY20" fmla="*/ 148019 h 918972"/>
              <a:gd name="connsiteX21" fmla="*/ 1278446 w 1677352"/>
              <a:gd name="connsiteY21" fmla="*/ 145733 h 918972"/>
              <a:gd name="connsiteX22" fmla="*/ 1311593 w 1677352"/>
              <a:gd name="connsiteY22" fmla="*/ 148590 h 918972"/>
              <a:gd name="connsiteX23" fmla="*/ 1356170 w 1677352"/>
              <a:gd name="connsiteY23" fmla="*/ 146876 h 918972"/>
              <a:gd name="connsiteX24" fmla="*/ 1421321 w 1677352"/>
              <a:gd name="connsiteY24" fmla="*/ 166306 h 918972"/>
              <a:gd name="connsiteX25" fmla="*/ 1458468 w 1677352"/>
              <a:gd name="connsiteY25" fmla="*/ 184023 h 918972"/>
              <a:gd name="connsiteX26" fmla="*/ 1486472 w 1677352"/>
              <a:gd name="connsiteY26" fmla="*/ 204026 h 918972"/>
              <a:gd name="connsiteX27" fmla="*/ 1517332 w 1677352"/>
              <a:gd name="connsiteY27" fmla="*/ 233172 h 918972"/>
              <a:gd name="connsiteX28" fmla="*/ 1677353 w 1677352"/>
              <a:gd name="connsiteY28" fmla="*/ 271463 h 918972"/>
              <a:gd name="connsiteX29" fmla="*/ 1565910 w 1677352"/>
              <a:gd name="connsiteY29" fmla="*/ 368046 h 918972"/>
              <a:gd name="connsiteX30" fmla="*/ 1557909 w 1677352"/>
              <a:gd name="connsiteY30" fmla="*/ 368046 h 918972"/>
              <a:gd name="connsiteX31" fmla="*/ 1480756 w 1677352"/>
              <a:gd name="connsiteY31" fmla="*/ 379476 h 918972"/>
              <a:gd name="connsiteX32" fmla="*/ 1359027 w 1677352"/>
              <a:gd name="connsiteY32" fmla="*/ 464630 h 918972"/>
              <a:gd name="connsiteX33" fmla="*/ 1325309 w 1677352"/>
              <a:gd name="connsiteY33" fmla="*/ 470345 h 918972"/>
              <a:gd name="connsiteX34" fmla="*/ 1286447 w 1677352"/>
              <a:gd name="connsiteY34" fmla="*/ 467487 h 918972"/>
              <a:gd name="connsiteX35" fmla="*/ 1255586 w 1677352"/>
              <a:gd name="connsiteY35" fmla="*/ 472630 h 918972"/>
              <a:gd name="connsiteX36" fmla="*/ 1254443 w 1677352"/>
              <a:gd name="connsiteY36" fmla="*/ 494919 h 918972"/>
              <a:gd name="connsiteX37" fmla="*/ 1252728 w 1677352"/>
              <a:gd name="connsiteY37" fmla="*/ 506349 h 918972"/>
              <a:gd name="connsiteX38" fmla="*/ 1252156 w 1677352"/>
              <a:gd name="connsiteY38" fmla="*/ 512064 h 918972"/>
              <a:gd name="connsiteX39" fmla="*/ 1251585 w 1677352"/>
              <a:gd name="connsiteY39" fmla="*/ 518351 h 918972"/>
              <a:gd name="connsiteX40" fmla="*/ 1251014 w 1677352"/>
              <a:gd name="connsiteY40" fmla="*/ 524066 h 918972"/>
              <a:gd name="connsiteX41" fmla="*/ 1250442 w 1677352"/>
              <a:gd name="connsiteY41" fmla="*/ 529780 h 918972"/>
              <a:gd name="connsiteX42" fmla="*/ 1249871 w 1677352"/>
              <a:gd name="connsiteY42" fmla="*/ 535496 h 918972"/>
              <a:gd name="connsiteX43" fmla="*/ 1249299 w 1677352"/>
              <a:gd name="connsiteY43" fmla="*/ 541211 h 918972"/>
              <a:gd name="connsiteX44" fmla="*/ 1249299 w 1677352"/>
              <a:gd name="connsiteY44" fmla="*/ 545211 h 918972"/>
              <a:gd name="connsiteX45" fmla="*/ 1249299 w 1677352"/>
              <a:gd name="connsiteY45" fmla="*/ 547497 h 918972"/>
              <a:gd name="connsiteX46" fmla="*/ 1248156 w 1677352"/>
              <a:gd name="connsiteY46" fmla="*/ 553212 h 918972"/>
              <a:gd name="connsiteX47" fmla="*/ 1248156 w 1677352"/>
              <a:gd name="connsiteY47" fmla="*/ 558927 h 918972"/>
              <a:gd name="connsiteX48" fmla="*/ 1247585 w 1677352"/>
              <a:gd name="connsiteY48" fmla="*/ 565213 h 918972"/>
              <a:gd name="connsiteX49" fmla="*/ 1247013 w 1677352"/>
              <a:gd name="connsiteY49" fmla="*/ 570929 h 918972"/>
              <a:gd name="connsiteX50" fmla="*/ 1243013 w 1677352"/>
              <a:gd name="connsiteY50" fmla="*/ 572643 h 918972"/>
              <a:gd name="connsiteX51" fmla="*/ 1236726 w 1677352"/>
              <a:gd name="connsiteY51" fmla="*/ 574929 h 918972"/>
              <a:gd name="connsiteX52" fmla="*/ 1231011 w 1677352"/>
              <a:gd name="connsiteY52" fmla="*/ 576644 h 918972"/>
              <a:gd name="connsiteX53" fmla="*/ 1224725 w 1677352"/>
              <a:gd name="connsiteY53" fmla="*/ 578930 h 918972"/>
              <a:gd name="connsiteX54" fmla="*/ 1218438 w 1677352"/>
              <a:gd name="connsiteY54" fmla="*/ 581216 h 918972"/>
              <a:gd name="connsiteX55" fmla="*/ 1213866 w 1677352"/>
              <a:gd name="connsiteY55" fmla="*/ 582930 h 918972"/>
              <a:gd name="connsiteX56" fmla="*/ 1212723 w 1677352"/>
              <a:gd name="connsiteY56" fmla="*/ 583502 h 918972"/>
              <a:gd name="connsiteX57" fmla="*/ 1208151 w 1677352"/>
              <a:gd name="connsiteY57" fmla="*/ 581216 h 918972"/>
              <a:gd name="connsiteX58" fmla="*/ 1201864 w 1677352"/>
              <a:gd name="connsiteY58" fmla="*/ 578358 h 918972"/>
              <a:gd name="connsiteX59" fmla="*/ 1195578 w 1677352"/>
              <a:gd name="connsiteY59" fmla="*/ 575501 h 918972"/>
              <a:gd name="connsiteX60" fmla="*/ 1189863 w 1677352"/>
              <a:gd name="connsiteY60" fmla="*/ 572072 h 918972"/>
              <a:gd name="connsiteX61" fmla="*/ 1183577 w 1677352"/>
              <a:gd name="connsiteY61" fmla="*/ 569786 h 918972"/>
              <a:gd name="connsiteX62" fmla="*/ 1177862 w 1677352"/>
              <a:gd name="connsiteY62" fmla="*/ 566928 h 918972"/>
              <a:gd name="connsiteX63" fmla="*/ 1171575 w 1677352"/>
              <a:gd name="connsiteY63" fmla="*/ 563499 h 918972"/>
              <a:gd name="connsiteX64" fmla="*/ 1165860 w 1677352"/>
              <a:gd name="connsiteY64" fmla="*/ 560642 h 918972"/>
              <a:gd name="connsiteX65" fmla="*/ 1159573 w 1677352"/>
              <a:gd name="connsiteY65" fmla="*/ 557784 h 918972"/>
              <a:gd name="connsiteX66" fmla="*/ 1153859 w 1677352"/>
              <a:gd name="connsiteY66" fmla="*/ 554927 h 918972"/>
              <a:gd name="connsiteX67" fmla="*/ 1147572 w 1677352"/>
              <a:gd name="connsiteY67" fmla="*/ 552069 h 918972"/>
              <a:gd name="connsiteX68" fmla="*/ 1142429 w 1677352"/>
              <a:gd name="connsiteY68" fmla="*/ 550926 h 918972"/>
              <a:gd name="connsiteX69" fmla="*/ 1136142 w 1677352"/>
              <a:gd name="connsiteY69" fmla="*/ 549212 h 918972"/>
              <a:gd name="connsiteX70" fmla="*/ 1130427 w 1677352"/>
              <a:gd name="connsiteY70" fmla="*/ 547497 h 918972"/>
              <a:gd name="connsiteX71" fmla="*/ 1124140 w 1677352"/>
              <a:gd name="connsiteY71" fmla="*/ 545783 h 918972"/>
              <a:gd name="connsiteX72" fmla="*/ 1118426 w 1677352"/>
              <a:gd name="connsiteY72" fmla="*/ 544639 h 918972"/>
              <a:gd name="connsiteX73" fmla="*/ 1112139 w 1677352"/>
              <a:gd name="connsiteY73" fmla="*/ 542925 h 918972"/>
              <a:gd name="connsiteX74" fmla="*/ 1105853 w 1677352"/>
              <a:gd name="connsiteY74" fmla="*/ 541211 h 918972"/>
              <a:gd name="connsiteX75" fmla="*/ 1100138 w 1677352"/>
              <a:gd name="connsiteY75" fmla="*/ 539496 h 918972"/>
              <a:gd name="connsiteX76" fmla="*/ 1093851 w 1677352"/>
              <a:gd name="connsiteY76" fmla="*/ 537781 h 918972"/>
              <a:gd name="connsiteX77" fmla="*/ 1087564 w 1677352"/>
              <a:gd name="connsiteY77" fmla="*/ 537210 h 918972"/>
              <a:gd name="connsiteX78" fmla="*/ 1081278 w 1677352"/>
              <a:gd name="connsiteY78" fmla="*/ 540639 h 918972"/>
              <a:gd name="connsiteX79" fmla="*/ 1078992 w 1677352"/>
              <a:gd name="connsiteY79" fmla="*/ 542354 h 918972"/>
              <a:gd name="connsiteX80" fmla="*/ 1074992 w 1677352"/>
              <a:gd name="connsiteY80" fmla="*/ 544639 h 918972"/>
              <a:gd name="connsiteX81" fmla="*/ 1069277 w 1677352"/>
              <a:gd name="connsiteY81" fmla="*/ 548069 h 918972"/>
              <a:gd name="connsiteX82" fmla="*/ 1062990 w 1677352"/>
              <a:gd name="connsiteY82" fmla="*/ 551497 h 918972"/>
              <a:gd name="connsiteX83" fmla="*/ 1057275 w 1677352"/>
              <a:gd name="connsiteY83" fmla="*/ 555498 h 918972"/>
              <a:gd name="connsiteX84" fmla="*/ 1050989 w 1677352"/>
              <a:gd name="connsiteY84" fmla="*/ 558927 h 918972"/>
              <a:gd name="connsiteX85" fmla="*/ 1044702 w 1677352"/>
              <a:gd name="connsiteY85" fmla="*/ 562928 h 918972"/>
              <a:gd name="connsiteX86" fmla="*/ 1039559 w 1677352"/>
              <a:gd name="connsiteY86" fmla="*/ 568071 h 918972"/>
              <a:gd name="connsiteX87" fmla="*/ 1033844 w 1677352"/>
              <a:gd name="connsiteY87" fmla="*/ 574358 h 918972"/>
              <a:gd name="connsiteX88" fmla="*/ 1028700 w 1677352"/>
              <a:gd name="connsiteY88" fmla="*/ 579501 h 918972"/>
              <a:gd name="connsiteX89" fmla="*/ 1023556 w 1677352"/>
              <a:gd name="connsiteY89" fmla="*/ 585788 h 918972"/>
              <a:gd name="connsiteX90" fmla="*/ 1018413 w 1677352"/>
              <a:gd name="connsiteY90" fmla="*/ 591503 h 918972"/>
              <a:gd name="connsiteX91" fmla="*/ 1013841 w 1677352"/>
              <a:gd name="connsiteY91" fmla="*/ 593788 h 918972"/>
              <a:gd name="connsiteX92" fmla="*/ 1008126 w 1677352"/>
              <a:gd name="connsiteY92" fmla="*/ 597218 h 918972"/>
              <a:gd name="connsiteX93" fmla="*/ 1001839 w 1677352"/>
              <a:gd name="connsiteY93" fmla="*/ 600647 h 918972"/>
              <a:gd name="connsiteX94" fmla="*/ 995553 w 1677352"/>
              <a:gd name="connsiteY94" fmla="*/ 604076 h 918972"/>
              <a:gd name="connsiteX95" fmla="*/ 989838 w 1677352"/>
              <a:gd name="connsiteY95" fmla="*/ 607505 h 918972"/>
              <a:gd name="connsiteX96" fmla="*/ 983552 w 1677352"/>
              <a:gd name="connsiteY96" fmla="*/ 610934 h 918972"/>
              <a:gd name="connsiteX97" fmla="*/ 977265 w 1677352"/>
              <a:gd name="connsiteY97" fmla="*/ 614363 h 918972"/>
              <a:gd name="connsiteX98" fmla="*/ 970979 w 1677352"/>
              <a:gd name="connsiteY98" fmla="*/ 617792 h 918972"/>
              <a:gd name="connsiteX99" fmla="*/ 964692 w 1677352"/>
              <a:gd name="connsiteY99" fmla="*/ 621221 h 918972"/>
              <a:gd name="connsiteX100" fmla="*/ 962978 w 1677352"/>
              <a:gd name="connsiteY100" fmla="*/ 624078 h 918972"/>
              <a:gd name="connsiteX101" fmla="*/ 961263 w 1677352"/>
              <a:gd name="connsiteY101" fmla="*/ 627507 h 918972"/>
              <a:gd name="connsiteX102" fmla="*/ 959548 w 1677352"/>
              <a:gd name="connsiteY102" fmla="*/ 630364 h 918972"/>
              <a:gd name="connsiteX103" fmla="*/ 958977 w 1677352"/>
              <a:gd name="connsiteY103" fmla="*/ 633222 h 918972"/>
              <a:gd name="connsiteX104" fmla="*/ 962978 w 1677352"/>
              <a:gd name="connsiteY104" fmla="*/ 633222 h 918972"/>
              <a:gd name="connsiteX105" fmla="*/ 962978 w 1677352"/>
              <a:gd name="connsiteY105" fmla="*/ 634937 h 918972"/>
              <a:gd name="connsiteX106" fmla="*/ 963549 w 1677352"/>
              <a:gd name="connsiteY106" fmla="*/ 636080 h 918972"/>
              <a:gd name="connsiteX107" fmla="*/ 960692 w 1677352"/>
              <a:gd name="connsiteY107" fmla="*/ 641795 h 918972"/>
              <a:gd name="connsiteX108" fmla="*/ 958977 w 1677352"/>
              <a:gd name="connsiteY108" fmla="*/ 647510 h 918972"/>
              <a:gd name="connsiteX109" fmla="*/ 956691 w 1677352"/>
              <a:gd name="connsiteY109" fmla="*/ 653225 h 918972"/>
              <a:gd name="connsiteX110" fmla="*/ 954405 w 1677352"/>
              <a:gd name="connsiteY110" fmla="*/ 659511 h 918972"/>
              <a:gd name="connsiteX111" fmla="*/ 952119 w 1677352"/>
              <a:gd name="connsiteY111" fmla="*/ 665226 h 918972"/>
              <a:gd name="connsiteX112" fmla="*/ 951547 w 1677352"/>
              <a:gd name="connsiteY112" fmla="*/ 666369 h 918972"/>
              <a:gd name="connsiteX113" fmla="*/ 949833 w 1677352"/>
              <a:gd name="connsiteY113" fmla="*/ 670941 h 918972"/>
              <a:gd name="connsiteX114" fmla="*/ 947547 w 1677352"/>
              <a:gd name="connsiteY114" fmla="*/ 678371 h 918972"/>
              <a:gd name="connsiteX115" fmla="*/ 948690 w 1677352"/>
              <a:gd name="connsiteY115" fmla="*/ 682371 h 918972"/>
              <a:gd name="connsiteX116" fmla="*/ 948119 w 1677352"/>
              <a:gd name="connsiteY116" fmla="*/ 685800 h 918972"/>
              <a:gd name="connsiteX117" fmla="*/ 945261 w 1677352"/>
              <a:gd name="connsiteY117" fmla="*/ 687514 h 918972"/>
              <a:gd name="connsiteX118" fmla="*/ 942404 w 1677352"/>
              <a:gd name="connsiteY118" fmla="*/ 689801 h 918972"/>
              <a:gd name="connsiteX119" fmla="*/ 941261 w 1677352"/>
              <a:gd name="connsiteY119" fmla="*/ 693801 h 918972"/>
              <a:gd name="connsiteX120" fmla="*/ 940689 w 1677352"/>
              <a:gd name="connsiteY120" fmla="*/ 697230 h 918972"/>
              <a:gd name="connsiteX121" fmla="*/ 940689 w 1677352"/>
              <a:gd name="connsiteY121" fmla="*/ 700659 h 918972"/>
              <a:gd name="connsiteX122" fmla="*/ 940689 w 1677352"/>
              <a:gd name="connsiteY122" fmla="*/ 706374 h 918972"/>
              <a:gd name="connsiteX123" fmla="*/ 940689 w 1677352"/>
              <a:gd name="connsiteY123" fmla="*/ 712089 h 918972"/>
              <a:gd name="connsiteX124" fmla="*/ 940689 w 1677352"/>
              <a:gd name="connsiteY124" fmla="*/ 718376 h 918972"/>
              <a:gd name="connsiteX125" fmla="*/ 940689 w 1677352"/>
              <a:gd name="connsiteY125" fmla="*/ 724091 h 918972"/>
              <a:gd name="connsiteX126" fmla="*/ 940689 w 1677352"/>
              <a:gd name="connsiteY126" fmla="*/ 729805 h 918972"/>
              <a:gd name="connsiteX127" fmla="*/ 942975 w 1677352"/>
              <a:gd name="connsiteY127" fmla="*/ 734949 h 918972"/>
              <a:gd name="connsiteX128" fmla="*/ 945261 w 1677352"/>
              <a:gd name="connsiteY128" fmla="*/ 740664 h 918972"/>
              <a:gd name="connsiteX129" fmla="*/ 947547 w 1677352"/>
              <a:gd name="connsiteY129" fmla="*/ 746379 h 918972"/>
              <a:gd name="connsiteX130" fmla="*/ 949262 w 1677352"/>
              <a:gd name="connsiteY130" fmla="*/ 752094 h 918972"/>
              <a:gd name="connsiteX131" fmla="*/ 946404 w 1677352"/>
              <a:gd name="connsiteY131" fmla="*/ 753237 h 918972"/>
              <a:gd name="connsiteX132" fmla="*/ 940689 w 1677352"/>
              <a:gd name="connsiteY132" fmla="*/ 755523 h 918972"/>
              <a:gd name="connsiteX133" fmla="*/ 933831 w 1677352"/>
              <a:gd name="connsiteY133" fmla="*/ 757809 h 918972"/>
              <a:gd name="connsiteX134" fmla="*/ 928116 w 1677352"/>
              <a:gd name="connsiteY134" fmla="*/ 760095 h 918972"/>
              <a:gd name="connsiteX135" fmla="*/ 923544 w 1677352"/>
              <a:gd name="connsiteY135" fmla="*/ 762381 h 918972"/>
              <a:gd name="connsiteX136" fmla="*/ 922401 w 1677352"/>
              <a:gd name="connsiteY136" fmla="*/ 761238 h 918972"/>
              <a:gd name="connsiteX137" fmla="*/ 920687 w 1677352"/>
              <a:gd name="connsiteY137" fmla="*/ 760095 h 918972"/>
              <a:gd name="connsiteX138" fmla="*/ 918972 w 1677352"/>
              <a:gd name="connsiteY138" fmla="*/ 759523 h 918972"/>
              <a:gd name="connsiteX139" fmla="*/ 917829 w 1677352"/>
              <a:gd name="connsiteY139" fmla="*/ 758380 h 918972"/>
              <a:gd name="connsiteX140" fmla="*/ 915543 w 1677352"/>
              <a:gd name="connsiteY140" fmla="*/ 757809 h 918972"/>
              <a:gd name="connsiteX141" fmla="*/ 913829 w 1677352"/>
              <a:gd name="connsiteY141" fmla="*/ 757809 h 918972"/>
              <a:gd name="connsiteX142" fmla="*/ 911543 w 1677352"/>
              <a:gd name="connsiteY142" fmla="*/ 757238 h 918972"/>
              <a:gd name="connsiteX143" fmla="*/ 909828 w 1677352"/>
              <a:gd name="connsiteY143" fmla="*/ 756666 h 918972"/>
              <a:gd name="connsiteX144" fmla="*/ 908113 w 1677352"/>
              <a:gd name="connsiteY144" fmla="*/ 756095 h 918972"/>
              <a:gd name="connsiteX145" fmla="*/ 905828 w 1677352"/>
              <a:gd name="connsiteY145" fmla="*/ 755523 h 918972"/>
              <a:gd name="connsiteX146" fmla="*/ 903542 w 1677352"/>
              <a:gd name="connsiteY146" fmla="*/ 755523 h 918972"/>
              <a:gd name="connsiteX147" fmla="*/ 902398 w 1677352"/>
              <a:gd name="connsiteY147" fmla="*/ 756666 h 918972"/>
              <a:gd name="connsiteX148" fmla="*/ 901255 w 1677352"/>
              <a:gd name="connsiteY148" fmla="*/ 757809 h 918972"/>
              <a:gd name="connsiteX149" fmla="*/ 900684 w 1677352"/>
              <a:gd name="connsiteY149" fmla="*/ 760095 h 918972"/>
              <a:gd name="connsiteX150" fmla="*/ 900113 w 1677352"/>
              <a:gd name="connsiteY150" fmla="*/ 761810 h 918972"/>
              <a:gd name="connsiteX151" fmla="*/ 900113 w 1677352"/>
              <a:gd name="connsiteY151" fmla="*/ 764096 h 918972"/>
              <a:gd name="connsiteX152" fmla="*/ 898970 w 1677352"/>
              <a:gd name="connsiteY152" fmla="*/ 765238 h 918972"/>
              <a:gd name="connsiteX153" fmla="*/ 897827 w 1677352"/>
              <a:gd name="connsiteY153" fmla="*/ 766381 h 918972"/>
              <a:gd name="connsiteX154" fmla="*/ 896112 w 1677352"/>
              <a:gd name="connsiteY154" fmla="*/ 766953 h 918972"/>
              <a:gd name="connsiteX155" fmla="*/ 893826 w 1677352"/>
              <a:gd name="connsiteY155" fmla="*/ 767525 h 918972"/>
              <a:gd name="connsiteX156" fmla="*/ 892112 w 1677352"/>
              <a:gd name="connsiteY156" fmla="*/ 766953 h 918972"/>
              <a:gd name="connsiteX157" fmla="*/ 890397 w 1677352"/>
              <a:gd name="connsiteY157" fmla="*/ 766381 h 918972"/>
              <a:gd name="connsiteX158" fmla="*/ 889254 w 1677352"/>
              <a:gd name="connsiteY158" fmla="*/ 765238 h 918972"/>
              <a:gd name="connsiteX159" fmla="*/ 888682 w 1677352"/>
              <a:gd name="connsiteY159" fmla="*/ 763524 h 918972"/>
              <a:gd name="connsiteX160" fmla="*/ 888111 w 1677352"/>
              <a:gd name="connsiteY160" fmla="*/ 761238 h 918972"/>
              <a:gd name="connsiteX161" fmla="*/ 888111 w 1677352"/>
              <a:gd name="connsiteY161" fmla="*/ 759523 h 918972"/>
              <a:gd name="connsiteX162" fmla="*/ 887539 w 1677352"/>
              <a:gd name="connsiteY162" fmla="*/ 757238 h 918972"/>
              <a:gd name="connsiteX163" fmla="*/ 886968 w 1677352"/>
              <a:gd name="connsiteY163" fmla="*/ 755523 h 918972"/>
              <a:gd name="connsiteX164" fmla="*/ 886397 w 1677352"/>
              <a:gd name="connsiteY164" fmla="*/ 753809 h 918972"/>
              <a:gd name="connsiteX165" fmla="*/ 885825 w 1677352"/>
              <a:gd name="connsiteY165" fmla="*/ 752094 h 918972"/>
              <a:gd name="connsiteX166" fmla="*/ 884682 w 1677352"/>
              <a:gd name="connsiteY166" fmla="*/ 750951 h 918972"/>
              <a:gd name="connsiteX167" fmla="*/ 882968 w 1677352"/>
              <a:gd name="connsiteY167" fmla="*/ 750380 h 918972"/>
              <a:gd name="connsiteX168" fmla="*/ 881253 w 1677352"/>
              <a:gd name="connsiteY168" fmla="*/ 749808 h 918972"/>
              <a:gd name="connsiteX169" fmla="*/ 879538 w 1677352"/>
              <a:gd name="connsiteY169" fmla="*/ 748665 h 918972"/>
              <a:gd name="connsiteX170" fmla="*/ 878967 w 1677352"/>
              <a:gd name="connsiteY170" fmla="*/ 746951 h 918972"/>
              <a:gd name="connsiteX171" fmla="*/ 877824 w 1677352"/>
              <a:gd name="connsiteY171" fmla="*/ 745808 h 918972"/>
              <a:gd name="connsiteX172" fmla="*/ 876681 w 1677352"/>
              <a:gd name="connsiteY172" fmla="*/ 744664 h 918972"/>
              <a:gd name="connsiteX173" fmla="*/ 875538 w 1677352"/>
              <a:gd name="connsiteY173" fmla="*/ 742950 h 918972"/>
              <a:gd name="connsiteX174" fmla="*/ 874395 w 1677352"/>
              <a:gd name="connsiteY174" fmla="*/ 741807 h 918972"/>
              <a:gd name="connsiteX175" fmla="*/ 872680 w 1677352"/>
              <a:gd name="connsiteY175" fmla="*/ 741236 h 918972"/>
              <a:gd name="connsiteX176" fmla="*/ 870395 w 1677352"/>
              <a:gd name="connsiteY176" fmla="*/ 741236 h 918972"/>
              <a:gd name="connsiteX177" fmla="*/ 868109 w 1677352"/>
              <a:gd name="connsiteY177" fmla="*/ 741807 h 918972"/>
              <a:gd name="connsiteX178" fmla="*/ 865822 w 1677352"/>
              <a:gd name="connsiteY178" fmla="*/ 741807 h 918972"/>
              <a:gd name="connsiteX179" fmla="*/ 863537 w 1677352"/>
              <a:gd name="connsiteY179" fmla="*/ 742379 h 918972"/>
              <a:gd name="connsiteX180" fmla="*/ 861822 w 1677352"/>
              <a:gd name="connsiteY180" fmla="*/ 742950 h 918972"/>
              <a:gd name="connsiteX181" fmla="*/ 860107 w 1677352"/>
              <a:gd name="connsiteY181" fmla="*/ 743522 h 918972"/>
              <a:gd name="connsiteX182" fmla="*/ 858393 w 1677352"/>
              <a:gd name="connsiteY182" fmla="*/ 744093 h 918972"/>
              <a:gd name="connsiteX183" fmla="*/ 856107 w 1677352"/>
              <a:gd name="connsiteY183" fmla="*/ 744093 h 918972"/>
              <a:gd name="connsiteX184" fmla="*/ 853821 w 1677352"/>
              <a:gd name="connsiteY184" fmla="*/ 744664 h 918972"/>
              <a:gd name="connsiteX185" fmla="*/ 851535 w 1677352"/>
              <a:gd name="connsiteY185" fmla="*/ 744664 h 918972"/>
              <a:gd name="connsiteX186" fmla="*/ 849249 w 1677352"/>
              <a:gd name="connsiteY186" fmla="*/ 744664 h 918972"/>
              <a:gd name="connsiteX187" fmla="*/ 846963 w 1677352"/>
              <a:gd name="connsiteY187" fmla="*/ 744664 h 918972"/>
              <a:gd name="connsiteX188" fmla="*/ 844677 w 1677352"/>
              <a:gd name="connsiteY188" fmla="*/ 744093 h 918972"/>
              <a:gd name="connsiteX189" fmla="*/ 842391 w 1677352"/>
              <a:gd name="connsiteY189" fmla="*/ 744093 h 918972"/>
              <a:gd name="connsiteX190" fmla="*/ 842391 w 1677352"/>
              <a:gd name="connsiteY190" fmla="*/ 742379 h 918972"/>
              <a:gd name="connsiteX191" fmla="*/ 841820 w 1677352"/>
              <a:gd name="connsiteY191" fmla="*/ 741236 h 918972"/>
              <a:gd name="connsiteX192" fmla="*/ 840677 w 1677352"/>
              <a:gd name="connsiteY192" fmla="*/ 739521 h 918972"/>
              <a:gd name="connsiteX193" fmla="*/ 839534 w 1677352"/>
              <a:gd name="connsiteY193" fmla="*/ 738378 h 918972"/>
              <a:gd name="connsiteX194" fmla="*/ 838390 w 1677352"/>
              <a:gd name="connsiteY194" fmla="*/ 737235 h 918972"/>
              <a:gd name="connsiteX195" fmla="*/ 837247 w 1677352"/>
              <a:gd name="connsiteY195" fmla="*/ 735521 h 918972"/>
              <a:gd name="connsiteX196" fmla="*/ 836105 w 1677352"/>
              <a:gd name="connsiteY196" fmla="*/ 734378 h 918972"/>
              <a:gd name="connsiteX197" fmla="*/ 834390 w 1677352"/>
              <a:gd name="connsiteY197" fmla="*/ 733806 h 918972"/>
              <a:gd name="connsiteX198" fmla="*/ 832676 w 1677352"/>
              <a:gd name="connsiteY198" fmla="*/ 733235 h 918972"/>
              <a:gd name="connsiteX199" fmla="*/ 830961 w 1677352"/>
              <a:gd name="connsiteY199" fmla="*/ 732663 h 918972"/>
              <a:gd name="connsiteX200" fmla="*/ 829247 w 1677352"/>
              <a:gd name="connsiteY200" fmla="*/ 732092 h 918972"/>
              <a:gd name="connsiteX201" fmla="*/ 827532 w 1677352"/>
              <a:gd name="connsiteY201" fmla="*/ 731520 h 918972"/>
              <a:gd name="connsiteX202" fmla="*/ 825246 w 1677352"/>
              <a:gd name="connsiteY202" fmla="*/ 730948 h 918972"/>
              <a:gd name="connsiteX203" fmla="*/ 823531 w 1677352"/>
              <a:gd name="connsiteY203" fmla="*/ 730377 h 918972"/>
              <a:gd name="connsiteX204" fmla="*/ 821246 w 1677352"/>
              <a:gd name="connsiteY204" fmla="*/ 730377 h 918972"/>
              <a:gd name="connsiteX205" fmla="*/ 820103 w 1677352"/>
              <a:gd name="connsiteY205" fmla="*/ 730948 h 918972"/>
              <a:gd name="connsiteX206" fmla="*/ 818388 w 1677352"/>
              <a:gd name="connsiteY206" fmla="*/ 732092 h 918972"/>
              <a:gd name="connsiteX207" fmla="*/ 817817 w 1677352"/>
              <a:gd name="connsiteY207" fmla="*/ 733806 h 918972"/>
              <a:gd name="connsiteX208" fmla="*/ 816673 w 1677352"/>
              <a:gd name="connsiteY208" fmla="*/ 734949 h 918972"/>
              <a:gd name="connsiteX209" fmla="*/ 816102 w 1677352"/>
              <a:gd name="connsiteY209" fmla="*/ 736663 h 918972"/>
              <a:gd name="connsiteX210" fmla="*/ 817245 w 1677352"/>
              <a:gd name="connsiteY210" fmla="*/ 737235 h 918972"/>
              <a:gd name="connsiteX211" fmla="*/ 818960 w 1677352"/>
              <a:gd name="connsiteY211" fmla="*/ 737806 h 918972"/>
              <a:gd name="connsiteX212" fmla="*/ 820103 w 1677352"/>
              <a:gd name="connsiteY212" fmla="*/ 738378 h 918972"/>
              <a:gd name="connsiteX213" fmla="*/ 821246 w 1677352"/>
              <a:gd name="connsiteY213" fmla="*/ 739521 h 918972"/>
              <a:gd name="connsiteX214" fmla="*/ 822388 w 1677352"/>
              <a:gd name="connsiteY214" fmla="*/ 741236 h 918972"/>
              <a:gd name="connsiteX215" fmla="*/ 823531 w 1677352"/>
              <a:gd name="connsiteY215" fmla="*/ 742379 h 918972"/>
              <a:gd name="connsiteX216" fmla="*/ 825246 w 1677352"/>
              <a:gd name="connsiteY216" fmla="*/ 743522 h 918972"/>
              <a:gd name="connsiteX217" fmla="*/ 824675 w 1677352"/>
              <a:gd name="connsiteY217" fmla="*/ 748665 h 918972"/>
              <a:gd name="connsiteX218" fmla="*/ 824675 w 1677352"/>
              <a:gd name="connsiteY218" fmla="*/ 754380 h 918972"/>
              <a:gd name="connsiteX219" fmla="*/ 824103 w 1677352"/>
              <a:gd name="connsiteY219" fmla="*/ 760095 h 918972"/>
              <a:gd name="connsiteX220" fmla="*/ 824103 w 1677352"/>
              <a:gd name="connsiteY220" fmla="*/ 766381 h 918972"/>
              <a:gd name="connsiteX221" fmla="*/ 823531 w 1677352"/>
              <a:gd name="connsiteY221" fmla="*/ 772097 h 918972"/>
              <a:gd name="connsiteX222" fmla="*/ 823531 w 1677352"/>
              <a:gd name="connsiteY222" fmla="*/ 777812 h 918972"/>
              <a:gd name="connsiteX223" fmla="*/ 814959 w 1677352"/>
              <a:gd name="connsiteY223" fmla="*/ 788670 h 918972"/>
              <a:gd name="connsiteX224" fmla="*/ 816673 w 1677352"/>
              <a:gd name="connsiteY224" fmla="*/ 794956 h 918972"/>
              <a:gd name="connsiteX225" fmla="*/ 818388 w 1677352"/>
              <a:gd name="connsiteY225" fmla="*/ 800672 h 918972"/>
              <a:gd name="connsiteX226" fmla="*/ 819531 w 1677352"/>
              <a:gd name="connsiteY226" fmla="*/ 805244 h 918972"/>
              <a:gd name="connsiteX227" fmla="*/ 819531 w 1677352"/>
              <a:gd name="connsiteY227" fmla="*/ 806387 h 918972"/>
              <a:gd name="connsiteX228" fmla="*/ 820103 w 1677352"/>
              <a:gd name="connsiteY228" fmla="*/ 812673 h 918972"/>
              <a:gd name="connsiteX229" fmla="*/ 820674 w 1677352"/>
              <a:gd name="connsiteY229" fmla="*/ 818388 h 918972"/>
              <a:gd name="connsiteX230" fmla="*/ 820674 w 1677352"/>
              <a:gd name="connsiteY230" fmla="*/ 824103 h 918972"/>
              <a:gd name="connsiteX231" fmla="*/ 821246 w 1677352"/>
              <a:gd name="connsiteY231" fmla="*/ 830389 h 918972"/>
              <a:gd name="connsiteX232" fmla="*/ 821246 w 1677352"/>
              <a:gd name="connsiteY232" fmla="*/ 836105 h 918972"/>
              <a:gd name="connsiteX233" fmla="*/ 821817 w 1677352"/>
              <a:gd name="connsiteY233" fmla="*/ 841820 h 918972"/>
              <a:gd name="connsiteX234" fmla="*/ 822388 w 1677352"/>
              <a:gd name="connsiteY234" fmla="*/ 848106 h 918972"/>
              <a:gd name="connsiteX235" fmla="*/ 827532 w 1677352"/>
              <a:gd name="connsiteY235" fmla="*/ 853250 h 918972"/>
              <a:gd name="connsiteX236" fmla="*/ 827532 w 1677352"/>
              <a:gd name="connsiteY236" fmla="*/ 854393 h 918972"/>
              <a:gd name="connsiteX237" fmla="*/ 828104 w 1677352"/>
              <a:gd name="connsiteY237" fmla="*/ 860108 h 918972"/>
              <a:gd name="connsiteX238" fmla="*/ 828675 w 1677352"/>
              <a:gd name="connsiteY238" fmla="*/ 865822 h 918972"/>
              <a:gd name="connsiteX239" fmla="*/ 828675 w 1677352"/>
              <a:gd name="connsiteY239" fmla="*/ 871538 h 918972"/>
              <a:gd name="connsiteX240" fmla="*/ 829247 w 1677352"/>
              <a:gd name="connsiteY240" fmla="*/ 877824 h 918972"/>
              <a:gd name="connsiteX241" fmla="*/ 824675 w 1677352"/>
              <a:gd name="connsiteY241" fmla="*/ 877824 h 918972"/>
              <a:gd name="connsiteX242" fmla="*/ 818388 w 1677352"/>
              <a:gd name="connsiteY242" fmla="*/ 877824 h 918972"/>
              <a:gd name="connsiteX243" fmla="*/ 812673 w 1677352"/>
              <a:gd name="connsiteY243" fmla="*/ 877824 h 918972"/>
              <a:gd name="connsiteX244" fmla="*/ 806387 w 1677352"/>
              <a:gd name="connsiteY244" fmla="*/ 877824 h 918972"/>
              <a:gd name="connsiteX245" fmla="*/ 800672 w 1677352"/>
              <a:gd name="connsiteY245" fmla="*/ 877824 h 918972"/>
              <a:gd name="connsiteX246" fmla="*/ 798386 w 1677352"/>
              <a:gd name="connsiteY246" fmla="*/ 877253 h 918972"/>
              <a:gd name="connsiteX247" fmla="*/ 796100 w 1677352"/>
              <a:gd name="connsiteY247" fmla="*/ 877824 h 918972"/>
              <a:gd name="connsiteX248" fmla="*/ 794385 w 1677352"/>
              <a:gd name="connsiteY248" fmla="*/ 877824 h 918972"/>
              <a:gd name="connsiteX249" fmla="*/ 792099 w 1677352"/>
              <a:gd name="connsiteY249" fmla="*/ 878396 h 918972"/>
              <a:gd name="connsiteX250" fmla="*/ 790385 w 1677352"/>
              <a:gd name="connsiteY250" fmla="*/ 878967 h 918972"/>
              <a:gd name="connsiteX251" fmla="*/ 788670 w 1677352"/>
              <a:gd name="connsiteY251" fmla="*/ 879538 h 918972"/>
              <a:gd name="connsiteX252" fmla="*/ 786955 w 1677352"/>
              <a:gd name="connsiteY252" fmla="*/ 880110 h 918972"/>
              <a:gd name="connsiteX253" fmla="*/ 784670 w 1677352"/>
              <a:gd name="connsiteY253" fmla="*/ 880681 h 918972"/>
              <a:gd name="connsiteX254" fmla="*/ 782955 w 1677352"/>
              <a:gd name="connsiteY254" fmla="*/ 880681 h 918972"/>
              <a:gd name="connsiteX255" fmla="*/ 780669 w 1677352"/>
              <a:gd name="connsiteY255" fmla="*/ 881253 h 918972"/>
              <a:gd name="connsiteX256" fmla="*/ 778955 w 1677352"/>
              <a:gd name="connsiteY256" fmla="*/ 881825 h 918972"/>
              <a:gd name="connsiteX257" fmla="*/ 776097 w 1677352"/>
              <a:gd name="connsiteY257" fmla="*/ 881825 h 918972"/>
              <a:gd name="connsiteX258" fmla="*/ 773811 w 1677352"/>
              <a:gd name="connsiteY258" fmla="*/ 881825 h 918972"/>
              <a:gd name="connsiteX259" fmla="*/ 771525 w 1677352"/>
              <a:gd name="connsiteY259" fmla="*/ 881253 h 918972"/>
              <a:gd name="connsiteX260" fmla="*/ 769239 w 1677352"/>
              <a:gd name="connsiteY260" fmla="*/ 881253 h 918972"/>
              <a:gd name="connsiteX261" fmla="*/ 766953 w 1677352"/>
              <a:gd name="connsiteY261" fmla="*/ 881253 h 918972"/>
              <a:gd name="connsiteX262" fmla="*/ 765238 w 1677352"/>
              <a:gd name="connsiteY262" fmla="*/ 881825 h 918972"/>
              <a:gd name="connsiteX263" fmla="*/ 762381 w 1677352"/>
              <a:gd name="connsiteY263" fmla="*/ 881825 h 918972"/>
              <a:gd name="connsiteX264" fmla="*/ 760667 w 1677352"/>
              <a:gd name="connsiteY264" fmla="*/ 881825 h 918972"/>
              <a:gd name="connsiteX265" fmla="*/ 758380 w 1677352"/>
              <a:gd name="connsiteY265" fmla="*/ 882396 h 918972"/>
              <a:gd name="connsiteX266" fmla="*/ 756666 w 1677352"/>
              <a:gd name="connsiteY266" fmla="*/ 885825 h 918972"/>
              <a:gd name="connsiteX267" fmla="*/ 756666 w 1677352"/>
              <a:gd name="connsiteY267" fmla="*/ 888111 h 918972"/>
              <a:gd name="connsiteX268" fmla="*/ 757238 w 1677352"/>
              <a:gd name="connsiteY268" fmla="*/ 889826 h 918972"/>
              <a:gd name="connsiteX269" fmla="*/ 757809 w 1677352"/>
              <a:gd name="connsiteY269" fmla="*/ 891540 h 918972"/>
              <a:gd name="connsiteX270" fmla="*/ 758952 w 1677352"/>
              <a:gd name="connsiteY270" fmla="*/ 892683 h 918972"/>
              <a:gd name="connsiteX271" fmla="*/ 759523 w 1677352"/>
              <a:gd name="connsiteY271" fmla="*/ 893826 h 918972"/>
              <a:gd name="connsiteX272" fmla="*/ 760667 w 1677352"/>
              <a:gd name="connsiteY272" fmla="*/ 895541 h 918972"/>
              <a:gd name="connsiteX273" fmla="*/ 761810 w 1677352"/>
              <a:gd name="connsiteY273" fmla="*/ 897255 h 918972"/>
              <a:gd name="connsiteX274" fmla="*/ 762381 w 1677352"/>
              <a:gd name="connsiteY274" fmla="*/ 900113 h 918972"/>
              <a:gd name="connsiteX275" fmla="*/ 762953 w 1677352"/>
              <a:gd name="connsiteY275" fmla="*/ 901827 h 918972"/>
              <a:gd name="connsiteX276" fmla="*/ 763524 w 1677352"/>
              <a:gd name="connsiteY276" fmla="*/ 903542 h 918972"/>
              <a:gd name="connsiteX277" fmla="*/ 763524 w 1677352"/>
              <a:gd name="connsiteY277" fmla="*/ 905828 h 918972"/>
              <a:gd name="connsiteX278" fmla="*/ 763524 w 1677352"/>
              <a:gd name="connsiteY278" fmla="*/ 908113 h 918972"/>
              <a:gd name="connsiteX279" fmla="*/ 763524 w 1677352"/>
              <a:gd name="connsiteY279" fmla="*/ 910400 h 918972"/>
              <a:gd name="connsiteX280" fmla="*/ 762953 w 1677352"/>
              <a:gd name="connsiteY280" fmla="*/ 912114 h 918972"/>
              <a:gd name="connsiteX281" fmla="*/ 762381 w 1677352"/>
              <a:gd name="connsiteY281" fmla="*/ 914400 h 918972"/>
              <a:gd name="connsiteX282" fmla="*/ 761238 w 1677352"/>
              <a:gd name="connsiteY282" fmla="*/ 915543 h 918972"/>
              <a:gd name="connsiteX283" fmla="*/ 760667 w 1677352"/>
              <a:gd name="connsiteY283" fmla="*/ 916686 h 918972"/>
              <a:gd name="connsiteX284" fmla="*/ 759523 w 1677352"/>
              <a:gd name="connsiteY284" fmla="*/ 917829 h 918972"/>
              <a:gd name="connsiteX285" fmla="*/ 758952 w 1677352"/>
              <a:gd name="connsiteY285" fmla="*/ 918972 h 918972"/>
              <a:gd name="connsiteX286" fmla="*/ 754380 w 1677352"/>
              <a:gd name="connsiteY286" fmla="*/ 917258 h 918972"/>
              <a:gd name="connsiteX287" fmla="*/ 752094 w 1677352"/>
              <a:gd name="connsiteY287" fmla="*/ 917258 h 918972"/>
              <a:gd name="connsiteX288" fmla="*/ 749808 w 1677352"/>
              <a:gd name="connsiteY288" fmla="*/ 916686 h 918972"/>
              <a:gd name="connsiteX289" fmla="*/ 747522 w 1677352"/>
              <a:gd name="connsiteY289" fmla="*/ 916686 h 918972"/>
              <a:gd name="connsiteX290" fmla="*/ 745807 w 1677352"/>
              <a:gd name="connsiteY290" fmla="*/ 916114 h 918972"/>
              <a:gd name="connsiteX291" fmla="*/ 743522 w 1677352"/>
              <a:gd name="connsiteY291" fmla="*/ 916114 h 918972"/>
              <a:gd name="connsiteX292" fmla="*/ 741807 w 1677352"/>
              <a:gd name="connsiteY292" fmla="*/ 915543 h 918972"/>
              <a:gd name="connsiteX293" fmla="*/ 739521 w 1677352"/>
              <a:gd name="connsiteY293" fmla="*/ 915543 h 918972"/>
              <a:gd name="connsiteX294" fmla="*/ 737806 w 1677352"/>
              <a:gd name="connsiteY294" fmla="*/ 914972 h 918972"/>
              <a:gd name="connsiteX295" fmla="*/ 734949 w 1677352"/>
              <a:gd name="connsiteY295" fmla="*/ 914972 h 918972"/>
              <a:gd name="connsiteX296" fmla="*/ 732663 w 1677352"/>
              <a:gd name="connsiteY296" fmla="*/ 914972 h 918972"/>
              <a:gd name="connsiteX297" fmla="*/ 730377 w 1677352"/>
              <a:gd name="connsiteY297" fmla="*/ 914972 h 918972"/>
              <a:gd name="connsiteX298" fmla="*/ 728091 w 1677352"/>
              <a:gd name="connsiteY298" fmla="*/ 914972 h 918972"/>
              <a:gd name="connsiteX299" fmla="*/ 725805 w 1677352"/>
              <a:gd name="connsiteY299" fmla="*/ 915543 h 918972"/>
              <a:gd name="connsiteX300" fmla="*/ 724090 w 1677352"/>
              <a:gd name="connsiteY300" fmla="*/ 914972 h 918972"/>
              <a:gd name="connsiteX301" fmla="*/ 722947 w 1677352"/>
              <a:gd name="connsiteY301" fmla="*/ 913829 h 918972"/>
              <a:gd name="connsiteX302" fmla="*/ 721805 w 1677352"/>
              <a:gd name="connsiteY302" fmla="*/ 912114 h 918972"/>
              <a:gd name="connsiteX303" fmla="*/ 721233 w 1677352"/>
              <a:gd name="connsiteY303" fmla="*/ 910400 h 918972"/>
              <a:gd name="connsiteX304" fmla="*/ 720662 w 1677352"/>
              <a:gd name="connsiteY304" fmla="*/ 908685 h 918972"/>
              <a:gd name="connsiteX305" fmla="*/ 720090 w 1677352"/>
              <a:gd name="connsiteY305" fmla="*/ 906971 h 918972"/>
              <a:gd name="connsiteX306" fmla="*/ 718376 w 1677352"/>
              <a:gd name="connsiteY306" fmla="*/ 906399 h 918972"/>
              <a:gd name="connsiteX307" fmla="*/ 716089 w 1677352"/>
              <a:gd name="connsiteY307" fmla="*/ 906971 h 918972"/>
              <a:gd name="connsiteX308" fmla="*/ 714375 w 1677352"/>
              <a:gd name="connsiteY308" fmla="*/ 906971 h 918972"/>
              <a:gd name="connsiteX309" fmla="*/ 712089 w 1677352"/>
              <a:gd name="connsiteY309" fmla="*/ 907542 h 918972"/>
              <a:gd name="connsiteX310" fmla="*/ 710375 w 1677352"/>
              <a:gd name="connsiteY310" fmla="*/ 908685 h 918972"/>
              <a:gd name="connsiteX311" fmla="*/ 709231 w 1677352"/>
              <a:gd name="connsiteY311" fmla="*/ 907542 h 918972"/>
              <a:gd name="connsiteX312" fmla="*/ 707517 w 1677352"/>
              <a:gd name="connsiteY312" fmla="*/ 906971 h 918972"/>
              <a:gd name="connsiteX313" fmla="*/ 706946 w 1677352"/>
              <a:gd name="connsiteY313" fmla="*/ 905256 h 918972"/>
              <a:gd name="connsiteX314" fmla="*/ 705803 w 1677352"/>
              <a:gd name="connsiteY314" fmla="*/ 903542 h 918972"/>
              <a:gd name="connsiteX315" fmla="*/ 704660 w 1677352"/>
              <a:gd name="connsiteY315" fmla="*/ 902398 h 918972"/>
              <a:gd name="connsiteX316" fmla="*/ 703517 w 1677352"/>
              <a:gd name="connsiteY316" fmla="*/ 901827 h 918972"/>
              <a:gd name="connsiteX317" fmla="*/ 701230 w 1677352"/>
              <a:gd name="connsiteY317" fmla="*/ 901255 h 918972"/>
              <a:gd name="connsiteX318" fmla="*/ 699516 w 1677352"/>
              <a:gd name="connsiteY318" fmla="*/ 900684 h 918972"/>
              <a:gd name="connsiteX319" fmla="*/ 697802 w 1677352"/>
              <a:gd name="connsiteY319" fmla="*/ 899541 h 918972"/>
              <a:gd name="connsiteX320" fmla="*/ 696659 w 1677352"/>
              <a:gd name="connsiteY320" fmla="*/ 898398 h 918972"/>
              <a:gd name="connsiteX321" fmla="*/ 695515 w 1677352"/>
              <a:gd name="connsiteY321" fmla="*/ 897255 h 918972"/>
              <a:gd name="connsiteX322" fmla="*/ 694372 w 1677352"/>
              <a:gd name="connsiteY322" fmla="*/ 896112 h 918972"/>
              <a:gd name="connsiteX323" fmla="*/ 693230 w 1677352"/>
              <a:gd name="connsiteY323" fmla="*/ 894969 h 918972"/>
              <a:gd name="connsiteX324" fmla="*/ 692087 w 1677352"/>
              <a:gd name="connsiteY324" fmla="*/ 893255 h 918972"/>
              <a:gd name="connsiteX325" fmla="*/ 690944 w 1677352"/>
              <a:gd name="connsiteY325" fmla="*/ 892112 h 918972"/>
              <a:gd name="connsiteX326" fmla="*/ 689801 w 1677352"/>
              <a:gd name="connsiteY326" fmla="*/ 890969 h 918972"/>
              <a:gd name="connsiteX327" fmla="*/ 688657 w 1677352"/>
              <a:gd name="connsiteY327" fmla="*/ 889826 h 918972"/>
              <a:gd name="connsiteX328" fmla="*/ 686943 w 1677352"/>
              <a:gd name="connsiteY328" fmla="*/ 889254 h 918972"/>
              <a:gd name="connsiteX329" fmla="*/ 685800 w 1677352"/>
              <a:gd name="connsiteY329" fmla="*/ 888111 h 918972"/>
              <a:gd name="connsiteX330" fmla="*/ 684657 w 1677352"/>
              <a:gd name="connsiteY330" fmla="*/ 886968 h 918972"/>
              <a:gd name="connsiteX331" fmla="*/ 682943 w 1677352"/>
              <a:gd name="connsiteY331" fmla="*/ 885825 h 918972"/>
              <a:gd name="connsiteX332" fmla="*/ 681800 w 1677352"/>
              <a:gd name="connsiteY332" fmla="*/ 884682 h 918972"/>
              <a:gd name="connsiteX333" fmla="*/ 680656 w 1677352"/>
              <a:gd name="connsiteY333" fmla="*/ 883539 h 918972"/>
              <a:gd name="connsiteX334" fmla="*/ 678942 w 1677352"/>
              <a:gd name="connsiteY334" fmla="*/ 882396 h 918972"/>
              <a:gd name="connsiteX335" fmla="*/ 677799 w 1677352"/>
              <a:gd name="connsiteY335" fmla="*/ 881825 h 918972"/>
              <a:gd name="connsiteX336" fmla="*/ 676085 w 1677352"/>
              <a:gd name="connsiteY336" fmla="*/ 880681 h 918972"/>
              <a:gd name="connsiteX337" fmla="*/ 674370 w 1677352"/>
              <a:gd name="connsiteY337" fmla="*/ 880110 h 918972"/>
              <a:gd name="connsiteX338" fmla="*/ 672655 w 1677352"/>
              <a:gd name="connsiteY338" fmla="*/ 879538 h 918972"/>
              <a:gd name="connsiteX339" fmla="*/ 670941 w 1677352"/>
              <a:gd name="connsiteY339" fmla="*/ 878967 h 918972"/>
              <a:gd name="connsiteX340" fmla="*/ 668655 w 1677352"/>
              <a:gd name="connsiteY340" fmla="*/ 878396 h 918972"/>
              <a:gd name="connsiteX341" fmla="*/ 667512 w 1677352"/>
              <a:gd name="connsiteY341" fmla="*/ 877824 h 918972"/>
              <a:gd name="connsiteX342" fmla="*/ 665226 w 1677352"/>
              <a:gd name="connsiteY342" fmla="*/ 877253 h 918972"/>
              <a:gd name="connsiteX343" fmla="*/ 664083 w 1677352"/>
              <a:gd name="connsiteY343" fmla="*/ 876681 h 918972"/>
              <a:gd name="connsiteX344" fmla="*/ 662369 w 1677352"/>
              <a:gd name="connsiteY344" fmla="*/ 875538 h 918972"/>
              <a:gd name="connsiteX345" fmla="*/ 660654 w 1677352"/>
              <a:gd name="connsiteY345" fmla="*/ 874967 h 918972"/>
              <a:gd name="connsiteX346" fmla="*/ 659511 w 1677352"/>
              <a:gd name="connsiteY346" fmla="*/ 873823 h 918972"/>
              <a:gd name="connsiteX347" fmla="*/ 658368 w 1677352"/>
              <a:gd name="connsiteY347" fmla="*/ 872109 h 918972"/>
              <a:gd name="connsiteX348" fmla="*/ 657797 w 1677352"/>
              <a:gd name="connsiteY348" fmla="*/ 870966 h 918972"/>
              <a:gd name="connsiteX349" fmla="*/ 656654 w 1677352"/>
              <a:gd name="connsiteY349" fmla="*/ 869252 h 918972"/>
              <a:gd name="connsiteX350" fmla="*/ 656082 w 1677352"/>
              <a:gd name="connsiteY350" fmla="*/ 867537 h 918972"/>
              <a:gd name="connsiteX351" fmla="*/ 654939 w 1677352"/>
              <a:gd name="connsiteY351" fmla="*/ 866394 h 918972"/>
              <a:gd name="connsiteX352" fmla="*/ 653796 w 1677352"/>
              <a:gd name="connsiteY352" fmla="*/ 865251 h 918972"/>
              <a:gd name="connsiteX353" fmla="*/ 652081 w 1677352"/>
              <a:gd name="connsiteY353" fmla="*/ 864108 h 918972"/>
              <a:gd name="connsiteX354" fmla="*/ 650938 w 1677352"/>
              <a:gd name="connsiteY354" fmla="*/ 863537 h 918972"/>
              <a:gd name="connsiteX355" fmla="*/ 649224 w 1677352"/>
              <a:gd name="connsiteY355" fmla="*/ 862394 h 918972"/>
              <a:gd name="connsiteX356" fmla="*/ 648081 w 1677352"/>
              <a:gd name="connsiteY356" fmla="*/ 861251 h 918972"/>
              <a:gd name="connsiteX357" fmla="*/ 647510 w 1677352"/>
              <a:gd name="connsiteY357" fmla="*/ 859536 h 918972"/>
              <a:gd name="connsiteX358" fmla="*/ 645795 w 1677352"/>
              <a:gd name="connsiteY358" fmla="*/ 858393 h 918972"/>
              <a:gd name="connsiteX359" fmla="*/ 645223 w 1677352"/>
              <a:gd name="connsiteY359" fmla="*/ 857250 h 918972"/>
              <a:gd name="connsiteX360" fmla="*/ 644080 w 1677352"/>
              <a:gd name="connsiteY360" fmla="*/ 856107 h 918972"/>
              <a:gd name="connsiteX361" fmla="*/ 642366 w 1677352"/>
              <a:gd name="connsiteY361" fmla="*/ 854964 h 918972"/>
              <a:gd name="connsiteX362" fmla="*/ 640652 w 1677352"/>
              <a:gd name="connsiteY362" fmla="*/ 853250 h 918972"/>
              <a:gd name="connsiteX363" fmla="*/ 638365 w 1677352"/>
              <a:gd name="connsiteY363" fmla="*/ 852678 h 918972"/>
              <a:gd name="connsiteX364" fmla="*/ 636080 w 1677352"/>
              <a:gd name="connsiteY364" fmla="*/ 852106 h 918972"/>
              <a:gd name="connsiteX365" fmla="*/ 633794 w 1677352"/>
              <a:gd name="connsiteY365" fmla="*/ 852678 h 918972"/>
              <a:gd name="connsiteX366" fmla="*/ 632079 w 1677352"/>
              <a:gd name="connsiteY366" fmla="*/ 853250 h 918972"/>
              <a:gd name="connsiteX367" fmla="*/ 630364 w 1677352"/>
              <a:gd name="connsiteY367" fmla="*/ 853821 h 918972"/>
              <a:gd name="connsiteX368" fmla="*/ 628650 w 1677352"/>
              <a:gd name="connsiteY368" fmla="*/ 854393 h 918972"/>
              <a:gd name="connsiteX369" fmla="*/ 626364 w 1677352"/>
              <a:gd name="connsiteY369" fmla="*/ 854393 h 918972"/>
              <a:gd name="connsiteX370" fmla="*/ 624650 w 1677352"/>
              <a:gd name="connsiteY370" fmla="*/ 853250 h 918972"/>
              <a:gd name="connsiteX371" fmla="*/ 623506 w 1677352"/>
              <a:gd name="connsiteY371" fmla="*/ 852106 h 918972"/>
              <a:gd name="connsiteX372" fmla="*/ 622363 w 1677352"/>
              <a:gd name="connsiteY372" fmla="*/ 850963 h 918972"/>
              <a:gd name="connsiteX373" fmla="*/ 621221 w 1677352"/>
              <a:gd name="connsiteY373" fmla="*/ 849821 h 918972"/>
              <a:gd name="connsiteX374" fmla="*/ 619506 w 1677352"/>
              <a:gd name="connsiteY374" fmla="*/ 849249 h 918972"/>
              <a:gd name="connsiteX375" fmla="*/ 617792 w 1677352"/>
              <a:gd name="connsiteY375" fmla="*/ 848678 h 918972"/>
              <a:gd name="connsiteX376" fmla="*/ 616077 w 1677352"/>
              <a:gd name="connsiteY376" fmla="*/ 848106 h 918972"/>
              <a:gd name="connsiteX377" fmla="*/ 614363 w 1677352"/>
              <a:gd name="connsiteY377" fmla="*/ 846963 h 918972"/>
              <a:gd name="connsiteX378" fmla="*/ 613220 w 1677352"/>
              <a:gd name="connsiteY378" fmla="*/ 845820 h 918972"/>
              <a:gd name="connsiteX379" fmla="*/ 611505 w 1677352"/>
              <a:gd name="connsiteY379" fmla="*/ 845248 h 918972"/>
              <a:gd name="connsiteX380" fmla="*/ 609790 w 1677352"/>
              <a:gd name="connsiteY380" fmla="*/ 844677 h 918972"/>
              <a:gd name="connsiteX381" fmla="*/ 608076 w 1677352"/>
              <a:gd name="connsiteY381" fmla="*/ 843534 h 918972"/>
              <a:gd name="connsiteX382" fmla="*/ 606362 w 1677352"/>
              <a:gd name="connsiteY382" fmla="*/ 843534 h 918972"/>
              <a:gd name="connsiteX383" fmla="*/ 604076 w 1677352"/>
              <a:gd name="connsiteY383" fmla="*/ 843534 h 918972"/>
              <a:gd name="connsiteX384" fmla="*/ 601789 w 1677352"/>
              <a:gd name="connsiteY384" fmla="*/ 843534 h 918972"/>
              <a:gd name="connsiteX385" fmla="*/ 600075 w 1677352"/>
              <a:gd name="connsiteY385" fmla="*/ 844105 h 918972"/>
              <a:gd name="connsiteX386" fmla="*/ 597789 w 1677352"/>
              <a:gd name="connsiteY386" fmla="*/ 844677 h 918972"/>
              <a:gd name="connsiteX387" fmla="*/ 596075 w 1677352"/>
              <a:gd name="connsiteY387" fmla="*/ 845248 h 918972"/>
              <a:gd name="connsiteX388" fmla="*/ 594360 w 1677352"/>
              <a:gd name="connsiteY388" fmla="*/ 845820 h 918972"/>
              <a:gd name="connsiteX389" fmla="*/ 592646 w 1677352"/>
              <a:gd name="connsiteY389" fmla="*/ 846392 h 918972"/>
              <a:gd name="connsiteX390" fmla="*/ 590360 w 1677352"/>
              <a:gd name="connsiteY390" fmla="*/ 846963 h 918972"/>
              <a:gd name="connsiteX391" fmla="*/ 588645 w 1677352"/>
              <a:gd name="connsiteY391" fmla="*/ 846963 h 918972"/>
              <a:gd name="connsiteX392" fmla="*/ 586359 w 1677352"/>
              <a:gd name="connsiteY392" fmla="*/ 846392 h 918972"/>
              <a:gd name="connsiteX393" fmla="*/ 584645 w 1677352"/>
              <a:gd name="connsiteY393" fmla="*/ 845820 h 918972"/>
              <a:gd name="connsiteX394" fmla="*/ 583502 w 1677352"/>
              <a:gd name="connsiteY394" fmla="*/ 844677 h 918972"/>
              <a:gd name="connsiteX395" fmla="*/ 581787 w 1677352"/>
              <a:gd name="connsiteY395" fmla="*/ 844105 h 918972"/>
              <a:gd name="connsiteX396" fmla="*/ 580644 w 1677352"/>
              <a:gd name="connsiteY396" fmla="*/ 842963 h 918972"/>
              <a:gd name="connsiteX397" fmla="*/ 579501 w 1677352"/>
              <a:gd name="connsiteY397" fmla="*/ 841820 h 918972"/>
              <a:gd name="connsiteX398" fmla="*/ 578930 w 1677352"/>
              <a:gd name="connsiteY398" fmla="*/ 840105 h 918972"/>
              <a:gd name="connsiteX399" fmla="*/ 579501 w 1677352"/>
              <a:gd name="connsiteY399" fmla="*/ 837819 h 918972"/>
              <a:gd name="connsiteX400" fmla="*/ 580072 w 1677352"/>
              <a:gd name="connsiteY400" fmla="*/ 836676 h 918972"/>
              <a:gd name="connsiteX401" fmla="*/ 581787 w 1677352"/>
              <a:gd name="connsiteY401" fmla="*/ 835533 h 918972"/>
              <a:gd name="connsiteX402" fmla="*/ 583502 w 1677352"/>
              <a:gd name="connsiteY402" fmla="*/ 834962 h 918972"/>
              <a:gd name="connsiteX403" fmla="*/ 585216 w 1677352"/>
              <a:gd name="connsiteY403" fmla="*/ 834390 h 918972"/>
              <a:gd name="connsiteX404" fmla="*/ 586930 w 1677352"/>
              <a:gd name="connsiteY404" fmla="*/ 833819 h 918972"/>
              <a:gd name="connsiteX405" fmla="*/ 587502 w 1677352"/>
              <a:gd name="connsiteY405" fmla="*/ 832104 h 918972"/>
              <a:gd name="connsiteX406" fmla="*/ 588073 w 1677352"/>
              <a:gd name="connsiteY406" fmla="*/ 829818 h 918972"/>
              <a:gd name="connsiteX407" fmla="*/ 588073 w 1677352"/>
              <a:gd name="connsiteY407" fmla="*/ 828104 h 918972"/>
              <a:gd name="connsiteX408" fmla="*/ 590360 w 1677352"/>
              <a:gd name="connsiteY408" fmla="*/ 827532 h 918972"/>
              <a:gd name="connsiteX409" fmla="*/ 592646 w 1677352"/>
              <a:gd name="connsiteY409" fmla="*/ 827532 h 918972"/>
              <a:gd name="connsiteX410" fmla="*/ 594360 w 1677352"/>
              <a:gd name="connsiteY410" fmla="*/ 826961 h 918972"/>
              <a:gd name="connsiteX411" fmla="*/ 596646 w 1677352"/>
              <a:gd name="connsiteY411" fmla="*/ 826961 h 918972"/>
              <a:gd name="connsiteX412" fmla="*/ 598361 w 1677352"/>
              <a:gd name="connsiteY412" fmla="*/ 826389 h 918972"/>
              <a:gd name="connsiteX413" fmla="*/ 600075 w 1677352"/>
              <a:gd name="connsiteY413" fmla="*/ 825246 h 918972"/>
              <a:gd name="connsiteX414" fmla="*/ 600647 w 1677352"/>
              <a:gd name="connsiteY414" fmla="*/ 823531 h 918972"/>
              <a:gd name="connsiteX415" fmla="*/ 601218 w 1677352"/>
              <a:gd name="connsiteY415" fmla="*/ 821817 h 918972"/>
              <a:gd name="connsiteX416" fmla="*/ 600647 w 1677352"/>
              <a:gd name="connsiteY416" fmla="*/ 819531 h 918972"/>
              <a:gd name="connsiteX417" fmla="*/ 598361 w 1677352"/>
              <a:gd name="connsiteY417" fmla="*/ 819531 h 918972"/>
              <a:gd name="connsiteX418" fmla="*/ 596646 w 1677352"/>
              <a:gd name="connsiteY418" fmla="*/ 819531 h 918972"/>
              <a:gd name="connsiteX419" fmla="*/ 594360 w 1677352"/>
              <a:gd name="connsiteY419" fmla="*/ 820103 h 918972"/>
              <a:gd name="connsiteX420" fmla="*/ 592646 w 1677352"/>
              <a:gd name="connsiteY420" fmla="*/ 819531 h 918972"/>
              <a:gd name="connsiteX421" fmla="*/ 590360 w 1677352"/>
              <a:gd name="connsiteY421" fmla="*/ 819531 h 918972"/>
              <a:gd name="connsiteX422" fmla="*/ 588645 w 1677352"/>
              <a:gd name="connsiteY422" fmla="*/ 818388 h 918972"/>
              <a:gd name="connsiteX423" fmla="*/ 588073 w 1677352"/>
              <a:gd name="connsiteY423" fmla="*/ 817245 h 918972"/>
              <a:gd name="connsiteX424" fmla="*/ 588073 w 1677352"/>
              <a:gd name="connsiteY424" fmla="*/ 814959 h 918972"/>
              <a:gd name="connsiteX425" fmla="*/ 587502 w 1677352"/>
              <a:gd name="connsiteY425" fmla="*/ 812673 h 918972"/>
              <a:gd name="connsiteX426" fmla="*/ 586930 w 1677352"/>
              <a:gd name="connsiteY426" fmla="*/ 810959 h 918972"/>
              <a:gd name="connsiteX427" fmla="*/ 586359 w 1677352"/>
              <a:gd name="connsiteY427" fmla="*/ 809244 h 918972"/>
              <a:gd name="connsiteX428" fmla="*/ 585216 w 1677352"/>
              <a:gd name="connsiteY428" fmla="*/ 808101 h 918972"/>
              <a:gd name="connsiteX429" fmla="*/ 584073 w 1677352"/>
              <a:gd name="connsiteY429" fmla="*/ 806387 h 918972"/>
              <a:gd name="connsiteX430" fmla="*/ 582930 w 1677352"/>
              <a:gd name="connsiteY430" fmla="*/ 805244 h 918972"/>
              <a:gd name="connsiteX431" fmla="*/ 581787 w 1677352"/>
              <a:gd name="connsiteY431" fmla="*/ 804672 h 918972"/>
              <a:gd name="connsiteX432" fmla="*/ 580072 w 1677352"/>
              <a:gd name="connsiteY432" fmla="*/ 804101 h 918972"/>
              <a:gd name="connsiteX433" fmla="*/ 581787 w 1677352"/>
              <a:gd name="connsiteY433" fmla="*/ 772097 h 918972"/>
              <a:gd name="connsiteX434" fmla="*/ 564071 w 1677352"/>
              <a:gd name="connsiteY434" fmla="*/ 737235 h 918972"/>
              <a:gd name="connsiteX435" fmla="*/ 553212 w 1677352"/>
              <a:gd name="connsiteY435" fmla="*/ 689801 h 918972"/>
              <a:gd name="connsiteX436" fmla="*/ 537781 w 1677352"/>
              <a:gd name="connsiteY436" fmla="*/ 660083 h 918972"/>
              <a:gd name="connsiteX437" fmla="*/ 528638 w 1677352"/>
              <a:gd name="connsiteY437" fmla="*/ 656082 h 918972"/>
              <a:gd name="connsiteX438" fmla="*/ 509778 w 1677352"/>
              <a:gd name="connsiteY438" fmla="*/ 661226 h 918972"/>
              <a:gd name="connsiteX439" fmla="*/ 475488 w 1677352"/>
              <a:gd name="connsiteY439" fmla="*/ 674370 h 918972"/>
              <a:gd name="connsiteX440" fmla="*/ 462344 w 1677352"/>
              <a:gd name="connsiteY440" fmla="*/ 678371 h 918972"/>
              <a:gd name="connsiteX441" fmla="*/ 456057 w 1677352"/>
              <a:gd name="connsiteY441" fmla="*/ 689229 h 918972"/>
              <a:gd name="connsiteX442" fmla="*/ 454343 w 1677352"/>
              <a:gd name="connsiteY442" fmla="*/ 692658 h 918972"/>
              <a:gd name="connsiteX443" fmla="*/ 448056 w 1677352"/>
              <a:gd name="connsiteY443" fmla="*/ 699516 h 918972"/>
              <a:gd name="connsiteX444" fmla="*/ 443484 w 1677352"/>
              <a:gd name="connsiteY444" fmla="*/ 705231 h 918972"/>
              <a:gd name="connsiteX445" fmla="*/ 441198 w 1677352"/>
              <a:gd name="connsiteY445" fmla="*/ 712661 h 918972"/>
              <a:gd name="connsiteX446" fmla="*/ 439484 w 1677352"/>
              <a:gd name="connsiteY446" fmla="*/ 717233 h 918972"/>
              <a:gd name="connsiteX447" fmla="*/ 430339 w 1677352"/>
              <a:gd name="connsiteY447" fmla="*/ 730948 h 918972"/>
              <a:gd name="connsiteX448" fmla="*/ 428054 w 1677352"/>
              <a:gd name="connsiteY448" fmla="*/ 734949 h 918972"/>
              <a:gd name="connsiteX449" fmla="*/ 409194 w 1677352"/>
              <a:gd name="connsiteY449" fmla="*/ 748094 h 918972"/>
              <a:gd name="connsiteX450" fmla="*/ 379476 w 1677352"/>
              <a:gd name="connsiteY450" fmla="*/ 767525 h 918972"/>
              <a:gd name="connsiteX451" fmla="*/ 370332 w 1677352"/>
              <a:gd name="connsiteY451" fmla="*/ 772668 h 918972"/>
              <a:gd name="connsiteX452" fmla="*/ 362331 w 1677352"/>
              <a:gd name="connsiteY452" fmla="*/ 772668 h 918972"/>
              <a:gd name="connsiteX453" fmla="*/ 341186 w 1677352"/>
              <a:gd name="connsiteY453" fmla="*/ 762953 h 918972"/>
              <a:gd name="connsiteX454" fmla="*/ 339471 w 1677352"/>
              <a:gd name="connsiteY454" fmla="*/ 761238 h 918972"/>
              <a:gd name="connsiteX455" fmla="*/ 334328 w 1677352"/>
              <a:gd name="connsiteY455" fmla="*/ 759523 h 918972"/>
              <a:gd name="connsiteX456" fmla="*/ 317182 w 1677352"/>
              <a:gd name="connsiteY456" fmla="*/ 762953 h 918972"/>
              <a:gd name="connsiteX457" fmla="*/ 304610 w 1677352"/>
              <a:gd name="connsiteY457" fmla="*/ 760667 h 918972"/>
              <a:gd name="connsiteX458" fmla="*/ 295465 w 1677352"/>
              <a:gd name="connsiteY458" fmla="*/ 762381 h 918972"/>
              <a:gd name="connsiteX459" fmla="*/ 282893 w 1677352"/>
              <a:gd name="connsiteY459" fmla="*/ 761238 h 918972"/>
              <a:gd name="connsiteX460" fmla="*/ 268605 w 1677352"/>
              <a:gd name="connsiteY460" fmla="*/ 758952 h 918972"/>
              <a:gd name="connsiteX461" fmla="*/ 268034 w 1677352"/>
              <a:gd name="connsiteY461" fmla="*/ 739521 h 918972"/>
              <a:gd name="connsiteX462" fmla="*/ 274892 w 1677352"/>
              <a:gd name="connsiteY462" fmla="*/ 710375 h 918972"/>
              <a:gd name="connsiteX463" fmla="*/ 266319 w 1677352"/>
              <a:gd name="connsiteY463" fmla="*/ 694372 h 918972"/>
              <a:gd name="connsiteX464" fmla="*/ 266890 w 1677352"/>
              <a:gd name="connsiteY464" fmla="*/ 685229 h 918972"/>
              <a:gd name="connsiteX465" fmla="*/ 276035 w 1677352"/>
              <a:gd name="connsiteY465" fmla="*/ 676656 h 918972"/>
              <a:gd name="connsiteX466" fmla="*/ 280035 w 1677352"/>
              <a:gd name="connsiteY466" fmla="*/ 658939 h 918972"/>
              <a:gd name="connsiteX467" fmla="*/ 276035 w 1677352"/>
              <a:gd name="connsiteY467" fmla="*/ 645223 h 918972"/>
              <a:gd name="connsiteX468" fmla="*/ 260604 w 1677352"/>
              <a:gd name="connsiteY468" fmla="*/ 644652 h 918972"/>
              <a:gd name="connsiteX469" fmla="*/ 209169 w 1677352"/>
              <a:gd name="connsiteY469" fmla="*/ 653225 h 918972"/>
              <a:gd name="connsiteX470" fmla="*/ 183452 w 1677352"/>
              <a:gd name="connsiteY470" fmla="*/ 649796 h 918972"/>
              <a:gd name="connsiteX471" fmla="*/ 159449 w 1677352"/>
              <a:gd name="connsiteY471" fmla="*/ 638366 h 918972"/>
              <a:gd name="connsiteX472" fmla="*/ 159449 w 1677352"/>
              <a:gd name="connsiteY472" fmla="*/ 608647 h 918972"/>
              <a:gd name="connsiteX473" fmla="*/ 162306 w 1677352"/>
              <a:gd name="connsiteY473" fmla="*/ 578358 h 918972"/>
              <a:gd name="connsiteX474" fmla="*/ 157163 w 1677352"/>
              <a:gd name="connsiteY474" fmla="*/ 569786 h 918972"/>
              <a:gd name="connsiteX475" fmla="*/ 152019 w 1677352"/>
              <a:gd name="connsiteY475" fmla="*/ 560642 h 918972"/>
              <a:gd name="connsiteX476" fmla="*/ 129730 w 1677352"/>
              <a:gd name="connsiteY476" fmla="*/ 533210 h 918972"/>
              <a:gd name="connsiteX477" fmla="*/ 110300 w 1677352"/>
              <a:gd name="connsiteY477" fmla="*/ 519494 h 918972"/>
              <a:gd name="connsiteX478" fmla="*/ 52007 w 1677352"/>
              <a:gd name="connsiteY478" fmla="*/ 485204 h 918972"/>
              <a:gd name="connsiteX479" fmla="*/ 0 w 1677352"/>
              <a:gd name="connsiteY479" fmla="*/ 453771 h 918972"/>
              <a:gd name="connsiteX480" fmla="*/ 571 w 1677352"/>
              <a:gd name="connsiteY480" fmla="*/ 444627 h 918972"/>
              <a:gd name="connsiteX481" fmla="*/ 14859 w 1677352"/>
              <a:gd name="connsiteY481" fmla="*/ 433197 h 918972"/>
              <a:gd name="connsiteX482" fmla="*/ 17145 w 1677352"/>
              <a:gd name="connsiteY482" fmla="*/ 409766 h 918972"/>
              <a:gd name="connsiteX483" fmla="*/ 24003 w 1677352"/>
              <a:gd name="connsiteY483" fmla="*/ 401193 h 918972"/>
              <a:gd name="connsiteX484" fmla="*/ 21146 w 1677352"/>
              <a:gd name="connsiteY484" fmla="*/ 389192 h 918972"/>
              <a:gd name="connsiteX485" fmla="*/ 19431 w 1677352"/>
              <a:gd name="connsiteY485" fmla="*/ 374904 h 918972"/>
              <a:gd name="connsiteX486" fmla="*/ 31433 w 1677352"/>
              <a:gd name="connsiteY486" fmla="*/ 346901 h 918972"/>
              <a:gd name="connsiteX487" fmla="*/ 40005 w 1677352"/>
              <a:gd name="connsiteY487" fmla="*/ 317754 h 918972"/>
              <a:gd name="connsiteX488" fmla="*/ 54864 w 1677352"/>
              <a:gd name="connsiteY488" fmla="*/ 316039 h 918972"/>
              <a:gd name="connsiteX489" fmla="*/ 107442 w 1677352"/>
              <a:gd name="connsiteY489" fmla="*/ 302323 h 918972"/>
              <a:gd name="connsiteX490" fmla="*/ 133731 w 1677352"/>
              <a:gd name="connsiteY490" fmla="*/ 302895 h 918972"/>
              <a:gd name="connsiteX491" fmla="*/ 155448 w 1677352"/>
              <a:gd name="connsiteY491" fmla="*/ 285750 h 918972"/>
              <a:gd name="connsiteX492" fmla="*/ 180023 w 1677352"/>
              <a:gd name="connsiteY492" fmla="*/ 245745 h 918972"/>
              <a:gd name="connsiteX493" fmla="*/ 192024 w 1677352"/>
              <a:gd name="connsiteY493" fmla="*/ 226886 h 918972"/>
              <a:gd name="connsiteX494" fmla="*/ 173736 w 1677352"/>
              <a:gd name="connsiteY494" fmla="*/ 172593 h 918972"/>
              <a:gd name="connsiteX495" fmla="*/ 163449 w 1677352"/>
              <a:gd name="connsiteY495" fmla="*/ 133160 h 918972"/>
              <a:gd name="connsiteX496" fmla="*/ 157734 w 1677352"/>
              <a:gd name="connsiteY496" fmla="*/ 128016 h 918972"/>
              <a:gd name="connsiteX497" fmla="*/ 146875 w 1677352"/>
              <a:gd name="connsiteY497" fmla="*/ 125159 h 918972"/>
              <a:gd name="connsiteX498" fmla="*/ 109728 w 1677352"/>
              <a:gd name="connsiteY498" fmla="*/ 124016 h 918972"/>
              <a:gd name="connsiteX499" fmla="*/ 104584 w 1677352"/>
              <a:gd name="connsiteY499" fmla="*/ 105728 h 918972"/>
              <a:gd name="connsiteX500" fmla="*/ 126302 w 1677352"/>
              <a:gd name="connsiteY500" fmla="*/ 86296 h 918972"/>
              <a:gd name="connsiteX501" fmla="*/ 148019 w 1677352"/>
              <a:gd name="connsiteY501" fmla="*/ 64008 h 918972"/>
              <a:gd name="connsiteX502" fmla="*/ 174879 w 1677352"/>
              <a:gd name="connsiteY502" fmla="*/ 86296 h 918972"/>
              <a:gd name="connsiteX503" fmla="*/ 194881 w 1677352"/>
              <a:gd name="connsiteY503" fmla="*/ 89726 h 918972"/>
              <a:gd name="connsiteX504" fmla="*/ 225171 w 1677352"/>
              <a:gd name="connsiteY504" fmla="*/ 88583 h 918972"/>
              <a:gd name="connsiteX505" fmla="*/ 244030 w 1677352"/>
              <a:gd name="connsiteY505" fmla="*/ 90869 h 918972"/>
              <a:gd name="connsiteX506" fmla="*/ 246888 w 1677352"/>
              <a:gd name="connsiteY506" fmla="*/ 91440 h 918972"/>
              <a:gd name="connsiteX507" fmla="*/ 246888 w 1677352"/>
              <a:gd name="connsiteY507" fmla="*/ 93154 h 918972"/>
              <a:gd name="connsiteX508" fmla="*/ 248031 w 1677352"/>
              <a:gd name="connsiteY508" fmla="*/ 92583 h 918972"/>
              <a:gd name="connsiteX509" fmla="*/ 249174 w 1677352"/>
              <a:gd name="connsiteY509" fmla="*/ 91440 h 918972"/>
              <a:gd name="connsiteX510" fmla="*/ 251460 w 1677352"/>
              <a:gd name="connsiteY510" fmla="*/ 91440 h 918972"/>
              <a:gd name="connsiteX511" fmla="*/ 253746 w 1677352"/>
              <a:gd name="connsiteY511" fmla="*/ 92583 h 918972"/>
              <a:gd name="connsiteX512" fmla="*/ 256604 w 1677352"/>
              <a:gd name="connsiteY512" fmla="*/ 92583 h 918972"/>
              <a:gd name="connsiteX513" fmla="*/ 254889 w 1677352"/>
              <a:gd name="connsiteY513" fmla="*/ 96012 h 918972"/>
              <a:gd name="connsiteX514" fmla="*/ 258318 w 1677352"/>
              <a:gd name="connsiteY514" fmla="*/ 93726 h 918972"/>
              <a:gd name="connsiteX515" fmla="*/ 260032 w 1677352"/>
              <a:gd name="connsiteY515" fmla="*/ 93154 h 918972"/>
              <a:gd name="connsiteX516" fmla="*/ 261176 w 1677352"/>
              <a:gd name="connsiteY516" fmla="*/ 91440 h 918972"/>
              <a:gd name="connsiteX517" fmla="*/ 261747 w 1677352"/>
              <a:gd name="connsiteY517" fmla="*/ 90869 h 918972"/>
              <a:gd name="connsiteX518" fmla="*/ 262890 w 1677352"/>
              <a:gd name="connsiteY518" fmla="*/ 90297 h 918972"/>
              <a:gd name="connsiteX519" fmla="*/ 264033 w 1677352"/>
              <a:gd name="connsiteY519" fmla="*/ 90869 h 918972"/>
              <a:gd name="connsiteX520" fmla="*/ 264605 w 1677352"/>
              <a:gd name="connsiteY520" fmla="*/ 89726 h 918972"/>
              <a:gd name="connsiteX521" fmla="*/ 265747 w 1677352"/>
              <a:gd name="connsiteY521" fmla="*/ 89154 h 918972"/>
              <a:gd name="connsiteX522" fmla="*/ 268034 w 1677352"/>
              <a:gd name="connsiteY522" fmla="*/ 89154 h 918972"/>
              <a:gd name="connsiteX523" fmla="*/ 268034 w 1677352"/>
              <a:gd name="connsiteY523" fmla="*/ 91440 h 918972"/>
              <a:gd name="connsiteX524" fmla="*/ 272034 w 1677352"/>
              <a:gd name="connsiteY524" fmla="*/ 91440 h 918972"/>
              <a:gd name="connsiteX525" fmla="*/ 273748 w 1677352"/>
              <a:gd name="connsiteY525" fmla="*/ 91440 h 918972"/>
              <a:gd name="connsiteX526" fmla="*/ 278321 w 1677352"/>
              <a:gd name="connsiteY526" fmla="*/ 93154 h 918972"/>
              <a:gd name="connsiteX527" fmla="*/ 332613 w 1677352"/>
              <a:gd name="connsiteY527" fmla="*/ 96012 h 918972"/>
              <a:gd name="connsiteX528" fmla="*/ 413766 w 1677352"/>
              <a:gd name="connsiteY528" fmla="*/ 70295 h 918972"/>
              <a:gd name="connsiteX529" fmla="*/ 438912 w 1677352"/>
              <a:gd name="connsiteY529" fmla="*/ 53721 h 918972"/>
              <a:gd name="connsiteX530" fmla="*/ 465772 w 1677352"/>
              <a:gd name="connsiteY530" fmla="*/ 43434 h 918972"/>
              <a:gd name="connsiteX531" fmla="*/ 469773 w 1677352"/>
              <a:gd name="connsiteY531" fmla="*/ 42291 h 918972"/>
              <a:gd name="connsiteX532" fmla="*/ 470345 w 1677352"/>
              <a:gd name="connsiteY532" fmla="*/ 41148 h 918972"/>
              <a:gd name="connsiteX533" fmla="*/ 472630 w 1677352"/>
              <a:gd name="connsiteY533" fmla="*/ 40005 h 918972"/>
              <a:gd name="connsiteX534" fmla="*/ 473773 w 1677352"/>
              <a:gd name="connsiteY534" fmla="*/ 40005 h 918972"/>
              <a:gd name="connsiteX535" fmla="*/ 477774 w 1677352"/>
              <a:gd name="connsiteY535" fmla="*/ 40005 h 918972"/>
              <a:gd name="connsiteX536" fmla="*/ 481775 w 1677352"/>
              <a:gd name="connsiteY536" fmla="*/ 40005 h 918972"/>
              <a:gd name="connsiteX537" fmla="*/ 484632 w 1677352"/>
              <a:gd name="connsiteY537" fmla="*/ 39434 h 918972"/>
              <a:gd name="connsiteX538" fmla="*/ 486346 w 1677352"/>
              <a:gd name="connsiteY538" fmla="*/ 38291 h 918972"/>
              <a:gd name="connsiteX539" fmla="*/ 489204 w 1677352"/>
              <a:gd name="connsiteY539" fmla="*/ 36576 h 918972"/>
              <a:gd name="connsiteX540" fmla="*/ 492633 w 1677352"/>
              <a:gd name="connsiteY540" fmla="*/ 34862 h 918972"/>
              <a:gd name="connsiteX541" fmla="*/ 511493 w 1677352"/>
              <a:gd name="connsiteY541" fmla="*/ 24003 h 918972"/>
              <a:gd name="connsiteX542" fmla="*/ 521208 w 1677352"/>
              <a:gd name="connsiteY542" fmla="*/ 17717 h 918972"/>
              <a:gd name="connsiteX543" fmla="*/ 549212 w 1677352"/>
              <a:gd name="connsiteY543" fmla="*/ 14288 h 918972"/>
              <a:gd name="connsiteX544" fmla="*/ 552069 w 1677352"/>
              <a:gd name="connsiteY544" fmla="*/ 14859 h 918972"/>
              <a:gd name="connsiteX545" fmla="*/ 562928 w 1677352"/>
              <a:gd name="connsiteY545" fmla="*/ 41148 h 918972"/>
              <a:gd name="connsiteX546" fmla="*/ 585216 w 1677352"/>
              <a:gd name="connsiteY546" fmla="*/ 61151 h 918972"/>
              <a:gd name="connsiteX547" fmla="*/ 591503 w 1677352"/>
              <a:gd name="connsiteY547" fmla="*/ 61151 h 918972"/>
              <a:gd name="connsiteX548" fmla="*/ 596646 w 1677352"/>
              <a:gd name="connsiteY548" fmla="*/ 61151 h 918972"/>
              <a:gd name="connsiteX549" fmla="*/ 602361 w 1677352"/>
              <a:gd name="connsiteY549" fmla="*/ 61722 h 918972"/>
              <a:gd name="connsiteX550" fmla="*/ 604076 w 1677352"/>
              <a:gd name="connsiteY550" fmla="*/ 62294 h 918972"/>
              <a:gd name="connsiteX551" fmla="*/ 607505 w 1677352"/>
              <a:gd name="connsiteY551" fmla="*/ 63437 h 918972"/>
              <a:gd name="connsiteX552" fmla="*/ 609790 w 1677352"/>
              <a:gd name="connsiteY552" fmla="*/ 65722 h 918972"/>
              <a:gd name="connsiteX553" fmla="*/ 616077 w 1677352"/>
              <a:gd name="connsiteY553" fmla="*/ 89726 h 918972"/>
              <a:gd name="connsiteX554" fmla="*/ 616648 w 1677352"/>
              <a:gd name="connsiteY554" fmla="*/ 92012 h 918972"/>
              <a:gd name="connsiteX555" fmla="*/ 618935 w 1677352"/>
              <a:gd name="connsiteY555" fmla="*/ 94297 h 918972"/>
              <a:gd name="connsiteX556" fmla="*/ 619506 w 1677352"/>
              <a:gd name="connsiteY556" fmla="*/ 98870 h 918972"/>
              <a:gd name="connsiteX557" fmla="*/ 615505 w 1677352"/>
              <a:gd name="connsiteY557" fmla="*/ 104013 h 918972"/>
              <a:gd name="connsiteX558" fmla="*/ 614363 w 1677352"/>
              <a:gd name="connsiteY558" fmla="*/ 106871 h 918972"/>
              <a:gd name="connsiteX559" fmla="*/ 613791 w 1677352"/>
              <a:gd name="connsiteY559" fmla="*/ 113157 h 918972"/>
              <a:gd name="connsiteX560" fmla="*/ 611505 w 1677352"/>
              <a:gd name="connsiteY560" fmla="*/ 117729 h 918972"/>
              <a:gd name="connsiteX561" fmla="*/ 609790 w 1677352"/>
              <a:gd name="connsiteY561" fmla="*/ 119444 h 918972"/>
              <a:gd name="connsiteX562" fmla="*/ 610362 w 1677352"/>
              <a:gd name="connsiteY562" fmla="*/ 121158 h 918972"/>
              <a:gd name="connsiteX563" fmla="*/ 616648 w 1677352"/>
              <a:gd name="connsiteY563" fmla="*/ 122872 h 918972"/>
              <a:gd name="connsiteX564" fmla="*/ 618363 w 1677352"/>
              <a:gd name="connsiteY564" fmla="*/ 122872 h 918972"/>
              <a:gd name="connsiteX565" fmla="*/ 620078 w 1677352"/>
              <a:gd name="connsiteY565" fmla="*/ 122301 h 918972"/>
              <a:gd name="connsiteX566" fmla="*/ 623506 w 1677352"/>
              <a:gd name="connsiteY566" fmla="*/ 121158 h 918972"/>
              <a:gd name="connsiteX567" fmla="*/ 626936 w 1677352"/>
              <a:gd name="connsiteY567" fmla="*/ 121158 h 918972"/>
              <a:gd name="connsiteX568" fmla="*/ 630364 w 1677352"/>
              <a:gd name="connsiteY568" fmla="*/ 122872 h 918972"/>
              <a:gd name="connsiteX569" fmla="*/ 631507 w 1677352"/>
              <a:gd name="connsiteY569" fmla="*/ 124016 h 918972"/>
              <a:gd name="connsiteX570" fmla="*/ 633794 w 1677352"/>
              <a:gd name="connsiteY570" fmla="*/ 125730 h 918972"/>
              <a:gd name="connsiteX571" fmla="*/ 635508 w 1677352"/>
              <a:gd name="connsiteY571" fmla="*/ 126302 h 918972"/>
              <a:gd name="connsiteX572" fmla="*/ 641795 w 1677352"/>
              <a:gd name="connsiteY572" fmla="*/ 125159 h 918972"/>
              <a:gd name="connsiteX573" fmla="*/ 644080 w 1677352"/>
              <a:gd name="connsiteY573" fmla="*/ 125159 h 918972"/>
              <a:gd name="connsiteX574" fmla="*/ 645795 w 1677352"/>
              <a:gd name="connsiteY574" fmla="*/ 126302 h 918972"/>
              <a:gd name="connsiteX575" fmla="*/ 648081 w 1677352"/>
              <a:gd name="connsiteY575" fmla="*/ 125730 h 918972"/>
              <a:gd name="connsiteX576" fmla="*/ 650367 w 1677352"/>
              <a:gd name="connsiteY576" fmla="*/ 126302 h 918972"/>
              <a:gd name="connsiteX577" fmla="*/ 651510 w 1677352"/>
              <a:gd name="connsiteY577" fmla="*/ 126873 h 918972"/>
              <a:gd name="connsiteX578" fmla="*/ 654939 w 1677352"/>
              <a:gd name="connsiteY578" fmla="*/ 124587 h 918972"/>
              <a:gd name="connsiteX579" fmla="*/ 657797 w 1677352"/>
              <a:gd name="connsiteY579" fmla="*/ 124587 h 918972"/>
              <a:gd name="connsiteX580" fmla="*/ 668084 w 1677352"/>
              <a:gd name="connsiteY580" fmla="*/ 125730 h 918972"/>
              <a:gd name="connsiteX581" fmla="*/ 678371 w 1677352"/>
              <a:gd name="connsiteY581" fmla="*/ 125730 h 918972"/>
              <a:gd name="connsiteX582" fmla="*/ 680656 w 1677352"/>
              <a:gd name="connsiteY582" fmla="*/ 126302 h 918972"/>
              <a:gd name="connsiteX583" fmla="*/ 684086 w 1677352"/>
              <a:gd name="connsiteY583" fmla="*/ 128016 h 918972"/>
              <a:gd name="connsiteX584" fmla="*/ 686943 w 1677352"/>
              <a:gd name="connsiteY584" fmla="*/ 127445 h 918972"/>
              <a:gd name="connsiteX585" fmla="*/ 687514 w 1677352"/>
              <a:gd name="connsiteY585" fmla="*/ 126302 h 918972"/>
              <a:gd name="connsiteX586" fmla="*/ 688086 w 1677352"/>
              <a:gd name="connsiteY586" fmla="*/ 125159 h 918972"/>
              <a:gd name="connsiteX587" fmla="*/ 689229 w 1677352"/>
              <a:gd name="connsiteY587" fmla="*/ 124587 h 918972"/>
              <a:gd name="connsiteX588" fmla="*/ 704660 w 1677352"/>
              <a:gd name="connsiteY588" fmla="*/ 110300 h 918972"/>
              <a:gd name="connsiteX589" fmla="*/ 713804 w 1677352"/>
              <a:gd name="connsiteY589" fmla="*/ 97155 h 918972"/>
              <a:gd name="connsiteX590" fmla="*/ 726377 w 1677352"/>
              <a:gd name="connsiteY590" fmla="*/ 80581 h 918972"/>
              <a:gd name="connsiteX591" fmla="*/ 738950 w 1677352"/>
              <a:gd name="connsiteY591" fmla="*/ 59436 h 918972"/>
              <a:gd name="connsiteX592" fmla="*/ 744093 w 1677352"/>
              <a:gd name="connsiteY592" fmla="*/ 44005 h 918972"/>
              <a:gd name="connsiteX593" fmla="*/ 753237 w 1677352"/>
              <a:gd name="connsiteY593" fmla="*/ 39434 h 918972"/>
              <a:gd name="connsiteX594" fmla="*/ 763524 w 1677352"/>
              <a:gd name="connsiteY594" fmla="*/ 36004 h 918972"/>
              <a:gd name="connsiteX595" fmla="*/ 766953 w 1677352"/>
              <a:gd name="connsiteY595" fmla="*/ 36576 h 918972"/>
              <a:gd name="connsiteX596" fmla="*/ 769239 w 1677352"/>
              <a:gd name="connsiteY596" fmla="*/ 36576 h 918972"/>
              <a:gd name="connsiteX597" fmla="*/ 772668 w 1677352"/>
              <a:gd name="connsiteY597" fmla="*/ 36576 h 918972"/>
              <a:gd name="connsiteX598" fmla="*/ 777240 w 1677352"/>
              <a:gd name="connsiteY598" fmla="*/ 34862 h 918972"/>
              <a:gd name="connsiteX599" fmla="*/ 781240 w 1677352"/>
              <a:gd name="connsiteY599" fmla="*/ 34290 h 918972"/>
              <a:gd name="connsiteX600" fmla="*/ 782384 w 1677352"/>
              <a:gd name="connsiteY600" fmla="*/ 34290 h 918972"/>
              <a:gd name="connsiteX601" fmla="*/ 784098 w 1677352"/>
              <a:gd name="connsiteY601" fmla="*/ 32004 h 918972"/>
              <a:gd name="connsiteX602" fmla="*/ 785813 w 1677352"/>
              <a:gd name="connsiteY602" fmla="*/ 31433 h 918972"/>
              <a:gd name="connsiteX603" fmla="*/ 786955 w 1677352"/>
              <a:gd name="connsiteY603" fmla="*/ 30861 h 918972"/>
              <a:gd name="connsiteX604" fmla="*/ 790385 w 1677352"/>
              <a:gd name="connsiteY604" fmla="*/ 28575 h 918972"/>
              <a:gd name="connsiteX605" fmla="*/ 791528 w 1677352"/>
              <a:gd name="connsiteY605" fmla="*/ 28004 h 918972"/>
              <a:gd name="connsiteX606" fmla="*/ 794956 w 1677352"/>
              <a:gd name="connsiteY606" fmla="*/ 28004 h 918972"/>
              <a:gd name="connsiteX607" fmla="*/ 797243 w 1677352"/>
              <a:gd name="connsiteY607" fmla="*/ 28004 h 918972"/>
              <a:gd name="connsiteX608" fmla="*/ 798957 w 1677352"/>
              <a:gd name="connsiteY608" fmla="*/ 26289 h 918972"/>
              <a:gd name="connsiteX609" fmla="*/ 798386 w 1677352"/>
              <a:gd name="connsiteY609" fmla="*/ 23431 h 918972"/>
              <a:gd name="connsiteX610" fmla="*/ 798957 w 1677352"/>
              <a:gd name="connsiteY610" fmla="*/ 19431 h 918972"/>
              <a:gd name="connsiteX611" fmla="*/ 799529 w 1677352"/>
              <a:gd name="connsiteY611" fmla="*/ 16573 h 918972"/>
              <a:gd name="connsiteX612" fmla="*/ 801814 w 1677352"/>
              <a:gd name="connsiteY612" fmla="*/ 13716 h 918972"/>
              <a:gd name="connsiteX613" fmla="*/ 804672 w 1677352"/>
              <a:gd name="connsiteY613" fmla="*/ 10859 h 918972"/>
              <a:gd name="connsiteX614" fmla="*/ 807530 w 1677352"/>
              <a:gd name="connsiteY614" fmla="*/ 9144 h 918972"/>
              <a:gd name="connsiteX615" fmla="*/ 809244 w 1677352"/>
              <a:gd name="connsiteY615" fmla="*/ 8001 h 918972"/>
              <a:gd name="connsiteX616" fmla="*/ 810387 w 1677352"/>
              <a:gd name="connsiteY616" fmla="*/ 6287 h 918972"/>
              <a:gd name="connsiteX617" fmla="*/ 810959 w 1677352"/>
              <a:gd name="connsiteY617" fmla="*/ 4001 h 918972"/>
              <a:gd name="connsiteX618" fmla="*/ 818960 w 1677352"/>
              <a:gd name="connsiteY618" fmla="*/ 1714 h 918972"/>
              <a:gd name="connsiteX619" fmla="*/ 824103 w 1677352"/>
              <a:gd name="connsiteY619" fmla="*/ 571 h 918972"/>
              <a:gd name="connsiteX620" fmla="*/ 828104 w 1677352"/>
              <a:gd name="connsiteY620" fmla="*/ 571 h 918972"/>
              <a:gd name="connsiteX621" fmla="*/ 829247 w 1677352"/>
              <a:gd name="connsiteY621" fmla="*/ 2286 h 918972"/>
              <a:gd name="connsiteX622" fmla="*/ 832104 w 1677352"/>
              <a:gd name="connsiteY622" fmla="*/ 2858 h 918972"/>
              <a:gd name="connsiteX623" fmla="*/ 836676 w 1677352"/>
              <a:gd name="connsiteY623" fmla="*/ 1143 h 918972"/>
              <a:gd name="connsiteX624" fmla="*/ 840677 w 1677352"/>
              <a:gd name="connsiteY624" fmla="*/ 0 h 918972"/>
              <a:gd name="connsiteX625" fmla="*/ 842963 w 1677352"/>
              <a:gd name="connsiteY625" fmla="*/ 571 h 918972"/>
              <a:gd name="connsiteX626" fmla="*/ 844677 w 1677352"/>
              <a:gd name="connsiteY626" fmla="*/ 2286 h 918972"/>
              <a:gd name="connsiteX627" fmla="*/ 844677 w 1677352"/>
              <a:gd name="connsiteY627" fmla="*/ 2286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Lst>
            <a:rect l="l" t="t" r="r" b="b"/>
            <a:pathLst>
              <a:path w="1677352" h="918972">
                <a:moveTo>
                  <a:pt x="844677" y="2286"/>
                </a:moveTo>
                <a:lnTo>
                  <a:pt x="844105" y="6287"/>
                </a:lnTo>
                <a:lnTo>
                  <a:pt x="842391" y="8001"/>
                </a:lnTo>
                <a:lnTo>
                  <a:pt x="841820" y="10287"/>
                </a:lnTo>
                <a:lnTo>
                  <a:pt x="841820" y="13145"/>
                </a:lnTo>
                <a:lnTo>
                  <a:pt x="844677" y="14288"/>
                </a:lnTo>
                <a:lnTo>
                  <a:pt x="850963" y="13716"/>
                </a:lnTo>
                <a:lnTo>
                  <a:pt x="894969" y="9144"/>
                </a:lnTo>
                <a:lnTo>
                  <a:pt x="933831" y="5144"/>
                </a:lnTo>
                <a:lnTo>
                  <a:pt x="940118" y="28004"/>
                </a:lnTo>
                <a:lnTo>
                  <a:pt x="962978" y="29718"/>
                </a:lnTo>
                <a:lnTo>
                  <a:pt x="970979" y="30289"/>
                </a:lnTo>
                <a:lnTo>
                  <a:pt x="985838" y="49721"/>
                </a:lnTo>
                <a:lnTo>
                  <a:pt x="992124" y="76010"/>
                </a:lnTo>
                <a:lnTo>
                  <a:pt x="1028129" y="136017"/>
                </a:lnTo>
                <a:lnTo>
                  <a:pt x="1045845" y="168021"/>
                </a:lnTo>
                <a:lnTo>
                  <a:pt x="1068134" y="184023"/>
                </a:lnTo>
                <a:lnTo>
                  <a:pt x="1096137" y="190310"/>
                </a:lnTo>
                <a:lnTo>
                  <a:pt x="1136714" y="178308"/>
                </a:lnTo>
                <a:lnTo>
                  <a:pt x="1199007" y="155448"/>
                </a:lnTo>
                <a:lnTo>
                  <a:pt x="1253300" y="148019"/>
                </a:lnTo>
                <a:lnTo>
                  <a:pt x="1278446" y="145733"/>
                </a:lnTo>
                <a:lnTo>
                  <a:pt x="1311593" y="148590"/>
                </a:lnTo>
                <a:lnTo>
                  <a:pt x="1356170" y="146876"/>
                </a:lnTo>
                <a:lnTo>
                  <a:pt x="1421321" y="166306"/>
                </a:lnTo>
                <a:lnTo>
                  <a:pt x="1458468" y="184023"/>
                </a:lnTo>
                <a:lnTo>
                  <a:pt x="1486472" y="204026"/>
                </a:lnTo>
                <a:lnTo>
                  <a:pt x="1517332" y="233172"/>
                </a:lnTo>
                <a:lnTo>
                  <a:pt x="1677353" y="271463"/>
                </a:lnTo>
                <a:lnTo>
                  <a:pt x="1565910" y="368046"/>
                </a:lnTo>
                <a:lnTo>
                  <a:pt x="1557909" y="368046"/>
                </a:lnTo>
                <a:lnTo>
                  <a:pt x="1480756" y="379476"/>
                </a:lnTo>
                <a:lnTo>
                  <a:pt x="1359027" y="464630"/>
                </a:lnTo>
                <a:lnTo>
                  <a:pt x="1325309" y="470345"/>
                </a:lnTo>
                <a:lnTo>
                  <a:pt x="1286447" y="467487"/>
                </a:lnTo>
                <a:lnTo>
                  <a:pt x="1255586" y="472630"/>
                </a:lnTo>
                <a:lnTo>
                  <a:pt x="1254443" y="494919"/>
                </a:lnTo>
                <a:lnTo>
                  <a:pt x="1252728" y="506349"/>
                </a:lnTo>
                <a:lnTo>
                  <a:pt x="1252156" y="512064"/>
                </a:lnTo>
                <a:lnTo>
                  <a:pt x="1251585" y="518351"/>
                </a:lnTo>
                <a:lnTo>
                  <a:pt x="1251014" y="524066"/>
                </a:lnTo>
                <a:lnTo>
                  <a:pt x="1250442" y="529780"/>
                </a:lnTo>
                <a:lnTo>
                  <a:pt x="1249871" y="535496"/>
                </a:lnTo>
                <a:lnTo>
                  <a:pt x="1249299" y="541211"/>
                </a:lnTo>
                <a:lnTo>
                  <a:pt x="1249299" y="545211"/>
                </a:lnTo>
                <a:lnTo>
                  <a:pt x="1249299" y="547497"/>
                </a:lnTo>
                <a:lnTo>
                  <a:pt x="1248156" y="553212"/>
                </a:lnTo>
                <a:lnTo>
                  <a:pt x="1248156" y="558927"/>
                </a:lnTo>
                <a:lnTo>
                  <a:pt x="1247585" y="565213"/>
                </a:lnTo>
                <a:lnTo>
                  <a:pt x="1247013" y="570929"/>
                </a:lnTo>
                <a:lnTo>
                  <a:pt x="1243013" y="572643"/>
                </a:lnTo>
                <a:lnTo>
                  <a:pt x="1236726" y="574929"/>
                </a:lnTo>
                <a:lnTo>
                  <a:pt x="1231011" y="576644"/>
                </a:lnTo>
                <a:lnTo>
                  <a:pt x="1224725" y="578930"/>
                </a:lnTo>
                <a:lnTo>
                  <a:pt x="1218438" y="581216"/>
                </a:lnTo>
                <a:lnTo>
                  <a:pt x="1213866" y="582930"/>
                </a:lnTo>
                <a:lnTo>
                  <a:pt x="1212723" y="583502"/>
                </a:lnTo>
                <a:lnTo>
                  <a:pt x="1208151" y="581216"/>
                </a:lnTo>
                <a:lnTo>
                  <a:pt x="1201864" y="578358"/>
                </a:lnTo>
                <a:lnTo>
                  <a:pt x="1195578" y="575501"/>
                </a:lnTo>
                <a:lnTo>
                  <a:pt x="1189863" y="572072"/>
                </a:lnTo>
                <a:lnTo>
                  <a:pt x="1183577" y="569786"/>
                </a:lnTo>
                <a:lnTo>
                  <a:pt x="1177862" y="566928"/>
                </a:lnTo>
                <a:lnTo>
                  <a:pt x="1171575" y="563499"/>
                </a:lnTo>
                <a:lnTo>
                  <a:pt x="1165860" y="560642"/>
                </a:lnTo>
                <a:lnTo>
                  <a:pt x="1159573" y="557784"/>
                </a:lnTo>
                <a:lnTo>
                  <a:pt x="1153859" y="554927"/>
                </a:lnTo>
                <a:lnTo>
                  <a:pt x="1147572" y="552069"/>
                </a:lnTo>
                <a:lnTo>
                  <a:pt x="1142429" y="550926"/>
                </a:lnTo>
                <a:lnTo>
                  <a:pt x="1136142" y="549212"/>
                </a:lnTo>
                <a:lnTo>
                  <a:pt x="1130427" y="547497"/>
                </a:lnTo>
                <a:lnTo>
                  <a:pt x="1124140" y="545783"/>
                </a:lnTo>
                <a:lnTo>
                  <a:pt x="1118426" y="544639"/>
                </a:lnTo>
                <a:lnTo>
                  <a:pt x="1112139" y="542925"/>
                </a:lnTo>
                <a:lnTo>
                  <a:pt x="1105853" y="541211"/>
                </a:lnTo>
                <a:lnTo>
                  <a:pt x="1100138" y="539496"/>
                </a:lnTo>
                <a:lnTo>
                  <a:pt x="1093851" y="537781"/>
                </a:lnTo>
                <a:lnTo>
                  <a:pt x="1087564" y="537210"/>
                </a:lnTo>
                <a:lnTo>
                  <a:pt x="1081278" y="540639"/>
                </a:lnTo>
                <a:lnTo>
                  <a:pt x="1078992" y="542354"/>
                </a:lnTo>
                <a:lnTo>
                  <a:pt x="1074992" y="544639"/>
                </a:lnTo>
                <a:lnTo>
                  <a:pt x="1069277" y="548069"/>
                </a:lnTo>
                <a:lnTo>
                  <a:pt x="1062990" y="551497"/>
                </a:lnTo>
                <a:lnTo>
                  <a:pt x="1057275" y="555498"/>
                </a:lnTo>
                <a:lnTo>
                  <a:pt x="1050989" y="558927"/>
                </a:lnTo>
                <a:lnTo>
                  <a:pt x="1044702" y="562928"/>
                </a:lnTo>
                <a:lnTo>
                  <a:pt x="1039559" y="568071"/>
                </a:lnTo>
                <a:lnTo>
                  <a:pt x="1033844" y="574358"/>
                </a:lnTo>
                <a:lnTo>
                  <a:pt x="1028700" y="579501"/>
                </a:lnTo>
                <a:lnTo>
                  <a:pt x="1023556" y="585788"/>
                </a:lnTo>
                <a:lnTo>
                  <a:pt x="1018413" y="591503"/>
                </a:lnTo>
                <a:lnTo>
                  <a:pt x="1013841" y="593788"/>
                </a:lnTo>
                <a:lnTo>
                  <a:pt x="1008126" y="597218"/>
                </a:lnTo>
                <a:lnTo>
                  <a:pt x="1001839" y="600647"/>
                </a:lnTo>
                <a:lnTo>
                  <a:pt x="995553" y="604076"/>
                </a:lnTo>
                <a:lnTo>
                  <a:pt x="989838" y="607505"/>
                </a:lnTo>
                <a:lnTo>
                  <a:pt x="983552" y="610934"/>
                </a:lnTo>
                <a:lnTo>
                  <a:pt x="977265" y="614363"/>
                </a:lnTo>
                <a:lnTo>
                  <a:pt x="970979" y="617792"/>
                </a:lnTo>
                <a:lnTo>
                  <a:pt x="964692" y="621221"/>
                </a:lnTo>
                <a:lnTo>
                  <a:pt x="962978" y="624078"/>
                </a:lnTo>
                <a:lnTo>
                  <a:pt x="961263" y="627507"/>
                </a:lnTo>
                <a:lnTo>
                  <a:pt x="959548" y="630364"/>
                </a:lnTo>
                <a:lnTo>
                  <a:pt x="958977" y="633222"/>
                </a:lnTo>
                <a:lnTo>
                  <a:pt x="962978" y="633222"/>
                </a:lnTo>
                <a:lnTo>
                  <a:pt x="962978" y="634937"/>
                </a:lnTo>
                <a:lnTo>
                  <a:pt x="963549" y="636080"/>
                </a:lnTo>
                <a:lnTo>
                  <a:pt x="960692" y="641795"/>
                </a:lnTo>
                <a:lnTo>
                  <a:pt x="958977" y="647510"/>
                </a:lnTo>
                <a:lnTo>
                  <a:pt x="956691" y="653225"/>
                </a:lnTo>
                <a:lnTo>
                  <a:pt x="954405" y="659511"/>
                </a:lnTo>
                <a:lnTo>
                  <a:pt x="952119" y="665226"/>
                </a:lnTo>
                <a:lnTo>
                  <a:pt x="951547" y="666369"/>
                </a:lnTo>
                <a:lnTo>
                  <a:pt x="949833" y="670941"/>
                </a:lnTo>
                <a:lnTo>
                  <a:pt x="947547" y="678371"/>
                </a:lnTo>
                <a:lnTo>
                  <a:pt x="948690" y="682371"/>
                </a:lnTo>
                <a:lnTo>
                  <a:pt x="948119" y="685800"/>
                </a:lnTo>
                <a:lnTo>
                  <a:pt x="945261" y="687514"/>
                </a:lnTo>
                <a:lnTo>
                  <a:pt x="942404" y="689801"/>
                </a:lnTo>
                <a:lnTo>
                  <a:pt x="941261" y="693801"/>
                </a:lnTo>
                <a:lnTo>
                  <a:pt x="940689" y="697230"/>
                </a:lnTo>
                <a:lnTo>
                  <a:pt x="940689" y="700659"/>
                </a:lnTo>
                <a:lnTo>
                  <a:pt x="940689" y="706374"/>
                </a:lnTo>
                <a:lnTo>
                  <a:pt x="940689" y="712089"/>
                </a:lnTo>
                <a:lnTo>
                  <a:pt x="940689" y="718376"/>
                </a:lnTo>
                <a:lnTo>
                  <a:pt x="940689" y="724091"/>
                </a:lnTo>
                <a:lnTo>
                  <a:pt x="940689" y="729805"/>
                </a:lnTo>
                <a:lnTo>
                  <a:pt x="942975" y="734949"/>
                </a:lnTo>
                <a:lnTo>
                  <a:pt x="945261" y="740664"/>
                </a:lnTo>
                <a:lnTo>
                  <a:pt x="947547" y="746379"/>
                </a:lnTo>
                <a:lnTo>
                  <a:pt x="949262" y="752094"/>
                </a:lnTo>
                <a:lnTo>
                  <a:pt x="946404" y="753237"/>
                </a:lnTo>
                <a:lnTo>
                  <a:pt x="940689" y="755523"/>
                </a:lnTo>
                <a:lnTo>
                  <a:pt x="933831" y="757809"/>
                </a:lnTo>
                <a:lnTo>
                  <a:pt x="928116" y="760095"/>
                </a:lnTo>
                <a:lnTo>
                  <a:pt x="923544" y="762381"/>
                </a:lnTo>
                <a:lnTo>
                  <a:pt x="922401" y="761238"/>
                </a:lnTo>
                <a:lnTo>
                  <a:pt x="920687" y="760095"/>
                </a:lnTo>
                <a:lnTo>
                  <a:pt x="918972" y="759523"/>
                </a:lnTo>
                <a:lnTo>
                  <a:pt x="917829" y="758380"/>
                </a:lnTo>
                <a:lnTo>
                  <a:pt x="915543" y="757809"/>
                </a:lnTo>
                <a:lnTo>
                  <a:pt x="913829" y="757809"/>
                </a:lnTo>
                <a:lnTo>
                  <a:pt x="911543" y="757238"/>
                </a:lnTo>
                <a:lnTo>
                  <a:pt x="909828" y="756666"/>
                </a:lnTo>
                <a:lnTo>
                  <a:pt x="908113" y="756095"/>
                </a:lnTo>
                <a:lnTo>
                  <a:pt x="905828" y="755523"/>
                </a:lnTo>
                <a:lnTo>
                  <a:pt x="903542" y="755523"/>
                </a:lnTo>
                <a:lnTo>
                  <a:pt x="902398" y="756666"/>
                </a:lnTo>
                <a:lnTo>
                  <a:pt x="901255" y="757809"/>
                </a:lnTo>
                <a:lnTo>
                  <a:pt x="900684" y="760095"/>
                </a:lnTo>
                <a:lnTo>
                  <a:pt x="900113" y="761810"/>
                </a:lnTo>
                <a:lnTo>
                  <a:pt x="900113" y="764096"/>
                </a:lnTo>
                <a:lnTo>
                  <a:pt x="898970" y="765238"/>
                </a:lnTo>
                <a:lnTo>
                  <a:pt x="897827" y="766381"/>
                </a:lnTo>
                <a:lnTo>
                  <a:pt x="896112" y="766953"/>
                </a:lnTo>
                <a:lnTo>
                  <a:pt x="893826" y="767525"/>
                </a:lnTo>
                <a:lnTo>
                  <a:pt x="892112" y="766953"/>
                </a:lnTo>
                <a:lnTo>
                  <a:pt x="890397" y="766381"/>
                </a:lnTo>
                <a:lnTo>
                  <a:pt x="889254" y="765238"/>
                </a:lnTo>
                <a:lnTo>
                  <a:pt x="888682" y="763524"/>
                </a:lnTo>
                <a:lnTo>
                  <a:pt x="888111" y="761238"/>
                </a:lnTo>
                <a:lnTo>
                  <a:pt x="888111" y="759523"/>
                </a:lnTo>
                <a:lnTo>
                  <a:pt x="887539" y="757238"/>
                </a:lnTo>
                <a:lnTo>
                  <a:pt x="886968" y="755523"/>
                </a:lnTo>
                <a:lnTo>
                  <a:pt x="886397" y="753809"/>
                </a:lnTo>
                <a:lnTo>
                  <a:pt x="885825" y="752094"/>
                </a:lnTo>
                <a:lnTo>
                  <a:pt x="884682" y="750951"/>
                </a:lnTo>
                <a:lnTo>
                  <a:pt x="882968" y="750380"/>
                </a:lnTo>
                <a:lnTo>
                  <a:pt x="881253" y="749808"/>
                </a:lnTo>
                <a:lnTo>
                  <a:pt x="879538" y="748665"/>
                </a:lnTo>
                <a:lnTo>
                  <a:pt x="878967" y="746951"/>
                </a:lnTo>
                <a:lnTo>
                  <a:pt x="877824" y="745808"/>
                </a:lnTo>
                <a:lnTo>
                  <a:pt x="876681" y="744664"/>
                </a:lnTo>
                <a:lnTo>
                  <a:pt x="875538" y="742950"/>
                </a:lnTo>
                <a:lnTo>
                  <a:pt x="874395" y="741807"/>
                </a:lnTo>
                <a:lnTo>
                  <a:pt x="872680" y="741236"/>
                </a:lnTo>
                <a:lnTo>
                  <a:pt x="870395" y="741236"/>
                </a:lnTo>
                <a:lnTo>
                  <a:pt x="868109" y="741807"/>
                </a:lnTo>
                <a:lnTo>
                  <a:pt x="865822" y="741807"/>
                </a:lnTo>
                <a:lnTo>
                  <a:pt x="863537" y="742379"/>
                </a:lnTo>
                <a:lnTo>
                  <a:pt x="861822" y="742950"/>
                </a:lnTo>
                <a:lnTo>
                  <a:pt x="860107" y="743522"/>
                </a:lnTo>
                <a:lnTo>
                  <a:pt x="858393" y="744093"/>
                </a:lnTo>
                <a:lnTo>
                  <a:pt x="856107" y="744093"/>
                </a:lnTo>
                <a:lnTo>
                  <a:pt x="853821" y="744664"/>
                </a:lnTo>
                <a:lnTo>
                  <a:pt x="851535" y="744664"/>
                </a:lnTo>
                <a:lnTo>
                  <a:pt x="849249" y="744664"/>
                </a:lnTo>
                <a:lnTo>
                  <a:pt x="846963" y="744664"/>
                </a:lnTo>
                <a:lnTo>
                  <a:pt x="844677" y="744093"/>
                </a:lnTo>
                <a:lnTo>
                  <a:pt x="842391" y="744093"/>
                </a:lnTo>
                <a:lnTo>
                  <a:pt x="842391" y="742379"/>
                </a:lnTo>
                <a:lnTo>
                  <a:pt x="841820" y="741236"/>
                </a:lnTo>
                <a:lnTo>
                  <a:pt x="840677" y="739521"/>
                </a:lnTo>
                <a:lnTo>
                  <a:pt x="839534" y="738378"/>
                </a:lnTo>
                <a:lnTo>
                  <a:pt x="838390" y="737235"/>
                </a:lnTo>
                <a:lnTo>
                  <a:pt x="837247" y="735521"/>
                </a:lnTo>
                <a:lnTo>
                  <a:pt x="836105" y="734378"/>
                </a:lnTo>
                <a:lnTo>
                  <a:pt x="834390" y="733806"/>
                </a:lnTo>
                <a:lnTo>
                  <a:pt x="832676" y="733235"/>
                </a:lnTo>
                <a:lnTo>
                  <a:pt x="830961" y="732663"/>
                </a:lnTo>
                <a:lnTo>
                  <a:pt x="829247" y="732092"/>
                </a:lnTo>
                <a:lnTo>
                  <a:pt x="827532" y="731520"/>
                </a:lnTo>
                <a:lnTo>
                  <a:pt x="825246" y="730948"/>
                </a:lnTo>
                <a:lnTo>
                  <a:pt x="823531" y="730377"/>
                </a:lnTo>
                <a:lnTo>
                  <a:pt x="821246" y="730377"/>
                </a:lnTo>
                <a:lnTo>
                  <a:pt x="820103" y="730948"/>
                </a:lnTo>
                <a:lnTo>
                  <a:pt x="818388" y="732092"/>
                </a:lnTo>
                <a:lnTo>
                  <a:pt x="817817" y="733806"/>
                </a:lnTo>
                <a:lnTo>
                  <a:pt x="816673" y="734949"/>
                </a:lnTo>
                <a:lnTo>
                  <a:pt x="816102" y="736663"/>
                </a:lnTo>
                <a:lnTo>
                  <a:pt x="817245" y="737235"/>
                </a:lnTo>
                <a:lnTo>
                  <a:pt x="818960" y="737806"/>
                </a:lnTo>
                <a:lnTo>
                  <a:pt x="820103" y="738378"/>
                </a:lnTo>
                <a:lnTo>
                  <a:pt x="821246" y="739521"/>
                </a:lnTo>
                <a:lnTo>
                  <a:pt x="822388" y="741236"/>
                </a:lnTo>
                <a:lnTo>
                  <a:pt x="823531" y="742379"/>
                </a:lnTo>
                <a:lnTo>
                  <a:pt x="825246" y="743522"/>
                </a:lnTo>
                <a:lnTo>
                  <a:pt x="824675" y="748665"/>
                </a:lnTo>
                <a:lnTo>
                  <a:pt x="824675" y="754380"/>
                </a:lnTo>
                <a:lnTo>
                  <a:pt x="824103" y="760095"/>
                </a:lnTo>
                <a:lnTo>
                  <a:pt x="824103" y="766381"/>
                </a:lnTo>
                <a:lnTo>
                  <a:pt x="823531" y="772097"/>
                </a:lnTo>
                <a:lnTo>
                  <a:pt x="823531" y="777812"/>
                </a:lnTo>
                <a:lnTo>
                  <a:pt x="814959" y="788670"/>
                </a:lnTo>
                <a:lnTo>
                  <a:pt x="816673" y="794956"/>
                </a:lnTo>
                <a:lnTo>
                  <a:pt x="818388" y="800672"/>
                </a:lnTo>
                <a:lnTo>
                  <a:pt x="819531" y="805244"/>
                </a:lnTo>
                <a:lnTo>
                  <a:pt x="819531" y="806387"/>
                </a:lnTo>
                <a:lnTo>
                  <a:pt x="820103" y="812673"/>
                </a:lnTo>
                <a:lnTo>
                  <a:pt x="820674" y="818388"/>
                </a:lnTo>
                <a:lnTo>
                  <a:pt x="820674" y="824103"/>
                </a:lnTo>
                <a:lnTo>
                  <a:pt x="821246" y="830389"/>
                </a:lnTo>
                <a:lnTo>
                  <a:pt x="821246" y="836105"/>
                </a:lnTo>
                <a:lnTo>
                  <a:pt x="821817" y="841820"/>
                </a:lnTo>
                <a:lnTo>
                  <a:pt x="822388" y="848106"/>
                </a:lnTo>
                <a:lnTo>
                  <a:pt x="827532" y="853250"/>
                </a:lnTo>
                <a:lnTo>
                  <a:pt x="827532" y="854393"/>
                </a:lnTo>
                <a:lnTo>
                  <a:pt x="828104" y="860108"/>
                </a:lnTo>
                <a:lnTo>
                  <a:pt x="828675" y="865822"/>
                </a:lnTo>
                <a:lnTo>
                  <a:pt x="828675" y="871538"/>
                </a:lnTo>
                <a:lnTo>
                  <a:pt x="829247" y="877824"/>
                </a:lnTo>
                <a:lnTo>
                  <a:pt x="824675" y="877824"/>
                </a:lnTo>
                <a:lnTo>
                  <a:pt x="818388" y="877824"/>
                </a:lnTo>
                <a:lnTo>
                  <a:pt x="812673" y="877824"/>
                </a:lnTo>
                <a:lnTo>
                  <a:pt x="806387" y="877824"/>
                </a:lnTo>
                <a:lnTo>
                  <a:pt x="800672" y="877824"/>
                </a:lnTo>
                <a:lnTo>
                  <a:pt x="798386" y="877253"/>
                </a:lnTo>
                <a:lnTo>
                  <a:pt x="796100" y="877824"/>
                </a:lnTo>
                <a:lnTo>
                  <a:pt x="794385" y="877824"/>
                </a:lnTo>
                <a:lnTo>
                  <a:pt x="792099" y="878396"/>
                </a:lnTo>
                <a:lnTo>
                  <a:pt x="790385" y="878967"/>
                </a:lnTo>
                <a:lnTo>
                  <a:pt x="788670" y="879538"/>
                </a:lnTo>
                <a:lnTo>
                  <a:pt x="786955" y="880110"/>
                </a:lnTo>
                <a:lnTo>
                  <a:pt x="784670" y="880681"/>
                </a:lnTo>
                <a:lnTo>
                  <a:pt x="782955" y="880681"/>
                </a:lnTo>
                <a:lnTo>
                  <a:pt x="780669" y="881253"/>
                </a:lnTo>
                <a:lnTo>
                  <a:pt x="778955" y="881825"/>
                </a:lnTo>
                <a:lnTo>
                  <a:pt x="776097" y="881825"/>
                </a:lnTo>
                <a:lnTo>
                  <a:pt x="773811" y="881825"/>
                </a:lnTo>
                <a:lnTo>
                  <a:pt x="771525" y="881253"/>
                </a:lnTo>
                <a:lnTo>
                  <a:pt x="769239" y="881253"/>
                </a:lnTo>
                <a:lnTo>
                  <a:pt x="766953" y="881253"/>
                </a:lnTo>
                <a:lnTo>
                  <a:pt x="765238" y="881825"/>
                </a:lnTo>
                <a:lnTo>
                  <a:pt x="762381" y="881825"/>
                </a:lnTo>
                <a:lnTo>
                  <a:pt x="760667" y="881825"/>
                </a:lnTo>
                <a:lnTo>
                  <a:pt x="758380" y="882396"/>
                </a:lnTo>
                <a:lnTo>
                  <a:pt x="756666" y="885825"/>
                </a:lnTo>
                <a:lnTo>
                  <a:pt x="756666" y="888111"/>
                </a:lnTo>
                <a:lnTo>
                  <a:pt x="757238" y="889826"/>
                </a:lnTo>
                <a:lnTo>
                  <a:pt x="757809" y="891540"/>
                </a:lnTo>
                <a:lnTo>
                  <a:pt x="758952" y="892683"/>
                </a:lnTo>
                <a:lnTo>
                  <a:pt x="759523" y="893826"/>
                </a:lnTo>
                <a:lnTo>
                  <a:pt x="760667" y="895541"/>
                </a:lnTo>
                <a:lnTo>
                  <a:pt x="761810" y="897255"/>
                </a:lnTo>
                <a:lnTo>
                  <a:pt x="762381" y="900113"/>
                </a:lnTo>
                <a:lnTo>
                  <a:pt x="762953" y="901827"/>
                </a:lnTo>
                <a:lnTo>
                  <a:pt x="763524" y="903542"/>
                </a:lnTo>
                <a:lnTo>
                  <a:pt x="763524" y="905828"/>
                </a:lnTo>
                <a:lnTo>
                  <a:pt x="763524" y="908113"/>
                </a:lnTo>
                <a:lnTo>
                  <a:pt x="763524" y="910400"/>
                </a:lnTo>
                <a:lnTo>
                  <a:pt x="762953" y="912114"/>
                </a:lnTo>
                <a:lnTo>
                  <a:pt x="762381" y="914400"/>
                </a:lnTo>
                <a:lnTo>
                  <a:pt x="761238" y="915543"/>
                </a:lnTo>
                <a:lnTo>
                  <a:pt x="760667" y="916686"/>
                </a:lnTo>
                <a:lnTo>
                  <a:pt x="759523" y="917829"/>
                </a:lnTo>
                <a:lnTo>
                  <a:pt x="758952" y="918972"/>
                </a:lnTo>
                <a:lnTo>
                  <a:pt x="754380" y="917258"/>
                </a:lnTo>
                <a:lnTo>
                  <a:pt x="752094" y="917258"/>
                </a:lnTo>
                <a:lnTo>
                  <a:pt x="749808" y="916686"/>
                </a:lnTo>
                <a:lnTo>
                  <a:pt x="747522" y="916686"/>
                </a:lnTo>
                <a:lnTo>
                  <a:pt x="745807" y="916114"/>
                </a:lnTo>
                <a:lnTo>
                  <a:pt x="743522" y="916114"/>
                </a:lnTo>
                <a:lnTo>
                  <a:pt x="741807" y="915543"/>
                </a:lnTo>
                <a:lnTo>
                  <a:pt x="739521" y="915543"/>
                </a:lnTo>
                <a:lnTo>
                  <a:pt x="737806" y="914972"/>
                </a:lnTo>
                <a:lnTo>
                  <a:pt x="734949" y="914972"/>
                </a:lnTo>
                <a:lnTo>
                  <a:pt x="732663" y="914972"/>
                </a:lnTo>
                <a:lnTo>
                  <a:pt x="730377" y="914972"/>
                </a:lnTo>
                <a:lnTo>
                  <a:pt x="728091" y="914972"/>
                </a:lnTo>
                <a:lnTo>
                  <a:pt x="725805" y="915543"/>
                </a:lnTo>
                <a:lnTo>
                  <a:pt x="724090" y="914972"/>
                </a:lnTo>
                <a:lnTo>
                  <a:pt x="722947" y="913829"/>
                </a:lnTo>
                <a:lnTo>
                  <a:pt x="721805" y="912114"/>
                </a:lnTo>
                <a:lnTo>
                  <a:pt x="721233" y="910400"/>
                </a:lnTo>
                <a:lnTo>
                  <a:pt x="720662" y="908685"/>
                </a:lnTo>
                <a:lnTo>
                  <a:pt x="720090" y="906971"/>
                </a:lnTo>
                <a:lnTo>
                  <a:pt x="718376" y="906399"/>
                </a:lnTo>
                <a:lnTo>
                  <a:pt x="716089" y="906971"/>
                </a:lnTo>
                <a:lnTo>
                  <a:pt x="714375" y="906971"/>
                </a:lnTo>
                <a:lnTo>
                  <a:pt x="712089" y="907542"/>
                </a:lnTo>
                <a:lnTo>
                  <a:pt x="710375" y="908685"/>
                </a:lnTo>
                <a:lnTo>
                  <a:pt x="709231" y="907542"/>
                </a:lnTo>
                <a:lnTo>
                  <a:pt x="707517" y="906971"/>
                </a:lnTo>
                <a:lnTo>
                  <a:pt x="706946" y="905256"/>
                </a:lnTo>
                <a:lnTo>
                  <a:pt x="705803" y="903542"/>
                </a:lnTo>
                <a:lnTo>
                  <a:pt x="704660" y="902398"/>
                </a:lnTo>
                <a:lnTo>
                  <a:pt x="703517" y="901827"/>
                </a:lnTo>
                <a:lnTo>
                  <a:pt x="701230" y="901255"/>
                </a:lnTo>
                <a:lnTo>
                  <a:pt x="699516" y="900684"/>
                </a:lnTo>
                <a:lnTo>
                  <a:pt x="697802" y="899541"/>
                </a:lnTo>
                <a:lnTo>
                  <a:pt x="696659" y="898398"/>
                </a:lnTo>
                <a:lnTo>
                  <a:pt x="695515" y="897255"/>
                </a:lnTo>
                <a:lnTo>
                  <a:pt x="694372" y="896112"/>
                </a:lnTo>
                <a:lnTo>
                  <a:pt x="693230" y="894969"/>
                </a:lnTo>
                <a:lnTo>
                  <a:pt x="692087" y="893255"/>
                </a:lnTo>
                <a:lnTo>
                  <a:pt x="690944" y="892112"/>
                </a:lnTo>
                <a:lnTo>
                  <a:pt x="689801" y="890969"/>
                </a:lnTo>
                <a:lnTo>
                  <a:pt x="688657" y="889826"/>
                </a:lnTo>
                <a:lnTo>
                  <a:pt x="686943" y="889254"/>
                </a:lnTo>
                <a:lnTo>
                  <a:pt x="685800" y="888111"/>
                </a:lnTo>
                <a:lnTo>
                  <a:pt x="684657" y="886968"/>
                </a:lnTo>
                <a:lnTo>
                  <a:pt x="682943" y="885825"/>
                </a:lnTo>
                <a:lnTo>
                  <a:pt x="681800" y="884682"/>
                </a:lnTo>
                <a:lnTo>
                  <a:pt x="680656" y="883539"/>
                </a:lnTo>
                <a:lnTo>
                  <a:pt x="678942" y="882396"/>
                </a:lnTo>
                <a:lnTo>
                  <a:pt x="677799" y="881825"/>
                </a:lnTo>
                <a:lnTo>
                  <a:pt x="676085" y="880681"/>
                </a:lnTo>
                <a:lnTo>
                  <a:pt x="674370" y="880110"/>
                </a:lnTo>
                <a:lnTo>
                  <a:pt x="672655" y="879538"/>
                </a:lnTo>
                <a:lnTo>
                  <a:pt x="670941" y="878967"/>
                </a:lnTo>
                <a:lnTo>
                  <a:pt x="668655" y="878396"/>
                </a:lnTo>
                <a:lnTo>
                  <a:pt x="667512" y="877824"/>
                </a:lnTo>
                <a:lnTo>
                  <a:pt x="665226" y="877253"/>
                </a:lnTo>
                <a:lnTo>
                  <a:pt x="664083" y="876681"/>
                </a:lnTo>
                <a:lnTo>
                  <a:pt x="662369" y="875538"/>
                </a:lnTo>
                <a:lnTo>
                  <a:pt x="660654" y="874967"/>
                </a:lnTo>
                <a:lnTo>
                  <a:pt x="659511" y="873823"/>
                </a:lnTo>
                <a:lnTo>
                  <a:pt x="658368" y="872109"/>
                </a:lnTo>
                <a:lnTo>
                  <a:pt x="657797" y="870966"/>
                </a:lnTo>
                <a:lnTo>
                  <a:pt x="656654" y="869252"/>
                </a:lnTo>
                <a:lnTo>
                  <a:pt x="656082" y="867537"/>
                </a:lnTo>
                <a:lnTo>
                  <a:pt x="654939" y="866394"/>
                </a:lnTo>
                <a:lnTo>
                  <a:pt x="653796" y="865251"/>
                </a:lnTo>
                <a:lnTo>
                  <a:pt x="652081" y="864108"/>
                </a:lnTo>
                <a:lnTo>
                  <a:pt x="650938" y="863537"/>
                </a:lnTo>
                <a:lnTo>
                  <a:pt x="649224" y="862394"/>
                </a:lnTo>
                <a:lnTo>
                  <a:pt x="648081" y="861251"/>
                </a:lnTo>
                <a:lnTo>
                  <a:pt x="647510" y="859536"/>
                </a:lnTo>
                <a:lnTo>
                  <a:pt x="645795" y="858393"/>
                </a:lnTo>
                <a:lnTo>
                  <a:pt x="645223" y="857250"/>
                </a:lnTo>
                <a:lnTo>
                  <a:pt x="644080" y="856107"/>
                </a:lnTo>
                <a:lnTo>
                  <a:pt x="642366" y="854964"/>
                </a:lnTo>
                <a:lnTo>
                  <a:pt x="640652" y="853250"/>
                </a:lnTo>
                <a:lnTo>
                  <a:pt x="638365" y="852678"/>
                </a:lnTo>
                <a:lnTo>
                  <a:pt x="636080" y="852106"/>
                </a:lnTo>
                <a:lnTo>
                  <a:pt x="633794" y="852678"/>
                </a:lnTo>
                <a:lnTo>
                  <a:pt x="632079" y="853250"/>
                </a:lnTo>
                <a:lnTo>
                  <a:pt x="630364" y="853821"/>
                </a:lnTo>
                <a:lnTo>
                  <a:pt x="628650" y="854393"/>
                </a:lnTo>
                <a:lnTo>
                  <a:pt x="626364" y="854393"/>
                </a:lnTo>
                <a:lnTo>
                  <a:pt x="624650" y="853250"/>
                </a:lnTo>
                <a:lnTo>
                  <a:pt x="623506" y="852106"/>
                </a:lnTo>
                <a:lnTo>
                  <a:pt x="622363" y="850963"/>
                </a:lnTo>
                <a:lnTo>
                  <a:pt x="621221" y="849821"/>
                </a:lnTo>
                <a:lnTo>
                  <a:pt x="619506" y="849249"/>
                </a:lnTo>
                <a:lnTo>
                  <a:pt x="617792" y="848678"/>
                </a:lnTo>
                <a:lnTo>
                  <a:pt x="616077" y="848106"/>
                </a:lnTo>
                <a:lnTo>
                  <a:pt x="614363" y="846963"/>
                </a:lnTo>
                <a:lnTo>
                  <a:pt x="613220" y="845820"/>
                </a:lnTo>
                <a:lnTo>
                  <a:pt x="611505" y="845248"/>
                </a:lnTo>
                <a:lnTo>
                  <a:pt x="609790" y="844677"/>
                </a:lnTo>
                <a:lnTo>
                  <a:pt x="608076" y="843534"/>
                </a:lnTo>
                <a:lnTo>
                  <a:pt x="606362" y="843534"/>
                </a:lnTo>
                <a:lnTo>
                  <a:pt x="604076" y="843534"/>
                </a:lnTo>
                <a:lnTo>
                  <a:pt x="601789" y="843534"/>
                </a:lnTo>
                <a:lnTo>
                  <a:pt x="600075" y="844105"/>
                </a:lnTo>
                <a:lnTo>
                  <a:pt x="597789" y="844677"/>
                </a:lnTo>
                <a:lnTo>
                  <a:pt x="596075" y="845248"/>
                </a:lnTo>
                <a:lnTo>
                  <a:pt x="594360" y="845820"/>
                </a:lnTo>
                <a:lnTo>
                  <a:pt x="592646" y="846392"/>
                </a:lnTo>
                <a:lnTo>
                  <a:pt x="590360" y="846963"/>
                </a:lnTo>
                <a:lnTo>
                  <a:pt x="588645" y="846963"/>
                </a:lnTo>
                <a:lnTo>
                  <a:pt x="586359" y="846392"/>
                </a:lnTo>
                <a:lnTo>
                  <a:pt x="584645" y="845820"/>
                </a:lnTo>
                <a:lnTo>
                  <a:pt x="583502" y="844677"/>
                </a:lnTo>
                <a:lnTo>
                  <a:pt x="581787" y="844105"/>
                </a:lnTo>
                <a:lnTo>
                  <a:pt x="580644" y="842963"/>
                </a:lnTo>
                <a:lnTo>
                  <a:pt x="579501" y="841820"/>
                </a:lnTo>
                <a:lnTo>
                  <a:pt x="578930" y="840105"/>
                </a:lnTo>
                <a:lnTo>
                  <a:pt x="579501" y="837819"/>
                </a:lnTo>
                <a:lnTo>
                  <a:pt x="580072" y="836676"/>
                </a:lnTo>
                <a:lnTo>
                  <a:pt x="581787" y="835533"/>
                </a:lnTo>
                <a:lnTo>
                  <a:pt x="583502" y="834962"/>
                </a:lnTo>
                <a:lnTo>
                  <a:pt x="585216" y="834390"/>
                </a:lnTo>
                <a:lnTo>
                  <a:pt x="586930" y="833819"/>
                </a:lnTo>
                <a:lnTo>
                  <a:pt x="587502" y="832104"/>
                </a:lnTo>
                <a:lnTo>
                  <a:pt x="588073" y="829818"/>
                </a:lnTo>
                <a:lnTo>
                  <a:pt x="588073" y="828104"/>
                </a:lnTo>
                <a:lnTo>
                  <a:pt x="590360" y="827532"/>
                </a:lnTo>
                <a:lnTo>
                  <a:pt x="592646" y="827532"/>
                </a:lnTo>
                <a:lnTo>
                  <a:pt x="594360" y="826961"/>
                </a:lnTo>
                <a:lnTo>
                  <a:pt x="596646" y="826961"/>
                </a:lnTo>
                <a:lnTo>
                  <a:pt x="598361" y="826389"/>
                </a:lnTo>
                <a:lnTo>
                  <a:pt x="600075" y="825246"/>
                </a:lnTo>
                <a:lnTo>
                  <a:pt x="600647" y="823531"/>
                </a:lnTo>
                <a:lnTo>
                  <a:pt x="601218" y="821817"/>
                </a:lnTo>
                <a:lnTo>
                  <a:pt x="600647" y="819531"/>
                </a:lnTo>
                <a:lnTo>
                  <a:pt x="598361" y="819531"/>
                </a:lnTo>
                <a:lnTo>
                  <a:pt x="596646" y="819531"/>
                </a:lnTo>
                <a:lnTo>
                  <a:pt x="594360" y="820103"/>
                </a:lnTo>
                <a:lnTo>
                  <a:pt x="592646" y="819531"/>
                </a:lnTo>
                <a:lnTo>
                  <a:pt x="590360" y="819531"/>
                </a:lnTo>
                <a:lnTo>
                  <a:pt x="588645" y="818388"/>
                </a:lnTo>
                <a:lnTo>
                  <a:pt x="588073" y="817245"/>
                </a:lnTo>
                <a:lnTo>
                  <a:pt x="588073" y="814959"/>
                </a:lnTo>
                <a:lnTo>
                  <a:pt x="587502" y="812673"/>
                </a:lnTo>
                <a:lnTo>
                  <a:pt x="586930" y="810959"/>
                </a:lnTo>
                <a:lnTo>
                  <a:pt x="586359" y="809244"/>
                </a:lnTo>
                <a:lnTo>
                  <a:pt x="585216" y="808101"/>
                </a:lnTo>
                <a:lnTo>
                  <a:pt x="584073" y="806387"/>
                </a:lnTo>
                <a:lnTo>
                  <a:pt x="582930" y="805244"/>
                </a:lnTo>
                <a:lnTo>
                  <a:pt x="581787" y="804672"/>
                </a:lnTo>
                <a:lnTo>
                  <a:pt x="580072" y="804101"/>
                </a:lnTo>
                <a:lnTo>
                  <a:pt x="581787" y="772097"/>
                </a:lnTo>
                <a:lnTo>
                  <a:pt x="564071" y="737235"/>
                </a:lnTo>
                <a:lnTo>
                  <a:pt x="553212" y="689801"/>
                </a:lnTo>
                <a:lnTo>
                  <a:pt x="537781" y="660083"/>
                </a:lnTo>
                <a:lnTo>
                  <a:pt x="528638" y="656082"/>
                </a:lnTo>
                <a:lnTo>
                  <a:pt x="509778" y="661226"/>
                </a:lnTo>
                <a:lnTo>
                  <a:pt x="475488" y="674370"/>
                </a:lnTo>
                <a:lnTo>
                  <a:pt x="462344" y="678371"/>
                </a:lnTo>
                <a:lnTo>
                  <a:pt x="456057" y="689229"/>
                </a:lnTo>
                <a:lnTo>
                  <a:pt x="454343" y="692658"/>
                </a:lnTo>
                <a:lnTo>
                  <a:pt x="448056" y="699516"/>
                </a:lnTo>
                <a:lnTo>
                  <a:pt x="443484" y="705231"/>
                </a:lnTo>
                <a:lnTo>
                  <a:pt x="441198" y="712661"/>
                </a:lnTo>
                <a:lnTo>
                  <a:pt x="439484" y="717233"/>
                </a:lnTo>
                <a:lnTo>
                  <a:pt x="430339" y="730948"/>
                </a:lnTo>
                <a:lnTo>
                  <a:pt x="428054" y="734949"/>
                </a:lnTo>
                <a:lnTo>
                  <a:pt x="409194" y="748094"/>
                </a:lnTo>
                <a:lnTo>
                  <a:pt x="379476" y="767525"/>
                </a:lnTo>
                <a:lnTo>
                  <a:pt x="370332" y="772668"/>
                </a:lnTo>
                <a:lnTo>
                  <a:pt x="362331" y="772668"/>
                </a:lnTo>
                <a:lnTo>
                  <a:pt x="341186" y="762953"/>
                </a:lnTo>
                <a:lnTo>
                  <a:pt x="339471" y="761238"/>
                </a:lnTo>
                <a:lnTo>
                  <a:pt x="334328" y="759523"/>
                </a:lnTo>
                <a:lnTo>
                  <a:pt x="317182" y="762953"/>
                </a:lnTo>
                <a:lnTo>
                  <a:pt x="304610" y="760667"/>
                </a:lnTo>
                <a:lnTo>
                  <a:pt x="295465" y="762381"/>
                </a:lnTo>
                <a:lnTo>
                  <a:pt x="282893" y="761238"/>
                </a:lnTo>
                <a:lnTo>
                  <a:pt x="268605" y="758952"/>
                </a:lnTo>
                <a:lnTo>
                  <a:pt x="268034" y="739521"/>
                </a:lnTo>
                <a:lnTo>
                  <a:pt x="274892" y="710375"/>
                </a:lnTo>
                <a:lnTo>
                  <a:pt x="266319" y="694372"/>
                </a:lnTo>
                <a:lnTo>
                  <a:pt x="266890" y="685229"/>
                </a:lnTo>
                <a:lnTo>
                  <a:pt x="276035" y="676656"/>
                </a:lnTo>
                <a:lnTo>
                  <a:pt x="280035" y="658939"/>
                </a:lnTo>
                <a:lnTo>
                  <a:pt x="276035" y="645223"/>
                </a:lnTo>
                <a:lnTo>
                  <a:pt x="260604" y="644652"/>
                </a:lnTo>
                <a:lnTo>
                  <a:pt x="209169" y="653225"/>
                </a:lnTo>
                <a:lnTo>
                  <a:pt x="183452" y="649796"/>
                </a:lnTo>
                <a:lnTo>
                  <a:pt x="159449" y="638366"/>
                </a:lnTo>
                <a:lnTo>
                  <a:pt x="159449" y="608647"/>
                </a:lnTo>
                <a:lnTo>
                  <a:pt x="162306" y="578358"/>
                </a:lnTo>
                <a:lnTo>
                  <a:pt x="157163" y="569786"/>
                </a:lnTo>
                <a:lnTo>
                  <a:pt x="152019" y="560642"/>
                </a:lnTo>
                <a:lnTo>
                  <a:pt x="129730" y="533210"/>
                </a:lnTo>
                <a:lnTo>
                  <a:pt x="110300" y="519494"/>
                </a:lnTo>
                <a:lnTo>
                  <a:pt x="52007" y="485204"/>
                </a:lnTo>
                <a:lnTo>
                  <a:pt x="0" y="453771"/>
                </a:lnTo>
                <a:lnTo>
                  <a:pt x="571" y="444627"/>
                </a:lnTo>
                <a:lnTo>
                  <a:pt x="14859" y="433197"/>
                </a:lnTo>
                <a:lnTo>
                  <a:pt x="17145" y="409766"/>
                </a:lnTo>
                <a:lnTo>
                  <a:pt x="24003" y="401193"/>
                </a:lnTo>
                <a:lnTo>
                  <a:pt x="21146" y="389192"/>
                </a:lnTo>
                <a:lnTo>
                  <a:pt x="19431" y="374904"/>
                </a:lnTo>
                <a:lnTo>
                  <a:pt x="31433" y="346901"/>
                </a:lnTo>
                <a:lnTo>
                  <a:pt x="40005" y="317754"/>
                </a:lnTo>
                <a:lnTo>
                  <a:pt x="54864" y="316039"/>
                </a:lnTo>
                <a:lnTo>
                  <a:pt x="107442" y="302323"/>
                </a:lnTo>
                <a:lnTo>
                  <a:pt x="133731" y="302895"/>
                </a:lnTo>
                <a:lnTo>
                  <a:pt x="155448" y="285750"/>
                </a:lnTo>
                <a:lnTo>
                  <a:pt x="180023" y="245745"/>
                </a:lnTo>
                <a:lnTo>
                  <a:pt x="192024" y="226886"/>
                </a:lnTo>
                <a:lnTo>
                  <a:pt x="173736" y="172593"/>
                </a:lnTo>
                <a:lnTo>
                  <a:pt x="163449" y="133160"/>
                </a:lnTo>
                <a:lnTo>
                  <a:pt x="157734" y="128016"/>
                </a:lnTo>
                <a:lnTo>
                  <a:pt x="146875" y="125159"/>
                </a:lnTo>
                <a:lnTo>
                  <a:pt x="109728" y="124016"/>
                </a:lnTo>
                <a:lnTo>
                  <a:pt x="104584" y="105728"/>
                </a:lnTo>
                <a:lnTo>
                  <a:pt x="126302" y="86296"/>
                </a:lnTo>
                <a:lnTo>
                  <a:pt x="148019" y="64008"/>
                </a:lnTo>
                <a:lnTo>
                  <a:pt x="174879" y="86296"/>
                </a:lnTo>
                <a:lnTo>
                  <a:pt x="194881" y="89726"/>
                </a:lnTo>
                <a:lnTo>
                  <a:pt x="225171" y="88583"/>
                </a:lnTo>
                <a:lnTo>
                  <a:pt x="244030" y="90869"/>
                </a:lnTo>
                <a:lnTo>
                  <a:pt x="246888" y="91440"/>
                </a:lnTo>
                <a:lnTo>
                  <a:pt x="246888" y="93154"/>
                </a:lnTo>
                <a:lnTo>
                  <a:pt x="248031" y="92583"/>
                </a:lnTo>
                <a:lnTo>
                  <a:pt x="249174" y="91440"/>
                </a:lnTo>
                <a:lnTo>
                  <a:pt x="251460" y="91440"/>
                </a:lnTo>
                <a:lnTo>
                  <a:pt x="253746" y="92583"/>
                </a:lnTo>
                <a:lnTo>
                  <a:pt x="256604" y="92583"/>
                </a:lnTo>
                <a:lnTo>
                  <a:pt x="254889" y="96012"/>
                </a:lnTo>
                <a:lnTo>
                  <a:pt x="258318" y="93726"/>
                </a:lnTo>
                <a:lnTo>
                  <a:pt x="260032" y="93154"/>
                </a:lnTo>
                <a:lnTo>
                  <a:pt x="261176" y="91440"/>
                </a:lnTo>
                <a:lnTo>
                  <a:pt x="261747" y="90869"/>
                </a:lnTo>
                <a:lnTo>
                  <a:pt x="262890" y="90297"/>
                </a:lnTo>
                <a:lnTo>
                  <a:pt x="264033" y="90869"/>
                </a:lnTo>
                <a:lnTo>
                  <a:pt x="264605" y="89726"/>
                </a:lnTo>
                <a:lnTo>
                  <a:pt x="265747" y="89154"/>
                </a:lnTo>
                <a:lnTo>
                  <a:pt x="268034" y="89154"/>
                </a:lnTo>
                <a:lnTo>
                  <a:pt x="268034" y="91440"/>
                </a:lnTo>
                <a:lnTo>
                  <a:pt x="272034" y="91440"/>
                </a:lnTo>
                <a:lnTo>
                  <a:pt x="273748" y="91440"/>
                </a:lnTo>
                <a:lnTo>
                  <a:pt x="278321" y="93154"/>
                </a:lnTo>
                <a:lnTo>
                  <a:pt x="332613" y="96012"/>
                </a:lnTo>
                <a:lnTo>
                  <a:pt x="413766" y="70295"/>
                </a:lnTo>
                <a:lnTo>
                  <a:pt x="438912" y="53721"/>
                </a:lnTo>
                <a:lnTo>
                  <a:pt x="465772" y="43434"/>
                </a:lnTo>
                <a:lnTo>
                  <a:pt x="469773" y="42291"/>
                </a:lnTo>
                <a:lnTo>
                  <a:pt x="470345" y="41148"/>
                </a:lnTo>
                <a:lnTo>
                  <a:pt x="472630" y="40005"/>
                </a:lnTo>
                <a:lnTo>
                  <a:pt x="473773" y="40005"/>
                </a:lnTo>
                <a:lnTo>
                  <a:pt x="477774" y="40005"/>
                </a:lnTo>
                <a:lnTo>
                  <a:pt x="481775" y="40005"/>
                </a:lnTo>
                <a:lnTo>
                  <a:pt x="484632" y="39434"/>
                </a:lnTo>
                <a:lnTo>
                  <a:pt x="486346" y="38291"/>
                </a:lnTo>
                <a:lnTo>
                  <a:pt x="489204" y="36576"/>
                </a:lnTo>
                <a:lnTo>
                  <a:pt x="492633" y="34862"/>
                </a:lnTo>
                <a:lnTo>
                  <a:pt x="511493" y="24003"/>
                </a:lnTo>
                <a:lnTo>
                  <a:pt x="521208" y="17717"/>
                </a:lnTo>
                <a:lnTo>
                  <a:pt x="549212" y="14288"/>
                </a:lnTo>
                <a:lnTo>
                  <a:pt x="552069" y="14859"/>
                </a:lnTo>
                <a:lnTo>
                  <a:pt x="562928" y="41148"/>
                </a:lnTo>
                <a:lnTo>
                  <a:pt x="585216" y="61151"/>
                </a:lnTo>
                <a:lnTo>
                  <a:pt x="591503" y="61151"/>
                </a:lnTo>
                <a:lnTo>
                  <a:pt x="596646" y="61151"/>
                </a:lnTo>
                <a:lnTo>
                  <a:pt x="602361" y="61722"/>
                </a:lnTo>
                <a:lnTo>
                  <a:pt x="604076" y="62294"/>
                </a:lnTo>
                <a:lnTo>
                  <a:pt x="607505" y="63437"/>
                </a:lnTo>
                <a:lnTo>
                  <a:pt x="609790" y="65722"/>
                </a:lnTo>
                <a:lnTo>
                  <a:pt x="616077" y="89726"/>
                </a:lnTo>
                <a:lnTo>
                  <a:pt x="616648" y="92012"/>
                </a:lnTo>
                <a:lnTo>
                  <a:pt x="618935" y="94297"/>
                </a:lnTo>
                <a:lnTo>
                  <a:pt x="619506" y="98870"/>
                </a:lnTo>
                <a:lnTo>
                  <a:pt x="615505" y="104013"/>
                </a:lnTo>
                <a:lnTo>
                  <a:pt x="614363" y="106871"/>
                </a:lnTo>
                <a:lnTo>
                  <a:pt x="613791" y="113157"/>
                </a:lnTo>
                <a:lnTo>
                  <a:pt x="611505" y="117729"/>
                </a:lnTo>
                <a:lnTo>
                  <a:pt x="609790" y="119444"/>
                </a:lnTo>
                <a:lnTo>
                  <a:pt x="610362" y="121158"/>
                </a:lnTo>
                <a:lnTo>
                  <a:pt x="616648" y="122872"/>
                </a:lnTo>
                <a:lnTo>
                  <a:pt x="618363" y="122872"/>
                </a:lnTo>
                <a:lnTo>
                  <a:pt x="620078" y="122301"/>
                </a:lnTo>
                <a:lnTo>
                  <a:pt x="623506" y="121158"/>
                </a:lnTo>
                <a:lnTo>
                  <a:pt x="626936" y="121158"/>
                </a:lnTo>
                <a:lnTo>
                  <a:pt x="630364" y="122872"/>
                </a:lnTo>
                <a:lnTo>
                  <a:pt x="631507" y="124016"/>
                </a:lnTo>
                <a:lnTo>
                  <a:pt x="633794" y="125730"/>
                </a:lnTo>
                <a:lnTo>
                  <a:pt x="635508" y="126302"/>
                </a:lnTo>
                <a:lnTo>
                  <a:pt x="641795" y="125159"/>
                </a:lnTo>
                <a:lnTo>
                  <a:pt x="644080" y="125159"/>
                </a:lnTo>
                <a:lnTo>
                  <a:pt x="645795" y="126302"/>
                </a:lnTo>
                <a:lnTo>
                  <a:pt x="648081" y="125730"/>
                </a:lnTo>
                <a:lnTo>
                  <a:pt x="650367" y="126302"/>
                </a:lnTo>
                <a:lnTo>
                  <a:pt x="651510" y="126873"/>
                </a:lnTo>
                <a:lnTo>
                  <a:pt x="654939" y="124587"/>
                </a:lnTo>
                <a:lnTo>
                  <a:pt x="657797" y="124587"/>
                </a:lnTo>
                <a:lnTo>
                  <a:pt x="668084" y="125730"/>
                </a:lnTo>
                <a:lnTo>
                  <a:pt x="678371" y="125730"/>
                </a:lnTo>
                <a:lnTo>
                  <a:pt x="680656" y="126302"/>
                </a:lnTo>
                <a:lnTo>
                  <a:pt x="684086" y="128016"/>
                </a:lnTo>
                <a:lnTo>
                  <a:pt x="686943" y="127445"/>
                </a:lnTo>
                <a:lnTo>
                  <a:pt x="687514" y="126302"/>
                </a:lnTo>
                <a:lnTo>
                  <a:pt x="688086" y="125159"/>
                </a:lnTo>
                <a:lnTo>
                  <a:pt x="689229" y="124587"/>
                </a:lnTo>
                <a:lnTo>
                  <a:pt x="704660" y="110300"/>
                </a:lnTo>
                <a:lnTo>
                  <a:pt x="713804" y="97155"/>
                </a:lnTo>
                <a:lnTo>
                  <a:pt x="726377" y="80581"/>
                </a:lnTo>
                <a:lnTo>
                  <a:pt x="738950" y="59436"/>
                </a:lnTo>
                <a:lnTo>
                  <a:pt x="744093" y="44005"/>
                </a:lnTo>
                <a:lnTo>
                  <a:pt x="753237" y="39434"/>
                </a:lnTo>
                <a:lnTo>
                  <a:pt x="763524" y="36004"/>
                </a:lnTo>
                <a:lnTo>
                  <a:pt x="766953" y="36576"/>
                </a:lnTo>
                <a:lnTo>
                  <a:pt x="769239" y="36576"/>
                </a:lnTo>
                <a:lnTo>
                  <a:pt x="772668" y="36576"/>
                </a:lnTo>
                <a:lnTo>
                  <a:pt x="777240" y="34862"/>
                </a:lnTo>
                <a:lnTo>
                  <a:pt x="781240" y="34290"/>
                </a:lnTo>
                <a:lnTo>
                  <a:pt x="782384" y="34290"/>
                </a:lnTo>
                <a:lnTo>
                  <a:pt x="784098" y="32004"/>
                </a:lnTo>
                <a:lnTo>
                  <a:pt x="785813" y="31433"/>
                </a:lnTo>
                <a:lnTo>
                  <a:pt x="786955" y="30861"/>
                </a:lnTo>
                <a:lnTo>
                  <a:pt x="790385" y="28575"/>
                </a:lnTo>
                <a:lnTo>
                  <a:pt x="791528" y="28004"/>
                </a:lnTo>
                <a:lnTo>
                  <a:pt x="794956" y="28004"/>
                </a:lnTo>
                <a:lnTo>
                  <a:pt x="797243" y="28004"/>
                </a:lnTo>
                <a:lnTo>
                  <a:pt x="798957" y="26289"/>
                </a:lnTo>
                <a:lnTo>
                  <a:pt x="798386" y="23431"/>
                </a:lnTo>
                <a:lnTo>
                  <a:pt x="798957" y="19431"/>
                </a:lnTo>
                <a:lnTo>
                  <a:pt x="799529" y="16573"/>
                </a:lnTo>
                <a:lnTo>
                  <a:pt x="801814" y="13716"/>
                </a:lnTo>
                <a:lnTo>
                  <a:pt x="804672" y="10859"/>
                </a:lnTo>
                <a:lnTo>
                  <a:pt x="807530" y="9144"/>
                </a:lnTo>
                <a:lnTo>
                  <a:pt x="809244" y="8001"/>
                </a:lnTo>
                <a:lnTo>
                  <a:pt x="810387" y="6287"/>
                </a:lnTo>
                <a:lnTo>
                  <a:pt x="810959" y="4001"/>
                </a:lnTo>
                <a:lnTo>
                  <a:pt x="818960" y="1714"/>
                </a:lnTo>
                <a:lnTo>
                  <a:pt x="824103" y="571"/>
                </a:lnTo>
                <a:lnTo>
                  <a:pt x="828104" y="571"/>
                </a:lnTo>
                <a:lnTo>
                  <a:pt x="829247" y="2286"/>
                </a:lnTo>
                <a:lnTo>
                  <a:pt x="832104" y="2858"/>
                </a:lnTo>
                <a:lnTo>
                  <a:pt x="836676" y="1143"/>
                </a:lnTo>
                <a:lnTo>
                  <a:pt x="840677" y="0"/>
                </a:lnTo>
                <a:lnTo>
                  <a:pt x="842963" y="571"/>
                </a:lnTo>
                <a:lnTo>
                  <a:pt x="844677" y="2286"/>
                </a:lnTo>
                <a:lnTo>
                  <a:pt x="844677" y="2286"/>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1" name="Freeform: Shape 10">
            <a:extLst>
              <a:ext uri="{FF2B5EF4-FFF2-40B4-BE49-F238E27FC236}">
                <a16:creationId xmlns:a16="http://schemas.microsoft.com/office/drawing/2014/main" id="{7C6E3561-27B0-B712-A057-55DBC2AB42BC}"/>
              </a:ext>
            </a:extLst>
          </p:cNvPr>
          <p:cNvSpPr/>
          <p:nvPr/>
        </p:nvSpPr>
        <p:spPr>
          <a:xfrm>
            <a:off x="4231762" y="941410"/>
            <a:ext cx="2591433" cy="3920220"/>
          </a:xfrm>
          <a:custGeom>
            <a:avLst/>
            <a:gdLst>
              <a:gd name="connsiteX0" fmla="*/ 594932 w 2239137"/>
              <a:gd name="connsiteY0" fmla="*/ 0 h 3387280"/>
              <a:gd name="connsiteX1" fmla="*/ 609791 w 2239137"/>
              <a:gd name="connsiteY1" fmla="*/ 9716 h 3387280"/>
              <a:gd name="connsiteX2" fmla="*/ 625221 w 2239137"/>
              <a:gd name="connsiteY2" fmla="*/ 20003 h 3387280"/>
              <a:gd name="connsiteX3" fmla="*/ 644081 w 2239137"/>
              <a:gd name="connsiteY3" fmla="*/ 32004 h 3387280"/>
              <a:gd name="connsiteX4" fmla="*/ 661226 w 2239137"/>
              <a:gd name="connsiteY4" fmla="*/ 43434 h 3387280"/>
              <a:gd name="connsiteX5" fmla="*/ 679514 w 2239137"/>
              <a:gd name="connsiteY5" fmla="*/ 54864 h 3387280"/>
              <a:gd name="connsiteX6" fmla="*/ 696659 w 2239137"/>
              <a:gd name="connsiteY6" fmla="*/ 66294 h 3387280"/>
              <a:gd name="connsiteX7" fmla="*/ 714947 w 2239137"/>
              <a:gd name="connsiteY7" fmla="*/ 78296 h 3387280"/>
              <a:gd name="connsiteX8" fmla="*/ 731520 w 2239137"/>
              <a:gd name="connsiteY8" fmla="*/ 88583 h 3387280"/>
              <a:gd name="connsiteX9" fmla="*/ 747522 w 2239137"/>
              <a:gd name="connsiteY9" fmla="*/ 99441 h 3387280"/>
              <a:gd name="connsiteX10" fmla="*/ 762381 w 2239137"/>
              <a:gd name="connsiteY10" fmla="*/ 108585 h 3387280"/>
              <a:gd name="connsiteX11" fmla="*/ 778383 w 2239137"/>
              <a:gd name="connsiteY11" fmla="*/ 119444 h 3387280"/>
              <a:gd name="connsiteX12" fmla="*/ 795528 w 2239137"/>
              <a:gd name="connsiteY12" fmla="*/ 130302 h 3387280"/>
              <a:gd name="connsiteX13" fmla="*/ 812673 w 2239137"/>
              <a:gd name="connsiteY13" fmla="*/ 141161 h 3387280"/>
              <a:gd name="connsiteX14" fmla="*/ 829818 w 2239137"/>
              <a:gd name="connsiteY14" fmla="*/ 152591 h 3387280"/>
              <a:gd name="connsiteX15" fmla="*/ 846963 w 2239137"/>
              <a:gd name="connsiteY15" fmla="*/ 163449 h 3387280"/>
              <a:gd name="connsiteX16" fmla="*/ 866394 w 2239137"/>
              <a:gd name="connsiteY16" fmla="*/ 176022 h 3387280"/>
              <a:gd name="connsiteX17" fmla="*/ 881253 w 2239137"/>
              <a:gd name="connsiteY17" fmla="*/ 185738 h 3387280"/>
              <a:gd name="connsiteX18" fmla="*/ 896684 w 2239137"/>
              <a:gd name="connsiteY18" fmla="*/ 195453 h 3387280"/>
              <a:gd name="connsiteX19" fmla="*/ 910971 w 2239137"/>
              <a:gd name="connsiteY19" fmla="*/ 205169 h 3387280"/>
              <a:gd name="connsiteX20" fmla="*/ 926973 w 2239137"/>
              <a:gd name="connsiteY20" fmla="*/ 215456 h 3387280"/>
              <a:gd name="connsiteX21" fmla="*/ 941832 w 2239137"/>
              <a:gd name="connsiteY21" fmla="*/ 225171 h 3387280"/>
              <a:gd name="connsiteX22" fmla="*/ 958977 w 2239137"/>
              <a:gd name="connsiteY22" fmla="*/ 236030 h 3387280"/>
              <a:gd name="connsiteX23" fmla="*/ 977836 w 2239137"/>
              <a:gd name="connsiteY23" fmla="*/ 248031 h 3387280"/>
              <a:gd name="connsiteX24" fmla="*/ 996125 w 2239137"/>
              <a:gd name="connsiteY24" fmla="*/ 260033 h 3387280"/>
              <a:gd name="connsiteX25" fmla="*/ 1014412 w 2239137"/>
              <a:gd name="connsiteY25" fmla="*/ 272034 h 3387280"/>
              <a:gd name="connsiteX26" fmla="*/ 1034986 w 2239137"/>
              <a:gd name="connsiteY26" fmla="*/ 285179 h 3387280"/>
              <a:gd name="connsiteX27" fmla="*/ 1053846 w 2239137"/>
              <a:gd name="connsiteY27" fmla="*/ 297180 h 3387280"/>
              <a:gd name="connsiteX28" fmla="*/ 1069277 w 2239137"/>
              <a:gd name="connsiteY28" fmla="*/ 307467 h 3387280"/>
              <a:gd name="connsiteX29" fmla="*/ 1085278 w 2239137"/>
              <a:gd name="connsiteY29" fmla="*/ 317754 h 3387280"/>
              <a:gd name="connsiteX30" fmla="*/ 1100709 w 2239137"/>
              <a:gd name="connsiteY30" fmla="*/ 328041 h 3387280"/>
              <a:gd name="connsiteX31" fmla="*/ 1114997 w 2239137"/>
              <a:gd name="connsiteY31" fmla="*/ 337185 h 3387280"/>
              <a:gd name="connsiteX32" fmla="*/ 1129284 w 2239137"/>
              <a:gd name="connsiteY32" fmla="*/ 346329 h 3387280"/>
              <a:gd name="connsiteX33" fmla="*/ 1145286 w 2239137"/>
              <a:gd name="connsiteY33" fmla="*/ 356616 h 3387280"/>
              <a:gd name="connsiteX34" fmla="*/ 1161288 w 2239137"/>
              <a:gd name="connsiteY34" fmla="*/ 366903 h 3387280"/>
              <a:gd name="connsiteX35" fmla="*/ 1176147 w 2239137"/>
              <a:gd name="connsiteY35" fmla="*/ 376619 h 3387280"/>
              <a:gd name="connsiteX36" fmla="*/ 1192149 w 2239137"/>
              <a:gd name="connsiteY36" fmla="*/ 386906 h 3387280"/>
              <a:gd name="connsiteX37" fmla="*/ 1209294 w 2239137"/>
              <a:gd name="connsiteY37" fmla="*/ 397764 h 3387280"/>
              <a:gd name="connsiteX38" fmla="*/ 1224153 w 2239137"/>
              <a:gd name="connsiteY38" fmla="*/ 407480 h 3387280"/>
              <a:gd name="connsiteX39" fmla="*/ 1240155 w 2239137"/>
              <a:gd name="connsiteY39" fmla="*/ 417767 h 3387280"/>
              <a:gd name="connsiteX40" fmla="*/ 1256157 w 2239137"/>
              <a:gd name="connsiteY40" fmla="*/ 428625 h 3387280"/>
              <a:gd name="connsiteX41" fmla="*/ 1271587 w 2239137"/>
              <a:gd name="connsiteY41" fmla="*/ 438341 h 3387280"/>
              <a:gd name="connsiteX42" fmla="*/ 1287590 w 2239137"/>
              <a:gd name="connsiteY42" fmla="*/ 448628 h 3387280"/>
              <a:gd name="connsiteX43" fmla="*/ 1303592 w 2239137"/>
              <a:gd name="connsiteY43" fmla="*/ 459486 h 3387280"/>
              <a:gd name="connsiteX44" fmla="*/ 1321308 w 2239137"/>
              <a:gd name="connsiteY44" fmla="*/ 470345 h 3387280"/>
              <a:gd name="connsiteX45" fmla="*/ 1341310 w 2239137"/>
              <a:gd name="connsiteY45" fmla="*/ 483489 h 3387280"/>
              <a:gd name="connsiteX46" fmla="*/ 1357884 w 2239137"/>
              <a:gd name="connsiteY46" fmla="*/ 494348 h 3387280"/>
              <a:gd name="connsiteX47" fmla="*/ 1374458 w 2239137"/>
              <a:gd name="connsiteY47" fmla="*/ 504635 h 3387280"/>
              <a:gd name="connsiteX48" fmla="*/ 1390460 w 2239137"/>
              <a:gd name="connsiteY48" fmla="*/ 514922 h 3387280"/>
              <a:gd name="connsiteX49" fmla="*/ 1406461 w 2239137"/>
              <a:gd name="connsiteY49" fmla="*/ 525780 h 3387280"/>
              <a:gd name="connsiteX50" fmla="*/ 1422464 w 2239137"/>
              <a:gd name="connsiteY50" fmla="*/ 536067 h 3387280"/>
              <a:gd name="connsiteX51" fmla="*/ 1439609 w 2239137"/>
              <a:gd name="connsiteY51" fmla="*/ 546926 h 3387280"/>
              <a:gd name="connsiteX52" fmla="*/ 1456753 w 2239137"/>
              <a:gd name="connsiteY52" fmla="*/ 558356 h 3387280"/>
              <a:gd name="connsiteX53" fmla="*/ 1474470 w 2239137"/>
              <a:gd name="connsiteY53" fmla="*/ 569786 h 3387280"/>
              <a:gd name="connsiteX54" fmla="*/ 1492186 w 2239137"/>
              <a:gd name="connsiteY54" fmla="*/ 580644 h 3387280"/>
              <a:gd name="connsiteX55" fmla="*/ 1509332 w 2239137"/>
              <a:gd name="connsiteY55" fmla="*/ 592074 h 3387280"/>
              <a:gd name="connsiteX56" fmla="*/ 1524191 w 2239137"/>
              <a:gd name="connsiteY56" fmla="*/ 601790 h 3387280"/>
              <a:gd name="connsiteX57" fmla="*/ 1542478 w 2239137"/>
              <a:gd name="connsiteY57" fmla="*/ 613791 h 3387280"/>
              <a:gd name="connsiteX58" fmla="*/ 1557337 w 2239137"/>
              <a:gd name="connsiteY58" fmla="*/ 623507 h 3387280"/>
              <a:gd name="connsiteX59" fmla="*/ 1573340 w 2239137"/>
              <a:gd name="connsiteY59" fmla="*/ 633794 h 3387280"/>
              <a:gd name="connsiteX60" fmla="*/ 1587627 w 2239137"/>
              <a:gd name="connsiteY60" fmla="*/ 642938 h 3387280"/>
              <a:gd name="connsiteX61" fmla="*/ 1605915 w 2239137"/>
              <a:gd name="connsiteY61" fmla="*/ 654939 h 3387280"/>
              <a:gd name="connsiteX62" fmla="*/ 1626489 w 2239137"/>
              <a:gd name="connsiteY62" fmla="*/ 668084 h 3387280"/>
              <a:gd name="connsiteX63" fmla="*/ 1643634 w 2239137"/>
              <a:gd name="connsiteY63" fmla="*/ 678942 h 3387280"/>
              <a:gd name="connsiteX64" fmla="*/ 1659636 w 2239137"/>
              <a:gd name="connsiteY64" fmla="*/ 689229 h 3387280"/>
              <a:gd name="connsiteX65" fmla="*/ 1673924 w 2239137"/>
              <a:gd name="connsiteY65" fmla="*/ 698945 h 3387280"/>
              <a:gd name="connsiteX66" fmla="*/ 1689354 w 2239137"/>
              <a:gd name="connsiteY66" fmla="*/ 708660 h 3387280"/>
              <a:gd name="connsiteX67" fmla="*/ 1704785 w 2239137"/>
              <a:gd name="connsiteY67" fmla="*/ 718376 h 3387280"/>
              <a:gd name="connsiteX68" fmla="*/ 1719072 w 2239137"/>
              <a:gd name="connsiteY68" fmla="*/ 728091 h 3387280"/>
              <a:gd name="connsiteX69" fmla="*/ 1734502 w 2239137"/>
              <a:gd name="connsiteY69" fmla="*/ 737807 h 3387280"/>
              <a:gd name="connsiteX70" fmla="*/ 1748790 w 2239137"/>
              <a:gd name="connsiteY70" fmla="*/ 746951 h 3387280"/>
              <a:gd name="connsiteX71" fmla="*/ 1765364 w 2239137"/>
              <a:gd name="connsiteY71" fmla="*/ 758381 h 3387280"/>
              <a:gd name="connsiteX72" fmla="*/ 1782509 w 2239137"/>
              <a:gd name="connsiteY72" fmla="*/ 769239 h 3387280"/>
              <a:gd name="connsiteX73" fmla="*/ 1797939 w 2239137"/>
              <a:gd name="connsiteY73" fmla="*/ 778955 h 3387280"/>
              <a:gd name="connsiteX74" fmla="*/ 1813369 w 2239137"/>
              <a:gd name="connsiteY74" fmla="*/ 788670 h 3387280"/>
              <a:gd name="connsiteX75" fmla="*/ 1829943 w 2239137"/>
              <a:gd name="connsiteY75" fmla="*/ 799529 h 3387280"/>
              <a:gd name="connsiteX76" fmla="*/ 1844802 w 2239137"/>
              <a:gd name="connsiteY76" fmla="*/ 809244 h 3387280"/>
              <a:gd name="connsiteX77" fmla="*/ 1860233 w 2239137"/>
              <a:gd name="connsiteY77" fmla="*/ 819531 h 3387280"/>
              <a:gd name="connsiteX78" fmla="*/ 1876235 w 2239137"/>
              <a:gd name="connsiteY78" fmla="*/ 829818 h 3387280"/>
              <a:gd name="connsiteX79" fmla="*/ 1893380 w 2239137"/>
              <a:gd name="connsiteY79" fmla="*/ 840677 h 3387280"/>
              <a:gd name="connsiteX80" fmla="*/ 1910525 w 2239137"/>
              <a:gd name="connsiteY80" fmla="*/ 851535 h 3387280"/>
              <a:gd name="connsiteX81" fmla="*/ 1927669 w 2239137"/>
              <a:gd name="connsiteY81" fmla="*/ 862965 h 3387280"/>
              <a:gd name="connsiteX82" fmla="*/ 1945958 w 2239137"/>
              <a:gd name="connsiteY82" fmla="*/ 874395 h 3387280"/>
              <a:gd name="connsiteX83" fmla="*/ 1961960 w 2239137"/>
              <a:gd name="connsiteY83" fmla="*/ 885254 h 3387280"/>
              <a:gd name="connsiteX84" fmla="*/ 1978533 w 2239137"/>
              <a:gd name="connsiteY84" fmla="*/ 895540 h 3387280"/>
              <a:gd name="connsiteX85" fmla="*/ 1994535 w 2239137"/>
              <a:gd name="connsiteY85" fmla="*/ 906399 h 3387280"/>
              <a:gd name="connsiteX86" fmla="*/ 2013394 w 2239137"/>
              <a:gd name="connsiteY86" fmla="*/ 918401 h 3387280"/>
              <a:gd name="connsiteX87" fmla="*/ 2031111 w 2239137"/>
              <a:gd name="connsiteY87" fmla="*/ 929831 h 3387280"/>
              <a:gd name="connsiteX88" fmla="*/ 2048827 w 2239137"/>
              <a:gd name="connsiteY88" fmla="*/ 941261 h 3387280"/>
              <a:gd name="connsiteX89" fmla="*/ 2065401 w 2239137"/>
              <a:gd name="connsiteY89" fmla="*/ 952119 h 3387280"/>
              <a:gd name="connsiteX90" fmla="*/ 2083689 w 2239137"/>
              <a:gd name="connsiteY90" fmla="*/ 964121 h 3387280"/>
              <a:gd name="connsiteX91" fmla="*/ 2103120 w 2239137"/>
              <a:gd name="connsiteY91" fmla="*/ 976694 h 3387280"/>
              <a:gd name="connsiteX92" fmla="*/ 2122551 w 2239137"/>
              <a:gd name="connsiteY92" fmla="*/ 989267 h 3387280"/>
              <a:gd name="connsiteX93" fmla="*/ 2139125 w 2239137"/>
              <a:gd name="connsiteY93" fmla="*/ 1000125 h 3387280"/>
              <a:gd name="connsiteX94" fmla="*/ 2154555 w 2239137"/>
              <a:gd name="connsiteY94" fmla="*/ 1009840 h 3387280"/>
              <a:gd name="connsiteX95" fmla="*/ 2171129 w 2239137"/>
              <a:gd name="connsiteY95" fmla="*/ 1020699 h 3387280"/>
              <a:gd name="connsiteX96" fmla="*/ 2187131 w 2239137"/>
              <a:gd name="connsiteY96" fmla="*/ 1030986 h 3387280"/>
              <a:gd name="connsiteX97" fmla="*/ 2204276 w 2239137"/>
              <a:gd name="connsiteY97" fmla="*/ 1041845 h 3387280"/>
              <a:gd name="connsiteX98" fmla="*/ 2221992 w 2239137"/>
              <a:gd name="connsiteY98" fmla="*/ 1053275 h 3387280"/>
              <a:gd name="connsiteX99" fmla="*/ 2239137 w 2239137"/>
              <a:gd name="connsiteY99" fmla="*/ 1064705 h 3387280"/>
              <a:gd name="connsiteX100" fmla="*/ 2161985 w 2239137"/>
              <a:gd name="connsiteY100" fmla="*/ 1284732 h 3387280"/>
              <a:gd name="connsiteX101" fmla="*/ 1939100 w 2239137"/>
              <a:gd name="connsiteY101" fmla="*/ 1463040 h 3387280"/>
              <a:gd name="connsiteX102" fmla="*/ 1801940 w 2239137"/>
              <a:gd name="connsiteY102" fmla="*/ 1572197 h 3387280"/>
              <a:gd name="connsiteX103" fmla="*/ 1541907 w 2239137"/>
              <a:gd name="connsiteY103" fmla="*/ 1704785 h 3387280"/>
              <a:gd name="connsiteX104" fmla="*/ 1911096 w 2239137"/>
              <a:gd name="connsiteY104" fmla="*/ 1992821 h 3387280"/>
              <a:gd name="connsiteX105" fmla="*/ 1939671 w 2239137"/>
              <a:gd name="connsiteY105" fmla="*/ 2032826 h 3387280"/>
              <a:gd name="connsiteX106" fmla="*/ 1920811 w 2239137"/>
              <a:gd name="connsiteY106" fmla="*/ 2386013 h 3387280"/>
              <a:gd name="connsiteX107" fmla="*/ 1859661 w 2239137"/>
              <a:gd name="connsiteY107" fmla="*/ 2423732 h 3387280"/>
              <a:gd name="connsiteX108" fmla="*/ 1686497 w 2239137"/>
              <a:gd name="connsiteY108" fmla="*/ 2535746 h 3387280"/>
              <a:gd name="connsiteX109" fmla="*/ 1660779 w 2239137"/>
              <a:gd name="connsiteY109" fmla="*/ 2552319 h 3387280"/>
              <a:gd name="connsiteX110" fmla="*/ 1681925 w 2239137"/>
              <a:gd name="connsiteY110" fmla="*/ 2639187 h 3387280"/>
              <a:gd name="connsiteX111" fmla="*/ 1693926 w 2239137"/>
              <a:gd name="connsiteY111" fmla="*/ 2685479 h 3387280"/>
              <a:gd name="connsiteX112" fmla="*/ 1703070 w 2239137"/>
              <a:gd name="connsiteY112" fmla="*/ 2711768 h 3387280"/>
              <a:gd name="connsiteX113" fmla="*/ 1704213 w 2239137"/>
              <a:gd name="connsiteY113" fmla="*/ 2716340 h 3387280"/>
              <a:gd name="connsiteX114" fmla="*/ 1710500 w 2239137"/>
              <a:gd name="connsiteY114" fmla="*/ 2737485 h 3387280"/>
              <a:gd name="connsiteX115" fmla="*/ 1711071 w 2239137"/>
              <a:gd name="connsiteY115" fmla="*/ 2739199 h 3387280"/>
              <a:gd name="connsiteX116" fmla="*/ 1860233 w 2239137"/>
              <a:gd name="connsiteY116" fmla="*/ 2750630 h 3387280"/>
              <a:gd name="connsiteX117" fmla="*/ 1970532 w 2239137"/>
              <a:gd name="connsiteY117" fmla="*/ 2759774 h 3387280"/>
              <a:gd name="connsiteX118" fmla="*/ 2009394 w 2239137"/>
              <a:gd name="connsiteY118" fmla="*/ 2762631 h 3387280"/>
              <a:gd name="connsiteX119" fmla="*/ 2009394 w 2239137"/>
              <a:gd name="connsiteY119" fmla="*/ 2782634 h 3387280"/>
              <a:gd name="connsiteX120" fmla="*/ 2008823 w 2239137"/>
              <a:gd name="connsiteY120" fmla="*/ 2788920 h 3387280"/>
              <a:gd name="connsiteX121" fmla="*/ 2008251 w 2239137"/>
              <a:gd name="connsiteY121" fmla="*/ 2816924 h 3387280"/>
              <a:gd name="connsiteX122" fmla="*/ 2000822 w 2239137"/>
              <a:gd name="connsiteY122" fmla="*/ 2859786 h 3387280"/>
              <a:gd name="connsiteX123" fmla="*/ 2003108 w 2239137"/>
              <a:gd name="connsiteY123" fmla="*/ 2954655 h 3387280"/>
              <a:gd name="connsiteX124" fmla="*/ 2004822 w 2239137"/>
              <a:gd name="connsiteY124" fmla="*/ 2999232 h 3387280"/>
              <a:gd name="connsiteX125" fmla="*/ 2005965 w 2239137"/>
              <a:gd name="connsiteY125" fmla="*/ 3052953 h 3387280"/>
              <a:gd name="connsiteX126" fmla="*/ 2019681 w 2239137"/>
              <a:gd name="connsiteY126" fmla="*/ 3121533 h 3387280"/>
              <a:gd name="connsiteX127" fmla="*/ 2022539 w 2239137"/>
              <a:gd name="connsiteY127" fmla="*/ 3135249 h 3387280"/>
              <a:gd name="connsiteX128" fmla="*/ 2028253 w 2239137"/>
              <a:gd name="connsiteY128" fmla="*/ 3156395 h 3387280"/>
              <a:gd name="connsiteX129" fmla="*/ 2028825 w 2239137"/>
              <a:gd name="connsiteY129" fmla="*/ 3158109 h 3387280"/>
              <a:gd name="connsiteX130" fmla="*/ 2032826 w 2239137"/>
              <a:gd name="connsiteY130" fmla="*/ 3174683 h 3387280"/>
              <a:gd name="connsiteX131" fmla="*/ 2033397 w 2239137"/>
              <a:gd name="connsiteY131" fmla="*/ 3178112 h 3387280"/>
              <a:gd name="connsiteX132" fmla="*/ 2047685 w 2239137"/>
              <a:gd name="connsiteY132" fmla="*/ 3242691 h 3387280"/>
              <a:gd name="connsiteX133" fmla="*/ 2091690 w 2239137"/>
              <a:gd name="connsiteY133" fmla="*/ 3381566 h 3387280"/>
              <a:gd name="connsiteX134" fmla="*/ 2072259 w 2239137"/>
              <a:gd name="connsiteY134" fmla="*/ 3381566 h 3387280"/>
              <a:gd name="connsiteX135" fmla="*/ 1995678 w 2239137"/>
              <a:gd name="connsiteY135" fmla="*/ 3381566 h 3387280"/>
              <a:gd name="connsiteX136" fmla="*/ 1988820 w 2239137"/>
              <a:gd name="connsiteY136" fmla="*/ 3387281 h 3387280"/>
              <a:gd name="connsiteX137" fmla="*/ 1828800 w 2239137"/>
              <a:gd name="connsiteY137" fmla="*/ 3348990 h 3387280"/>
              <a:gd name="connsiteX138" fmla="*/ 1797939 w 2239137"/>
              <a:gd name="connsiteY138" fmla="*/ 3319844 h 3387280"/>
              <a:gd name="connsiteX139" fmla="*/ 1769935 w 2239137"/>
              <a:gd name="connsiteY139" fmla="*/ 3299841 h 3387280"/>
              <a:gd name="connsiteX140" fmla="*/ 1732788 w 2239137"/>
              <a:gd name="connsiteY140" fmla="*/ 3282124 h 3387280"/>
              <a:gd name="connsiteX141" fmla="*/ 1667637 w 2239137"/>
              <a:gd name="connsiteY141" fmla="*/ 3262694 h 3387280"/>
              <a:gd name="connsiteX142" fmla="*/ 1623060 w 2239137"/>
              <a:gd name="connsiteY142" fmla="*/ 3264408 h 3387280"/>
              <a:gd name="connsiteX143" fmla="*/ 1589913 w 2239137"/>
              <a:gd name="connsiteY143" fmla="*/ 3261551 h 3387280"/>
              <a:gd name="connsiteX144" fmla="*/ 1564767 w 2239137"/>
              <a:gd name="connsiteY144" fmla="*/ 3263837 h 3387280"/>
              <a:gd name="connsiteX145" fmla="*/ 1510475 w 2239137"/>
              <a:gd name="connsiteY145" fmla="*/ 3271266 h 3387280"/>
              <a:gd name="connsiteX146" fmla="*/ 1448181 w 2239137"/>
              <a:gd name="connsiteY146" fmla="*/ 3294126 h 3387280"/>
              <a:gd name="connsiteX147" fmla="*/ 1407605 w 2239137"/>
              <a:gd name="connsiteY147" fmla="*/ 3306128 h 3387280"/>
              <a:gd name="connsiteX148" fmla="*/ 1379601 w 2239137"/>
              <a:gd name="connsiteY148" fmla="*/ 3299841 h 3387280"/>
              <a:gd name="connsiteX149" fmla="*/ 1357312 w 2239137"/>
              <a:gd name="connsiteY149" fmla="*/ 3283839 h 3387280"/>
              <a:gd name="connsiteX150" fmla="*/ 1339596 w 2239137"/>
              <a:gd name="connsiteY150" fmla="*/ 3251835 h 3387280"/>
              <a:gd name="connsiteX151" fmla="*/ 1303592 w 2239137"/>
              <a:gd name="connsiteY151" fmla="*/ 3191828 h 3387280"/>
              <a:gd name="connsiteX152" fmla="*/ 1297305 w 2239137"/>
              <a:gd name="connsiteY152" fmla="*/ 3165539 h 3387280"/>
              <a:gd name="connsiteX153" fmla="*/ 1282446 w 2239137"/>
              <a:gd name="connsiteY153" fmla="*/ 3146108 h 3387280"/>
              <a:gd name="connsiteX154" fmla="*/ 1274445 w 2239137"/>
              <a:gd name="connsiteY154" fmla="*/ 3145536 h 3387280"/>
              <a:gd name="connsiteX155" fmla="*/ 1251585 w 2239137"/>
              <a:gd name="connsiteY155" fmla="*/ 3143822 h 3387280"/>
              <a:gd name="connsiteX156" fmla="*/ 1245299 w 2239137"/>
              <a:gd name="connsiteY156" fmla="*/ 3120962 h 3387280"/>
              <a:gd name="connsiteX157" fmla="*/ 1206436 w 2239137"/>
              <a:gd name="connsiteY157" fmla="*/ 3124962 h 3387280"/>
              <a:gd name="connsiteX158" fmla="*/ 1162431 w 2239137"/>
              <a:gd name="connsiteY158" fmla="*/ 3129534 h 3387280"/>
              <a:gd name="connsiteX159" fmla="*/ 1156144 w 2239137"/>
              <a:gd name="connsiteY159" fmla="*/ 3130106 h 3387280"/>
              <a:gd name="connsiteX160" fmla="*/ 1153287 w 2239137"/>
              <a:gd name="connsiteY160" fmla="*/ 3128963 h 3387280"/>
              <a:gd name="connsiteX161" fmla="*/ 1153287 w 2239137"/>
              <a:gd name="connsiteY161" fmla="*/ 3126105 h 3387280"/>
              <a:gd name="connsiteX162" fmla="*/ 1153859 w 2239137"/>
              <a:gd name="connsiteY162" fmla="*/ 3123819 h 3387280"/>
              <a:gd name="connsiteX163" fmla="*/ 1155573 w 2239137"/>
              <a:gd name="connsiteY163" fmla="*/ 3122105 h 3387280"/>
              <a:gd name="connsiteX164" fmla="*/ 1156144 w 2239137"/>
              <a:gd name="connsiteY164" fmla="*/ 3118104 h 3387280"/>
              <a:gd name="connsiteX165" fmla="*/ 1154430 w 2239137"/>
              <a:gd name="connsiteY165" fmla="*/ 3116390 h 3387280"/>
              <a:gd name="connsiteX166" fmla="*/ 1152144 w 2239137"/>
              <a:gd name="connsiteY166" fmla="*/ 3115818 h 3387280"/>
              <a:gd name="connsiteX167" fmla="*/ 1148143 w 2239137"/>
              <a:gd name="connsiteY167" fmla="*/ 3116961 h 3387280"/>
              <a:gd name="connsiteX168" fmla="*/ 1143572 w 2239137"/>
              <a:gd name="connsiteY168" fmla="*/ 3118676 h 3387280"/>
              <a:gd name="connsiteX169" fmla="*/ 1140714 w 2239137"/>
              <a:gd name="connsiteY169" fmla="*/ 3118104 h 3387280"/>
              <a:gd name="connsiteX170" fmla="*/ 1139571 w 2239137"/>
              <a:gd name="connsiteY170" fmla="*/ 3116390 h 3387280"/>
              <a:gd name="connsiteX171" fmla="*/ 1135570 w 2239137"/>
              <a:gd name="connsiteY171" fmla="*/ 3116390 h 3387280"/>
              <a:gd name="connsiteX172" fmla="*/ 1130427 w 2239137"/>
              <a:gd name="connsiteY172" fmla="*/ 3117533 h 3387280"/>
              <a:gd name="connsiteX173" fmla="*/ 1122426 w 2239137"/>
              <a:gd name="connsiteY173" fmla="*/ 3119819 h 3387280"/>
              <a:gd name="connsiteX174" fmla="*/ 1121855 w 2239137"/>
              <a:gd name="connsiteY174" fmla="*/ 3122105 h 3387280"/>
              <a:gd name="connsiteX175" fmla="*/ 1120711 w 2239137"/>
              <a:gd name="connsiteY175" fmla="*/ 3123819 h 3387280"/>
              <a:gd name="connsiteX176" fmla="*/ 1118997 w 2239137"/>
              <a:gd name="connsiteY176" fmla="*/ 3124962 h 3387280"/>
              <a:gd name="connsiteX177" fmla="*/ 1116140 w 2239137"/>
              <a:gd name="connsiteY177" fmla="*/ 3126677 h 3387280"/>
              <a:gd name="connsiteX178" fmla="*/ 1113282 w 2239137"/>
              <a:gd name="connsiteY178" fmla="*/ 3129534 h 3387280"/>
              <a:gd name="connsiteX179" fmla="*/ 1110996 w 2239137"/>
              <a:gd name="connsiteY179" fmla="*/ 3132391 h 3387280"/>
              <a:gd name="connsiteX180" fmla="*/ 1110425 w 2239137"/>
              <a:gd name="connsiteY180" fmla="*/ 3135249 h 3387280"/>
              <a:gd name="connsiteX181" fmla="*/ 1109853 w 2239137"/>
              <a:gd name="connsiteY181" fmla="*/ 3139249 h 3387280"/>
              <a:gd name="connsiteX182" fmla="*/ 1110425 w 2239137"/>
              <a:gd name="connsiteY182" fmla="*/ 3142107 h 3387280"/>
              <a:gd name="connsiteX183" fmla="*/ 1108710 w 2239137"/>
              <a:gd name="connsiteY183" fmla="*/ 3143822 h 3387280"/>
              <a:gd name="connsiteX184" fmla="*/ 1106424 w 2239137"/>
              <a:gd name="connsiteY184" fmla="*/ 3143822 h 3387280"/>
              <a:gd name="connsiteX185" fmla="*/ 1102995 w 2239137"/>
              <a:gd name="connsiteY185" fmla="*/ 3143822 h 3387280"/>
              <a:gd name="connsiteX186" fmla="*/ 1101852 w 2239137"/>
              <a:gd name="connsiteY186" fmla="*/ 3144393 h 3387280"/>
              <a:gd name="connsiteX187" fmla="*/ 1098423 w 2239137"/>
              <a:gd name="connsiteY187" fmla="*/ 3146679 h 3387280"/>
              <a:gd name="connsiteX188" fmla="*/ 1097280 w 2239137"/>
              <a:gd name="connsiteY188" fmla="*/ 3147251 h 3387280"/>
              <a:gd name="connsiteX189" fmla="*/ 1095566 w 2239137"/>
              <a:gd name="connsiteY189" fmla="*/ 3147822 h 3387280"/>
              <a:gd name="connsiteX190" fmla="*/ 1093851 w 2239137"/>
              <a:gd name="connsiteY190" fmla="*/ 3150108 h 3387280"/>
              <a:gd name="connsiteX191" fmla="*/ 1092708 w 2239137"/>
              <a:gd name="connsiteY191" fmla="*/ 3150108 h 3387280"/>
              <a:gd name="connsiteX192" fmla="*/ 1088708 w 2239137"/>
              <a:gd name="connsiteY192" fmla="*/ 3150680 h 3387280"/>
              <a:gd name="connsiteX193" fmla="*/ 1084135 w 2239137"/>
              <a:gd name="connsiteY193" fmla="*/ 3152394 h 3387280"/>
              <a:gd name="connsiteX194" fmla="*/ 1080707 w 2239137"/>
              <a:gd name="connsiteY194" fmla="*/ 3152394 h 3387280"/>
              <a:gd name="connsiteX195" fmla="*/ 1078420 w 2239137"/>
              <a:gd name="connsiteY195" fmla="*/ 3152394 h 3387280"/>
              <a:gd name="connsiteX196" fmla="*/ 1074992 w 2239137"/>
              <a:gd name="connsiteY196" fmla="*/ 3151823 h 3387280"/>
              <a:gd name="connsiteX197" fmla="*/ 1064705 w 2239137"/>
              <a:gd name="connsiteY197" fmla="*/ 3155252 h 3387280"/>
              <a:gd name="connsiteX198" fmla="*/ 1055560 w 2239137"/>
              <a:gd name="connsiteY198" fmla="*/ 3159824 h 3387280"/>
              <a:gd name="connsiteX199" fmla="*/ 1050417 w 2239137"/>
              <a:gd name="connsiteY199" fmla="*/ 3175254 h 3387280"/>
              <a:gd name="connsiteX200" fmla="*/ 1037844 w 2239137"/>
              <a:gd name="connsiteY200" fmla="*/ 3196399 h 3387280"/>
              <a:gd name="connsiteX201" fmla="*/ 1025271 w 2239137"/>
              <a:gd name="connsiteY201" fmla="*/ 3212973 h 3387280"/>
              <a:gd name="connsiteX202" fmla="*/ 1016127 w 2239137"/>
              <a:gd name="connsiteY202" fmla="*/ 3226118 h 3387280"/>
              <a:gd name="connsiteX203" fmla="*/ 1000697 w 2239137"/>
              <a:gd name="connsiteY203" fmla="*/ 3240405 h 3387280"/>
              <a:gd name="connsiteX204" fmla="*/ 999553 w 2239137"/>
              <a:gd name="connsiteY204" fmla="*/ 3240977 h 3387280"/>
              <a:gd name="connsiteX205" fmla="*/ 998982 w 2239137"/>
              <a:gd name="connsiteY205" fmla="*/ 3242120 h 3387280"/>
              <a:gd name="connsiteX206" fmla="*/ 998410 w 2239137"/>
              <a:gd name="connsiteY206" fmla="*/ 3243263 h 3387280"/>
              <a:gd name="connsiteX207" fmla="*/ 995553 w 2239137"/>
              <a:gd name="connsiteY207" fmla="*/ 3243834 h 3387280"/>
              <a:gd name="connsiteX208" fmla="*/ 992124 w 2239137"/>
              <a:gd name="connsiteY208" fmla="*/ 3242120 h 3387280"/>
              <a:gd name="connsiteX209" fmla="*/ 989838 w 2239137"/>
              <a:gd name="connsiteY209" fmla="*/ 3241548 h 3387280"/>
              <a:gd name="connsiteX210" fmla="*/ 979551 w 2239137"/>
              <a:gd name="connsiteY210" fmla="*/ 3241548 h 3387280"/>
              <a:gd name="connsiteX211" fmla="*/ 969264 w 2239137"/>
              <a:gd name="connsiteY211" fmla="*/ 3240405 h 3387280"/>
              <a:gd name="connsiteX212" fmla="*/ 966407 w 2239137"/>
              <a:gd name="connsiteY212" fmla="*/ 3240405 h 3387280"/>
              <a:gd name="connsiteX213" fmla="*/ 962977 w 2239137"/>
              <a:gd name="connsiteY213" fmla="*/ 3242691 h 3387280"/>
              <a:gd name="connsiteX214" fmla="*/ 961834 w 2239137"/>
              <a:gd name="connsiteY214" fmla="*/ 3242120 h 3387280"/>
              <a:gd name="connsiteX215" fmla="*/ 959549 w 2239137"/>
              <a:gd name="connsiteY215" fmla="*/ 3241548 h 3387280"/>
              <a:gd name="connsiteX216" fmla="*/ 957262 w 2239137"/>
              <a:gd name="connsiteY216" fmla="*/ 3242120 h 3387280"/>
              <a:gd name="connsiteX217" fmla="*/ 955548 w 2239137"/>
              <a:gd name="connsiteY217" fmla="*/ 3240977 h 3387280"/>
              <a:gd name="connsiteX218" fmla="*/ 953262 w 2239137"/>
              <a:gd name="connsiteY218" fmla="*/ 3240977 h 3387280"/>
              <a:gd name="connsiteX219" fmla="*/ 946976 w 2239137"/>
              <a:gd name="connsiteY219" fmla="*/ 3242120 h 3387280"/>
              <a:gd name="connsiteX220" fmla="*/ 945261 w 2239137"/>
              <a:gd name="connsiteY220" fmla="*/ 3241548 h 3387280"/>
              <a:gd name="connsiteX221" fmla="*/ 942975 w 2239137"/>
              <a:gd name="connsiteY221" fmla="*/ 3239834 h 3387280"/>
              <a:gd name="connsiteX222" fmla="*/ 941832 w 2239137"/>
              <a:gd name="connsiteY222" fmla="*/ 3238691 h 3387280"/>
              <a:gd name="connsiteX223" fmla="*/ 938403 w 2239137"/>
              <a:gd name="connsiteY223" fmla="*/ 3236976 h 3387280"/>
              <a:gd name="connsiteX224" fmla="*/ 934974 w 2239137"/>
              <a:gd name="connsiteY224" fmla="*/ 3236976 h 3387280"/>
              <a:gd name="connsiteX225" fmla="*/ 931545 w 2239137"/>
              <a:gd name="connsiteY225" fmla="*/ 3238119 h 3387280"/>
              <a:gd name="connsiteX226" fmla="*/ 929831 w 2239137"/>
              <a:gd name="connsiteY226" fmla="*/ 3238691 h 3387280"/>
              <a:gd name="connsiteX227" fmla="*/ 928116 w 2239137"/>
              <a:gd name="connsiteY227" fmla="*/ 3238691 h 3387280"/>
              <a:gd name="connsiteX228" fmla="*/ 921830 w 2239137"/>
              <a:gd name="connsiteY228" fmla="*/ 3236976 h 3387280"/>
              <a:gd name="connsiteX229" fmla="*/ 921258 w 2239137"/>
              <a:gd name="connsiteY229" fmla="*/ 3235262 h 3387280"/>
              <a:gd name="connsiteX230" fmla="*/ 922973 w 2239137"/>
              <a:gd name="connsiteY230" fmla="*/ 3233547 h 3387280"/>
              <a:gd name="connsiteX231" fmla="*/ 925259 w 2239137"/>
              <a:gd name="connsiteY231" fmla="*/ 3228975 h 3387280"/>
              <a:gd name="connsiteX232" fmla="*/ 925830 w 2239137"/>
              <a:gd name="connsiteY232" fmla="*/ 3222689 h 3387280"/>
              <a:gd name="connsiteX233" fmla="*/ 926973 w 2239137"/>
              <a:gd name="connsiteY233" fmla="*/ 3219831 h 3387280"/>
              <a:gd name="connsiteX234" fmla="*/ 930974 w 2239137"/>
              <a:gd name="connsiteY234" fmla="*/ 3214688 h 3387280"/>
              <a:gd name="connsiteX235" fmla="*/ 930402 w 2239137"/>
              <a:gd name="connsiteY235" fmla="*/ 3210116 h 3387280"/>
              <a:gd name="connsiteX236" fmla="*/ 928116 w 2239137"/>
              <a:gd name="connsiteY236" fmla="*/ 3207830 h 3387280"/>
              <a:gd name="connsiteX237" fmla="*/ 927544 w 2239137"/>
              <a:gd name="connsiteY237" fmla="*/ 3205544 h 3387280"/>
              <a:gd name="connsiteX238" fmla="*/ 921258 w 2239137"/>
              <a:gd name="connsiteY238" fmla="*/ 3181541 h 3387280"/>
              <a:gd name="connsiteX239" fmla="*/ 918972 w 2239137"/>
              <a:gd name="connsiteY239" fmla="*/ 3179255 h 3387280"/>
              <a:gd name="connsiteX240" fmla="*/ 915543 w 2239137"/>
              <a:gd name="connsiteY240" fmla="*/ 3178112 h 3387280"/>
              <a:gd name="connsiteX241" fmla="*/ 913828 w 2239137"/>
              <a:gd name="connsiteY241" fmla="*/ 3177540 h 3387280"/>
              <a:gd name="connsiteX242" fmla="*/ 908114 w 2239137"/>
              <a:gd name="connsiteY242" fmla="*/ 3176969 h 3387280"/>
              <a:gd name="connsiteX243" fmla="*/ 902970 w 2239137"/>
              <a:gd name="connsiteY243" fmla="*/ 3176969 h 3387280"/>
              <a:gd name="connsiteX244" fmla="*/ 896684 w 2239137"/>
              <a:gd name="connsiteY244" fmla="*/ 3176969 h 3387280"/>
              <a:gd name="connsiteX245" fmla="*/ 874395 w 2239137"/>
              <a:gd name="connsiteY245" fmla="*/ 3156966 h 3387280"/>
              <a:gd name="connsiteX246" fmla="*/ 863536 w 2239137"/>
              <a:gd name="connsiteY246" fmla="*/ 3130677 h 3387280"/>
              <a:gd name="connsiteX247" fmla="*/ 860679 w 2239137"/>
              <a:gd name="connsiteY247" fmla="*/ 3130106 h 3387280"/>
              <a:gd name="connsiteX248" fmla="*/ 832676 w 2239137"/>
              <a:gd name="connsiteY248" fmla="*/ 3133535 h 3387280"/>
              <a:gd name="connsiteX249" fmla="*/ 822960 w 2239137"/>
              <a:gd name="connsiteY249" fmla="*/ 3139821 h 3387280"/>
              <a:gd name="connsiteX250" fmla="*/ 804101 w 2239137"/>
              <a:gd name="connsiteY250" fmla="*/ 3150680 h 3387280"/>
              <a:gd name="connsiteX251" fmla="*/ 800672 w 2239137"/>
              <a:gd name="connsiteY251" fmla="*/ 3152394 h 3387280"/>
              <a:gd name="connsiteX252" fmla="*/ 797814 w 2239137"/>
              <a:gd name="connsiteY252" fmla="*/ 3154109 h 3387280"/>
              <a:gd name="connsiteX253" fmla="*/ 796100 w 2239137"/>
              <a:gd name="connsiteY253" fmla="*/ 3155252 h 3387280"/>
              <a:gd name="connsiteX254" fmla="*/ 793242 w 2239137"/>
              <a:gd name="connsiteY254" fmla="*/ 3155823 h 3387280"/>
              <a:gd name="connsiteX255" fmla="*/ 789242 w 2239137"/>
              <a:gd name="connsiteY255" fmla="*/ 3155823 h 3387280"/>
              <a:gd name="connsiteX256" fmla="*/ 785241 w 2239137"/>
              <a:gd name="connsiteY256" fmla="*/ 3155823 h 3387280"/>
              <a:gd name="connsiteX257" fmla="*/ 784098 w 2239137"/>
              <a:gd name="connsiteY257" fmla="*/ 3155823 h 3387280"/>
              <a:gd name="connsiteX258" fmla="*/ 781812 w 2239137"/>
              <a:gd name="connsiteY258" fmla="*/ 3156966 h 3387280"/>
              <a:gd name="connsiteX259" fmla="*/ 781241 w 2239137"/>
              <a:gd name="connsiteY259" fmla="*/ 3158109 h 3387280"/>
              <a:gd name="connsiteX260" fmla="*/ 777240 w 2239137"/>
              <a:gd name="connsiteY260" fmla="*/ 3159252 h 3387280"/>
              <a:gd name="connsiteX261" fmla="*/ 750380 w 2239137"/>
              <a:gd name="connsiteY261" fmla="*/ 3169539 h 3387280"/>
              <a:gd name="connsiteX262" fmla="*/ 725234 w 2239137"/>
              <a:gd name="connsiteY262" fmla="*/ 3186113 h 3387280"/>
              <a:gd name="connsiteX263" fmla="*/ 644081 w 2239137"/>
              <a:gd name="connsiteY263" fmla="*/ 3211830 h 3387280"/>
              <a:gd name="connsiteX264" fmla="*/ 589788 w 2239137"/>
              <a:gd name="connsiteY264" fmla="*/ 3208973 h 3387280"/>
              <a:gd name="connsiteX265" fmla="*/ 585216 w 2239137"/>
              <a:gd name="connsiteY265" fmla="*/ 3207258 h 3387280"/>
              <a:gd name="connsiteX266" fmla="*/ 583501 w 2239137"/>
              <a:gd name="connsiteY266" fmla="*/ 3207258 h 3387280"/>
              <a:gd name="connsiteX267" fmla="*/ 579501 w 2239137"/>
              <a:gd name="connsiteY267" fmla="*/ 3207258 h 3387280"/>
              <a:gd name="connsiteX268" fmla="*/ 579501 w 2239137"/>
              <a:gd name="connsiteY268" fmla="*/ 3204972 h 3387280"/>
              <a:gd name="connsiteX269" fmla="*/ 577215 w 2239137"/>
              <a:gd name="connsiteY269" fmla="*/ 3204972 h 3387280"/>
              <a:gd name="connsiteX270" fmla="*/ 576072 w 2239137"/>
              <a:gd name="connsiteY270" fmla="*/ 3205544 h 3387280"/>
              <a:gd name="connsiteX271" fmla="*/ 575501 w 2239137"/>
              <a:gd name="connsiteY271" fmla="*/ 3206687 h 3387280"/>
              <a:gd name="connsiteX272" fmla="*/ 574358 w 2239137"/>
              <a:gd name="connsiteY272" fmla="*/ 3206115 h 3387280"/>
              <a:gd name="connsiteX273" fmla="*/ 573215 w 2239137"/>
              <a:gd name="connsiteY273" fmla="*/ 3206687 h 3387280"/>
              <a:gd name="connsiteX274" fmla="*/ 572643 w 2239137"/>
              <a:gd name="connsiteY274" fmla="*/ 3207258 h 3387280"/>
              <a:gd name="connsiteX275" fmla="*/ 571500 w 2239137"/>
              <a:gd name="connsiteY275" fmla="*/ 3208973 h 3387280"/>
              <a:gd name="connsiteX276" fmla="*/ 569785 w 2239137"/>
              <a:gd name="connsiteY276" fmla="*/ 3209544 h 3387280"/>
              <a:gd name="connsiteX277" fmla="*/ 566357 w 2239137"/>
              <a:gd name="connsiteY277" fmla="*/ 3211830 h 3387280"/>
              <a:gd name="connsiteX278" fmla="*/ 568071 w 2239137"/>
              <a:gd name="connsiteY278" fmla="*/ 3208401 h 3387280"/>
              <a:gd name="connsiteX279" fmla="*/ 565214 w 2239137"/>
              <a:gd name="connsiteY279" fmla="*/ 3208401 h 3387280"/>
              <a:gd name="connsiteX280" fmla="*/ 562927 w 2239137"/>
              <a:gd name="connsiteY280" fmla="*/ 3207258 h 3387280"/>
              <a:gd name="connsiteX281" fmla="*/ 560642 w 2239137"/>
              <a:gd name="connsiteY281" fmla="*/ 3207258 h 3387280"/>
              <a:gd name="connsiteX282" fmla="*/ 559499 w 2239137"/>
              <a:gd name="connsiteY282" fmla="*/ 3208401 h 3387280"/>
              <a:gd name="connsiteX283" fmla="*/ 558356 w 2239137"/>
              <a:gd name="connsiteY283" fmla="*/ 3208973 h 3387280"/>
              <a:gd name="connsiteX284" fmla="*/ 558356 w 2239137"/>
              <a:gd name="connsiteY284" fmla="*/ 3207258 h 3387280"/>
              <a:gd name="connsiteX285" fmla="*/ 555498 w 2239137"/>
              <a:gd name="connsiteY285" fmla="*/ 3206687 h 3387280"/>
              <a:gd name="connsiteX286" fmla="*/ 536639 w 2239137"/>
              <a:gd name="connsiteY286" fmla="*/ 3204401 h 3387280"/>
              <a:gd name="connsiteX287" fmla="*/ 506349 w 2239137"/>
              <a:gd name="connsiteY287" fmla="*/ 3205544 h 3387280"/>
              <a:gd name="connsiteX288" fmla="*/ 486346 w 2239137"/>
              <a:gd name="connsiteY288" fmla="*/ 3202115 h 3387280"/>
              <a:gd name="connsiteX289" fmla="*/ 459486 w 2239137"/>
              <a:gd name="connsiteY289" fmla="*/ 3179826 h 3387280"/>
              <a:gd name="connsiteX290" fmla="*/ 437769 w 2239137"/>
              <a:gd name="connsiteY290" fmla="*/ 3202115 h 3387280"/>
              <a:gd name="connsiteX291" fmla="*/ 416052 w 2239137"/>
              <a:gd name="connsiteY291" fmla="*/ 3221546 h 3387280"/>
              <a:gd name="connsiteX292" fmla="*/ 369189 w 2239137"/>
              <a:gd name="connsiteY292" fmla="*/ 3235262 h 3387280"/>
              <a:gd name="connsiteX293" fmla="*/ 369760 w 2239137"/>
              <a:gd name="connsiteY293" fmla="*/ 3234119 h 3387280"/>
              <a:gd name="connsiteX294" fmla="*/ 370904 w 2239137"/>
              <a:gd name="connsiteY294" fmla="*/ 3227832 h 3387280"/>
              <a:gd name="connsiteX295" fmla="*/ 372046 w 2239137"/>
              <a:gd name="connsiteY295" fmla="*/ 3222117 h 3387280"/>
              <a:gd name="connsiteX296" fmla="*/ 372618 w 2239137"/>
              <a:gd name="connsiteY296" fmla="*/ 3216402 h 3387280"/>
              <a:gd name="connsiteX297" fmla="*/ 374333 w 2239137"/>
              <a:gd name="connsiteY297" fmla="*/ 3210687 h 3387280"/>
              <a:gd name="connsiteX298" fmla="*/ 375475 w 2239137"/>
              <a:gd name="connsiteY298" fmla="*/ 3204401 h 3387280"/>
              <a:gd name="connsiteX299" fmla="*/ 376618 w 2239137"/>
              <a:gd name="connsiteY299" fmla="*/ 3198686 h 3387280"/>
              <a:gd name="connsiteX300" fmla="*/ 377190 w 2239137"/>
              <a:gd name="connsiteY300" fmla="*/ 3192971 h 3387280"/>
              <a:gd name="connsiteX301" fmla="*/ 378905 w 2239137"/>
              <a:gd name="connsiteY301" fmla="*/ 3187256 h 3387280"/>
              <a:gd name="connsiteX302" fmla="*/ 380047 w 2239137"/>
              <a:gd name="connsiteY302" fmla="*/ 3180969 h 3387280"/>
              <a:gd name="connsiteX303" fmla="*/ 381191 w 2239137"/>
              <a:gd name="connsiteY303" fmla="*/ 3175254 h 3387280"/>
              <a:gd name="connsiteX304" fmla="*/ 382334 w 2239137"/>
              <a:gd name="connsiteY304" fmla="*/ 3169539 h 3387280"/>
              <a:gd name="connsiteX305" fmla="*/ 383476 w 2239137"/>
              <a:gd name="connsiteY305" fmla="*/ 3163253 h 3387280"/>
              <a:gd name="connsiteX306" fmla="*/ 384620 w 2239137"/>
              <a:gd name="connsiteY306" fmla="*/ 3157538 h 3387280"/>
              <a:gd name="connsiteX307" fmla="*/ 385191 w 2239137"/>
              <a:gd name="connsiteY307" fmla="*/ 3151823 h 3387280"/>
              <a:gd name="connsiteX308" fmla="*/ 386334 w 2239137"/>
              <a:gd name="connsiteY308" fmla="*/ 3146108 h 3387280"/>
              <a:gd name="connsiteX309" fmla="*/ 388049 w 2239137"/>
              <a:gd name="connsiteY309" fmla="*/ 3139821 h 3387280"/>
              <a:gd name="connsiteX310" fmla="*/ 389192 w 2239137"/>
              <a:gd name="connsiteY310" fmla="*/ 3134106 h 3387280"/>
              <a:gd name="connsiteX311" fmla="*/ 389763 w 2239137"/>
              <a:gd name="connsiteY311" fmla="*/ 3128391 h 3387280"/>
              <a:gd name="connsiteX312" fmla="*/ 391478 w 2239137"/>
              <a:gd name="connsiteY312" fmla="*/ 3122676 h 3387280"/>
              <a:gd name="connsiteX313" fmla="*/ 392621 w 2239137"/>
              <a:gd name="connsiteY313" fmla="*/ 3116961 h 3387280"/>
              <a:gd name="connsiteX314" fmla="*/ 393763 w 2239137"/>
              <a:gd name="connsiteY314" fmla="*/ 3110674 h 3387280"/>
              <a:gd name="connsiteX315" fmla="*/ 394335 w 2239137"/>
              <a:gd name="connsiteY315" fmla="*/ 3104960 h 3387280"/>
              <a:gd name="connsiteX316" fmla="*/ 396050 w 2239137"/>
              <a:gd name="connsiteY316" fmla="*/ 3098673 h 3387280"/>
              <a:gd name="connsiteX317" fmla="*/ 397192 w 2239137"/>
              <a:gd name="connsiteY317" fmla="*/ 3092958 h 3387280"/>
              <a:gd name="connsiteX318" fmla="*/ 397764 w 2239137"/>
              <a:gd name="connsiteY318" fmla="*/ 3087243 h 3387280"/>
              <a:gd name="connsiteX319" fmla="*/ 398907 w 2239137"/>
              <a:gd name="connsiteY319" fmla="*/ 3081528 h 3387280"/>
              <a:gd name="connsiteX320" fmla="*/ 400621 w 2239137"/>
              <a:gd name="connsiteY320" fmla="*/ 3075813 h 3387280"/>
              <a:gd name="connsiteX321" fmla="*/ 401764 w 2239137"/>
              <a:gd name="connsiteY321" fmla="*/ 3069527 h 3387280"/>
              <a:gd name="connsiteX322" fmla="*/ 402908 w 2239137"/>
              <a:gd name="connsiteY322" fmla="*/ 3063812 h 3387280"/>
              <a:gd name="connsiteX323" fmla="*/ 404050 w 2239137"/>
              <a:gd name="connsiteY323" fmla="*/ 3058097 h 3387280"/>
              <a:gd name="connsiteX324" fmla="*/ 405193 w 2239137"/>
              <a:gd name="connsiteY324" fmla="*/ 3051810 h 3387280"/>
              <a:gd name="connsiteX325" fmla="*/ 406337 w 2239137"/>
              <a:gd name="connsiteY325" fmla="*/ 3046095 h 3387280"/>
              <a:gd name="connsiteX326" fmla="*/ 406908 w 2239137"/>
              <a:gd name="connsiteY326" fmla="*/ 3040380 h 3387280"/>
              <a:gd name="connsiteX327" fmla="*/ 408622 w 2239137"/>
              <a:gd name="connsiteY327" fmla="*/ 3034665 h 3387280"/>
              <a:gd name="connsiteX328" fmla="*/ 409766 w 2239137"/>
              <a:gd name="connsiteY328" fmla="*/ 3028379 h 3387280"/>
              <a:gd name="connsiteX329" fmla="*/ 410909 w 2239137"/>
              <a:gd name="connsiteY329" fmla="*/ 3022664 h 3387280"/>
              <a:gd name="connsiteX330" fmla="*/ 412051 w 2239137"/>
              <a:gd name="connsiteY330" fmla="*/ 3016949 h 3387280"/>
              <a:gd name="connsiteX331" fmla="*/ 413195 w 2239137"/>
              <a:gd name="connsiteY331" fmla="*/ 3011234 h 3387280"/>
              <a:gd name="connsiteX332" fmla="*/ 414338 w 2239137"/>
              <a:gd name="connsiteY332" fmla="*/ 3004947 h 3387280"/>
              <a:gd name="connsiteX333" fmla="*/ 414909 w 2239137"/>
              <a:gd name="connsiteY333" fmla="*/ 2999232 h 3387280"/>
              <a:gd name="connsiteX334" fmla="*/ 416624 w 2239137"/>
              <a:gd name="connsiteY334" fmla="*/ 2993517 h 3387280"/>
              <a:gd name="connsiteX335" fmla="*/ 417767 w 2239137"/>
              <a:gd name="connsiteY335" fmla="*/ 2987231 h 3387280"/>
              <a:gd name="connsiteX336" fmla="*/ 418909 w 2239137"/>
              <a:gd name="connsiteY336" fmla="*/ 2981516 h 3387280"/>
              <a:gd name="connsiteX337" fmla="*/ 420053 w 2239137"/>
              <a:gd name="connsiteY337" fmla="*/ 2975801 h 3387280"/>
              <a:gd name="connsiteX338" fmla="*/ 421196 w 2239137"/>
              <a:gd name="connsiteY338" fmla="*/ 2970086 h 3387280"/>
              <a:gd name="connsiteX339" fmla="*/ 422338 w 2239137"/>
              <a:gd name="connsiteY339" fmla="*/ 2963799 h 3387280"/>
              <a:gd name="connsiteX340" fmla="*/ 423482 w 2239137"/>
              <a:gd name="connsiteY340" fmla="*/ 2958084 h 3387280"/>
              <a:gd name="connsiteX341" fmla="*/ 423482 w 2239137"/>
              <a:gd name="connsiteY341" fmla="*/ 2956941 h 3387280"/>
              <a:gd name="connsiteX342" fmla="*/ 417767 w 2239137"/>
              <a:gd name="connsiteY342" fmla="*/ 2952941 h 3387280"/>
              <a:gd name="connsiteX343" fmla="*/ 411480 w 2239137"/>
              <a:gd name="connsiteY343" fmla="*/ 2948940 h 3387280"/>
              <a:gd name="connsiteX344" fmla="*/ 405193 w 2239137"/>
              <a:gd name="connsiteY344" fmla="*/ 2944940 h 3387280"/>
              <a:gd name="connsiteX345" fmla="*/ 398907 w 2239137"/>
              <a:gd name="connsiteY345" fmla="*/ 2940368 h 3387280"/>
              <a:gd name="connsiteX346" fmla="*/ 393192 w 2239137"/>
              <a:gd name="connsiteY346" fmla="*/ 2936367 h 3387280"/>
              <a:gd name="connsiteX347" fmla="*/ 386905 w 2239137"/>
              <a:gd name="connsiteY347" fmla="*/ 2932366 h 3387280"/>
              <a:gd name="connsiteX348" fmla="*/ 380619 w 2239137"/>
              <a:gd name="connsiteY348" fmla="*/ 2928366 h 3387280"/>
              <a:gd name="connsiteX349" fmla="*/ 374904 w 2239137"/>
              <a:gd name="connsiteY349" fmla="*/ 2923794 h 3387280"/>
              <a:gd name="connsiteX350" fmla="*/ 368617 w 2239137"/>
              <a:gd name="connsiteY350" fmla="*/ 2919794 h 3387280"/>
              <a:gd name="connsiteX351" fmla="*/ 367475 w 2239137"/>
              <a:gd name="connsiteY351" fmla="*/ 2919222 h 3387280"/>
              <a:gd name="connsiteX352" fmla="*/ 362331 w 2239137"/>
              <a:gd name="connsiteY352" fmla="*/ 2915793 h 3387280"/>
              <a:gd name="connsiteX353" fmla="*/ 356616 w 2239137"/>
              <a:gd name="connsiteY353" fmla="*/ 2911793 h 3387280"/>
              <a:gd name="connsiteX354" fmla="*/ 350330 w 2239137"/>
              <a:gd name="connsiteY354" fmla="*/ 2907792 h 3387280"/>
              <a:gd name="connsiteX355" fmla="*/ 344043 w 2239137"/>
              <a:gd name="connsiteY355" fmla="*/ 2903220 h 3387280"/>
              <a:gd name="connsiteX356" fmla="*/ 337757 w 2239137"/>
              <a:gd name="connsiteY356" fmla="*/ 2899220 h 3387280"/>
              <a:gd name="connsiteX357" fmla="*/ 336613 w 2239137"/>
              <a:gd name="connsiteY357" fmla="*/ 2898077 h 3387280"/>
              <a:gd name="connsiteX358" fmla="*/ 332613 w 2239137"/>
              <a:gd name="connsiteY358" fmla="*/ 2895791 h 3387280"/>
              <a:gd name="connsiteX359" fmla="*/ 332042 w 2239137"/>
              <a:gd name="connsiteY359" fmla="*/ 2890076 h 3387280"/>
              <a:gd name="connsiteX360" fmla="*/ 331470 w 2239137"/>
              <a:gd name="connsiteY360" fmla="*/ 2883789 h 3387280"/>
              <a:gd name="connsiteX361" fmla="*/ 330899 w 2239137"/>
              <a:gd name="connsiteY361" fmla="*/ 2878074 h 3387280"/>
              <a:gd name="connsiteX362" fmla="*/ 330327 w 2239137"/>
              <a:gd name="connsiteY362" fmla="*/ 2872359 h 3387280"/>
              <a:gd name="connsiteX363" fmla="*/ 329755 w 2239137"/>
              <a:gd name="connsiteY363" fmla="*/ 2866073 h 3387280"/>
              <a:gd name="connsiteX364" fmla="*/ 329184 w 2239137"/>
              <a:gd name="connsiteY364" fmla="*/ 2860358 h 3387280"/>
              <a:gd name="connsiteX365" fmla="*/ 328613 w 2239137"/>
              <a:gd name="connsiteY365" fmla="*/ 2854643 h 3387280"/>
              <a:gd name="connsiteX366" fmla="*/ 328041 w 2239137"/>
              <a:gd name="connsiteY366" fmla="*/ 2848928 h 3387280"/>
              <a:gd name="connsiteX367" fmla="*/ 326898 w 2239137"/>
              <a:gd name="connsiteY367" fmla="*/ 2843213 h 3387280"/>
              <a:gd name="connsiteX368" fmla="*/ 326326 w 2239137"/>
              <a:gd name="connsiteY368" fmla="*/ 2836926 h 3387280"/>
              <a:gd name="connsiteX369" fmla="*/ 325755 w 2239137"/>
              <a:gd name="connsiteY369" fmla="*/ 2831211 h 3387280"/>
              <a:gd name="connsiteX370" fmla="*/ 325184 w 2239137"/>
              <a:gd name="connsiteY370" fmla="*/ 2825496 h 3387280"/>
              <a:gd name="connsiteX371" fmla="*/ 324612 w 2239137"/>
              <a:gd name="connsiteY371" fmla="*/ 2819210 h 3387280"/>
              <a:gd name="connsiteX372" fmla="*/ 323469 w 2239137"/>
              <a:gd name="connsiteY372" fmla="*/ 2813495 h 3387280"/>
              <a:gd name="connsiteX373" fmla="*/ 323469 w 2239137"/>
              <a:gd name="connsiteY373" fmla="*/ 2807780 h 3387280"/>
              <a:gd name="connsiteX374" fmla="*/ 322326 w 2239137"/>
              <a:gd name="connsiteY374" fmla="*/ 2802065 h 3387280"/>
              <a:gd name="connsiteX375" fmla="*/ 321755 w 2239137"/>
              <a:gd name="connsiteY375" fmla="*/ 2795778 h 3387280"/>
              <a:gd name="connsiteX376" fmla="*/ 321183 w 2239137"/>
              <a:gd name="connsiteY376" fmla="*/ 2790063 h 3387280"/>
              <a:gd name="connsiteX377" fmla="*/ 320612 w 2239137"/>
              <a:gd name="connsiteY377" fmla="*/ 2784348 h 3387280"/>
              <a:gd name="connsiteX378" fmla="*/ 320040 w 2239137"/>
              <a:gd name="connsiteY378" fmla="*/ 2778633 h 3387280"/>
              <a:gd name="connsiteX379" fmla="*/ 319468 w 2239137"/>
              <a:gd name="connsiteY379" fmla="*/ 2772347 h 3387280"/>
              <a:gd name="connsiteX380" fmla="*/ 318897 w 2239137"/>
              <a:gd name="connsiteY380" fmla="*/ 2766632 h 3387280"/>
              <a:gd name="connsiteX381" fmla="*/ 317754 w 2239137"/>
              <a:gd name="connsiteY381" fmla="*/ 2760916 h 3387280"/>
              <a:gd name="connsiteX382" fmla="*/ 317754 w 2239137"/>
              <a:gd name="connsiteY382" fmla="*/ 2755202 h 3387280"/>
              <a:gd name="connsiteX383" fmla="*/ 316611 w 2239137"/>
              <a:gd name="connsiteY383" fmla="*/ 2748915 h 3387280"/>
              <a:gd name="connsiteX384" fmla="*/ 316039 w 2239137"/>
              <a:gd name="connsiteY384" fmla="*/ 2743200 h 3387280"/>
              <a:gd name="connsiteX385" fmla="*/ 315468 w 2239137"/>
              <a:gd name="connsiteY385" fmla="*/ 2737485 h 3387280"/>
              <a:gd name="connsiteX386" fmla="*/ 314896 w 2239137"/>
              <a:gd name="connsiteY386" fmla="*/ 2731770 h 3387280"/>
              <a:gd name="connsiteX387" fmla="*/ 314325 w 2239137"/>
              <a:gd name="connsiteY387" fmla="*/ 2727770 h 3387280"/>
              <a:gd name="connsiteX388" fmla="*/ 314325 w 2239137"/>
              <a:gd name="connsiteY388" fmla="*/ 2725484 h 3387280"/>
              <a:gd name="connsiteX389" fmla="*/ 313182 w 2239137"/>
              <a:gd name="connsiteY389" fmla="*/ 2719769 h 3387280"/>
              <a:gd name="connsiteX390" fmla="*/ 313182 w 2239137"/>
              <a:gd name="connsiteY390" fmla="*/ 2714054 h 3387280"/>
              <a:gd name="connsiteX391" fmla="*/ 312039 w 2239137"/>
              <a:gd name="connsiteY391" fmla="*/ 2708339 h 3387280"/>
              <a:gd name="connsiteX392" fmla="*/ 311467 w 2239137"/>
              <a:gd name="connsiteY392" fmla="*/ 2702052 h 3387280"/>
              <a:gd name="connsiteX393" fmla="*/ 310896 w 2239137"/>
              <a:gd name="connsiteY393" fmla="*/ 2696337 h 3387280"/>
              <a:gd name="connsiteX394" fmla="*/ 310325 w 2239137"/>
              <a:gd name="connsiteY394" fmla="*/ 2690622 h 3387280"/>
              <a:gd name="connsiteX395" fmla="*/ 309753 w 2239137"/>
              <a:gd name="connsiteY395" fmla="*/ 2684336 h 3387280"/>
              <a:gd name="connsiteX396" fmla="*/ 309182 w 2239137"/>
              <a:gd name="connsiteY396" fmla="*/ 2678621 h 3387280"/>
              <a:gd name="connsiteX397" fmla="*/ 308610 w 2239137"/>
              <a:gd name="connsiteY397" fmla="*/ 2672906 h 3387280"/>
              <a:gd name="connsiteX398" fmla="*/ 307467 w 2239137"/>
              <a:gd name="connsiteY398" fmla="*/ 2667191 h 3387280"/>
              <a:gd name="connsiteX399" fmla="*/ 307467 w 2239137"/>
              <a:gd name="connsiteY399" fmla="*/ 2660904 h 3387280"/>
              <a:gd name="connsiteX400" fmla="*/ 306324 w 2239137"/>
              <a:gd name="connsiteY400" fmla="*/ 2655189 h 3387280"/>
              <a:gd name="connsiteX401" fmla="*/ 305753 w 2239137"/>
              <a:gd name="connsiteY401" fmla="*/ 2649474 h 3387280"/>
              <a:gd name="connsiteX402" fmla="*/ 305181 w 2239137"/>
              <a:gd name="connsiteY402" fmla="*/ 2643759 h 3387280"/>
              <a:gd name="connsiteX403" fmla="*/ 304609 w 2239137"/>
              <a:gd name="connsiteY403" fmla="*/ 2638044 h 3387280"/>
              <a:gd name="connsiteX404" fmla="*/ 304038 w 2239137"/>
              <a:gd name="connsiteY404" fmla="*/ 2631758 h 3387280"/>
              <a:gd name="connsiteX405" fmla="*/ 302895 w 2239137"/>
              <a:gd name="connsiteY405" fmla="*/ 2626043 h 3387280"/>
              <a:gd name="connsiteX406" fmla="*/ 302324 w 2239137"/>
              <a:gd name="connsiteY406" fmla="*/ 2620328 h 3387280"/>
              <a:gd name="connsiteX407" fmla="*/ 301752 w 2239137"/>
              <a:gd name="connsiteY407" fmla="*/ 2614041 h 3387280"/>
              <a:gd name="connsiteX408" fmla="*/ 301180 w 2239137"/>
              <a:gd name="connsiteY408" fmla="*/ 2608326 h 3387280"/>
              <a:gd name="connsiteX409" fmla="*/ 300609 w 2239137"/>
              <a:gd name="connsiteY409" fmla="*/ 2602611 h 3387280"/>
              <a:gd name="connsiteX410" fmla="*/ 300038 w 2239137"/>
              <a:gd name="connsiteY410" fmla="*/ 2596896 h 3387280"/>
              <a:gd name="connsiteX411" fmla="*/ 299466 w 2239137"/>
              <a:gd name="connsiteY411" fmla="*/ 2591181 h 3387280"/>
              <a:gd name="connsiteX412" fmla="*/ 298895 w 2239137"/>
              <a:gd name="connsiteY412" fmla="*/ 2584895 h 3387280"/>
              <a:gd name="connsiteX413" fmla="*/ 298323 w 2239137"/>
              <a:gd name="connsiteY413" fmla="*/ 2579180 h 3387280"/>
              <a:gd name="connsiteX414" fmla="*/ 297180 w 2239137"/>
              <a:gd name="connsiteY414" fmla="*/ 2573465 h 3387280"/>
              <a:gd name="connsiteX415" fmla="*/ 296609 w 2239137"/>
              <a:gd name="connsiteY415" fmla="*/ 2567178 h 3387280"/>
              <a:gd name="connsiteX416" fmla="*/ 296037 w 2239137"/>
              <a:gd name="connsiteY416" fmla="*/ 2561463 h 3387280"/>
              <a:gd name="connsiteX417" fmla="*/ 295466 w 2239137"/>
              <a:gd name="connsiteY417" fmla="*/ 2557463 h 3387280"/>
              <a:gd name="connsiteX418" fmla="*/ 295466 w 2239137"/>
              <a:gd name="connsiteY418" fmla="*/ 2555748 h 3387280"/>
              <a:gd name="connsiteX419" fmla="*/ 294894 w 2239137"/>
              <a:gd name="connsiteY419" fmla="*/ 2550033 h 3387280"/>
              <a:gd name="connsiteX420" fmla="*/ 294322 w 2239137"/>
              <a:gd name="connsiteY420" fmla="*/ 2543747 h 3387280"/>
              <a:gd name="connsiteX421" fmla="*/ 293751 w 2239137"/>
              <a:gd name="connsiteY421" fmla="*/ 2538032 h 3387280"/>
              <a:gd name="connsiteX422" fmla="*/ 292608 w 2239137"/>
              <a:gd name="connsiteY422" fmla="*/ 2532316 h 3387280"/>
              <a:gd name="connsiteX423" fmla="*/ 292037 w 2239137"/>
              <a:gd name="connsiteY423" fmla="*/ 2526602 h 3387280"/>
              <a:gd name="connsiteX424" fmla="*/ 291465 w 2239137"/>
              <a:gd name="connsiteY424" fmla="*/ 2520887 h 3387280"/>
              <a:gd name="connsiteX425" fmla="*/ 290893 w 2239137"/>
              <a:gd name="connsiteY425" fmla="*/ 2514600 h 3387280"/>
              <a:gd name="connsiteX426" fmla="*/ 290322 w 2239137"/>
              <a:gd name="connsiteY426" fmla="*/ 2508885 h 3387280"/>
              <a:gd name="connsiteX427" fmla="*/ 289750 w 2239137"/>
              <a:gd name="connsiteY427" fmla="*/ 2503170 h 3387280"/>
              <a:gd name="connsiteX428" fmla="*/ 289179 w 2239137"/>
              <a:gd name="connsiteY428" fmla="*/ 2496884 h 3387280"/>
              <a:gd name="connsiteX429" fmla="*/ 288036 w 2239137"/>
              <a:gd name="connsiteY429" fmla="*/ 2491169 h 3387280"/>
              <a:gd name="connsiteX430" fmla="*/ 287464 w 2239137"/>
              <a:gd name="connsiteY430" fmla="*/ 2485454 h 3387280"/>
              <a:gd name="connsiteX431" fmla="*/ 286893 w 2239137"/>
              <a:gd name="connsiteY431" fmla="*/ 2479739 h 3387280"/>
              <a:gd name="connsiteX432" fmla="*/ 286321 w 2239137"/>
              <a:gd name="connsiteY432" fmla="*/ 2474024 h 3387280"/>
              <a:gd name="connsiteX433" fmla="*/ 285750 w 2239137"/>
              <a:gd name="connsiteY433" fmla="*/ 2467737 h 3387280"/>
              <a:gd name="connsiteX434" fmla="*/ 285179 w 2239137"/>
              <a:gd name="connsiteY434" fmla="*/ 2462022 h 3387280"/>
              <a:gd name="connsiteX435" fmla="*/ 284607 w 2239137"/>
              <a:gd name="connsiteY435" fmla="*/ 2456307 h 3387280"/>
              <a:gd name="connsiteX436" fmla="*/ 283464 w 2239137"/>
              <a:gd name="connsiteY436" fmla="*/ 2450592 h 3387280"/>
              <a:gd name="connsiteX437" fmla="*/ 282892 w 2239137"/>
              <a:gd name="connsiteY437" fmla="*/ 2444306 h 3387280"/>
              <a:gd name="connsiteX438" fmla="*/ 282321 w 2239137"/>
              <a:gd name="connsiteY438" fmla="*/ 2438591 h 3387280"/>
              <a:gd name="connsiteX439" fmla="*/ 281750 w 2239137"/>
              <a:gd name="connsiteY439" fmla="*/ 2432876 h 3387280"/>
              <a:gd name="connsiteX440" fmla="*/ 281178 w 2239137"/>
              <a:gd name="connsiteY440" fmla="*/ 2426589 h 3387280"/>
              <a:gd name="connsiteX441" fmla="*/ 280607 w 2239137"/>
              <a:gd name="connsiteY441" fmla="*/ 2420874 h 3387280"/>
              <a:gd name="connsiteX442" fmla="*/ 280035 w 2239137"/>
              <a:gd name="connsiteY442" fmla="*/ 2415159 h 3387280"/>
              <a:gd name="connsiteX443" fmla="*/ 278892 w 2239137"/>
              <a:gd name="connsiteY443" fmla="*/ 2409444 h 3387280"/>
              <a:gd name="connsiteX444" fmla="*/ 278321 w 2239137"/>
              <a:gd name="connsiteY444" fmla="*/ 2403158 h 3387280"/>
              <a:gd name="connsiteX445" fmla="*/ 277749 w 2239137"/>
              <a:gd name="connsiteY445" fmla="*/ 2397443 h 3387280"/>
              <a:gd name="connsiteX446" fmla="*/ 277178 w 2239137"/>
              <a:gd name="connsiteY446" fmla="*/ 2391728 h 3387280"/>
              <a:gd name="connsiteX447" fmla="*/ 276606 w 2239137"/>
              <a:gd name="connsiteY447" fmla="*/ 2387156 h 3387280"/>
              <a:gd name="connsiteX448" fmla="*/ 276034 w 2239137"/>
              <a:gd name="connsiteY448" fmla="*/ 2381441 h 3387280"/>
              <a:gd name="connsiteX449" fmla="*/ 275463 w 2239137"/>
              <a:gd name="connsiteY449" fmla="*/ 2375726 h 3387280"/>
              <a:gd name="connsiteX450" fmla="*/ 274892 w 2239137"/>
              <a:gd name="connsiteY450" fmla="*/ 2370011 h 3387280"/>
              <a:gd name="connsiteX451" fmla="*/ 274320 w 2239137"/>
              <a:gd name="connsiteY451" fmla="*/ 2364296 h 3387280"/>
              <a:gd name="connsiteX452" fmla="*/ 273749 w 2239137"/>
              <a:gd name="connsiteY452" fmla="*/ 2358581 h 3387280"/>
              <a:gd name="connsiteX453" fmla="*/ 272605 w 2239137"/>
              <a:gd name="connsiteY453" fmla="*/ 2352294 h 3387280"/>
              <a:gd name="connsiteX454" fmla="*/ 272034 w 2239137"/>
              <a:gd name="connsiteY454" fmla="*/ 2346579 h 3387280"/>
              <a:gd name="connsiteX455" fmla="*/ 271463 w 2239137"/>
              <a:gd name="connsiteY455" fmla="*/ 2340864 h 3387280"/>
              <a:gd name="connsiteX456" fmla="*/ 270891 w 2239137"/>
              <a:gd name="connsiteY456" fmla="*/ 2335149 h 3387280"/>
              <a:gd name="connsiteX457" fmla="*/ 270320 w 2239137"/>
              <a:gd name="connsiteY457" fmla="*/ 2328863 h 3387280"/>
              <a:gd name="connsiteX458" fmla="*/ 269748 w 2239137"/>
              <a:gd name="connsiteY458" fmla="*/ 2323148 h 3387280"/>
              <a:gd name="connsiteX459" fmla="*/ 269176 w 2239137"/>
              <a:gd name="connsiteY459" fmla="*/ 2317433 h 3387280"/>
              <a:gd name="connsiteX460" fmla="*/ 268034 w 2239137"/>
              <a:gd name="connsiteY460" fmla="*/ 2311718 h 3387280"/>
              <a:gd name="connsiteX461" fmla="*/ 267462 w 2239137"/>
              <a:gd name="connsiteY461" fmla="*/ 2305431 h 3387280"/>
              <a:gd name="connsiteX462" fmla="*/ 266891 w 2239137"/>
              <a:gd name="connsiteY462" fmla="*/ 2299716 h 3387280"/>
              <a:gd name="connsiteX463" fmla="*/ 266319 w 2239137"/>
              <a:gd name="connsiteY463" fmla="*/ 2294001 h 3387280"/>
              <a:gd name="connsiteX464" fmla="*/ 265747 w 2239137"/>
              <a:gd name="connsiteY464" fmla="*/ 2288286 h 3387280"/>
              <a:gd name="connsiteX465" fmla="*/ 265176 w 2239137"/>
              <a:gd name="connsiteY465" fmla="*/ 2282000 h 3387280"/>
              <a:gd name="connsiteX466" fmla="*/ 264605 w 2239137"/>
              <a:gd name="connsiteY466" fmla="*/ 2276285 h 3387280"/>
              <a:gd name="connsiteX467" fmla="*/ 264033 w 2239137"/>
              <a:gd name="connsiteY467" fmla="*/ 2270570 h 3387280"/>
              <a:gd name="connsiteX468" fmla="*/ 262890 w 2239137"/>
              <a:gd name="connsiteY468" fmla="*/ 2264855 h 3387280"/>
              <a:gd name="connsiteX469" fmla="*/ 262318 w 2239137"/>
              <a:gd name="connsiteY469" fmla="*/ 2259140 h 3387280"/>
              <a:gd name="connsiteX470" fmla="*/ 261747 w 2239137"/>
              <a:gd name="connsiteY470" fmla="*/ 2252853 h 3387280"/>
              <a:gd name="connsiteX471" fmla="*/ 261175 w 2239137"/>
              <a:gd name="connsiteY471" fmla="*/ 2247138 h 3387280"/>
              <a:gd name="connsiteX472" fmla="*/ 260604 w 2239137"/>
              <a:gd name="connsiteY472" fmla="*/ 2241423 h 3387280"/>
              <a:gd name="connsiteX473" fmla="*/ 260033 w 2239137"/>
              <a:gd name="connsiteY473" fmla="*/ 2235137 h 3387280"/>
              <a:gd name="connsiteX474" fmla="*/ 259461 w 2239137"/>
              <a:gd name="connsiteY474" fmla="*/ 2229422 h 3387280"/>
              <a:gd name="connsiteX475" fmla="*/ 258318 w 2239137"/>
              <a:gd name="connsiteY475" fmla="*/ 2223707 h 3387280"/>
              <a:gd name="connsiteX476" fmla="*/ 257746 w 2239137"/>
              <a:gd name="connsiteY476" fmla="*/ 2217992 h 3387280"/>
              <a:gd name="connsiteX477" fmla="*/ 257746 w 2239137"/>
              <a:gd name="connsiteY477" fmla="*/ 2216277 h 3387280"/>
              <a:gd name="connsiteX478" fmla="*/ 257175 w 2239137"/>
              <a:gd name="connsiteY478" fmla="*/ 2212277 h 3387280"/>
              <a:gd name="connsiteX479" fmla="*/ 256604 w 2239137"/>
              <a:gd name="connsiteY479" fmla="*/ 2205990 h 3387280"/>
              <a:gd name="connsiteX480" fmla="*/ 256032 w 2239137"/>
              <a:gd name="connsiteY480" fmla="*/ 2200275 h 3387280"/>
              <a:gd name="connsiteX481" fmla="*/ 255460 w 2239137"/>
              <a:gd name="connsiteY481" fmla="*/ 2194560 h 3387280"/>
              <a:gd name="connsiteX482" fmla="*/ 254889 w 2239137"/>
              <a:gd name="connsiteY482" fmla="*/ 2188845 h 3387280"/>
              <a:gd name="connsiteX483" fmla="*/ 253746 w 2239137"/>
              <a:gd name="connsiteY483" fmla="*/ 2182559 h 3387280"/>
              <a:gd name="connsiteX484" fmla="*/ 253175 w 2239137"/>
              <a:gd name="connsiteY484" fmla="*/ 2176844 h 3387280"/>
              <a:gd name="connsiteX485" fmla="*/ 252603 w 2239137"/>
              <a:gd name="connsiteY485" fmla="*/ 2171129 h 3387280"/>
              <a:gd name="connsiteX486" fmla="*/ 252032 w 2239137"/>
              <a:gd name="connsiteY486" fmla="*/ 2165414 h 3387280"/>
              <a:gd name="connsiteX487" fmla="*/ 251460 w 2239137"/>
              <a:gd name="connsiteY487" fmla="*/ 2159127 h 3387280"/>
              <a:gd name="connsiteX488" fmla="*/ 250888 w 2239137"/>
              <a:gd name="connsiteY488" fmla="*/ 2153412 h 3387280"/>
              <a:gd name="connsiteX489" fmla="*/ 250317 w 2239137"/>
              <a:gd name="connsiteY489" fmla="*/ 2147697 h 3387280"/>
              <a:gd name="connsiteX490" fmla="*/ 249174 w 2239137"/>
              <a:gd name="connsiteY490" fmla="*/ 2141982 h 3387280"/>
              <a:gd name="connsiteX491" fmla="*/ 248603 w 2239137"/>
              <a:gd name="connsiteY491" fmla="*/ 2136267 h 3387280"/>
              <a:gd name="connsiteX492" fmla="*/ 248031 w 2239137"/>
              <a:gd name="connsiteY492" fmla="*/ 2129981 h 3387280"/>
              <a:gd name="connsiteX493" fmla="*/ 247459 w 2239137"/>
              <a:gd name="connsiteY493" fmla="*/ 2124266 h 3387280"/>
              <a:gd name="connsiteX494" fmla="*/ 246888 w 2239137"/>
              <a:gd name="connsiteY494" fmla="*/ 2118551 h 3387280"/>
              <a:gd name="connsiteX495" fmla="*/ 246317 w 2239137"/>
              <a:gd name="connsiteY495" fmla="*/ 2112836 h 3387280"/>
              <a:gd name="connsiteX496" fmla="*/ 245745 w 2239137"/>
              <a:gd name="connsiteY496" fmla="*/ 2106549 h 3387280"/>
              <a:gd name="connsiteX497" fmla="*/ 245174 w 2239137"/>
              <a:gd name="connsiteY497" fmla="*/ 2100834 h 3387280"/>
              <a:gd name="connsiteX498" fmla="*/ 244030 w 2239137"/>
              <a:gd name="connsiteY498" fmla="*/ 2095119 h 3387280"/>
              <a:gd name="connsiteX499" fmla="*/ 243459 w 2239137"/>
              <a:gd name="connsiteY499" fmla="*/ 2089404 h 3387280"/>
              <a:gd name="connsiteX500" fmla="*/ 242888 w 2239137"/>
              <a:gd name="connsiteY500" fmla="*/ 2083118 h 3387280"/>
              <a:gd name="connsiteX501" fmla="*/ 242316 w 2239137"/>
              <a:gd name="connsiteY501" fmla="*/ 2077403 h 3387280"/>
              <a:gd name="connsiteX502" fmla="*/ 241745 w 2239137"/>
              <a:gd name="connsiteY502" fmla="*/ 2071688 h 3387280"/>
              <a:gd name="connsiteX503" fmla="*/ 241173 w 2239137"/>
              <a:gd name="connsiteY503" fmla="*/ 2065973 h 3387280"/>
              <a:gd name="connsiteX504" fmla="*/ 240601 w 2239137"/>
              <a:gd name="connsiteY504" fmla="*/ 2060258 h 3387280"/>
              <a:gd name="connsiteX505" fmla="*/ 239459 w 2239137"/>
              <a:gd name="connsiteY505" fmla="*/ 2053971 h 3387280"/>
              <a:gd name="connsiteX506" fmla="*/ 238887 w 2239137"/>
              <a:gd name="connsiteY506" fmla="*/ 2048256 h 3387280"/>
              <a:gd name="connsiteX507" fmla="*/ 238887 w 2239137"/>
              <a:gd name="connsiteY507" fmla="*/ 2045970 h 3387280"/>
              <a:gd name="connsiteX508" fmla="*/ 238316 w 2239137"/>
              <a:gd name="connsiteY508" fmla="*/ 2042541 h 3387280"/>
              <a:gd name="connsiteX509" fmla="*/ 237744 w 2239137"/>
              <a:gd name="connsiteY509" fmla="*/ 2036826 h 3387280"/>
              <a:gd name="connsiteX510" fmla="*/ 237172 w 2239137"/>
              <a:gd name="connsiteY510" fmla="*/ 2030539 h 3387280"/>
              <a:gd name="connsiteX511" fmla="*/ 236029 w 2239137"/>
              <a:gd name="connsiteY511" fmla="*/ 2024825 h 3387280"/>
              <a:gd name="connsiteX512" fmla="*/ 235458 w 2239137"/>
              <a:gd name="connsiteY512" fmla="*/ 2019110 h 3387280"/>
              <a:gd name="connsiteX513" fmla="*/ 234887 w 2239137"/>
              <a:gd name="connsiteY513" fmla="*/ 2013395 h 3387280"/>
              <a:gd name="connsiteX514" fmla="*/ 234315 w 2239137"/>
              <a:gd name="connsiteY514" fmla="*/ 2007108 h 3387280"/>
              <a:gd name="connsiteX515" fmla="*/ 233743 w 2239137"/>
              <a:gd name="connsiteY515" fmla="*/ 2001393 h 3387280"/>
              <a:gd name="connsiteX516" fmla="*/ 233172 w 2239137"/>
              <a:gd name="connsiteY516" fmla="*/ 1995678 h 3387280"/>
              <a:gd name="connsiteX517" fmla="*/ 232600 w 2239137"/>
              <a:gd name="connsiteY517" fmla="*/ 1989963 h 3387280"/>
              <a:gd name="connsiteX518" fmla="*/ 232029 w 2239137"/>
              <a:gd name="connsiteY518" fmla="*/ 1984248 h 3387280"/>
              <a:gd name="connsiteX519" fmla="*/ 230886 w 2239137"/>
              <a:gd name="connsiteY519" fmla="*/ 1977962 h 3387280"/>
              <a:gd name="connsiteX520" fmla="*/ 230314 w 2239137"/>
              <a:gd name="connsiteY520" fmla="*/ 1972247 h 3387280"/>
              <a:gd name="connsiteX521" fmla="*/ 229743 w 2239137"/>
              <a:gd name="connsiteY521" fmla="*/ 1966532 h 3387280"/>
              <a:gd name="connsiteX522" fmla="*/ 229171 w 2239137"/>
              <a:gd name="connsiteY522" fmla="*/ 1960817 h 3387280"/>
              <a:gd name="connsiteX523" fmla="*/ 228600 w 2239137"/>
              <a:gd name="connsiteY523" fmla="*/ 1954530 h 3387280"/>
              <a:gd name="connsiteX524" fmla="*/ 228029 w 2239137"/>
              <a:gd name="connsiteY524" fmla="*/ 1948815 h 3387280"/>
              <a:gd name="connsiteX525" fmla="*/ 227457 w 2239137"/>
              <a:gd name="connsiteY525" fmla="*/ 1943100 h 3387280"/>
              <a:gd name="connsiteX526" fmla="*/ 226314 w 2239137"/>
              <a:gd name="connsiteY526" fmla="*/ 1937385 h 3387280"/>
              <a:gd name="connsiteX527" fmla="*/ 226314 w 2239137"/>
              <a:gd name="connsiteY527" fmla="*/ 1931670 h 3387280"/>
              <a:gd name="connsiteX528" fmla="*/ 225171 w 2239137"/>
              <a:gd name="connsiteY528" fmla="*/ 1925384 h 3387280"/>
              <a:gd name="connsiteX529" fmla="*/ 224600 w 2239137"/>
              <a:gd name="connsiteY529" fmla="*/ 1919668 h 3387280"/>
              <a:gd name="connsiteX530" fmla="*/ 224028 w 2239137"/>
              <a:gd name="connsiteY530" fmla="*/ 1913954 h 3387280"/>
              <a:gd name="connsiteX531" fmla="*/ 223457 w 2239137"/>
              <a:gd name="connsiteY531" fmla="*/ 1908239 h 3387280"/>
              <a:gd name="connsiteX532" fmla="*/ 222885 w 2239137"/>
              <a:gd name="connsiteY532" fmla="*/ 1901952 h 3387280"/>
              <a:gd name="connsiteX533" fmla="*/ 221742 w 2239137"/>
              <a:gd name="connsiteY533" fmla="*/ 1896237 h 3387280"/>
              <a:gd name="connsiteX534" fmla="*/ 221171 w 2239137"/>
              <a:gd name="connsiteY534" fmla="*/ 1890522 h 3387280"/>
              <a:gd name="connsiteX535" fmla="*/ 220599 w 2239137"/>
              <a:gd name="connsiteY535" fmla="*/ 1884807 h 3387280"/>
              <a:gd name="connsiteX536" fmla="*/ 220028 w 2239137"/>
              <a:gd name="connsiteY536" fmla="*/ 1879092 h 3387280"/>
              <a:gd name="connsiteX537" fmla="*/ 219456 w 2239137"/>
              <a:gd name="connsiteY537" fmla="*/ 1875663 h 3387280"/>
              <a:gd name="connsiteX538" fmla="*/ 219456 w 2239137"/>
              <a:gd name="connsiteY538" fmla="*/ 1872806 h 3387280"/>
              <a:gd name="connsiteX539" fmla="*/ 218884 w 2239137"/>
              <a:gd name="connsiteY539" fmla="*/ 1867091 h 3387280"/>
              <a:gd name="connsiteX540" fmla="*/ 218313 w 2239137"/>
              <a:gd name="connsiteY540" fmla="*/ 1861376 h 3387280"/>
              <a:gd name="connsiteX541" fmla="*/ 217742 w 2239137"/>
              <a:gd name="connsiteY541" fmla="*/ 1855661 h 3387280"/>
              <a:gd name="connsiteX542" fmla="*/ 216599 w 2239137"/>
              <a:gd name="connsiteY542" fmla="*/ 1849374 h 3387280"/>
              <a:gd name="connsiteX543" fmla="*/ 216027 w 2239137"/>
              <a:gd name="connsiteY543" fmla="*/ 1843659 h 3387280"/>
              <a:gd name="connsiteX544" fmla="*/ 215455 w 2239137"/>
              <a:gd name="connsiteY544" fmla="*/ 1837944 h 3387280"/>
              <a:gd name="connsiteX545" fmla="*/ 214884 w 2239137"/>
              <a:gd name="connsiteY545" fmla="*/ 1832229 h 3387280"/>
              <a:gd name="connsiteX546" fmla="*/ 214313 w 2239137"/>
              <a:gd name="connsiteY546" fmla="*/ 1826514 h 3387280"/>
              <a:gd name="connsiteX547" fmla="*/ 213741 w 2239137"/>
              <a:gd name="connsiteY547" fmla="*/ 1820799 h 3387280"/>
              <a:gd name="connsiteX548" fmla="*/ 213170 w 2239137"/>
              <a:gd name="connsiteY548" fmla="*/ 1814513 h 3387280"/>
              <a:gd name="connsiteX549" fmla="*/ 212026 w 2239137"/>
              <a:gd name="connsiteY549" fmla="*/ 1808798 h 3387280"/>
              <a:gd name="connsiteX550" fmla="*/ 211455 w 2239137"/>
              <a:gd name="connsiteY550" fmla="*/ 1803083 h 3387280"/>
              <a:gd name="connsiteX551" fmla="*/ 210884 w 2239137"/>
              <a:gd name="connsiteY551" fmla="*/ 1797368 h 3387280"/>
              <a:gd name="connsiteX552" fmla="*/ 210312 w 2239137"/>
              <a:gd name="connsiteY552" fmla="*/ 1791081 h 3387280"/>
              <a:gd name="connsiteX553" fmla="*/ 209741 w 2239137"/>
              <a:gd name="connsiteY553" fmla="*/ 1785366 h 3387280"/>
              <a:gd name="connsiteX554" fmla="*/ 208597 w 2239137"/>
              <a:gd name="connsiteY554" fmla="*/ 1779651 h 3387280"/>
              <a:gd name="connsiteX555" fmla="*/ 208026 w 2239137"/>
              <a:gd name="connsiteY555" fmla="*/ 1773936 h 3387280"/>
              <a:gd name="connsiteX556" fmla="*/ 207454 w 2239137"/>
              <a:gd name="connsiteY556" fmla="*/ 1768221 h 3387280"/>
              <a:gd name="connsiteX557" fmla="*/ 206883 w 2239137"/>
              <a:gd name="connsiteY557" fmla="*/ 1761935 h 3387280"/>
              <a:gd name="connsiteX558" fmla="*/ 206312 w 2239137"/>
              <a:gd name="connsiteY558" fmla="*/ 1756220 h 3387280"/>
              <a:gd name="connsiteX559" fmla="*/ 205740 w 2239137"/>
              <a:gd name="connsiteY559" fmla="*/ 1750505 h 3387280"/>
              <a:gd name="connsiteX560" fmla="*/ 205168 w 2239137"/>
              <a:gd name="connsiteY560" fmla="*/ 1744789 h 3387280"/>
              <a:gd name="connsiteX561" fmla="*/ 204597 w 2239137"/>
              <a:gd name="connsiteY561" fmla="*/ 1739075 h 3387280"/>
              <a:gd name="connsiteX562" fmla="*/ 203454 w 2239137"/>
              <a:gd name="connsiteY562" fmla="*/ 1732788 h 3387280"/>
              <a:gd name="connsiteX563" fmla="*/ 202883 w 2239137"/>
              <a:gd name="connsiteY563" fmla="*/ 1727073 h 3387280"/>
              <a:gd name="connsiteX564" fmla="*/ 202311 w 2239137"/>
              <a:gd name="connsiteY564" fmla="*/ 1721358 h 3387280"/>
              <a:gd name="connsiteX565" fmla="*/ 201739 w 2239137"/>
              <a:gd name="connsiteY565" fmla="*/ 1715643 h 3387280"/>
              <a:gd name="connsiteX566" fmla="*/ 201168 w 2239137"/>
              <a:gd name="connsiteY566" fmla="*/ 1709357 h 3387280"/>
              <a:gd name="connsiteX567" fmla="*/ 200596 w 2239137"/>
              <a:gd name="connsiteY567" fmla="*/ 1706499 h 3387280"/>
              <a:gd name="connsiteX568" fmla="*/ 200596 w 2239137"/>
              <a:gd name="connsiteY568" fmla="*/ 1704785 h 3387280"/>
              <a:gd name="connsiteX569" fmla="*/ 200025 w 2239137"/>
              <a:gd name="connsiteY569" fmla="*/ 1700784 h 3387280"/>
              <a:gd name="connsiteX570" fmla="*/ 199454 w 2239137"/>
              <a:gd name="connsiteY570" fmla="*/ 1695069 h 3387280"/>
              <a:gd name="connsiteX571" fmla="*/ 198882 w 2239137"/>
              <a:gd name="connsiteY571" fmla="*/ 1689354 h 3387280"/>
              <a:gd name="connsiteX572" fmla="*/ 197739 w 2239137"/>
              <a:gd name="connsiteY572" fmla="*/ 1683068 h 3387280"/>
              <a:gd name="connsiteX573" fmla="*/ 197167 w 2239137"/>
              <a:gd name="connsiteY573" fmla="*/ 1677353 h 3387280"/>
              <a:gd name="connsiteX574" fmla="*/ 197167 w 2239137"/>
              <a:gd name="connsiteY574" fmla="*/ 1673924 h 3387280"/>
              <a:gd name="connsiteX575" fmla="*/ 196596 w 2239137"/>
              <a:gd name="connsiteY575" fmla="*/ 1671638 h 3387280"/>
              <a:gd name="connsiteX576" fmla="*/ 196025 w 2239137"/>
              <a:gd name="connsiteY576" fmla="*/ 1665923 h 3387280"/>
              <a:gd name="connsiteX577" fmla="*/ 195453 w 2239137"/>
              <a:gd name="connsiteY577" fmla="*/ 1660208 h 3387280"/>
              <a:gd name="connsiteX578" fmla="*/ 194882 w 2239137"/>
              <a:gd name="connsiteY578" fmla="*/ 1653921 h 3387280"/>
              <a:gd name="connsiteX579" fmla="*/ 193738 w 2239137"/>
              <a:gd name="connsiteY579" fmla="*/ 1648206 h 3387280"/>
              <a:gd name="connsiteX580" fmla="*/ 193167 w 2239137"/>
              <a:gd name="connsiteY580" fmla="*/ 1642491 h 3387280"/>
              <a:gd name="connsiteX581" fmla="*/ 192596 w 2239137"/>
              <a:gd name="connsiteY581" fmla="*/ 1636776 h 3387280"/>
              <a:gd name="connsiteX582" fmla="*/ 192024 w 2239137"/>
              <a:gd name="connsiteY582" fmla="*/ 1631061 h 3387280"/>
              <a:gd name="connsiteX583" fmla="*/ 191453 w 2239137"/>
              <a:gd name="connsiteY583" fmla="*/ 1624775 h 3387280"/>
              <a:gd name="connsiteX584" fmla="*/ 190309 w 2239137"/>
              <a:gd name="connsiteY584" fmla="*/ 1619060 h 3387280"/>
              <a:gd name="connsiteX585" fmla="*/ 189738 w 2239137"/>
              <a:gd name="connsiteY585" fmla="*/ 1613345 h 3387280"/>
              <a:gd name="connsiteX586" fmla="*/ 189167 w 2239137"/>
              <a:gd name="connsiteY586" fmla="*/ 1607630 h 3387280"/>
              <a:gd name="connsiteX587" fmla="*/ 188595 w 2239137"/>
              <a:gd name="connsiteY587" fmla="*/ 1601914 h 3387280"/>
              <a:gd name="connsiteX588" fmla="*/ 187452 w 2239137"/>
              <a:gd name="connsiteY588" fmla="*/ 1595628 h 3387280"/>
              <a:gd name="connsiteX589" fmla="*/ 186880 w 2239137"/>
              <a:gd name="connsiteY589" fmla="*/ 1589913 h 3387280"/>
              <a:gd name="connsiteX590" fmla="*/ 186309 w 2239137"/>
              <a:gd name="connsiteY590" fmla="*/ 1584198 h 3387280"/>
              <a:gd name="connsiteX591" fmla="*/ 185738 w 2239137"/>
              <a:gd name="connsiteY591" fmla="*/ 1578483 h 3387280"/>
              <a:gd name="connsiteX592" fmla="*/ 185166 w 2239137"/>
              <a:gd name="connsiteY592" fmla="*/ 1572197 h 3387280"/>
              <a:gd name="connsiteX593" fmla="*/ 184023 w 2239137"/>
              <a:gd name="connsiteY593" fmla="*/ 1566482 h 3387280"/>
              <a:gd name="connsiteX594" fmla="*/ 184023 w 2239137"/>
              <a:gd name="connsiteY594" fmla="*/ 1560767 h 3387280"/>
              <a:gd name="connsiteX595" fmla="*/ 182880 w 2239137"/>
              <a:gd name="connsiteY595" fmla="*/ 1555052 h 3387280"/>
              <a:gd name="connsiteX596" fmla="*/ 182309 w 2239137"/>
              <a:gd name="connsiteY596" fmla="*/ 1549337 h 3387280"/>
              <a:gd name="connsiteX597" fmla="*/ 181737 w 2239137"/>
              <a:gd name="connsiteY597" fmla="*/ 1543622 h 3387280"/>
              <a:gd name="connsiteX598" fmla="*/ 181166 w 2239137"/>
              <a:gd name="connsiteY598" fmla="*/ 1537335 h 3387280"/>
              <a:gd name="connsiteX599" fmla="*/ 180594 w 2239137"/>
              <a:gd name="connsiteY599" fmla="*/ 1534478 h 3387280"/>
              <a:gd name="connsiteX600" fmla="*/ 180022 w 2239137"/>
              <a:gd name="connsiteY600" fmla="*/ 1531620 h 3387280"/>
              <a:gd name="connsiteX601" fmla="*/ 179451 w 2239137"/>
              <a:gd name="connsiteY601" fmla="*/ 1525905 h 3387280"/>
              <a:gd name="connsiteX602" fmla="*/ 178879 w 2239137"/>
              <a:gd name="connsiteY602" fmla="*/ 1520190 h 3387280"/>
              <a:gd name="connsiteX603" fmla="*/ 178308 w 2239137"/>
              <a:gd name="connsiteY603" fmla="*/ 1514475 h 3387280"/>
              <a:gd name="connsiteX604" fmla="*/ 177737 w 2239137"/>
              <a:gd name="connsiteY604" fmla="*/ 1508189 h 3387280"/>
              <a:gd name="connsiteX605" fmla="*/ 176593 w 2239137"/>
              <a:gd name="connsiteY605" fmla="*/ 1502474 h 3387280"/>
              <a:gd name="connsiteX606" fmla="*/ 176022 w 2239137"/>
              <a:gd name="connsiteY606" fmla="*/ 1496759 h 3387280"/>
              <a:gd name="connsiteX607" fmla="*/ 175450 w 2239137"/>
              <a:gd name="connsiteY607" fmla="*/ 1491043 h 3387280"/>
              <a:gd name="connsiteX608" fmla="*/ 174879 w 2239137"/>
              <a:gd name="connsiteY608" fmla="*/ 1485329 h 3387280"/>
              <a:gd name="connsiteX609" fmla="*/ 174308 w 2239137"/>
              <a:gd name="connsiteY609" fmla="*/ 1479042 h 3387280"/>
              <a:gd name="connsiteX610" fmla="*/ 173164 w 2239137"/>
              <a:gd name="connsiteY610" fmla="*/ 1473327 h 3387280"/>
              <a:gd name="connsiteX611" fmla="*/ 172593 w 2239137"/>
              <a:gd name="connsiteY611" fmla="*/ 1467612 h 3387280"/>
              <a:gd name="connsiteX612" fmla="*/ 172021 w 2239137"/>
              <a:gd name="connsiteY612" fmla="*/ 1461897 h 3387280"/>
              <a:gd name="connsiteX613" fmla="*/ 171450 w 2239137"/>
              <a:gd name="connsiteY613" fmla="*/ 1456182 h 3387280"/>
              <a:gd name="connsiteX614" fmla="*/ 170307 w 2239137"/>
              <a:gd name="connsiteY614" fmla="*/ 1450467 h 3387280"/>
              <a:gd name="connsiteX615" fmla="*/ 169735 w 2239137"/>
              <a:gd name="connsiteY615" fmla="*/ 1444181 h 3387280"/>
              <a:gd name="connsiteX616" fmla="*/ 169164 w 2239137"/>
              <a:gd name="connsiteY616" fmla="*/ 1438466 h 3387280"/>
              <a:gd name="connsiteX617" fmla="*/ 168592 w 2239137"/>
              <a:gd name="connsiteY617" fmla="*/ 1432751 h 3387280"/>
              <a:gd name="connsiteX618" fmla="*/ 168021 w 2239137"/>
              <a:gd name="connsiteY618" fmla="*/ 1427036 h 3387280"/>
              <a:gd name="connsiteX619" fmla="*/ 166878 w 2239137"/>
              <a:gd name="connsiteY619" fmla="*/ 1420749 h 3387280"/>
              <a:gd name="connsiteX620" fmla="*/ 166878 w 2239137"/>
              <a:gd name="connsiteY620" fmla="*/ 1415034 h 3387280"/>
              <a:gd name="connsiteX621" fmla="*/ 165735 w 2239137"/>
              <a:gd name="connsiteY621" fmla="*/ 1409319 h 3387280"/>
              <a:gd name="connsiteX622" fmla="*/ 165163 w 2239137"/>
              <a:gd name="connsiteY622" fmla="*/ 1403604 h 3387280"/>
              <a:gd name="connsiteX623" fmla="*/ 164592 w 2239137"/>
              <a:gd name="connsiteY623" fmla="*/ 1397889 h 3387280"/>
              <a:gd name="connsiteX624" fmla="*/ 163449 w 2239137"/>
              <a:gd name="connsiteY624" fmla="*/ 1392174 h 3387280"/>
              <a:gd name="connsiteX625" fmla="*/ 162878 w 2239137"/>
              <a:gd name="connsiteY625" fmla="*/ 1385888 h 3387280"/>
              <a:gd name="connsiteX626" fmla="*/ 162306 w 2239137"/>
              <a:gd name="connsiteY626" fmla="*/ 1380173 h 3387280"/>
              <a:gd name="connsiteX627" fmla="*/ 161734 w 2239137"/>
              <a:gd name="connsiteY627" fmla="*/ 1374458 h 3387280"/>
              <a:gd name="connsiteX628" fmla="*/ 161163 w 2239137"/>
              <a:gd name="connsiteY628" fmla="*/ 1368743 h 3387280"/>
              <a:gd name="connsiteX629" fmla="*/ 160592 w 2239137"/>
              <a:gd name="connsiteY629" fmla="*/ 1364171 h 3387280"/>
              <a:gd name="connsiteX630" fmla="*/ 160020 w 2239137"/>
              <a:gd name="connsiteY630" fmla="*/ 1358456 h 3387280"/>
              <a:gd name="connsiteX631" fmla="*/ 158877 w 2239137"/>
              <a:gd name="connsiteY631" fmla="*/ 1352741 h 3387280"/>
              <a:gd name="connsiteX632" fmla="*/ 158877 w 2239137"/>
              <a:gd name="connsiteY632" fmla="*/ 1347026 h 3387280"/>
              <a:gd name="connsiteX633" fmla="*/ 157734 w 2239137"/>
              <a:gd name="connsiteY633" fmla="*/ 1340739 h 3387280"/>
              <a:gd name="connsiteX634" fmla="*/ 157163 w 2239137"/>
              <a:gd name="connsiteY634" fmla="*/ 1335024 h 3387280"/>
              <a:gd name="connsiteX635" fmla="*/ 156591 w 2239137"/>
              <a:gd name="connsiteY635" fmla="*/ 1329309 h 3387280"/>
              <a:gd name="connsiteX636" fmla="*/ 156020 w 2239137"/>
              <a:gd name="connsiteY636" fmla="*/ 1323594 h 3387280"/>
              <a:gd name="connsiteX637" fmla="*/ 155448 w 2239137"/>
              <a:gd name="connsiteY637" fmla="*/ 1317879 h 3387280"/>
              <a:gd name="connsiteX638" fmla="*/ 154876 w 2239137"/>
              <a:gd name="connsiteY638" fmla="*/ 1312164 h 3387280"/>
              <a:gd name="connsiteX639" fmla="*/ 153734 w 2239137"/>
              <a:gd name="connsiteY639" fmla="*/ 1305878 h 3387280"/>
              <a:gd name="connsiteX640" fmla="*/ 153162 w 2239137"/>
              <a:gd name="connsiteY640" fmla="*/ 1300163 h 3387280"/>
              <a:gd name="connsiteX641" fmla="*/ 152591 w 2239137"/>
              <a:gd name="connsiteY641" fmla="*/ 1294448 h 3387280"/>
              <a:gd name="connsiteX642" fmla="*/ 152019 w 2239137"/>
              <a:gd name="connsiteY642" fmla="*/ 1288733 h 3387280"/>
              <a:gd name="connsiteX643" fmla="*/ 151447 w 2239137"/>
              <a:gd name="connsiteY643" fmla="*/ 1283018 h 3387280"/>
              <a:gd name="connsiteX644" fmla="*/ 150304 w 2239137"/>
              <a:gd name="connsiteY644" fmla="*/ 1276731 h 3387280"/>
              <a:gd name="connsiteX645" fmla="*/ 149733 w 2239137"/>
              <a:gd name="connsiteY645" fmla="*/ 1271016 h 3387280"/>
              <a:gd name="connsiteX646" fmla="*/ 149162 w 2239137"/>
              <a:gd name="connsiteY646" fmla="*/ 1265301 h 3387280"/>
              <a:gd name="connsiteX647" fmla="*/ 148590 w 2239137"/>
              <a:gd name="connsiteY647" fmla="*/ 1259586 h 3387280"/>
              <a:gd name="connsiteX648" fmla="*/ 148018 w 2239137"/>
              <a:gd name="connsiteY648" fmla="*/ 1253871 h 3387280"/>
              <a:gd name="connsiteX649" fmla="*/ 147447 w 2239137"/>
              <a:gd name="connsiteY649" fmla="*/ 1247585 h 3387280"/>
              <a:gd name="connsiteX650" fmla="*/ 146304 w 2239137"/>
              <a:gd name="connsiteY650" fmla="*/ 1241870 h 3387280"/>
              <a:gd name="connsiteX651" fmla="*/ 146304 w 2239137"/>
              <a:gd name="connsiteY651" fmla="*/ 1236155 h 3387280"/>
              <a:gd name="connsiteX652" fmla="*/ 145161 w 2239137"/>
              <a:gd name="connsiteY652" fmla="*/ 1230439 h 3387280"/>
              <a:gd name="connsiteX653" fmla="*/ 144589 w 2239137"/>
              <a:gd name="connsiteY653" fmla="*/ 1224725 h 3387280"/>
              <a:gd name="connsiteX654" fmla="*/ 144018 w 2239137"/>
              <a:gd name="connsiteY654" fmla="*/ 1219010 h 3387280"/>
              <a:gd name="connsiteX655" fmla="*/ 143446 w 2239137"/>
              <a:gd name="connsiteY655" fmla="*/ 1213295 h 3387280"/>
              <a:gd name="connsiteX656" fmla="*/ 142875 w 2239137"/>
              <a:gd name="connsiteY656" fmla="*/ 1207008 h 3387280"/>
              <a:gd name="connsiteX657" fmla="*/ 141732 w 2239137"/>
              <a:gd name="connsiteY657" fmla="*/ 1201293 h 3387280"/>
              <a:gd name="connsiteX658" fmla="*/ 141160 w 2239137"/>
              <a:gd name="connsiteY658" fmla="*/ 1195578 h 3387280"/>
              <a:gd name="connsiteX659" fmla="*/ 141160 w 2239137"/>
              <a:gd name="connsiteY659" fmla="*/ 1193292 h 3387280"/>
              <a:gd name="connsiteX660" fmla="*/ 140589 w 2239137"/>
              <a:gd name="connsiteY660" fmla="*/ 1189863 h 3387280"/>
              <a:gd name="connsiteX661" fmla="*/ 140017 w 2239137"/>
              <a:gd name="connsiteY661" fmla="*/ 1184148 h 3387280"/>
              <a:gd name="connsiteX662" fmla="*/ 139446 w 2239137"/>
              <a:gd name="connsiteY662" fmla="*/ 1177862 h 3387280"/>
              <a:gd name="connsiteX663" fmla="*/ 138875 w 2239137"/>
              <a:gd name="connsiteY663" fmla="*/ 1172147 h 3387280"/>
              <a:gd name="connsiteX664" fmla="*/ 137732 w 2239137"/>
              <a:gd name="connsiteY664" fmla="*/ 1166432 h 3387280"/>
              <a:gd name="connsiteX665" fmla="*/ 137160 w 2239137"/>
              <a:gd name="connsiteY665" fmla="*/ 1160717 h 3387280"/>
              <a:gd name="connsiteX666" fmla="*/ 136588 w 2239137"/>
              <a:gd name="connsiteY666" fmla="*/ 1155002 h 3387280"/>
              <a:gd name="connsiteX667" fmla="*/ 136017 w 2239137"/>
              <a:gd name="connsiteY667" fmla="*/ 1148715 h 3387280"/>
              <a:gd name="connsiteX668" fmla="*/ 135446 w 2239137"/>
              <a:gd name="connsiteY668" fmla="*/ 1143000 h 3387280"/>
              <a:gd name="connsiteX669" fmla="*/ 134303 w 2239137"/>
              <a:gd name="connsiteY669" fmla="*/ 1137285 h 3387280"/>
              <a:gd name="connsiteX670" fmla="*/ 134303 w 2239137"/>
              <a:gd name="connsiteY670" fmla="*/ 1131570 h 3387280"/>
              <a:gd name="connsiteX671" fmla="*/ 133159 w 2239137"/>
              <a:gd name="connsiteY671" fmla="*/ 1125855 h 3387280"/>
              <a:gd name="connsiteX672" fmla="*/ 132588 w 2239137"/>
              <a:gd name="connsiteY672" fmla="*/ 1120140 h 3387280"/>
              <a:gd name="connsiteX673" fmla="*/ 132017 w 2239137"/>
              <a:gd name="connsiteY673" fmla="*/ 1113854 h 3387280"/>
              <a:gd name="connsiteX674" fmla="*/ 131445 w 2239137"/>
              <a:gd name="connsiteY674" fmla="*/ 1108139 h 3387280"/>
              <a:gd name="connsiteX675" fmla="*/ 130874 w 2239137"/>
              <a:gd name="connsiteY675" fmla="*/ 1102424 h 3387280"/>
              <a:gd name="connsiteX676" fmla="*/ 130302 w 2239137"/>
              <a:gd name="connsiteY676" fmla="*/ 1096709 h 3387280"/>
              <a:gd name="connsiteX677" fmla="*/ 129159 w 2239137"/>
              <a:gd name="connsiteY677" fmla="*/ 1090994 h 3387280"/>
              <a:gd name="connsiteX678" fmla="*/ 128588 w 2239137"/>
              <a:gd name="connsiteY678" fmla="*/ 1085279 h 3387280"/>
              <a:gd name="connsiteX679" fmla="*/ 128016 w 2239137"/>
              <a:gd name="connsiteY679" fmla="*/ 1079564 h 3387280"/>
              <a:gd name="connsiteX680" fmla="*/ 127445 w 2239137"/>
              <a:gd name="connsiteY680" fmla="*/ 1073277 h 3387280"/>
              <a:gd name="connsiteX681" fmla="*/ 126873 w 2239137"/>
              <a:gd name="connsiteY681" fmla="*/ 1067562 h 3387280"/>
              <a:gd name="connsiteX682" fmla="*/ 125730 w 2239137"/>
              <a:gd name="connsiteY682" fmla="*/ 1061847 h 3387280"/>
              <a:gd name="connsiteX683" fmla="*/ 125158 w 2239137"/>
              <a:gd name="connsiteY683" fmla="*/ 1056132 h 3387280"/>
              <a:gd name="connsiteX684" fmla="*/ 124587 w 2239137"/>
              <a:gd name="connsiteY684" fmla="*/ 1050417 h 3387280"/>
              <a:gd name="connsiteX685" fmla="*/ 124016 w 2239137"/>
              <a:gd name="connsiteY685" fmla="*/ 1044702 h 3387280"/>
              <a:gd name="connsiteX686" fmla="*/ 123444 w 2239137"/>
              <a:gd name="connsiteY686" fmla="*/ 1038415 h 3387280"/>
              <a:gd name="connsiteX687" fmla="*/ 122872 w 2239137"/>
              <a:gd name="connsiteY687" fmla="*/ 1032701 h 3387280"/>
              <a:gd name="connsiteX688" fmla="*/ 121729 w 2239137"/>
              <a:gd name="connsiteY688" fmla="*/ 1026986 h 3387280"/>
              <a:gd name="connsiteX689" fmla="*/ 121729 w 2239137"/>
              <a:gd name="connsiteY689" fmla="*/ 1022985 h 3387280"/>
              <a:gd name="connsiteX690" fmla="*/ 121158 w 2239137"/>
              <a:gd name="connsiteY690" fmla="*/ 1021271 h 3387280"/>
              <a:gd name="connsiteX691" fmla="*/ 120587 w 2239137"/>
              <a:gd name="connsiteY691" fmla="*/ 1015556 h 3387280"/>
              <a:gd name="connsiteX692" fmla="*/ 120015 w 2239137"/>
              <a:gd name="connsiteY692" fmla="*/ 1009840 h 3387280"/>
              <a:gd name="connsiteX693" fmla="*/ 119443 w 2239137"/>
              <a:gd name="connsiteY693" fmla="*/ 1004126 h 3387280"/>
              <a:gd name="connsiteX694" fmla="*/ 118300 w 2239137"/>
              <a:gd name="connsiteY694" fmla="*/ 997839 h 3387280"/>
              <a:gd name="connsiteX695" fmla="*/ 117729 w 2239137"/>
              <a:gd name="connsiteY695" fmla="*/ 992124 h 3387280"/>
              <a:gd name="connsiteX696" fmla="*/ 117158 w 2239137"/>
              <a:gd name="connsiteY696" fmla="*/ 986409 h 3387280"/>
              <a:gd name="connsiteX697" fmla="*/ 116586 w 2239137"/>
              <a:gd name="connsiteY697" fmla="*/ 980694 h 3387280"/>
              <a:gd name="connsiteX698" fmla="*/ 116014 w 2239137"/>
              <a:gd name="connsiteY698" fmla="*/ 974979 h 3387280"/>
              <a:gd name="connsiteX699" fmla="*/ 115443 w 2239137"/>
              <a:gd name="connsiteY699" fmla="*/ 969264 h 3387280"/>
              <a:gd name="connsiteX700" fmla="*/ 114300 w 2239137"/>
              <a:gd name="connsiteY700" fmla="*/ 963549 h 3387280"/>
              <a:gd name="connsiteX701" fmla="*/ 114300 w 2239137"/>
              <a:gd name="connsiteY701" fmla="*/ 957263 h 3387280"/>
              <a:gd name="connsiteX702" fmla="*/ 113157 w 2239137"/>
              <a:gd name="connsiteY702" fmla="*/ 951548 h 3387280"/>
              <a:gd name="connsiteX703" fmla="*/ 112585 w 2239137"/>
              <a:gd name="connsiteY703" fmla="*/ 945833 h 3387280"/>
              <a:gd name="connsiteX704" fmla="*/ 112014 w 2239137"/>
              <a:gd name="connsiteY704" fmla="*/ 940118 h 3387280"/>
              <a:gd name="connsiteX705" fmla="*/ 111442 w 2239137"/>
              <a:gd name="connsiteY705" fmla="*/ 934403 h 3387280"/>
              <a:gd name="connsiteX706" fmla="*/ 110871 w 2239137"/>
              <a:gd name="connsiteY706" fmla="*/ 928688 h 3387280"/>
              <a:gd name="connsiteX707" fmla="*/ 109728 w 2239137"/>
              <a:gd name="connsiteY707" fmla="*/ 922401 h 3387280"/>
              <a:gd name="connsiteX708" fmla="*/ 109157 w 2239137"/>
              <a:gd name="connsiteY708" fmla="*/ 916686 h 3387280"/>
              <a:gd name="connsiteX709" fmla="*/ 108585 w 2239137"/>
              <a:gd name="connsiteY709" fmla="*/ 910971 h 3387280"/>
              <a:gd name="connsiteX710" fmla="*/ 108013 w 2239137"/>
              <a:gd name="connsiteY710" fmla="*/ 905256 h 3387280"/>
              <a:gd name="connsiteX711" fmla="*/ 107442 w 2239137"/>
              <a:gd name="connsiteY711" fmla="*/ 899541 h 3387280"/>
              <a:gd name="connsiteX712" fmla="*/ 106871 w 2239137"/>
              <a:gd name="connsiteY712" fmla="*/ 893826 h 3387280"/>
              <a:gd name="connsiteX713" fmla="*/ 105728 w 2239137"/>
              <a:gd name="connsiteY713" fmla="*/ 887540 h 3387280"/>
              <a:gd name="connsiteX714" fmla="*/ 105156 w 2239137"/>
              <a:gd name="connsiteY714" fmla="*/ 881825 h 3387280"/>
              <a:gd name="connsiteX715" fmla="*/ 104584 w 2239137"/>
              <a:gd name="connsiteY715" fmla="*/ 876110 h 3387280"/>
              <a:gd name="connsiteX716" fmla="*/ 104013 w 2239137"/>
              <a:gd name="connsiteY716" fmla="*/ 870395 h 3387280"/>
              <a:gd name="connsiteX717" fmla="*/ 103442 w 2239137"/>
              <a:gd name="connsiteY717" fmla="*/ 864680 h 3387280"/>
              <a:gd name="connsiteX718" fmla="*/ 102299 w 2239137"/>
              <a:gd name="connsiteY718" fmla="*/ 858965 h 3387280"/>
              <a:gd name="connsiteX719" fmla="*/ 101727 w 2239137"/>
              <a:gd name="connsiteY719" fmla="*/ 852678 h 3387280"/>
              <a:gd name="connsiteX720" fmla="*/ 101155 w 2239137"/>
              <a:gd name="connsiteY720" fmla="*/ 846963 h 3387280"/>
              <a:gd name="connsiteX721" fmla="*/ 100584 w 2239137"/>
              <a:gd name="connsiteY721" fmla="*/ 841248 h 3387280"/>
              <a:gd name="connsiteX722" fmla="*/ 100013 w 2239137"/>
              <a:gd name="connsiteY722" fmla="*/ 835533 h 3387280"/>
              <a:gd name="connsiteX723" fmla="*/ 99441 w 2239137"/>
              <a:gd name="connsiteY723" fmla="*/ 829818 h 3387280"/>
              <a:gd name="connsiteX724" fmla="*/ 98298 w 2239137"/>
              <a:gd name="connsiteY724" fmla="*/ 824103 h 3387280"/>
              <a:gd name="connsiteX725" fmla="*/ 97726 w 2239137"/>
              <a:gd name="connsiteY725" fmla="*/ 818388 h 3387280"/>
              <a:gd name="connsiteX726" fmla="*/ 97155 w 2239137"/>
              <a:gd name="connsiteY726" fmla="*/ 812673 h 3387280"/>
              <a:gd name="connsiteX727" fmla="*/ 96583 w 2239137"/>
              <a:gd name="connsiteY727" fmla="*/ 806387 h 3387280"/>
              <a:gd name="connsiteX728" fmla="*/ 96012 w 2239137"/>
              <a:gd name="connsiteY728" fmla="*/ 800672 h 3387280"/>
              <a:gd name="connsiteX729" fmla="*/ 94869 w 2239137"/>
              <a:gd name="connsiteY729" fmla="*/ 794957 h 3387280"/>
              <a:gd name="connsiteX730" fmla="*/ 94297 w 2239137"/>
              <a:gd name="connsiteY730" fmla="*/ 789242 h 3387280"/>
              <a:gd name="connsiteX731" fmla="*/ 93726 w 2239137"/>
              <a:gd name="connsiteY731" fmla="*/ 783527 h 3387280"/>
              <a:gd name="connsiteX732" fmla="*/ 93154 w 2239137"/>
              <a:gd name="connsiteY732" fmla="*/ 777812 h 3387280"/>
              <a:gd name="connsiteX733" fmla="*/ 92583 w 2239137"/>
              <a:gd name="connsiteY733" fmla="*/ 772097 h 3387280"/>
              <a:gd name="connsiteX734" fmla="*/ 92012 w 2239137"/>
              <a:gd name="connsiteY734" fmla="*/ 765810 h 3387280"/>
              <a:gd name="connsiteX735" fmla="*/ 90868 w 2239137"/>
              <a:gd name="connsiteY735" fmla="*/ 760095 h 3387280"/>
              <a:gd name="connsiteX736" fmla="*/ 90297 w 2239137"/>
              <a:gd name="connsiteY736" fmla="*/ 754380 h 3387280"/>
              <a:gd name="connsiteX737" fmla="*/ 89725 w 2239137"/>
              <a:gd name="connsiteY737" fmla="*/ 748665 h 3387280"/>
              <a:gd name="connsiteX738" fmla="*/ 89154 w 2239137"/>
              <a:gd name="connsiteY738" fmla="*/ 742950 h 3387280"/>
              <a:gd name="connsiteX739" fmla="*/ 88583 w 2239137"/>
              <a:gd name="connsiteY739" fmla="*/ 737235 h 3387280"/>
              <a:gd name="connsiteX740" fmla="*/ 88011 w 2239137"/>
              <a:gd name="connsiteY740" fmla="*/ 731520 h 3387280"/>
              <a:gd name="connsiteX741" fmla="*/ 86868 w 2239137"/>
              <a:gd name="connsiteY741" fmla="*/ 725805 h 3387280"/>
              <a:gd name="connsiteX742" fmla="*/ 86296 w 2239137"/>
              <a:gd name="connsiteY742" fmla="*/ 719519 h 3387280"/>
              <a:gd name="connsiteX743" fmla="*/ 85725 w 2239137"/>
              <a:gd name="connsiteY743" fmla="*/ 713804 h 3387280"/>
              <a:gd name="connsiteX744" fmla="*/ 85154 w 2239137"/>
              <a:gd name="connsiteY744" fmla="*/ 708088 h 3387280"/>
              <a:gd name="connsiteX745" fmla="*/ 84582 w 2239137"/>
              <a:gd name="connsiteY745" fmla="*/ 702374 h 3387280"/>
              <a:gd name="connsiteX746" fmla="*/ 83439 w 2239137"/>
              <a:gd name="connsiteY746" fmla="*/ 696659 h 3387280"/>
              <a:gd name="connsiteX747" fmla="*/ 82867 w 2239137"/>
              <a:gd name="connsiteY747" fmla="*/ 690944 h 3387280"/>
              <a:gd name="connsiteX748" fmla="*/ 82296 w 2239137"/>
              <a:gd name="connsiteY748" fmla="*/ 685800 h 3387280"/>
              <a:gd name="connsiteX749" fmla="*/ 81725 w 2239137"/>
              <a:gd name="connsiteY749" fmla="*/ 681800 h 3387280"/>
              <a:gd name="connsiteX750" fmla="*/ 81725 w 2239137"/>
              <a:gd name="connsiteY750" fmla="*/ 680085 h 3387280"/>
              <a:gd name="connsiteX751" fmla="*/ 81153 w 2239137"/>
              <a:gd name="connsiteY751" fmla="*/ 674370 h 3387280"/>
              <a:gd name="connsiteX752" fmla="*/ 80010 w 2239137"/>
              <a:gd name="connsiteY752" fmla="*/ 668084 h 3387280"/>
              <a:gd name="connsiteX753" fmla="*/ 79438 w 2239137"/>
              <a:gd name="connsiteY753" fmla="*/ 662369 h 3387280"/>
              <a:gd name="connsiteX754" fmla="*/ 78867 w 2239137"/>
              <a:gd name="connsiteY754" fmla="*/ 656654 h 3387280"/>
              <a:gd name="connsiteX755" fmla="*/ 78296 w 2239137"/>
              <a:gd name="connsiteY755" fmla="*/ 650938 h 3387280"/>
              <a:gd name="connsiteX756" fmla="*/ 77153 w 2239137"/>
              <a:gd name="connsiteY756" fmla="*/ 645224 h 3387280"/>
              <a:gd name="connsiteX757" fmla="*/ 76581 w 2239137"/>
              <a:gd name="connsiteY757" fmla="*/ 639509 h 3387280"/>
              <a:gd name="connsiteX758" fmla="*/ 76009 w 2239137"/>
              <a:gd name="connsiteY758" fmla="*/ 633794 h 3387280"/>
              <a:gd name="connsiteX759" fmla="*/ 75438 w 2239137"/>
              <a:gd name="connsiteY759" fmla="*/ 632651 h 3387280"/>
              <a:gd name="connsiteX760" fmla="*/ 74867 w 2239137"/>
              <a:gd name="connsiteY760" fmla="*/ 624650 h 3387280"/>
              <a:gd name="connsiteX761" fmla="*/ 74295 w 2239137"/>
              <a:gd name="connsiteY761" fmla="*/ 618935 h 3387280"/>
              <a:gd name="connsiteX762" fmla="*/ 73724 w 2239137"/>
              <a:gd name="connsiteY762" fmla="*/ 613220 h 3387280"/>
              <a:gd name="connsiteX763" fmla="*/ 73152 w 2239137"/>
              <a:gd name="connsiteY763" fmla="*/ 606933 h 3387280"/>
              <a:gd name="connsiteX764" fmla="*/ 72009 w 2239137"/>
              <a:gd name="connsiteY764" fmla="*/ 601218 h 3387280"/>
              <a:gd name="connsiteX765" fmla="*/ 72009 w 2239137"/>
              <a:gd name="connsiteY765" fmla="*/ 597218 h 3387280"/>
              <a:gd name="connsiteX766" fmla="*/ 72009 w 2239137"/>
              <a:gd name="connsiteY766" fmla="*/ 595503 h 3387280"/>
              <a:gd name="connsiteX767" fmla="*/ 70866 w 2239137"/>
              <a:gd name="connsiteY767" fmla="*/ 589217 h 3387280"/>
              <a:gd name="connsiteX768" fmla="*/ 70295 w 2239137"/>
              <a:gd name="connsiteY768" fmla="*/ 583502 h 3387280"/>
              <a:gd name="connsiteX769" fmla="*/ 69723 w 2239137"/>
              <a:gd name="connsiteY769" fmla="*/ 577215 h 3387280"/>
              <a:gd name="connsiteX770" fmla="*/ 69151 w 2239137"/>
              <a:gd name="connsiteY770" fmla="*/ 571500 h 3387280"/>
              <a:gd name="connsiteX771" fmla="*/ 68008 w 2239137"/>
              <a:gd name="connsiteY771" fmla="*/ 565785 h 3387280"/>
              <a:gd name="connsiteX772" fmla="*/ 67437 w 2239137"/>
              <a:gd name="connsiteY772" fmla="*/ 559499 h 3387280"/>
              <a:gd name="connsiteX773" fmla="*/ 66866 w 2239137"/>
              <a:gd name="connsiteY773" fmla="*/ 553784 h 3387280"/>
              <a:gd name="connsiteX774" fmla="*/ 65722 w 2239137"/>
              <a:gd name="connsiteY774" fmla="*/ 547497 h 3387280"/>
              <a:gd name="connsiteX775" fmla="*/ 65151 w 2239137"/>
              <a:gd name="connsiteY775" fmla="*/ 541782 h 3387280"/>
              <a:gd name="connsiteX776" fmla="*/ 64579 w 2239137"/>
              <a:gd name="connsiteY776" fmla="*/ 536067 h 3387280"/>
              <a:gd name="connsiteX777" fmla="*/ 64008 w 2239137"/>
              <a:gd name="connsiteY777" fmla="*/ 529781 h 3387280"/>
              <a:gd name="connsiteX778" fmla="*/ 62865 w 2239137"/>
              <a:gd name="connsiteY778" fmla="*/ 524066 h 3387280"/>
              <a:gd name="connsiteX779" fmla="*/ 62293 w 2239137"/>
              <a:gd name="connsiteY779" fmla="*/ 517779 h 3387280"/>
              <a:gd name="connsiteX780" fmla="*/ 61722 w 2239137"/>
              <a:gd name="connsiteY780" fmla="*/ 512064 h 3387280"/>
              <a:gd name="connsiteX781" fmla="*/ 61150 w 2239137"/>
              <a:gd name="connsiteY781" fmla="*/ 506349 h 3387280"/>
              <a:gd name="connsiteX782" fmla="*/ 60579 w 2239137"/>
              <a:gd name="connsiteY782" fmla="*/ 500063 h 3387280"/>
              <a:gd name="connsiteX783" fmla="*/ 60008 w 2239137"/>
              <a:gd name="connsiteY783" fmla="*/ 494348 h 3387280"/>
              <a:gd name="connsiteX784" fmla="*/ 58864 w 2239137"/>
              <a:gd name="connsiteY784" fmla="*/ 488061 h 3387280"/>
              <a:gd name="connsiteX785" fmla="*/ 58293 w 2239137"/>
              <a:gd name="connsiteY785" fmla="*/ 482346 h 3387280"/>
              <a:gd name="connsiteX786" fmla="*/ 57721 w 2239137"/>
              <a:gd name="connsiteY786" fmla="*/ 476631 h 3387280"/>
              <a:gd name="connsiteX787" fmla="*/ 57150 w 2239137"/>
              <a:gd name="connsiteY787" fmla="*/ 470345 h 3387280"/>
              <a:gd name="connsiteX788" fmla="*/ 56007 w 2239137"/>
              <a:gd name="connsiteY788" fmla="*/ 464630 h 3387280"/>
              <a:gd name="connsiteX789" fmla="*/ 55435 w 2239137"/>
              <a:gd name="connsiteY789" fmla="*/ 458343 h 3387280"/>
              <a:gd name="connsiteX790" fmla="*/ 54864 w 2239137"/>
              <a:gd name="connsiteY790" fmla="*/ 452628 h 3387280"/>
              <a:gd name="connsiteX791" fmla="*/ 54292 w 2239137"/>
              <a:gd name="connsiteY791" fmla="*/ 446342 h 3387280"/>
              <a:gd name="connsiteX792" fmla="*/ 53150 w 2239137"/>
              <a:gd name="connsiteY792" fmla="*/ 440626 h 3387280"/>
              <a:gd name="connsiteX793" fmla="*/ 52578 w 2239137"/>
              <a:gd name="connsiteY793" fmla="*/ 434912 h 3387280"/>
              <a:gd name="connsiteX794" fmla="*/ 52007 w 2239137"/>
              <a:gd name="connsiteY794" fmla="*/ 428625 h 3387280"/>
              <a:gd name="connsiteX795" fmla="*/ 50863 w 2239137"/>
              <a:gd name="connsiteY795" fmla="*/ 422910 h 3387280"/>
              <a:gd name="connsiteX796" fmla="*/ 50292 w 2239137"/>
              <a:gd name="connsiteY796" fmla="*/ 416624 h 3387280"/>
              <a:gd name="connsiteX797" fmla="*/ 49721 w 2239137"/>
              <a:gd name="connsiteY797" fmla="*/ 410909 h 3387280"/>
              <a:gd name="connsiteX798" fmla="*/ 49149 w 2239137"/>
              <a:gd name="connsiteY798" fmla="*/ 405194 h 3387280"/>
              <a:gd name="connsiteX799" fmla="*/ 48006 w 2239137"/>
              <a:gd name="connsiteY799" fmla="*/ 398907 h 3387280"/>
              <a:gd name="connsiteX800" fmla="*/ 47434 w 2239137"/>
              <a:gd name="connsiteY800" fmla="*/ 393192 h 3387280"/>
              <a:gd name="connsiteX801" fmla="*/ 46863 w 2239137"/>
              <a:gd name="connsiteY801" fmla="*/ 386906 h 3387280"/>
              <a:gd name="connsiteX802" fmla="*/ 46292 w 2239137"/>
              <a:gd name="connsiteY802" fmla="*/ 382334 h 3387280"/>
              <a:gd name="connsiteX803" fmla="*/ 45149 w 2239137"/>
              <a:gd name="connsiteY803" fmla="*/ 374333 h 3387280"/>
              <a:gd name="connsiteX804" fmla="*/ 44577 w 2239137"/>
              <a:gd name="connsiteY804" fmla="*/ 369189 h 3387280"/>
              <a:gd name="connsiteX805" fmla="*/ 44005 w 2239137"/>
              <a:gd name="connsiteY805" fmla="*/ 363474 h 3387280"/>
              <a:gd name="connsiteX806" fmla="*/ 43434 w 2239137"/>
              <a:gd name="connsiteY806" fmla="*/ 357188 h 3387280"/>
              <a:gd name="connsiteX807" fmla="*/ 42291 w 2239137"/>
              <a:gd name="connsiteY807" fmla="*/ 351473 h 3387280"/>
              <a:gd name="connsiteX808" fmla="*/ 41720 w 2239137"/>
              <a:gd name="connsiteY808" fmla="*/ 345186 h 3387280"/>
              <a:gd name="connsiteX809" fmla="*/ 41148 w 2239137"/>
              <a:gd name="connsiteY809" fmla="*/ 341186 h 3387280"/>
              <a:gd name="connsiteX810" fmla="*/ 41148 w 2239137"/>
              <a:gd name="connsiteY810" fmla="*/ 339471 h 3387280"/>
              <a:gd name="connsiteX811" fmla="*/ 40576 w 2239137"/>
              <a:gd name="connsiteY811" fmla="*/ 333756 h 3387280"/>
              <a:gd name="connsiteX812" fmla="*/ 39433 w 2239137"/>
              <a:gd name="connsiteY812" fmla="*/ 327470 h 3387280"/>
              <a:gd name="connsiteX813" fmla="*/ 38862 w 2239137"/>
              <a:gd name="connsiteY813" fmla="*/ 321755 h 3387280"/>
              <a:gd name="connsiteX814" fmla="*/ 38291 w 2239137"/>
              <a:gd name="connsiteY814" fmla="*/ 316040 h 3387280"/>
              <a:gd name="connsiteX815" fmla="*/ 37719 w 2239137"/>
              <a:gd name="connsiteY815" fmla="*/ 309753 h 3387280"/>
              <a:gd name="connsiteX816" fmla="*/ 36576 w 2239137"/>
              <a:gd name="connsiteY816" fmla="*/ 304038 h 3387280"/>
              <a:gd name="connsiteX817" fmla="*/ 36576 w 2239137"/>
              <a:gd name="connsiteY817" fmla="*/ 297752 h 3387280"/>
              <a:gd name="connsiteX818" fmla="*/ 35433 w 2239137"/>
              <a:gd name="connsiteY818" fmla="*/ 292037 h 3387280"/>
              <a:gd name="connsiteX819" fmla="*/ 34862 w 2239137"/>
              <a:gd name="connsiteY819" fmla="*/ 286322 h 3387280"/>
              <a:gd name="connsiteX820" fmla="*/ 33718 w 2239137"/>
              <a:gd name="connsiteY820" fmla="*/ 280035 h 3387280"/>
              <a:gd name="connsiteX821" fmla="*/ 33147 w 2239137"/>
              <a:gd name="connsiteY821" fmla="*/ 274320 h 3387280"/>
              <a:gd name="connsiteX822" fmla="*/ 32575 w 2239137"/>
              <a:gd name="connsiteY822" fmla="*/ 268034 h 3387280"/>
              <a:gd name="connsiteX823" fmla="*/ 31433 w 2239137"/>
              <a:gd name="connsiteY823" fmla="*/ 262319 h 3387280"/>
              <a:gd name="connsiteX824" fmla="*/ 30861 w 2239137"/>
              <a:gd name="connsiteY824" fmla="*/ 256604 h 3387280"/>
              <a:gd name="connsiteX825" fmla="*/ 30289 w 2239137"/>
              <a:gd name="connsiteY825" fmla="*/ 250317 h 3387280"/>
              <a:gd name="connsiteX826" fmla="*/ 29718 w 2239137"/>
              <a:gd name="connsiteY826" fmla="*/ 246317 h 3387280"/>
              <a:gd name="connsiteX827" fmla="*/ 29718 w 2239137"/>
              <a:gd name="connsiteY827" fmla="*/ 244602 h 3387280"/>
              <a:gd name="connsiteX828" fmla="*/ 28575 w 2239137"/>
              <a:gd name="connsiteY828" fmla="*/ 238316 h 3387280"/>
              <a:gd name="connsiteX829" fmla="*/ 28004 w 2239137"/>
              <a:gd name="connsiteY829" fmla="*/ 232601 h 3387280"/>
              <a:gd name="connsiteX830" fmla="*/ 27432 w 2239137"/>
              <a:gd name="connsiteY830" fmla="*/ 226886 h 3387280"/>
              <a:gd name="connsiteX831" fmla="*/ 26860 w 2239137"/>
              <a:gd name="connsiteY831" fmla="*/ 220599 h 3387280"/>
              <a:gd name="connsiteX832" fmla="*/ 26289 w 2239137"/>
              <a:gd name="connsiteY832" fmla="*/ 217742 h 3387280"/>
              <a:gd name="connsiteX833" fmla="*/ 26289 w 2239137"/>
              <a:gd name="connsiteY833" fmla="*/ 214884 h 3387280"/>
              <a:gd name="connsiteX834" fmla="*/ 25146 w 2239137"/>
              <a:gd name="connsiteY834" fmla="*/ 208598 h 3387280"/>
              <a:gd name="connsiteX835" fmla="*/ 24575 w 2239137"/>
              <a:gd name="connsiteY835" fmla="*/ 202883 h 3387280"/>
              <a:gd name="connsiteX836" fmla="*/ 24003 w 2239137"/>
              <a:gd name="connsiteY836" fmla="*/ 196596 h 3387280"/>
              <a:gd name="connsiteX837" fmla="*/ 22860 w 2239137"/>
              <a:gd name="connsiteY837" fmla="*/ 190881 h 3387280"/>
              <a:gd name="connsiteX838" fmla="*/ 22860 w 2239137"/>
              <a:gd name="connsiteY838" fmla="*/ 185166 h 3387280"/>
              <a:gd name="connsiteX839" fmla="*/ 21717 w 2239137"/>
              <a:gd name="connsiteY839" fmla="*/ 180594 h 3387280"/>
              <a:gd name="connsiteX840" fmla="*/ 21717 w 2239137"/>
              <a:gd name="connsiteY840" fmla="*/ 178880 h 3387280"/>
              <a:gd name="connsiteX841" fmla="*/ 21146 w 2239137"/>
              <a:gd name="connsiteY841" fmla="*/ 173165 h 3387280"/>
              <a:gd name="connsiteX842" fmla="*/ 20574 w 2239137"/>
              <a:gd name="connsiteY842" fmla="*/ 170879 h 3387280"/>
              <a:gd name="connsiteX843" fmla="*/ 20003 w 2239137"/>
              <a:gd name="connsiteY843" fmla="*/ 166878 h 3387280"/>
              <a:gd name="connsiteX844" fmla="*/ 19431 w 2239137"/>
              <a:gd name="connsiteY844" fmla="*/ 161163 h 3387280"/>
              <a:gd name="connsiteX845" fmla="*/ 18859 w 2239137"/>
              <a:gd name="connsiteY845" fmla="*/ 155448 h 3387280"/>
              <a:gd name="connsiteX846" fmla="*/ 18288 w 2239137"/>
              <a:gd name="connsiteY846" fmla="*/ 149162 h 3387280"/>
              <a:gd name="connsiteX847" fmla="*/ 17717 w 2239137"/>
              <a:gd name="connsiteY847" fmla="*/ 143447 h 3387280"/>
              <a:gd name="connsiteX848" fmla="*/ 16574 w 2239137"/>
              <a:gd name="connsiteY848" fmla="*/ 137160 h 3387280"/>
              <a:gd name="connsiteX849" fmla="*/ 16002 w 2239137"/>
              <a:gd name="connsiteY849" fmla="*/ 131445 h 3387280"/>
              <a:gd name="connsiteX850" fmla="*/ 14859 w 2239137"/>
              <a:gd name="connsiteY850" fmla="*/ 125730 h 3387280"/>
              <a:gd name="connsiteX851" fmla="*/ 14288 w 2239137"/>
              <a:gd name="connsiteY851" fmla="*/ 119444 h 3387280"/>
              <a:gd name="connsiteX852" fmla="*/ 13716 w 2239137"/>
              <a:gd name="connsiteY852" fmla="*/ 113728 h 3387280"/>
              <a:gd name="connsiteX853" fmla="*/ 13145 w 2239137"/>
              <a:gd name="connsiteY853" fmla="*/ 107442 h 3387280"/>
              <a:gd name="connsiteX854" fmla="*/ 12001 w 2239137"/>
              <a:gd name="connsiteY854" fmla="*/ 101727 h 3387280"/>
              <a:gd name="connsiteX855" fmla="*/ 11430 w 2239137"/>
              <a:gd name="connsiteY855" fmla="*/ 96012 h 3387280"/>
              <a:gd name="connsiteX856" fmla="*/ 10858 w 2239137"/>
              <a:gd name="connsiteY856" fmla="*/ 89726 h 3387280"/>
              <a:gd name="connsiteX857" fmla="*/ 10287 w 2239137"/>
              <a:gd name="connsiteY857" fmla="*/ 84011 h 3387280"/>
              <a:gd name="connsiteX858" fmla="*/ 9144 w 2239137"/>
              <a:gd name="connsiteY858" fmla="*/ 77724 h 3387280"/>
              <a:gd name="connsiteX859" fmla="*/ 8572 w 2239137"/>
              <a:gd name="connsiteY859" fmla="*/ 72009 h 3387280"/>
              <a:gd name="connsiteX860" fmla="*/ 8001 w 2239137"/>
              <a:gd name="connsiteY860" fmla="*/ 65723 h 3387280"/>
              <a:gd name="connsiteX861" fmla="*/ 7429 w 2239137"/>
              <a:gd name="connsiteY861" fmla="*/ 60008 h 3387280"/>
              <a:gd name="connsiteX862" fmla="*/ 6287 w 2239137"/>
              <a:gd name="connsiteY862" fmla="*/ 54293 h 3387280"/>
              <a:gd name="connsiteX863" fmla="*/ 5715 w 2239137"/>
              <a:gd name="connsiteY863" fmla="*/ 48006 h 3387280"/>
              <a:gd name="connsiteX864" fmla="*/ 5143 w 2239137"/>
              <a:gd name="connsiteY864" fmla="*/ 42291 h 3387280"/>
              <a:gd name="connsiteX865" fmla="*/ 4572 w 2239137"/>
              <a:gd name="connsiteY865" fmla="*/ 36005 h 3387280"/>
              <a:gd name="connsiteX866" fmla="*/ 3429 w 2239137"/>
              <a:gd name="connsiteY866" fmla="*/ 30290 h 3387280"/>
              <a:gd name="connsiteX867" fmla="*/ 2858 w 2239137"/>
              <a:gd name="connsiteY867" fmla="*/ 24575 h 3387280"/>
              <a:gd name="connsiteX868" fmla="*/ 2286 w 2239137"/>
              <a:gd name="connsiteY868" fmla="*/ 18288 h 3387280"/>
              <a:gd name="connsiteX869" fmla="*/ 1714 w 2239137"/>
              <a:gd name="connsiteY869" fmla="*/ 12573 h 3387280"/>
              <a:gd name="connsiteX870" fmla="*/ 571 w 2239137"/>
              <a:gd name="connsiteY870" fmla="*/ 6286 h 3387280"/>
              <a:gd name="connsiteX871" fmla="*/ 0 w 2239137"/>
              <a:gd name="connsiteY871" fmla="*/ 572 h 3387280"/>
              <a:gd name="connsiteX872" fmla="*/ 3429 w 2239137"/>
              <a:gd name="connsiteY872" fmla="*/ 572 h 3387280"/>
              <a:gd name="connsiteX873" fmla="*/ 14859 w 2239137"/>
              <a:gd name="connsiteY873" fmla="*/ 0 h 3387280"/>
              <a:gd name="connsiteX874" fmla="*/ 26289 w 2239137"/>
              <a:gd name="connsiteY874" fmla="*/ 0 h 3387280"/>
              <a:gd name="connsiteX875" fmla="*/ 37719 w 2239137"/>
              <a:gd name="connsiteY875" fmla="*/ 572 h 3387280"/>
              <a:gd name="connsiteX876" fmla="*/ 49149 w 2239137"/>
              <a:gd name="connsiteY876" fmla="*/ 0 h 3387280"/>
              <a:gd name="connsiteX877" fmla="*/ 60579 w 2239137"/>
              <a:gd name="connsiteY877" fmla="*/ 0 h 3387280"/>
              <a:gd name="connsiteX878" fmla="*/ 72009 w 2239137"/>
              <a:gd name="connsiteY878" fmla="*/ 0 h 3387280"/>
              <a:gd name="connsiteX879" fmla="*/ 83439 w 2239137"/>
              <a:gd name="connsiteY879" fmla="*/ 0 h 3387280"/>
              <a:gd name="connsiteX880" fmla="*/ 94869 w 2239137"/>
              <a:gd name="connsiteY880" fmla="*/ 572 h 3387280"/>
              <a:gd name="connsiteX881" fmla="*/ 105728 w 2239137"/>
              <a:gd name="connsiteY881" fmla="*/ 0 h 3387280"/>
              <a:gd name="connsiteX882" fmla="*/ 117158 w 2239137"/>
              <a:gd name="connsiteY882" fmla="*/ 0 h 3387280"/>
              <a:gd name="connsiteX883" fmla="*/ 128588 w 2239137"/>
              <a:gd name="connsiteY883" fmla="*/ 0 h 3387280"/>
              <a:gd name="connsiteX884" fmla="*/ 140017 w 2239137"/>
              <a:gd name="connsiteY884" fmla="*/ 0 h 3387280"/>
              <a:gd name="connsiteX885" fmla="*/ 151447 w 2239137"/>
              <a:gd name="connsiteY885" fmla="*/ 0 h 3387280"/>
              <a:gd name="connsiteX886" fmla="*/ 166307 w 2239137"/>
              <a:gd name="connsiteY886" fmla="*/ 0 h 3387280"/>
              <a:gd name="connsiteX887" fmla="*/ 167450 w 2239137"/>
              <a:gd name="connsiteY887" fmla="*/ 0 h 3387280"/>
              <a:gd name="connsiteX888" fmla="*/ 175450 w 2239137"/>
              <a:gd name="connsiteY888" fmla="*/ 0 h 3387280"/>
              <a:gd name="connsiteX889" fmla="*/ 177165 w 2239137"/>
              <a:gd name="connsiteY889" fmla="*/ 0 h 3387280"/>
              <a:gd name="connsiteX890" fmla="*/ 185738 w 2239137"/>
              <a:gd name="connsiteY890" fmla="*/ 0 h 3387280"/>
              <a:gd name="connsiteX891" fmla="*/ 189738 w 2239137"/>
              <a:gd name="connsiteY891" fmla="*/ 0 h 3387280"/>
              <a:gd name="connsiteX892" fmla="*/ 197167 w 2239137"/>
              <a:gd name="connsiteY892" fmla="*/ 0 h 3387280"/>
              <a:gd name="connsiteX893" fmla="*/ 208026 w 2239137"/>
              <a:gd name="connsiteY893" fmla="*/ 0 h 3387280"/>
              <a:gd name="connsiteX894" fmla="*/ 218884 w 2239137"/>
              <a:gd name="connsiteY894" fmla="*/ 0 h 3387280"/>
              <a:gd name="connsiteX895" fmla="*/ 226314 w 2239137"/>
              <a:gd name="connsiteY895" fmla="*/ 0 h 3387280"/>
              <a:gd name="connsiteX896" fmla="*/ 230886 w 2239137"/>
              <a:gd name="connsiteY896" fmla="*/ 0 h 3387280"/>
              <a:gd name="connsiteX897" fmla="*/ 234887 w 2239137"/>
              <a:gd name="connsiteY897" fmla="*/ 0 h 3387280"/>
              <a:gd name="connsiteX898" fmla="*/ 241745 w 2239137"/>
              <a:gd name="connsiteY898" fmla="*/ 0 h 3387280"/>
              <a:gd name="connsiteX899" fmla="*/ 253746 w 2239137"/>
              <a:gd name="connsiteY899" fmla="*/ 0 h 3387280"/>
              <a:gd name="connsiteX900" fmla="*/ 265176 w 2239137"/>
              <a:gd name="connsiteY900" fmla="*/ 0 h 3387280"/>
              <a:gd name="connsiteX901" fmla="*/ 276034 w 2239137"/>
              <a:gd name="connsiteY901" fmla="*/ 0 h 3387280"/>
              <a:gd name="connsiteX902" fmla="*/ 287464 w 2239137"/>
              <a:gd name="connsiteY902" fmla="*/ 0 h 3387280"/>
              <a:gd name="connsiteX903" fmla="*/ 298895 w 2239137"/>
              <a:gd name="connsiteY903" fmla="*/ 0 h 3387280"/>
              <a:gd name="connsiteX904" fmla="*/ 310896 w 2239137"/>
              <a:gd name="connsiteY904" fmla="*/ 0 h 3387280"/>
              <a:gd name="connsiteX905" fmla="*/ 321755 w 2239137"/>
              <a:gd name="connsiteY905" fmla="*/ 0 h 3387280"/>
              <a:gd name="connsiteX906" fmla="*/ 337185 w 2239137"/>
              <a:gd name="connsiteY906" fmla="*/ 0 h 3387280"/>
              <a:gd name="connsiteX907" fmla="*/ 354330 w 2239137"/>
              <a:gd name="connsiteY907" fmla="*/ 0 h 3387280"/>
              <a:gd name="connsiteX908" fmla="*/ 363474 w 2239137"/>
              <a:gd name="connsiteY908" fmla="*/ 0 h 3387280"/>
              <a:gd name="connsiteX909" fmla="*/ 365188 w 2239137"/>
              <a:gd name="connsiteY909" fmla="*/ 0 h 3387280"/>
              <a:gd name="connsiteX910" fmla="*/ 366903 w 2239137"/>
              <a:gd name="connsiteY910" fmla="*/ 0 h 3387280"/>
              <a:gd name="connsiteX911" fmla="*/ 368046 w 2239137"/>
              <a:gd name="connsiteY911" fmla="*/ 0 h 3387280"/>
              <a:gd name="connsiteX912" fmla="*/ 381762 w 2239137"/>
              <a:gd name="connsiteY912" fmla="*/ 0 h 3387280"/>
              <a:gd name="connsiteX913" fmla="*/ 384048 w 2239137"/>
              <a:gd name="connsiteY913" fmla="*/ 0 h 3387280"/>
              <a:gd name="connsiteX914" fmla="*/ 390334 w 2239137"/>
              <a:gd name="connsiteY914" fmla="*/ 0 h 3387280"/>
              <a:gd name="connsiteX915" fmla="*/ 398335 w 2239137"/>
              <a:gd name="connsiteY915" fmla="*/ 0 h 3387280"/>
              <a:gd name="connsiteX916" fmla="*/ 401193 w 2239137"/>
              <a:gd name="connsiteY916" fmla="*/ 0 h 3387280"/>
              <a:gd name="connsiteX917" fmla="*/ 408051 w 2239137"/>
              <a:gd name="connsiteY917" fmla="*/ 0 h 3387280"/>
              <a:gd name="connsiteX918" fmla="*/ 412623 w 2239137"/>
              <a:gd name="connsiteY918" fmla="*/ 0 h 3387280"/>
              <a:gd name="connsiteX919" fmla="*/ 424053 w 2239137"/>
              <a:gd name="connsiteY919" fmla="*/ 0 h 3387280"/>
              <a:gd name="connsiteX920" fmla="*/ 432625 w 2239137"/>
              <a:gd name="connsiteY920" fmla="*/ 0 h 3387280"/>
              <a:gd name="connsiteX921" fmla="*/ 436055 w 2239137"/>
              <a:gd name="connsiteY921" fmla="*/ 0 h 3387280"/>
              <a:gd name="connsiteX922" fmla="*/ 437769 w 2239137"/>
              <a:gd name="connsiteY922" fmla="*/ 0 h 3387280"/>
              <a:gd name="connsiteX923" fmla="*/ 450342 w 2239137"/>
              <a:gd name="connsiteY923" fmla="*/ 0 h 3387280"/>
              <a:gd name="connsiteX924" fmla="*/ 458343 w 2239137"/>
              <a:gd name="connsiteY924" fmla="*/ 0 h 3387280"/>
              <a:gd name="connsiteX925" fmla="*/ 469201 w 2239137"/>
              <a:gd name="connsiteY925" fmla="*/ 0 h 3387280"/>
              <a:gd name="connsiteX926" fmla="*/ 480060 w 2239137"/>
              <a:gd name="connsiteY926" fmla="*/ 0 h 3387280"/>
              <a:gd name="connsiteX927" fmla="*/ 492062 w 2239137"/>
              <a:gd name="connsiteY927" fmla="*/ 0 h 3387280"/>
              <a:gd name="connsiteX928" fmla="*/ 501777 w 2239137"/>
              <a:gd name="connsiteY928" fmla="*/ 0 h 3387280"/>
              <a:gd name="connsiteX929" fmla="*/ 503492 w 2239137"/>
              <a:gd name="connsiteY929" fmla="*/ 0 h 3387280"/>
              <a:gd name="connsiteX930" fmla="*/ 514350 w 2239137"/>
              <a:gd name="connsiteY930" fmla="*/ 0 h 3387280"/>
              <a:gd name="connsiteX931" fmla="*/ 514922 w 2239137"/>
              <a:gd name="connsiteY931" fmla="*/ 0 h 3387280"/>
              <a:gd name="connsiteX932" fmla="*/ 521208 w 2239137"/>
              <a:gd name="connsiteY932" fmla="*/ 0 h 3387280"/>
              <a:gd name="connsiteX933" fmla="*/ 526923 w 2239137"/>
              <a:gd name="connsiteY933" fmla="*/ 0 h 3387280"/>
              <a:gd name="connsiteX934" fmla="*/ 537782 w 2239137"/>
              <a:gd name="connsiteY934" fmla="*/ 0 h 3387280"/>
              <a:gd name="connsiteX935" fmla="*/ 549211 w 2239137"/>
              <a:gd name="connsiteY935" fmla="*/ 0 h 3387280"/>
              <a:gd name="connsiteX936" fmla="*/ 560642 w 2239137"/>
              <a:gd name="connsiteY936" fmla="*/ 0 h 3387280"/>
              <a:gd name="connsiteX937" fmla="*/ 572072 w 2239137"/>
              <a:gd name="connsiteY937" fmla="*/ 0 h 3387280"/>
              <a:gd name="connsiteX938" fmla="*/ 583501 w 2239137"/>
              <a:gd name="connsiteY938" fmla="*/ 0 h 3387280"/>
              <a:gd name="connsiteX939" fmla="*/ 594932 w 2239137"/>
              <a:gd name="connsiteY939" fmla="*/ 0 h 3387280"/>
              <a:gd name="connsiteX940" fmla="*/ 594932 w 2239137"/>
              <a:gd name="connsiteY940" fmla="*/ 0 h 33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Lst>
            <a:rect l="l" t="t" r="r" b="b"/>
            <a:pathLst>
              <a:path w="2239137" h="3387280">
                <a:moveTo>
                  <a:pt x="594932" y="0"/>
                </a:moveTo>
                <a:lnTo>
                  <a:pt x="609791" y="9716"/>
                </a:lnTo>
                <a:lnTo>
                  <a:pt x="625221" y="20003"/>
                </a:lnTo>
                <a:lnTo>
                  <a:pt x="644081" y="32004"/>
                </a:lnTo>
                <a:lnTo>
                  <a:pt x="661226" y="43434"/>
                </a:lnTo>
                <a:lnTo>
                  <a:pt x="679514" y="54864"/>
                </a:lnTo>
                <a:lnTo>
                  <a:pt x="696659" y="66294"/>
                </a:lnTo>
                <a:lnTo>
                  <a:pt x="714947" y="78296"/>
                </a:lnTo>
                <a:lnTo>
                  <a:pt x="731520" y="88583"/>
                </a:lnTo>
                <a:lnTo>
                  <a:pt x="747522" y="99441"/>
                </a:lnTo>
                <a:lnTo>
                  <a:pt x="762381" y="108585"/>
                </a:lnTo>
                <a:lnTo>
                  <a:pt x="778383" y="119444"/>
                </a:lnTo>
                <a:lnTo>
                  <a:pt x="795528" y="130302"/>
                </a:lnTo>
                <a:lnTo>
                  <a:pt x="812673" y="141161"/>
                </a:lnTo>
                <a:lnTo>
                  <a:pt x="829818" y="152591"/>
                </a:lnTo>
                <a:lnTo>
                  <a:pt x="846963" y="163449"/>
                </a:lnTo>
                <a:lnTo>
                  <a:pt x="866394" y="176022"/>
                </a:lnTo>
                <a:lnTo>
                  <a:pt x="881253" y="185738"/>
                </a:lnTo>
                <a:lnTo>
                  <a:pt x="896684" y="195453"/>
                </a:lnTo>
                <a:lnTo>
                  <a:pt x="910971" y="205169"/>
                </a:lnTo>
                <a:lnTo>
                  <a:pt x="926973" y="215456"/>
                </a:lnTo>
                <a:lnTo>
                  <a:pt x="941832" y="225171"/>
                </a:lnTo>
                <a:lnTo>
                  <a:pt x="958977" y="236030"/>
                </a:lnTo>
                <a:lnTo>
                  <a:pt x="977836" y="248031"/>
                </a:lnTo>
                <a:lnTo>
                  <a:pt x="996125" y="260033"/>
                </a:lnTo>
                <a:lnTo>
                  <a:pt x="1014412" y="272034"/>
                </a:lnTo>
                <a:lnTo>
                  <a:pt x="1034986" y="285179"/>
                </a:lnTo>
                <a:lnTo>
                  <a:pt x="1053846" y="297180"/>
                </a:lnTo>
                <a:lnTo>
                  <a:pt x="1069277" y="307467"/>
                </a:lnTo>
                <a:lnTo>
                  <a:pt x="1085278" y="317754"/>
                </a:lnTo>
                <a:lnTo>
                  <a:pt x="1100709" y="328041"/>
                </a:lnTo>
                <a:lnTo>
                  <a:pt x="1114997" y="337185"/>
                </a:lnTo>
                <a:lnTo>
                  <a:pt x="1129284" y="346329"/>
                </a:lnTo>
                <a:lnTo>
                  <a:pt x="1145286" y="356616"/>
                </a:lnTo>
                <a:lnTo>
                  <a:pt x="1161288" y="366903"/>
                </a:lnTo>
                <a:lnTo>
                  <a:pt x="1176147" y="376619"/>
                </a:lnTo>
                <a:lnTo>
                  <a:pt x="1192149" y="386906"/>
                </a:lnTo>
                <a:lnTo>
                  <a:pt x="1209294" y="397764"/>
                </a:lnTo>
                <a:lnTo>
                  <a:pt x="1224153" y="407480"/>
                </a:lnTo>
                <a:lnTo>
                  <a:pt x="1240155" y="417767"/>
                </a:lnTo>
                <a:lnTo>
                  <a:pt x="1256157" y="428625"/>
                </a:lnTo>
                <a:lnTo>
                  <a:pt x="1271587" y="438341"/>
                </a:lnTo>
                <a:lnTo>
                  <a:pt x="1287590" y="448628"/>
                </a:lnTo>
                <a:lnTo>
                  <a:pt x="1303592" y="459486"/>
                </a:lnTo>
                <a:lnTo>
                  <a:pt x="1321308" y="470345"/>
                </a:lnTo>
                <a:lnTo>
                  <a:pt x="1341310" y="483489"/>
                </a:lnTo>
                <a:lnTo>
                  <a:pt x="1357884" y="494348"/>
                </a:lnTo>
                <a:lnTo>
                  <a:pt x="1374458" y="504635"/>
                </a:lnTo>
                <a:lnTo>
                  <a:pt x="1390460" y="514922"/>
                </a:lnTo>
                <a:lnTo>
                  <a:pt x="1406461" y="525780"/>
                </a:lnTo>
                <a:lnTo>
                  <a:pt x="1422464" y="536067"/>
                </a:lnTo>
                <a:lnTo>
                  <a:pt x="1439609" y="546926"/>
                </a:lnTo>
                <a:lnTo>
                  <a:pt x="1456753" y="558356"/>
                </a:lnTo>
                <a:lnTo>
                  <a:pt x="1474470" y="569786"/>
                </a:lnTo>
                <a:lnTo>
                  <a:pt x="1492186" y="580644"/>
                </a:lnTo>
                <a:lnTo>
                  <a:pt x="1509332" y="592074"/>
                </a:lnTo>
                <a:lnTo>
                  <a:pt x="1524191" y="601790"/>
                </a:lnTo>
                <a:lnTo>
                  <a:pt x="1542478" y="613791"/>
                </a:lnTo>
                <a:lnTo>
                  <a:pt x="1557337" y="623507"/>
                </a:lnTo>
                <a:lnTo>
                  <a:pt x="1573340" y="633794"/>
                </a:lnTo>
                <a:lnTo>
                  <a:pt x="1587627" y="642938"/>
                </a:lnTo>
                <a:lnTo>
                  <a:pt x="1605915" y="654939"/>
                </a:lnTo>
                <a:lnTo>
                  <a:pt x="1626489" y="668084"/>
                </a:lnTo>
                <a:lnTo>
                  <a:pt x="1643634" y="678942"/>
                </a:lnTo>
                <a:lnTo>
                  <a:pt x="1659636" y="689229"/>
                </a:lnTo>
                <a:lnTo>
                  <a:pt x="1673924" y="698945"/>
                </a:lnTo>
                <a:lnTo>
                  <a:pt x="1689354" y="708660"/>
                </a:lnTo>
                <a:lnTo>
                  <a:pt x="1704785" y="718376"/>
                </a:lnTo>
                <a:lnTo>
                  <a:pt x="1719072" y="728091"/>
                </a:lnTo>
                <a:lnTo>
                  <a:pt x="1734502" y="737807"/>
                </a:lnTo>
                <a:lnTo>
                  <a:pt x="1748790" y="746951"/>
                </a:lnTo>
                <a:lnTo>
                  <a:pt x="1765364" y="758381"/>
                </a:lnTo>
                <a:lnTo>
                  <a:pt x="1782509" y="769239"/>
                </a:lnTo>
                <a:lnTo>
                  <a:pt x="1797939" y="778955"/>
                </a:lnTo>
                <a:lnTo>
                  <a:pt x="1813369" y="788670"/>
                </a:lnTo>
                <a:lnTo>
                  <a:pt x="1829943" y="799529"/>
                </a:lnTo>
                <a:lnTo>
                  <a:pt x="1844802" y="809244"/>
                </a:lnTo>
                <a:lnTo>
                  <a:pt x="1860233" y="819531"/>
                </a:lnTo>
                <a:lnTo>
                  <a:pt x="1876235" y="829818"/>
                </a:lnTo>
                <a:lnTo>
                  <a:pt x="1893380" y="840677"/>
                </a:lnTo>
                <a:lnTo>
                  <a:pt x="1910525" y="851535"/>
                </a:lnTo>
                <a:lnTo>
                  <a:pt x="1927669" y="862965"/>
                </a:lnTo>
                <a:lnTo>
                  <a:pt x="1945958" y="874395"/>
                </a:lnTo>
                <a:lnTo>
                  <a:pt x="1961960" y="885254"/>
                </a:lnTo>
                <a:lnTo>
                  <a:pt x="1978533" y="895540"/>
                </a:lnTo>
                <a:lnTo>
                  <a:pt x="1994535" y="906399"/>
                </a:lnTo>
                <a:lnTo>
                  <a:pt x="2013394" y="918401"/>
                </a:lnTo>
                <a:lnTo>
                  <a:pt x="2031111" y="929831"/>
                </a:lnTo>
                <a:lnTo>
                  <a:pt x="2048827" y="941261"/>
                </a:lnTo>
                <a:lnTo>
                  <a:pt x="2065401" y="952119"/>
                </a:lnTo>
                <a:lnTo>
                  <a:pt x="2083689" y="964121"/>
                </a:lnTo>
                <a:lnTo>
                  <a:pt x="2103120" y="976694"/>
                </a:lnTo>
                <a:lnTo>
                  <a:pt x="2122551" y="989267"/>
                </a:lnTo>
                <a:lnTo>
                  <a:pt x="2139125" y="1000125"/>
                </a:lnTo>
                <a:lnTo>
                  <a:pt x="2154555" y="1009840"/>
                </a:lnTo>
                <a:lnTo>
                  <a:pt x="2171129" y="1020699"/>
                </a:lnTo>
                <a:lnTo>
                  <a:pt x="2187131" y="1030986"/>
                </a:lnTo>
                <a:lnTo>
                  <a:pt x="2204276" y="1041845"/>
                </a:lnTo>
                <a:lnTo>
                  <a:pt x="2221992" y="1053275"/>
                </a:lnTo>
                <a:lnTo>
                  <a:pt x="2239137" y="1064705"/>
                </a:lnTo>
                <a:lnTo>
                  <a:pt x="2161985" y="1284732"/>
                </a:lnTo>
                <a:lnTo>
                  <a:pt x="1939100" y="1463040"/>
                </a:lnTo>
                <a:lnTo>
                  <a:pt x="1801940" y="1572197"/>
                </a:lnTo>
                <a:lnTo>
                  <a:pt x="1541907" y="1704785"/>
                </a:lnTo>
                <a:lnTo>
                  <a:pt x="1911096" y="1992821"/>
                </a:lnTo>
                <a:lnTo>
                  <a:pt x="1939671" y="2032826"/>
                </a:lnTo>
                <a:lnTo>
                  <a:pt x="1920811" y="2386013"/>
                </a:lnTo>
                <a:lnTo>
                  <a:pt x="1859661" y="2423732"/>
                </a:lnTo>
                <a:lnTo>
                  <a:pt x="1686497" y="2535746"/>
                </a:lnTo>
                <a:lnTo>
                  <a:pt x="1660779" y="2552319"/>
                </a:lnTo>
                <a:lnTo>
                  <a:pt x="1681925" y="2639187"/>
                </a:lnTo>
                <a:lnTo>
                  <a:pt x="1693926" y="2685479"/>
                </a:lnTo>
                <a:lnTo>
                  <a:pt x="1703070" y="2711768"/>
                </a:lnTo>
                <a:lnTo>
                  <a:pt x="1704213" y="2716340"/>
                </a:lnTo>
                <a:lnTo>
                  <a:pt x="1710500" y="2737485"/>
                </a:lnTo>
                <a:lnTo>
                  <a:pt x="1711071" y="2739199"/>
                </a:lnTo>
                <a:lnTo>
                  <a:pt x="1860233" y="2750630"/>
                </a:lnTo>
                <a:lnTo>
                  <a:pt x="1970532" y="2759774"/>
                </a:lnTo>
                <a:lnTo>
                  <a:pt x="2009394" y="2762631"/>
                </a:lnTo>
                <a:lnTo>
                  <a:pt x="2009394" y="2782634"/>
                </a:lnTo>
                <a:lnTo>
                  <a:pt x="2008823" y="2788920"/>
                </a:lnTo>
                <a:lnTo>
                  <a:pt x="2008251" y="2816924"/>
                </a:lnTo>
                <a:lnTo>
                  <a:pt x="2000822" y="2859786"/>
                </a:lnTo>
                <a:lnTo>
                  <a:pt x="2003108" y="2954655"/>
                </a:lnTo>
                <a:lnTo>
                  <a:pt x="2004822" y="2999232"/>
                </a:lnTo>
                <a:lnTo>
                  <a:pt x="2005965" y="3052953"/>
                </a:lnTo>
                <a:lnTo>
                  <a:pt x="2019681" y="3121533"/>
                </a:lnTo>
                <a:lnTo>
                  <a:pt x="2022539" y="3135249"/>
                </a:lnTo>
                <a:lnTo>
                  <a:pt x="2028253" y="3156395"/>
                </a:lnTo>
                <a:lnTo>
                  <a:pt x="2028825" y="3158109"/>
                </a:lnTo>
                <a:lnTo>
                  <a:pt x="2032826" y="3174683"/>
                </a:lnTo>
                <a:lnTo>
                  <a:pt x="2033397" y="3178112"/>
                </a:lnTo>
                <a:lnTo>
                  <a:pt x="2047685" y="3242691"/>
                </a:lnTo>
                <a:lnTo>
                  <a:pt x="2091690" y="3381566"/>
                </a:lnTo>
                <a:lnTo>
                  <a:pt x="2072259" y="3381566"/>
                </a:lnTo>
                <a:lnTo>
                  <a:pt x="1995678" y="3381566"/>
                </a:lnTo>
                <a:lnTo>
                  <a:pt x="1988820" y="3387281"/>
                </a:lnTo>
                <a:lnTo>
                  <a:pt x="1828800" y="3348990"/>
                </a:lnTo>
                <a:lnTo>
                  <a:pt x="1797939" y="3319844"/>
                </a:lnTo>
                <a:lnTo>
                  <a:pt x="1769935" y="3299841"/>
                </a:lnTo>
                <a:lnTo>
                  <a:pt x="1732788" y="3282124"/>
                </a:lnTo>
                <a:lnTo>
                  <a:pt x="1667637" y="3262694"/>
                </a:lnTo>
                <a:lnTo>
                  <a:pt x="1623060" y="3264408"/>
                </a:lnTo>
                <a:lnTo>
                  <a:pt x="1589913" y="3261551"/>
                </a:lnTo>
                <a:lnTo>
                  <a:pt x="1564767" y="3263837"/>
                </a:lnTo>
                <a:lnTo>
                  <a:pt x="1510475" y="3271266"/>
                </a:lnTo>
                <a:lnTo>
                  <a:pt x="1448181" y="3294126"/>
                </a:lnTo>
                <a:lnTo>
                  <a:pt x="1407605" y="3306128"/>
                </a:lnTo>
                <a:lnTo>
                  <a:pt x="1379601" y="3299841"/>
                </a:lnTo>
                <a:lnTo>
                  <a:pt x="1357312" y="3283839"/>
                </a:lnTo>
                <a:lnTo>
                  <a:pt x="1339596" y="3251835"/>
                </a:lnTo>
                <a:lnTo>
                  <a:pt x="1303592" y="3191828"/>
                </a:lnTo>
                <a:lnTo>
                  <a:pt x="1297305" y="3165539"/>
                </a:lnTo>
                <a:lnTo>
                  <a:pt x="1282446" y="3146108"/>
                </a:lnTo>
                <a:lnTo>
                  <a:pt x="1274445" y="3145536"/>
                </a:lnTo>
                <a:lnTo>
                  <a:pt x="1251585" y="3143822"/>
                </a:lnTo>
                <a:lnTo>
                  <a:pt x="1245299" y="3120962"/>
                </a:lnTo>
                <a:lnTo>
                  <a:pt x="1206436" y="3124962"/>
                </a:lnTo>
                <a:lnTo>
                  <a:pt x="1162431" y="3129534"/>
                </a:lnTo>
                <a:lnTo>
                  <a:pt x="1156144" y="3130106"/>
                </a:lnTo>
                <a:lnTo>
                  <a:pt x="1153287" y="3128963"/>
                </a:lnTo>
                <a:lnTo>
                  <a:pt x="1153287" y="3126105"/>
                </a:lnTo>
                <a:lnTo>
                  <a:pt x="1153859" y="3123819"/>
                </a:lnTo>
                <a:lnTo>
                  <a:pt x="1155573" y="3122105"/>
                </a:lnTo>
                <a:lnTo>
                  <a:pt x="1156144" y="3118104"/>
                </a:lnTo>
                <a:lnTo>
                  <a:pt x="1154430" y="3116390"/>
                </a:lnTo>
                <a:lnTo>
                  <a:pt x="1152144" y="3115818"/>
                </a:lnTo>
                <a:lnTo>
                  <a:pt x="1148143" y="3116961"/>
                </a:lnTo>
                <a:lnTo>
                  <a:pt x="1143572" y="3118676"/>
                </a:lnTo>
                <a:lnTo>
                  <a:pt x="1140714" y="3118104"/>
                </a:lnTo>
                <a:lnTo>
                  <a:pt x="1139571" y="3116390"/>
                </a:lnTo>
                <a:lnTo>
                  <a:pt x="1135570" y="3116390"/>
                </a:lnTo>
                <a:lnTo>
                  <a:pt x="1130427" y="3117533"/>
                </a:lnTo>
                <a:lnTo>
                  <a:pt x="1122426" y="3119819"/>
                </a:lnTo>
                <a:lnTo>
                  <a:pt x="1121855" y="3122105"/>
                </a:lnTo>
                <a:lnTo>
                  <a:pt x="1120711" y="3123819"/>
                </a:lnTo>
                <a:lnTo>
                  <a:pt x="1118997" y="3124962"/>
                </a:lnTo>
                <a:lnTo>
                  <a:pt x="1116140" y="3126677"/>
                </a:lnTo>
                <a:lnTo>
                  <a:pt x="1113282" y="3129534"/>
                </a:lnTo>
                <a:lnTo>
                  <a:pt x="1110996" y="3132391"/>
                </a:lnTo>
                <a:lnTo>
                  <a:pt x="1110425" y="3135249"/>
                </a:lnTo>
                <a:lnTo>
                  <a:pt x="1109853" y="3139249"/>
                </a:lnTo>
                <a:lnTo>
                  <a:pt x="1110425" y="3142107"/>
                </a:lnTo>
                <a:lnTo>
                  <a:pt x="1108710" y="3143822"/>
                </a:lnTo>
                <a:lnTo>
                  <a:pt x="1106424" y="3143822"/>
                </a:lnTo>
                <a:lnTo>
                  <a:pt x="1102995" y="3143822"/>
                </a:lnTo>
                <a:lnTo>
                  <a:pt x="1101852" y="3144393"/>
                </a:lnTo>
                <a:lnTo>
                  <a:pt x="1098423" y="3146679"/>
                </a:lnTo>
                <a:lnTo>
                  <a:pt x="1097280" y="3147251"/>
                </a:lnTo>
                <a:lnTo>
                  <a:pt x="1095566" y="3147822"/>
                </a:lnTo>
                <a:lnTo>
                  <a:pt x="1093851" y="3150108"/>
                </a:lnTo>
                <a:lnTo>
                  <a:pt x="1092708" y="3150108"/>
                </a:lnTo>
                <a:lnTo>
                  <a:pt x="1088708" y="3150680"/>
                </a:lnTo>
                <a:lnTo>
                  <a:pt x="1084135" y="3152394"/>
                </a:lnTo>
                <a:lnTo>
                  <a:pt x="1080707" y="3152394"/>
                </a:lnTo>
                <a:lnTo>
                  <a:pt x="1078420" y="3152394"/>
                </a:lnTo>
                <a:lnTo>
                  <a:pt x="1074992" y="3151823"/>
                </a:lnTo>
                <a:lnTo>
                  <a:pt x="1064705" y="3155252"/>
                </a:lnTo>
                <a:lnTo>
                  <a:pt x="1055560" y="3159824"/>
                </a:lnTo>
                <a:lnTo>
                  <a:pt x="1050417" y="3175254"/>
                </a:lnTo>
                <a:lnTo>
                  <a:pt x="1037844" y="3196399"/>
                </a:lnTo>
                <a:lnTo>
                  <a:pt x="1025271" y="3212973"/>
                </a:lnTo>
                <a:lnTo>
                  <a:pt x="1016127" y="3226118"/>
                </a:lnTo>
                <a:lnTo>
                  <a:pt x="1000697" y="3240405"/>
                </a:lnTo>
                <a:lnTo>
                  <a:pt x="999553" y="3240977"/>
                </a:lnTo>
                <a:lnTo>
                  <a:pt x="998982" y="3242120"/>
                </a:lnTo>
                <a:lnTo>
                  <a:pt x="998410" y="3243263"/>
                </a:lnTo>
                <a:lnTo>
                  <a:pt x="995553" y="3243834"/>
                </a:lnTo>
                <a:lnTo>
                  <a:pt x="992124" y="3242120"/>
                </a:lnTo>
                <a:lnTo>
                  <a:pt x="989838" y="3241548"/>
                </a:lnTo>
                <a:lnTo>
                  <a:pt x="979551" y="3241548"/>
                </a:lnTo>
                <a:lnTo>
                  <a:pt x="969264" y="3240405"/>
                </a:lnTo>
                <a:lnTo>
                  <a:pt x="966407" y="3240405"/>
                </a:lnTo>
                <a:lnTo>
                  <a:pt x="962977" y="3242691"/>
                </a:lnTo>
                <a:lnTo>
                  <a:pt x="961834" y="3242120"/>
                </a:lnTo>
                <a:lnTo>
                  <a:pt x="959549" y="3241548"/>
                </a:lnTo>
                <a:lnTo>
                  <a:pt x="957262" y="3242120"/>
                </a:lnTo>
                <a:lnTo>
                  <a:pt x="955548" y="3240977"/>
                </a:lnTo>
                <a:lnTo>
                  <a:pt x="953262" y="3240977"/>
                </a:lnTo>
                <a:lnTo>
                  <a:pt x="946976" y="3242120"/>
                </a:lnTo>
                <a:lnTo>
                  <a:pt x="945261" y="3241548"/>
                </a:lnTo>
                <a:lnTo>
                  <a:pt x="942975" y="3239834"/>
                </a:lnTo>
                <a:lnTo>
                  <a:pt x="941832" y="3238691"/>
                </a:lnTo>
                <a:lnTo>
                  <a:pt x="938403" y="3236976"/>
                </a:lnTo>
                <a:lnTo>
                  <a:pt x="934974" y="3236976"/>
                </a:lnTo>
                <a:lnTo>
                  <a:pt x="931545" y="3238119"/>
                </a:lnTo>
                <a:lnTo>
                  <a:pt x="929831" y="3238691"/>
                </a:lnTo>
                <a:lnTo>
                  <a:pt x="928116" y="3238691"/>
                </a:lnTo>
                <a:lnTo>
                  <a:pt x="921830" y="3236976"/>
                </a:lnTo>
                <a:lnTo>
                  <a:pt x="921258" y="3235262"/>
                </a:lnTo>
                <a:lnTo>
                  <a:pt x="922973" y="3233547"/>
                </a:lnTo>
                <a:lnTo>
                  <a:pt x="925259" y="3228975"/>
                </a:lnTo>
                <a:lnTo>
                  <a:pt x="925830" y="3222689"/>
                </a:lnTo>
                <a:lnTo>
                  <a:pt x="926973" y="3219831"/>
                </a:lnTo>
                <a:lnTo>
                  <a:pt x="930974" y="3214688"/>
                </a:lnTo>
                <a:lnTo>
                  <a:pt x="930402" y="3210116"/>
                </a:lnTo>
                <a:lnTo>
                  <a:pt x="928116" y="3207830"/>
                </a:lnTo>
                <a:lnTo>
                  <a:pt x="927544" y="3205544"/>
                </a:lnTo>
                <a:lnTo>
                  <a:pt x="921258" y="3181541"/>
                </a:lnTo>
                <a:lnTo>
                  <a:pt x="918972" y="3179255"/>
                </a:lnTo>
                <a:lnTo>
                  <a:pt x="915543" y="3178112"/>
                </a:lnTo>
                <a:lnTo>
                  <a:pt x="913828" y="3177540"/>
                </a:lnTo>
                <a:lnTo>
                  <a:pt x="908114" y="3176969"/>
                </a:lnTo>
                <a:lnTo>
                  <a:pt x="902970" y="3176969"/>
                </a:lnTo>
                <a:lnTo>
                  <a:pt x="896684" y="3176969"/>
                </a:lnTo>
                <a:lnTo>
                  <a:pt x="874395" y="3156966"/>
                </a:lnTo>
                <a:lnTo>
                  <a:pt x="863536" y="3130677"/>
                </a:lnTo>
                <a:lnTo>
                  <a:pt x="860679" y="3130106"/>
                </a:lnTo>
                <a:lnTo>
                  <a:pt x="832676" y="3133535"/>
                </a:lnTo>
                <a:lnTo>
                  <a:pt x="822960" y="3139821"/>
                </a:lnTo>
                <a:lnTo>
                  <a:pt x="804101" y="3150680"/>
                </a:lnTo>
                <a:lnTo>
                  <a:pt x="800672" y="3152394"/>
                </a:lnTo>
                <a:lnTo>
                  <a:pt x="797814" y="3154109"/>
                </a:lnTo>
                <a:lnTo>
                  <a:pt x="796100" y="3155252"/>
                </a:lnTo>
                <a:lnTo>
                  <a:pt x="793242" y="3155823"/>
                </a:lnTo>
                <a:lnTo>
                  <a:pt x="789242" y="3155823"/>
                </a:lnTo>
                <a:lnTo>
                  <a:pt x="785241" y="3155823"/>
                </a:lnTo>
                <a:lnTo>
                  <a:pt x="784098" y="3155823"/>
                </a:lnTo>
                <a:lnTo>
                  <a:pt x="781812" y="3156966"/>
                </a:lnTo>
                <a:lnTo>
                  <a:pt x="781241" y="3158109"/>
                </a:lnTo>
                <a:lnTo>
                  <a:pt x="777240" y="3159252"/>
                </a:lnTo>
                <a:lnTo>
                  <a:pt x="750380" y="3169539"/>
                </a:lnTo>
                <a:lnTo>
                  <a:pt x="725234" y="3186113"/>
                </a:lnTo>
                <a:lnTo>
                  <a:pt x="644081" y="3211830"/>
                </a:lnTo>
                <a:lnTo>
                  <a:pt x="589788" y="3208973"/>
                </a:lnTo>
                <a:lnTo>
                  <a:pt x="585216" y="3207258"/>
                </a:lnTo>
                <a:lnTo>
                  <a:pt x="583501" y="3207258"/>
                </a:lnTo>
                <a:lnTo>
                  <a:pt x="579501" y="3207258"/>
                </a:lnTo>
                <a:lnTo>
                  <a:pt x="579501" y="3204972"/>
                </a:lnTo>
                <a:lnTo>
                  <a:pt x="577215" y="3204972"/>
                </a:lnTo>
                <a:lnTo>
                  <a:pt x="576072" y="3205544"/>
                </a:lnTo>
                <a:lnTo>
                  <a:pt x="575501" y="3206687"/>
                </a:lnTo>
                <a:lnTo>
                  <a:pt x="574358" y="3206115"/>
                </a:lnTo>
                <a:lnTo>
                  <a:pt x="573215" y="3206687"/>
                </a:lnTo>
                <a:lnTo>
                  <a:pt x="572643" y="3207258"/>
                </a:lnTo>
                <a:lnTo>
                  <a:pt x="571500" y="3208973"/>
                </a:lnTo>
                <a:lnTo>
                  <a:pt x="569785" y="3209544"/>
                </a:lnTo>
                <a:lnTo>
                  <a:pt x="566357" y="3211830"/>
                </a:lnTo>
                <a:lnTo>
                  <a:pt x="568071" y="3208401"/>
                </a:lnTo>
                <a:lnTo>
                  <a:pt x="565214" y="3208401"/>
                </a:lnTo>
                <a:lnTo>
                  <a:pt x="562927" y="3207258"/>
                </a:lnTo>
                <a:lnTo>
                  <a:pt x="560642" y="3207258"/>
                </a:lnTo>
                <a:lnTo>
                  <a:pt x="559499" y="3208401"/>
                </a:lnTo>
                <a:lnTo>
                  <a:pt x="558356" y="3208973"/>
                </a:lnTo>
                <a:lnTo>
                  <a:pt x="558356" y="3207258"/>
                </a:lnTo>
                <a:lnTo>
                  <a:pt x="555498" y="3206687"/>
                </a:lnTo>
                <a:lnTo>
                  <a:pt x="536639" y="3204401"/>
                </a:lnTo>
                <a:lnTo>
                  <a:pt x="506349" y="3205544"/>
                </a:lnTo>
                <a:lnTo>
                  <a:pt x="486346" y="3202115"/>
                </a:lnTo>
                <a:lnTo>
                  <a:pt x="459486" y="3179826"/>
                </a:lnTo>
                <a:lnTo>
                  <a:pt x="437769" y="3202115"/>
                </a:lnTo>
                <a:lnTo>
                  <a:pt x="416052" y="3221546"/>
                </a:lnTo>
                <a:lnTo>
                  <a:pt x="369189" y="3235262"/>
                </a:lnTo>
                <a:lnTo>
                  <a:pt x="369760" y="3234119"/>
                </a:lnTo>
                <a:lnTo>
                  <a:pt x="370904" y="3227832"/>
                </a:lnTo>
                <a:lnTo>
                  <a:pt x="372046" y="3222117"/>
                </a:lnTo>
                <a:lnTo>
                  <a:pt x="372618" y="3216402"/>
                </a:lnTo>
                <a:lnTo>
                  <a:pt x="374333" y="3210687"/>
                </a:lnTo>
                <a:lnTo>
                  <a:pt x="375475" y="3204401"/>
                </a:lnTo>
                <a:lnTo>
                  <a:pt x="376618" y="3198686"/>
                </a:lnTo>
                <a:lnTo>
                  <a:pt x="377190" y="3192971"/>
                </a:lnTo>
                <a:lnTo>
                  <a:pt x="378905" y="3187256"/>
                </a:lnTo>
                <a:lnTo>
                  <a:pt x="380047" y="3180969"/>
                </a:lnTo>
                <a:lnTo>
                  <a:pt x="381191" y="3175254"/>
                </a:lnTo>
                <a:lnTo>
                  <a:pt x="382334" y="3169539"/>
                </a:lnTo>
                <a:lnTo>
                  <a:pt x="383476" y="3163253"/>
                </a:lnTo>
                <a:lnTo>
                  <a:pt x="384620" y="3157538"/>
                </a:lnTo>
                <a:lnTo>
                  <a:pt x="385191" y="3151823"/>
                </a:lnTo>
                <a:lnTo>
                  <a:pt x="386334" y="3146108"/>
                </a:lnTo>
                <a:lnTo>
                  <a:pt x="388049" y="3139821"/>
                </a:lnTo>
                <a:lnTo>
                  <a:pt x="389192" y="3134106"/>
                </a:lnTo>
                <a:lnTo>
                  <a:pt x="389763" y="3128391"/>
                </a:lnTo>
                <a:lnTo>
                  <a:pt x="391478" y="3122676"/>
                </a:lnTo>
                <a:lnTo>
                  <a:pt x="392621" y="3116961"/>
                </a:lnTo>
                <a:lnTo>
                  <a:pt x="393763" y="3110674"/>
                </a:lnTo>
                <a:lnTo>
                  <a:pt x="394335" y="3104960"/>
                </a:lnTo>
                <a:lnTo>
                  <a:pt x="396050" y="3098673"/>
                </a:lnTo>
                <a:lnTo>
                  <a:pt x="397192" y="3092958"/>
                </a:lnTo>
                <a:lnTo>
                  <a:pt x="397764" y="3087243"/>
                </a:lnTo>
                <a:lnTo>
                  <a:pt x="398907" y="3081528"/>
                </a:lnTo>
                <a:lnTo>
                  <a:pt x="400621" y="3075813"/>
                </a:lnTo>
                <a:lnTo>
                  <a:pt x="401764" y="3069527"/>
                </a:lnTo>
                <a:lnTo>
                  <a:pt x="402908" y="3063812"/>
                </a:lnTo>
                <a:lnTo>
                  <a:pt x="404050" y="3058097"/>
                </a:lnTo>
                <a:lnTo>
                  <a:pt x="405193" y="3051810"/>
                </a:lnTo>
                <a:lnTo>
                  <a:pt x="406337" y="3046095"/>
                </a:lnTo>
                <a:lnTo>
                  <a:pt x="406908" y="3040380"/>
                </a:lnTo>
                <a:lnTo>
                  <a:pt x="408622" y="3034665"/>
                </a:lnTo>
                <a:lnTo>
                  <a:pt x="409766" y="3028379"/>
                </a:lnTo>
                <a:lnTo>
                  <a:pt x="410909" y="3022664"/>
                </a:lnTo>
                <a:lnTo>
                  <a:pt x="412051" y="3016949"/>
                </a:lnTo>
                <a:lnTo>
                  <a:pt x="413195" y="3011234"/>
                </a:lnTo>
                <a:lnTo>
                  <a:pt x="414338" y="3004947"/>
                </a:lnTo>
                <a:lnTo>
                  <a:pt x="414909" y="2999232"/>
                </a:lnTo>
                <a:lnTo>
                  <a:pt x="416624" y="2993517"/>
                </a:lnTo>
                <a:lnTo>
                  <a:pt x="417767" y="2987231"/>
                </a:lnTo>
                <a:lnTo>
                  <a:pt x="418909" y="2981516"/>
                </a:lnTo>
                <a:lnTo>
                  <a:pt x="420053" y="2975801"/>
                </a:lnTo>
                <a:lnTo>
                  <a:pt x="421196" y="2970086"/>
                </a:lnTo>
                <a:lnTo>
                  <a:pt x="422338" y="2963799"/>
                </a:lnTo>
                <a:lnTo>
                  <a:pt x="423482" y="2958084"/>
                </a:lnTo>
                <a:lnTo>
                  <a:pt x="423482" y="2956941"/>
                </a:lnTo>
                <a:lnTo>
                  <a:pt x="417767" y="2952941"/>
                </a:lnTo>
                <a:lnTo>
                  <a:pt x="411480" y="2948940"/>
                </a:lnTo>
                <a:lnTo>
                  <a:pt x="405193" y="2944940"/>
                </a:lnTo>
                <a:lnTo>
                  <a:pt x="398907" y="2940368"/>
                </a:lnTo>
                <a:lnTo>
                  <a:pt x="393192" y="2936367"/>
                </a:lnTo>
                <a:lnTo>
                  <a:pt x="386905" y="2932366"/>
                </a:lnTo>
                <a:lnTo>
                  <a:pt x="380619" y="2928366"/>
                </a:lnTo>
                <a:lnTo>
                  <a:pt x="374904" y="2923794"/>
                </a:lnTo>
                <a:lnTo>
                  <a:pt x="368617" y="2919794"/>
                </a:lnTo>
                <a:lnTo>
                  <a:pt x="367475" y="2919222"/>
                </a:lnTo>
                <a:lnTo>
                  <a:pt x="362331" y="2915793"/>
                </a:lnTo>
                <a:lnTo>
                  <a:pt x="356616" y="2911793"/>
                </a:lnTo>
                <a:lnTo>
                  <a:pt x="350330" y="2907792"/>
                </a:lnTo>
                <a:lnTo>
                  <a:pt x="344043" y="2903220"/>
                </a:lnTo>
                <a:lnTo>
                  <a:pt x="337757" y="2899220"/>
                </a:lnTo>
                <a:lnTo>
                  <a:pt x="336613" y="2898077"/>
                </a:lnTo>
                <a:lnTo>
                  <a:pt x="332613" y="2895791"/>
                </a:lnTo>
                <a:lnTo>
                  <a:pt x="332042" y="2890076"/>
                </a:lnTo>
                <a:lnTo>
                  <a:pt x="331470" y="2883789"/>
                </a:lnTo>
                <a:lnTo>
                  <a:pt x="330899" y="2878074"/>
                </a:lnTo>
                <a:lnTo>
                  <a:pt x="330327" y="2872359"/>
                </a:lnTo>
                <a:lnTo>
                  <a:pt x="329755" y="2866073"/>
                </a:lnTo>
                <a:lnTo>
                  <a:pt x="329184" y="2860358"/>
                </a:lnTo>
                <a:lnTo>
                  <a:pt x="328613" y="2854643"/>
                </a:lnTo>
                <a:lnTo>
                  <a:pt x="328041" y="2848928"/>
                </a:lnTo>
                <a:lnTo>
                  <a:pt x="326898" y="2843213"/>
                </a:lnTo>
                <a:lnTo>
                  <a:pt x="326326" y="2836926"/>
                </a:lnTo>
                <a:lnTo>
                  <a:pt x="325755" y="2831211"/>
                </a:lnTo>
                <a:lnTo>
                  <a:pt x="325184" y="2825496"/>
                </a:lnTo>
                <a:lnTo>
                  <a:pt x="324612" y="2819210"/>
                </a:lnTo>
                <a:lnTo>
                  <a:pt x="323469" y="2813495"/>
                </a:lnTo>
                <a:lnTo>
                  <a:pt x="323469" y="2807780"/>
                </a:lnTo>
                <a:lnTo>
                  <a:pt x="322326" y="2802065"/>
                </a:lnTo>
                <a:lnTo>
                  <a:pt x="321755" y="2795778"/>
                </a:lnTo>
                <a:lnTo>
                  <a:pt x="321183" y="2790063"/>
                </a:lnTo>
                <a:lnTo>
                  <a:pt x="320612" y="2784348"/>
                </a:lnTo>
                <a:lnTo>
                  <a:pt x="320040" y="2778633"/>
                </a:lnTo>
                <a:lnTo>
                  <a:pt x="319468" y="2772347"/>
                </a:lnTo>
                <a:lnTo>
                  <a:pt x="318897" y="2766632"/>
                </a:lnTo>
                <a:lnTo>
                  <a:pt x="317754" y="2760916"/>
                </a:lnTo>
                <a:lnTo>
                  <a:pt x="317754" y="2755202"/>
                </a:lnTo>
                <a:lnTo>
                  <a:pt x="316611" y="2748915"/>
                </a:lnTo>
                <a:lnTo>
                  <a:pt x="316039" y="2743200"/>
                </a:lnTo>
                <a:lnTo>
                  <a:pt x="315468" y="2737485"/>
                </a:lnTo>
                <a:lnTo>
                  <a:pt x="314896" y="2731770"/>
                </a:lnTo>
                <a:lnTo>
                  <a:pt x="314325" y="2727770"/>
                </a:lnTo>
                <a:lnTo>
                  <a:pt x="314325" y="2725484"/>
                </a:lnTo>
                <a:lnTo>
                  <a:pt x="313182" y="2719769"/>
                </a:lnTo>
                <a:lnTo>
                  <a:pt x="313182" y="2714054"/>
                </a:lnTo>
                <a:lnTo>
                  <a:pt x="312039" y="2708339"/>
                </a:lnTo>
                <a:lnTo>
                  <a:pt x="311467" y="2702052"/>
                </a:lnTo>
                <a:lnTo>
                  <a:pt x="310896" y="2696337"/>
                </a:lnTo>
                <a:lnTo>
                  <a:pt x="310325" y="2690622"/>
                </a:lnTo>
                <a:lnTo>
                  <a:pt x="309753" y="2684336"/>
                </a:lnTo>
                <a:lnTo>
                  <a:pt x="309182" y="2678621"/>
                </a:lnTo>
                <a:lnTo>
                  <a:pt x="308610" y="2672906"/>
                </a:lnTo>
                <a:lnTo>
                  <a:pt x="307467" y="2667191"/>
                </a:lnTo>
                <a:lnTo>
                  <a:pt x="307467" y="2660904"/>
                </a:lnTo>
                <a:lnTo>
                  <a:pt x="306324" y="2655189"/>
                </a:lnTo>
                <a:lnTo>
                  <a:pt x="305753" y="2649474"/>
                </a:lnTo>
                <a:lnTo>
                  <a:pt x="305181" y="2643759"/>
                </a:lnTo>
                <a:lnTo>
                  <a:pt x="304609" y="2638044"/>
                </a:lnTo>
                <a:lnTo>
                  <a:pt x="304038" y="2631758"/>
                </a:lnTo>
                <a:lnTo>
                  <a:pt x="302895" y="2626043"/>
                </a:lnTo>
                <a:lnTo>
                  <a:pt x="302324" y="2620328"/>
                </a:lnTo>
                <a:lnTo>
                  <a:pt x="301752" y="2614041"/>
                </a:lnTo>
                <a:lnTo>
                  <a:pt x="301180" y="2608326"/>
                </a:lnTo>
                <a:lnTo>
                  <a:pt x="300609" y="2602611"/>
                </a:lnTo>
                <a:lnTo>
                  <a:pt x="300038" y="2596896"/>
                </a:lnTo>
                <a:lnTo>
                  <a:pt x="299466" y="2591181"/>
                </a:lnTo>
                <a:lnTo>
                  <a:pt x="298895" y="2584895"/>
                </a:lnTo>
                <a:lnTo>
                  <a:pt x="298323" y="2579180"/>
                </a:lnTo>
                <a:lnTo>
                  <a:pt x="297180" y="2573465"/>
                </a:lnTo>
                <a:lnTo>
                  <a:pt x="296609" y="2567178"/>
                </a:lnTo>
                <a:lnTo>
                  <a:pt x="296037" y="2561463"/>
                </a:lnTo>
                <a:lnTo>
                  <a:pt x="295466" y="2557463"/>
                </a:lnTo>
                <a:lnTo>
                  <a:pt x="295466" y="2555748"/>
                </a:lnTo>
                <a:lnTo>
                  <a:pt x="294894" y="2550033"/>
                </a:lnTo>
                <a:lnTo>
                  <a:pt x="294322" y="2543747"/>
                </a:lnTo>
                <a:lnTo>
                  <a:pt x="293751" y="2538032"/>
                </a:lnTo>
                <a:lnTo>
                  <a:pt x="292608" y="2532316"/>
                </a:lnTo>
                <a:lnTo>
                  <a:pt x="292037" y="2526602"/>
                </a:lnTo>
                <a:lnTo>
                  <a:pt x="291465" y="2520887"/>
                </a:lnTo>
                <a:lnTo>
                  <a:pt x="290893" y="2514600"/>
                </a:lnTo>
                <a:lnTo>
                  <a:pt x="290322" y="2508885"/>
                </a:lnTo>
                <a:lnTo>
                  <a:pt x="289750" y="2503170"/>
                </a:lnTo>
                <a:lnTo>
                  <a:pt x="289179" y="2496884"/>
                </a:lnTo>
                <a:lnTo>
                  <a:pt x="288036" y="2491169"/>
                </a:lnTo>
                <a:lnTo>
                  <a:pt x="287464" y="2485454"/>
                </a:lnTo>
                <a:lnTo>
                  <a:pt x="286893" y="2479739"/>
                </a:lnTo>
                <a:lnTo>
                  <a:pt x="286321" y="2474024"/>
                </a:lnTo>
                <a:lnTo>
                  <a:pt x="285750" y="2467737"/>
                </a:lnTo>
                <a:lnTo>
                  <a:pt x="285179" y="2462022"/>
                </a:lnTo>
                <a:lnTo>
                  <a:pt x="284607" y="2456307"/>
                </a:lnTo>
                <a:lnTo>
                  <a:pt x="283464" y="2450592"/>
                </a:lnTo>
                <a:lnTo>
                  <a:pt x="282892" y="2444306"/>
                </a:lnTo>
                <a:lnTo>
                  <a:pt x="282321" y="2438591"/>
                </a:lnTo>
                <a:lnTo>
                  <a:pt x="281750" y="2432876"/>
                </a:lnTo>
                <a:lnTo>
                  <a:pt x="281178" y="2426589"/>
                </a:lnTo>
                <a:lnTo>
                  <a:pt x="280607" y="2420874"/>
                </a:lnTo>
                <a:lnTo>
                  <a:pt x="280035" y="2415159"/>
                </a:lnTo>
                <a:lnTo>
                  <a:pt x="278892" y="2409444"/>
                </a:lnTo>
                <a:lnTo>
                  <a:pt x="278321" y="2403158"/>
                </a:lnTo>
                <a:lnTo>
                  <a:pt x="277749" y="2397443"/>
                </a:lnTo>
                <a:lnTo>
                  <a:pt x="277178" y="2391728"/>
                </a:lnTo>
                <a:lnTo>
                  <a:pt x="276606" y="2387156"/>
                </a:lnTo>
                <a:lnTo>
                  <a:pt x="276034" y="2381441"/>
                </a:lnTo>
                <a:lnTo>
                  <a:pt x="275463" y="2375726"/>
                </a:lnTo>
                <a:lnTo>
                  <a:pt x="274892" y="2370011"/>
                </a:lnTo>
                <a:lnTo>
                  <a:pt x="274320" y="2364296"/>
                </a:lnTo>
                <a:lnTo>
                  <a:pt x="273749" y="2358581"/>
                </a:lnTo>
                <a:lnTo>
                  <a:pt x="272605" y="2352294"/>
                </a:lnTo>
                <a:lnTo>
                  <a:pt x="272034" y="2346579"/>
                </a:lnTo>
                <a:lnTo>
                  <a:pt x="271463" y="2340864"/>
                </a:lnTo>
                <a:lnTo>
                  <a:pt x="270891" y="2335149"/>
                </a:lnTo>
                <a:lnTo>
                  <a:pt x="270320" y="2328863"/>
                </a:lnTo>
                <a:lnTo>
                  <a:pt x="269748" y="2323148"/>
                </a:lnTo>
                <a:lnTo>
                  <a:pt x="269176" y="2317433"/>
                </a:lnTo>
                <a:lnTo>
                  <a:pt x="268034" y="2311718"/>
                </a:lnTo>
                <a:lnTo>
                  <a:pt x="267462" y="2305431"/>
                </a:lnTo>
                <a:lnTo>
                  <a:pt x="266891" y="2299716"/>
                </a:lnTo>
                <a:lnTo>
                  <a:pt x="266319" y="2294001"/>
                </a:lnTo>
                <a:lnTo>
                  <a:pt x="265747" y="2288286"/>
                </a:lnTo>
                <a:lnTo>
                  <a:pt x="265176" y="2282000"/>
                </a:lnTo>
                <a:lnTo>
                  <a:pt x="264605" y="2276285"/>
                </a:lnTo>
                <a:lnTo>
                  <a:pt x="264033" y="2270570"/>
                </a:lnTo>
                <a:lnTo>
                  <a:pt x="262890" y="2264855"/>
                </a:lnTo>
                <a:lnTo>
                  <a:pt x="262318" y="2259140"/>
                </a:lnTo>
                <a:lnTo>
                  <a:pt x="261747" y="2252853"/>
                </a:lnTo>
                <a:lnTo>
                  <a:pt x="261175" y="2247138"/>
                </a:lnTo>
                <a:lnTo>
                  <a:pt x="260604" y="2241423"/>
                </a:lnTo>
                <a:lnTo>
                  <a:pt x="260033" y="2235137"/>
                </a:lnTo>
                <a:lnTo>
                  <a:pt x="259461" y="2229422"/>
                </a:lnTo>
                <a:lnTo>
                  <a:pt x="258318" y="2223707"/>
                </a:lnTo>
                <a:lnTo>
                  <a:pt x="257746" y="2217992"/>
                </a:lnTo>
                <a:lnTo>
                  <a:pt x="257746" y="2216277"/>
                </a:lnTo>
                <a:lnTo>
                  <a:pt x="257175" y="2212277"/>
                </a:lnTo>
                <a:lnTo>
                  <a:pt x="256604" y="2205990"/>
                </a:lnTo>
                <a:lnTo>
                  <a:pt x="256032" y="2200275"/>
                </a:lnTo>
                <a:lnTo>
                  <a:pt x="255460" y="2194560"/>
                </a:lnTo>
                <a:lnTo>
                  <a:pt x="254889" y="2188845"/>
                </a:lnTo>
                <a:lnTo>
                  <a:pt x="253746" y="2182559"/>
                </a:lnTo>
                <a:lnTo>
                  <a:pt x="253175" y="2176844"/>
                </a:lnTo>
                <a:lnTo>
                  <a:pt x="252603" y="2171129"/>
                </a:lnTo>
                <a:lnTo>
                  <a:pt x="252032" y="2165414"/>
                </a:lnTo>
                <a:lnTo>
                  <a:pt x="251460" y="2159127"/>
                </a:lnTo>
                <a:lnTo>
                  <a:pt x="250888" y="2153412"/>
                </a:lnTo>
                <a:lnTo>
                  <a:pt x="250317" y="2147697"/>
                </a:lnTo>
                <a:lnTo>
                  <a:pt x="249174" y="2141982"/>
                </a:lnTo>
                <a:lnTo>
                  <a:pt x="248603" y="2136267"/>
                </a:lnTo>
                <a:lnTo>
                  <a:pt x="248031" y="2129981"/>
                </a:lnTo>
                <a:lnTo>
                  <a:pt x="247459" y="2124266"/>
                </a:lnTo>
                <a:lnTo>
                  <a:pt x="246888" y="2118551"/>
                </a:lnTo>
                <a:lnTo>
                  <a:pt x="246317" y="2112836"/>
                </a:lnTo>
                <a:lnTo>
                  <a:pt x="245745" y="2106549"/>
                </a:lnTo>
                <a:lnTo>
                  <a:pt x="245174" y="2100834"/>
                </a:lnTo>
                <a:lnTo>
                  <a:pt x="244030" y="2095119"/>
                </a:lnTo>
                <a:lnTo>
                  <a:pt x="243459" y="2089404"/>
                </a:lnTo>
                <a:lnTo>
                  <a:pt x="242888" y="2083118"/>
                </a:lnTo>
                <a:lnTo>
                  <a:pt x="242316" y="2077403"/>
                </a:lnTo>
                <a:lnTo>
                  <a:pt x="241745" y="2071688"/>
                </a:lnTo>
                <a:lnTo>
                  <a:pt x="241173" y="2065973"/>
                </a:lnTo>
                <a:lnTo>
                  <a:pt x="240601" y="2060258"/>
                </a:lnTo>
                <a:lnTo>
                  <a:pt x="239459" y="2053971"/>
                </a:lnTo>
                <a:lnTo>
                  <a:pt x="238887" y="2048256"/>
                </a:lnTo>
                <a:lnTo>
                  <a:pt x="238887" y="2045970"/>
                </a:lnTo>
                <a:lnTo>
                  <a:pt x="238316" y="2042541"/>
                </a:lnTo>
                <a:lnTo>
                  <a:pt x="237744" y="2036826"/>
                </a:lnTo>
                <a:lnTo>
                  <a:pt x="237172" y="2030539"/>
                </a:lnTo>
                <a:lnTo>
                  <a:pt x="236029" y="2024825"/>
                </a:lnTo>
                <a:lnTo>
                  <a:pt x="235458" y="2019110"/>
                </a:lnTo>
                <a:lnTo>
                  <a:pt x="234887" y="2013395"/>
                </a:lnTo>
                <a:lnTo>
                  <a:pt x="234315" y="2007108"/>
                </a:lnTo>
                <a:lnTo>
                  <a:pt x="233743" y="2001393"/>
                </a:lnTo>
                <a:lnTo>
                  <a:pt x="233172" y="1995678"/>
                </a:lnTo>
                <a:lnTo>
                  <a:pt x="232600" y="1989963"/>
                </a:lnTo>
                <a:lnTo>
                  <a:pt x="232029" y="1984248"/>
                </a:lnTo>
                <a:lnTo>
                  <a:pt x="230886" y="1977962"/>
                </a:lnTo>
                <a:lnTo>
                  <a:pt x="230314" y="1972247"/>
                </a:lnTo>
                <a:lnTo>
                  <a:pt x="229743" y="1966532"/>
                </a:lnTo>
                <a:lnTo>
                  <a:pt x="229171" y="1960817"/>
                </a:lnTo>
                <a:lnTo>
                  <a:pt x="228600" y="1954530"/>
                </a:lnTo>
                <a:lnTo>
                  <a:pt x="228029" y="1948815"/>
                </a:lnTo>
                <a:lnTo>
                  <a:pt x="227457" y="1943100"/>
                </a:lnTo>
                <a:lnTo>
                  <a:pt x="226314" y="1937385"/>
                </a:lnTo>
                <a:lnTo>
                  <a:pt x="226314" y="1931670"/>
                </a:lnTo>
                <a:lnTo>
                  <a:pt x="225171" y="1925384"/>
                </a:lnTo>
                <a:lnTo>
                  <a:pt x="224600" y="1919668"/>
                </a:lnTo>
                <a:lnTo>
                  <a:pt x="224028" y="1913954"/>
                </a:lnTo>
                <a:lnTo>
                  <a:pt x="223457" y="1908239"/>
                </a:lnTo>
                <a:lnTo>
                  <a:pt x="222885" y="1901952"/>
                </a:lnTo>
                <a:lnTo>
                  <a:pt x="221742" y="1896237"/>
                </a:lnTo>
                <a:lnTo>
                  <a:pt x="221171" y="1890522"/>
                </a:lnTo>
                <a:lnTo>
                  <a:pt x="220599" y="1884807"/>
                </a:lnTo>
                <a:lnTo>
                  <a:pt x="220028" y="1879092"/>
                </a:lnTo>
                <a:lnTo>
                  <a:pt x="219456" y="1875663"/>
                </a:lnTo>
                <a:lnTo>
                  <a:pt x="219456" y="1872806"/>
                </a:lnTo>
                <a:lnTo>
                  <a:pt x="218884" y="1867091"/>
                </a:lnTo>
                <a:lnTo>
                  <a:pt x="218313" y="1861376"/>
                </a:lnTo>
                <a:lnTo>
                  <a:pt x="217742" y="1855661"/>
                </a:lnTo>
                <a:lnTo>
                  <a:pt x="216599" y="1849374"/>
                </a:lnTo>
                <a:lnTo>
                  <a:pt x="216027" y="1843659"/>
                </a:lnTo>
                <a:lnTo>
                  <a:pt x="215455" y="1837944"/>
                </a:lnTo>
                <a:lnTo>
                  <a:pt x="214884" y="1832229"/>
                </a:lnTo>
                <a:lnTo>
                  <a:pt x="214313" y="1826514"/>
                </a:lnTo>
                <a:lnTo>
                  <a:pt x="213741" y="1820799"/>
                </a:lnTo>
                <a:lnTo>
                  <a:pt x="213170" y="1814513"/>
                </a:lnTo>
                <a:lnTo>
                  <a:pt x="212026" y="1808798"/>
                </a:lnTo>
                <a:lnTo>
                  <a:pt x="211455" y="1803083"/>
                </a:lnTo>
                <a:lnTo>
                  <a:pt x="210884" y="1797368"/>
                </a:lnTo>
                <a:lnTo>
                  <a:pt x="210312" y="1791081"/>
                </a:lnTo>
                <a:lnTo>
                  <a:pt x="209741" y="1785366"/>
                </a:lnTo>
                <a:lnTo>
                  <a:pt x="208597" y="1779651"/>
                </a:lnTo>
                <a:lnTo>
                  <a:pt x="208026" y="1773936"/>
                </a:lnTo>
                <a:lnTo>
                  <a:pt x="207454" y="1768221"/>
                </a:lnTo>
                <a:lnTo>
                  <a:pt x="206883" y="1761935"/>
                </a:lnTo>
                <a:lnTo>
                  <a:pt x="206312" y="1756220"/>
                </a:lnTo>
                <a:lnTo>
                  <a:pt x="205740" y="1750505"/>
                </a:lnTo>
                <a:lnTo>
                  <a:pt x="205168" y="1744789"/>
                </a:lnTo>
                <a:lnTo>
                  <a:pt x="204597" y="1739075"/>
                </a:lnTo>
                <a:lnTo>
                  <a:pt x="203454" y="1732788"/>
                </a:lnTo>
                <a:lnTo>
                  <a:pt x="202883" y="1727073"/>
                </a:lnTo>
                <a:lnTo>
                  <a:pt x="202311" y="1721358"/>
                </a:lnTo>
                <a:lnTo>
                  <a:pt x="201739" y="1715643"/>
                </a:lnTo>
                <a:lnTo>
                  <a:pt x="201168" y="1709357"/>
                </a:lnTo>
                <a:lnTo>
                  <a:pt x="200596" y="1706499"/>
                </a:lnTo>
                <a:lnTo>
                  <a:pt x="200596" y="1704785"/>
                </a:lnTo>
                <a:lnTo>
                  <a:pt x="200025" y="1700784"/>
                </a:lnTo>
                <a:lnTo>
                  <a:pt x="199454" y="1695069"/>
                </a:lnTo>
                <a:lnTo>
                  <a:pt x="198882" y="1689354"/>
                </a:lnTo>
                <a:lnTo>
                  <a:pt x="197739" y="1683068"/>
                </a:lnTo>
                <a:lnTo>
                  <a:pt x="197167" y="1677353"/>
                </a:lnTo>
                <a:lnTo>
                  <a:pt x="197167" y="1673924"/>
                </a:lnTo>
                <a:lnTo>
                  <a:pt x="196596" y="1671638"/>
                </a:lnTo>
                <a:lnTo>
                  <a:pt x="196025" y="1665923"/>
                </a:lnTo>
                <a:lnTo>
                  <a:pt x="195453" y="1660208"/>
                </a:lnTo>
                <a:lnTo>
                  <a:pt x="194882" y="1653921"/>
                </a:lnTo>
                <a:lnTo>
                  <a:pt x="193738" y="1648206"/>
                </a:lnTo>
                <a:lnTo>
                  <a:pt x="193167" y="1642491"/>
                </a:lnTo>
                <a:lnTo>
                  <a:pt x="192596" y="1636776"/>
                </a:lnTo>
                <a:lnTo>
                  <a:pt x="192024" y="1631061"/>
                </a:lnTo>
                <a:lnTo>
                  <a:pt x="191453" y="1624775"/>
                </a:lnTo>
                <a:lnTo>
                  <a:pt x="190309" y="1619060"/>
                </a:lnTo>
                <a:lnTo>
                  <a:pt x="189738" y="1613345"/>
                </a:lnTo>
                <a:lnTo>
                  <a:pt x="189167" y="1607630"/>
                </a:lnTo>
                <a:lnTo>
                  <a:pt x="188595" y="1601914"/>
                </a:lnTo>
                <a:lnTo>
                  <a:pt x="187452" y="1595628"/>
                </a:lnTo>
                <a:lnTo>
                  <a:pt x="186880" y="1589913"/>
                </a:lnTo>
                <a:lnTo>
                  <a:pt x="186309" y="1584198"/>
                </a:lnTo>
                <a:lnTo>
                  <a:pt x="185738" y="1578483"/>
                </a:lnTo>
                <a:lnTo>
                  <a:pt x="185166" y="1572197"/>
                </a:lnTo>
                <a:lnTo>
                  <a:pt x="184023" y="1566482"/>
                </a:lnTo>
                <a:lnTo>
                  <a:pt x="184023" y="1560767"/>
                </a:lnTo>
                <a:lnTo>
                  <a:pt x="182880" y="1555052"/>
                </a:lnTo>
                <a:lnTo>
                  <a:pt x="182309" y="1549337"/>
                </a:lnTo>
                <a:lnTo>
                  <a:pt x="181737" y="1543622"/>
                </a:lnTo>
                <a:lnTo>
                  <a:pt x="181166" y="1537335"/>
                </a:lnTo>
                <a:lnTo>
                  <a:pt x="180594" y="1534478"/>
                </a:lnTo>
                <a:lnTo>
                  <a:pt x="180022" y="1531620"/>
                </a:lnTo>
                <a:lnTo>
                  <a:pt x="179451" y="1525905"/>
                </a:lnTo>
                <a:lnTo>
                  <a:pt x="178879" y="1520190"/>
                </a:lnTo>
                <a:lnTo>
                  <a:pt x="178308" y="1514475"/>
                </a:lnTo>
                <a:lnTo>
                  <a:pt x="177737" y="1508189"/>
                </a:lnTo>
                <a:lnTo>
                  <a:pt x="176593" y="1502474"/>
                </a:lnTo>
                <a:lnTo>
                  <a:pt x="176022" y="1496759"/>
                </a:lnTo>
                <a:lnTo>
                  <a:pt x="175450" y="1491043"/>
                </a:lnTo>
                <a:lnTo>
                  <a:pt x="174879" y="1485329"/>
                </a:lnTo>
                <a:lnTo>
                  <a:pt x="174308" y="1479042"/>
                </a:lnTo>
                <a:lnTo>
                  <a:pt x="173164" y="1473327"/>
                </a:lnTo>
                <a:lnTo>
                  <a:pt x="172593" y="1467612"/>
                </a:lnTo>
                <a:lnTo>
                  <a:pt x="172021" y="1461897"/>
                </a:lnTo>
                <a:lnTo>
                  <a:pt x="171450" y="1456182"/>
                </a:lnTo>
                <a:lnTo>
                  <a:pt x="170307" y="1450467"/>
                </a:lnTo>
                <a:lnTo>
                  <a:pt x="169735" y="1444181"/>
                </a:lnTo>
                <a:lnTo>
                  <a:pt x="169164" y="1438466"/>
                </a:lnTo>
                <a:lnTo>
                  <a:pt x="168592" y="1432751"/>
                </a:lnTo>
                <a:lnTo>
                  <a:pt x="168021" y="1427036"/>
                </a:lnTo>
                <a:lnTo>
                  <a:pt x="166878" y="1420749"/>
                </a:lnTo>
                <a:lnTo>
                  <a:pt x="166878" y="1415034"/>
                </a:lnTo>
                <a:lnTo>
                  <a:pt x="165735" y="1409319"/>
                </a:lnTo>
                <a:lnTo>
                  <a:pt x="165163" y="1403604"/>
                </a:lnTo>
                <a:lnTo>
                  <a:pt x="164592" y="1397889"/>
                </a:lnTo>
                <a:lnTo>
                  <a:pt x="163449" y="1392174"/>
                </a:lnTo>
                <a:lnTo>
                  <a:pt x="162878" y="1385888"/>
                </a:lnTo>
                <a:lnTo>
                  <a:pt x="162306" y="1380173"/>
                </a:lnTo>
                <a:lnTo>
                  <a:pt x="161734" y="1374458"/>
                </a:lnTo>
                <a:lnTo>
                  <a:pt x="161163" y="1368743"/>
                </a:lnTo>
                <a:lnTo>
                  <a:pt x="160592" y="1364171"/>
                </a:lnTo>
                <a:lnTo>
                  <a:pt x="160020" y="1358456"/>
                </a:lnTo>
                <a:lnTo>
                  <a:pt x="158877" y="1352741"/>
                </a:lnTo>
                <a:lnTo>
                  <a:pt x="158877" y="1347026"/>
                </a:lnTo>
                <a:lnTo>
                  <a:pt x="157734" y="1340739"/>
                </a:lnTo>
                <a:lnTo>
                  <a:pt x="157163" y="1335024"/>
                </a:lnTo>
                <a:lnTo>
                  <a:pt x="156591" y="1329309"/>
                </a:lnTo>
                <a:lnTo>
                  <a:pt x="156020" y="1323594"/>
                </a:lnTo>
                <a:lnTo>
                  <a:pt x="155448" y="1317879"/>
                </a:lnTo>
                <a:lnTo>
                  <a:pt x="154876" y="1312164"/>
                </a:lnTo>
                <a:lnTo>
                  <a:pt x="153734" y="1305878"/>
                </a:lnTo>
                <a:lnTo>
                  <a:pt x="153162" y="1300163"/>
                </a:lnTo>
                <a:lnTo>
                  <a:pt x="152591" y="1294448"/>
                </a:lnTo>
                <a:lnTo>
                  <a:pt x="152019" y="1288733"/>
                </a:lnTo>
                <a:lnTo>
                  <a:pt x="151447" y="1283018"/>
                </a:lnTo>
                <a:lnTo>
                  <a:pt x="150304" y="1276731"/>
                </a:lnTo>
                <a:lnTo>
                  <a:pt x="149733" y="1271016"/>
                </a:lnTo>
                <a:lnTo>
                  <a:pt x="149162" y="1265301"/>
                </a:lnTo>
                <a:lnTo>
                  <a:pt x="148590" y="1259586"/>
                </a:lnTo>
                <a:lnTo>
                  <a:pt x="148018" y="1253871"/>
                </a:lnTo>
                <a:lnTo>
                  <a:pt x="147447" y="1247585"/>
                </a:lnTo>
                <a:lnTo>
                  <a:pt x="146304" y="1241870"/>
                </a:lnTo>
                <a:lnTo>
                  <a:pt x="146304" y="1236155"/>
                </a:lnTo>
                <a:lnTo>
                  <a:pt x="145161" y="1230439"/>
                </a:lnTo>
                <a:lnTo>
                  <a:pt x="144589" y="1224725"/>
                </a:lnTo>
                <a:lnTo>
                  <a:pt x="144018" y="1219010"/>
                </a:lnTo>
                <a:lnTo>
                  <a:pt x="143446" y="1213295"/>
                </a:lnTo>
                <a:lnTo>
                  <a:pt x="142875" y="1207008"/>
                </a:lnTo>
                <a:lnTo>
                  <a:pt x="141732" y="1201293"/>
                </a:lnTo>
                <a:lnTo>
                  <a:pt x="141160" y="1195578"/>
                </a:lnTo>
                <a:lnTo>
                  <a:pt x="141160" y="1193292"/>
                </a:lnTo>
                <a:lnTo>
                  <a:pt x="140589" y="1189863"/>
                </a:lnTo>
                <a:lnTo>
                  <a:pt x="140017" y="1184148"/>
                </a:lnTo>
                <a:lnTo>
                  <a:pt x="139446" y="1177862"/>
                </a:lnTo>
                <a:lnTo>
                  <a:pt x="138875" y="1172147"/>
                </a:lnTo>
                <a:lnTo>
                  <a:pt x="137732" y="1166432"/>
                </a:lnTo>
                <a:lnTo>
                  <a:pt x="137160" y="1160717"/>
                </a:lnTo>
                <a:lnTo>
                  <a:pt x="136588" y="1155002"/>
                </a:lnTo>
                <a:lnTo>
                  <a:pt x="136017" y="1148715"/>
                </a:lnTo>
                <a:lnTo>
                  <a:pt x="135446" y="1143000"/>
                </a:lnTo>
                <a:lnTo>
                  <a:pt x="134303" y="1137285"/>
                </a:lnTo>
                <a:lnTo>
                  <a:pt x="134303" y="1131570"/>
                </a:lnTo>
                <a:lnTo>
                  <a:pt x="133159" y="1125855"/>
                </a:lnTo>
                <a:lnTo>
                  <a:pt x="132588" y="1120140"/>
                </a:lnTo>
                <a:lnTo>
                  <a:pt x="132017" y="1113854"/>
                </a:lnTo>
                <a:lnTo>
                  <a:pt x="131445" y="1108139"/>
                </a:lnTo>
                <a:lnTo>
                  <a:pt x="130874" y="1102424"/>
                </a:lnTo>
                <a:lnTo>
                  <a:pt x="130302" y="1096709"/>
                </a:lnTo>
                <a:lnTo>
                  <a:pt x="129159" y="1090994"/>
                </a:lnTo>
                <a:lnTo>
                  <a:pt x="128588" y="1085279"/>
                </a:lnTo>
                <a:lnTo>
                  <a:pt x="128016" y="1079564"/>
                </a:lnTo>
                <a:lnTo>
                  <a:pt x="127445" y="1073277"/>
                </a:lnTo>
                <a:lnTo>
                  <a:pt x="126873" y="1067562"/>
                </a:lnTo>
                <a:lnTo>
                  <a:pt x="125730" y="1061847"/>
                </a:lnTo>
                <a:lnTo>
                  <a:pt x="125158" y="1056132"/>
                </a:lnTo>
                <a:lnTo>
                  <a:pt x="124587" y="1050417"/>
                </a:lnTo>
                <a:lnTo>
                  <a:pt x="124016" y="1044702"/>
                </a:lnTo>
                <a:lnTo>
                  <a:pt x="123444" y="1038415"/>
                </a:lnTo>
                <a:lnTo>
                  <a:pt x="122872" y="1032701"/>
                </a:lnTo>
                <a:lnTo>
                  <a:pt x="121729" y="1026986"/>
                </a:lnTo>
                <a:lnTo>
                  <a:pt x="121729" y="1022985"/>
                </a:lnTo>
                <a:lnTo>
                  <a:pt x="121158" y="1021271"/>
                </a:lnTo>
                <a:lnTo>
                  <a:pt x="120587" y="1015556"/>
                </a:lnTo>
                <a:lnTo>
                  <a:pt x="120015" y="1009840"/>
                </a:lnTo>
                <a:lnTo>
                  <a:pt x="119443" y="1004126"/>
                </a:lnTo>
                <a:lnTo>
                  <a:pt x="118300" y="997839"/>
                </a:lnTo>
                <a:lnTo>
                  <a:pt x="117729" y="992124"/>
                </a:lnTo>
                <a:lnTo>
                  <a:pt x="117158" y="986409"/>
                </a:lnTo>
                <a:lnTo>
                  <a:pt x="116586" y="980694"/>
                </a:lnTo>
                <a:lnTo>
                  <a:pt x="116014" y="974979"/>
                </a:lnTo>
                <a:lnTo>
                  <a:pt x="115443" y="969264"/>
                </a:lnTo>
                <a:lnTo>
                  <a:pt x="114300" y="963549"/>
                </a:lnTo>
                <a:lnTo>
                  <a:pt x="114300" y="957263"/>
                </a:lnTo>
                <a:lnTo>
                  <a:pt x="113157" y="951548"/>
                </a:lnTo>
                <a:lnTo>
                  <a:pt x="112585" y="945833"/>
                </a:lnTo>
                <a:lnTo>
                  <a:pt x="112014" y="940118"/>
                </a:lnTo>
                <a:lnTo>
                  <a:pt x="111442" y="934403"/>
                </a:lnTo>
                <a:lnTo>
                  <a:pt x="110871" y="928688"/>
                </a:lnTo>
                <a:lnTo>
                  <a:pt x="109728" y="922401"/>
                </a:lnTo>
                <a:lnTo>
                  <a:pt x="109157" y="916686"/>
                </a:lnTo>
                <a:lnTo>
                  <a:pt x="108585" y="910971"/>
                </a:lnTo>
                <a:lnTo>
                  <a:pt x="108013" y="905256"/>
                </a:lnTo>
                <a:lnTo>
                  <a:pt x="107442" y="899541"/>
                </a:lnTo>
                <a:lnTo>
                  <a:pt x="106871" y="893826"/>
                </a:lnTo>
                <a:lnTo>
                  <a:pt x="105728" y="887540"/>
                </a:lnTo>
                <a:lnTo>
                  <a:pt x="105156" y="881825"/>
                </a:lnTo>
                <a:lnTo>
                  <a:pt x="104584" y="876110"/>
                </a:lnTo>
                <a:lnTo>
                  <a:pt x="104013" y="870395"/>
                </a:lnTo>
                <a:lnTo>
                  <a:pt x="103442" y="864680"/>
                </a:lnTo>
                <a:lnTo>
                  <a:pt x="102299" y="858965"/>
                </a:lnTo>
                <a:lnTo>
                  <a:pt x="101727" y="852678"/>
                </a:lnTo>
                <a:lnTo>
                  <a:pt x="101155" y="846963"/>
                </a:lnTo>
                <a:lnTo>
                  <a:pt x="100584" y="841248"/>
                </a:lnTo>
                <a:lnTo>
                  <a:pt x="100013" y="835533"/>
                </a:lnTo>
                <a:lnTo>
                  <a:pt x="99441" y="829818"/>
                </a:lnTo>
                <a:lnTo>
                  <a:pt x="98298" y="824103"/>
                </a:lnTo>
                <a:lnTo>
                  <a:pt x="97726" y="818388"/>
                </a:lnTo>
                <a:lnTo>
                  <a:pt x="97155" y="812673"/>
                </a:lnTo>
                <a:lnTo>
                  <a:pt x="96583" y="806387"/>
                </a:lnTo>
                <a:lnTo>
                  <a:pt x="96012" y="800672"/>
                </a:lnTo>
                <a:lnTo>
                  <a:pt x="94869" y="794957"/>
                </a:lnTo>
                <a:lnTo>
                  <a:pt x="94297" y="789242"/>
                </a:lnTo>
                <a:lnTo>
                  <a:pt x="93726" y="783527"/>
                </a:lnTo>
                <a:lnTo>
                  <a:pt x="93154" y="777812"/>
                </a:lnTo>
                <a:lnTo>
                  <a:pt x="92583" y="772097"/>
                </a:lnTo>
                <a:lnTo>
                  <a:pt x="92012" y="765810"/>
                </a:lnTo>
                <a:lnTo>
                  <a:pt x="90868" y="760095"/>
                </a:lnTo>
                <a:lnTo>
                  <a:pt x="90297" y="754380"/>
                </a:lnTo>
                <a:lnTo>
                  <a:pt x="89725" y="748665"/>
                </a:lnTo>
                <a:lnTo>
                  <a:pt x="89154" y="742950"/>
                </a:lnTo>
                <a:lnTo>
                  <a:pt x="88583" y="737235"/>
                </a:lnTo>
                <a:lnTo>
                  <a:pt x="88011" y="731520"/>
                </a:lnTo>
                <a:lnTo>
                  <a:pt x="86868" y="725805"/>
                </a:lnTo>
                <a:lnTo>
                  <a:pt x="86296" y="719519"/>
                </a:lnTo>
                <a:lnTo>
                  <a:pt x="85725" y="713804"/>
                </a:lnTo>
                <a:lnTo>
                  <a:pt x="85154" y="708088"/>
                </a:lnTo>
                <a:lnTo>
                  <a:pt x="84582" y="702374"/>
                </a:lnTo>
                <a:lnTo>
                  <a:pt x="83439" y="696659"/>
                </a:lnTo>
                <a:lnTo>
                  <a:pt x="82867" y="690944"/>
                </a:lnTo>
                <a:lnTo>
                  <a:pt x="82296" y="685800"/>
                </a:lnTo>
                <a:lnTo>
                  <a:pt x="81725" y="681800"/>
                </a:lnTo>
                <a:lnTo>
                  <a:pt x="81725" y="680085"/>
                </a:lnTo>
                <a:lnTo>
                  <a:pt x="81153" y="674370"/>
                </a:lnTo>
                <a:lnTo>
                  <a:pt x="80010" y="668084"/>
                </a:lnTo>
                <a:lnTo>
                  <a:pt x="79438" y="662369"/>
                </a:lnTo>
                <a:lnTo>
                  <a:pt x="78867" y="656654"/>
                </a:lnTo>
                <a:lnTo>
                  <a:pt x="78296" y="650938"/>
                </a:lnTo>
                <a:lnTo>
                  <a:pt x="77153" y="645224"/>
                </a:lnTo>
                <a:lnTo>
                  <a:pt x="76581" y="639509"/>
                </a:lnTo>
                <a:lnTo>
                  <a:pt x="76009" y="633794"/>
                </a:lnTo>
                <a:lnTo>
                  <a:pt x="75438" y="632651"/>
                </a:lnTo>
                <a:lnTo>
                  <a:pt x="74867" y="624650"/>
                </a:lnTo>
                <a:lnTo>
                  <a:pt x="74295" y="618935"/>
                </a:lnTo>
                <a:lnTo>
                  <a:pt x="73724" y="613220"/>
                </a:lnTo>
                <a:lnTo>
                  <a:pt x="73152" y="606933"/>
                </a:lnTo>
                <a:lnTo>
                  <a:pt x="72009" y="601218"/>
                </a:lnTo>
                <a:lnTo>
                  <a:pt x="72009" y="597218"/>
                </a:lnTo>
                <a:lnTo>
                  <a:pt x="72009" y="595503"/>
                </a:lnTo>
                <a:lnTo>
                  <a:pt x="70866" y="589217"/>
                </a:lnTo>
                <a:lnTo>
                  <a:pt x="70295" y="583502"/>
                </a:lnTo>
                <a:lnTo>
                  <a:pt x="69723" y="577215"/>
                </a:lnTo>
                <a:lnTo>
                  <a:pt x="69151" y="571500"/>
                </a:lnTo>
                <a:lnTo>
                  <a:pt x="68008" y="565785"/>
                </a:lnTo>
                <a:lnTo>
                  <a:pt x="67437" y="559499"/>
                </a:lnTo>
                <a:lnTo>
                  <a:pt x="66866" y="553784"/>
                </a:lnTo>
                <a:lnTo>
                  <a:pt x="65722" y="547497"/>
                </a:lnTo>
                <a:lnTo>
                  <a:pt x="65151" y="541782"/>
                </a:lnTo>
                <a:lnTo>
                  <a:pt x="64579" y="536067"/>
                </a:lnTo>
                <a:lnTo>
                  <a:pt x="64008" y="529781"/>
                </a:lnTo>
                <a:lnTo>
                  <a:pt x="62865" y="524066"/>
                </a:lnTo>
                <a:lnTo>
                  <a:pt x="62293" y="517779"/>
                </a:lnTo>
                <a:lnTo>
                  <a:pt x="61722" y="512064"/>
                </a:lnTo>
                <a:lnTo>
                  <a:pt x="61150" y="506349"/>
                </a:lnTo>
                <a:lnTo>
                  <a:pt x="60579" y="500063"/>
                </a:lnTo>
                <a:lnTo>
                  <a:pt x="60008" y="494348"/>
                </a:lnTo>
                <a:lnTo>
                  <a:pt x="58864" y="488061"/>
                </a:lnTo>
                <a:lnTo>
                  <a:pt x="58293" y="482346"/>
                </a:lnTo>
                <a:lnTo>
                  <a:pt x="57721" y="476631"/>
                </a:lnTo>
                <a:lnTo>
                  <a:pt x="57150" y="470345"/>
                </a:lnTo>
                <a:lnTo>
                  <a:pt x="56007" y="464630"/>
                </a:lnTo>
                <a:lnTo>
                  <a:pt x="55435" y="458343"/>
                </a:lnTo>
                <a:lnTo>
                  <a:pt x="54864" y="452628"/>
                </a:lnTo>
                <a:lnTo>
                  <a:pt x="54292" y="446342"/>
                </a:lnTo>
                <a:lnTo>
                  <a:pt x="53150" y="440626"/>
                </a:lnTo>
                <a:lnTo>
                  <a:pt x="52578" y="434912"/>
                </a:lnTo>
                <a:lnTo>
                  <a:pt x="52007" y="428625"/>
                </a:lnTo>
                <a:lnTo>
                  <a:pt x="50863" y="422910"/>
                </a:lnTo>
                <a:lnTo>
                  <a:pt x="50292" y="416624"/>
                </a:lnTo>
                <a:lnTo>
                  <a:pt x="49721" y="410909"/>
                </a:lnTo>
                <a:lnTo>
                  <a:pt x="49149" y="405194"/>
                </a:lnTo>
                <a:lnTo>
                  <a:pt x="48006" y="398907"/>
                </a:lnTo>
                <a:lnTo>
                  <a:pt x="47434" y="393192"/>
                </a:lnTo>
                <a:lnTo>
                  <a:pt x="46863" y="386906"/>
                </a:lnTo>
                <a:lnTo>
                  <a:pt x="46292" y="382334"/>
                </a:lnTo>
                <a:lnTo>
                  <a:pt x="45149" y="374333"/>
                </a:lnTo>
                <a:lnTo>
                  <a:pt x="44577" y="369189"/>
                </a:lnTo>
                <a:lnTo>
                  <a:pt x="44005" y="363474"/>
                </a:lnTo>
                <a:lnTo>
                  <a:pt x="43434" y="357188"/>
                </a:lnTo>
                <a:lnTo>
                  <a:pt x="42291" y="351473"/>
                </a:lnTo>
                <a:lnTo>
                  <a:pt x="41720" y="345186"/>
                </a:lnTo>
                <a:lnTo>
                  <a:pt x="41148" y="341186"/>
                </a:lnTo>
                <a:lnTo>
                  <a:pt x="41148" y="339471"/>
                </a:lnTo>
                <a:lnTo>
                  <a:pt x="40576" y="333756"/>
                </a:lnTo>
                <a:lnTo>
                  <a:pt x="39433" y="327470"/>
                </a:lnTo>
                <a:lnTo>
                  <a:pt x="38862" y="321755"/>
                </a:lnTo>
                <a:lnTo>
                  <a:pt x="38291" y="316040"/>
                </a:lnTo>
                <a:lnTo>
                  <a:pt x="37719" y="309753"/>
                </a:lnTo>
                <a:lnTo>
                  <a:pt x="36576" y="304038"/>
                </a:lnTo>
                <a:lnTo>
                  <a:pt x="36576" y="297752"/>
                </a:lnTo>
                <a:lnTo>
                  <a:pt x="35433" y="292037"/>
                </a:lnTo>
                <a:lnTo>
                  <a:pt x="34862" y="286322"/>
                </a:lnTo>
                <a:lnTo>
                  <a:pt x="33718" y="280035"/>
                </a:lnTo>
                <a:lnTo>
                  <a:pt x="33147" y="274320"/>
                </a:lnTo>
                <a:lnTo>
                  <a:pt x="32575" y="268034"/>
                </a:lnTo>
                <a:lnTo>
                  <a:pt x="31433" y="262319"/>
                </a:lnTo>
                <a:lnTo>
                  <a:pt x="30861" y="256604"/>
                </a:lnTo>
                <a:lnTo>
                  <a:pt x="30289" y="250317"/>
                </a:lnTo>
                <a:lnTo>
                  <a:pt x="29718" y="246317"/>
                </a:lnTo>
                <a:lnTo>
                  <a:pt x="29718" y="244602"/>
                </a:lnTo>
                <a:lnTo>
                  <a:pt x="28575" y="238316"/>
                </a:lnTo>
                <a:lnTo>
                  <a:pt x="28004" y="232601"/>
                </a:lnTo>
                <a:lnTo>
                  <a:pt x="27432" y="226886"/>
                </a:lnTo>
                <a:lnTo>
                  <a:pt x="26860" y="220599"/>
                </a:lnTo>
                <a:lnTo>
                  <a:pt x="26289" y="217742"/>
                </a:lnTo>
                <a:lnTo>
                  <a:pt x="26289" y="214884"/>
                </a:lnTo>
                <a:lnTo>
                  <a:pt x="25146" y="208598"/>
                </a:lnTo>
                <a:lnTo>
                  <a:pt x="24575" y="202883"/>
                </a:lnTo>
                <a:lnTo>
                  <a:pt x="24003" y="196596"/>
                </a:lnTo>
                <a:lnTo>
                  <a:pt x="22860" y="190881"/>
                </a:lnTo>
                <a:lnTo>
                  <a:pt x="22860" y="185166"/>
                </a:lnTo>
                <a:lnTo>
                  <a:pt x="21717" y="180594"/>
                </a:lnTo>
                <a:lnTo>
                  <a:pt x="21717" y="178880"/>
                </a:lnTo>
                <a:lnTo>
                  <a:pt x="21146" y="173165"/>
                </a:lnTo>
                <a:lnTo>
                  <a:pt x="20574" y="170879"/>
                </a:lnTo>
                <a:lnTo>
                  <a:pt x="20003" y="166878"/>
                </a:lnTo>
                <a:lnTo>
                  <a:pt x="19431" y="161163"/>
                </a:lnTo>
                <a:lnTo>
                  <a:pt x="18859" y="155448"/>
                </a:lnTo>
                <a:lnTo>
                  <a:pt x="18288" y="149162"/>
                </a:lnTo>
                <a:lnTo>
                  <a:pt x="17717" y="143447"/>
                </a:lnTo>
                <a:lnTo>
                  <a:pt x="16574" y="137160"/>
                </a:lnTo>
                <a:lnTo>
                  <a:pt x="16002" y="131445"/>
                </a:lnTo>
                <a:lnTo>
                  <a:pt x="14859" y="125730"/>
                </a:lnTo>
                <a:lnTo>
                  <a:pt x="14288" y="119444"/>
                </a:lnTo>
                <a:lnTo>
                  <a:pt x="13716" y="113728"/>
                </a:lnTo>
                <a:lnTo>
                  <a:pt x="13145" y="107442"/>
                </a:lnTo>
                <a:lnTo>
                  <a:pt x="12001" y="101727"/>
                </a:lnTo>
                <a:lnTo>
                  <a:pt x="11430" y="96012"/>
                </a:lnTo>
                <a:lnTo>
                  <a:pt x="10858" y="89726"/>
                </a:lnTo>
                <a:lnTo>
                  <a:pt x="10287" y="84011"/>
                </a:lnTo>
                <a:lnTo>
                  <a:pt x="9144" y="77724"/>
                </a:lnTo>
                <a:lnTo>
                  <a:pt x="8572" y="72009"/>
                </a:lnTo>
                <a:lnTo>
                  <a:pt x="8001" y="65723"/>
                </a:lnTo>
                <a:lnTo>
                  <a:pt x="7429" y="60008"/>
                </a:lnTo>
                <a:lnTo>
                  <a:pt x="6287" y="54293"/>
                </a:lnTo>
                <a:lnTo>
                  <a:pt x="5715" y="48006"/>
                </a:lnTo>
                <a:lnTo>
                  <a:pt x="5143" y="42291"/>
                </a:lnTo>
                <a:lnTo>
                  <a:pt x="4572" y="36005"/>
                </a:lnTo>
                <a:lnTo>
                  <a:pt x="3429" y="30290"/>
                </a:lnTo>
                <a:lnTo>
                  <a:pt x="2858" y="24575"/>
                </a:lnTo>
                <a:lnTo>
                  <a:pt x="2286" y="18288"/>
                </a:lnTo>
                <a:lnTo>
                  <a:pt x="1714" y="12573"/>
                </a:lnTo>
                <a:lnTo>
                  <a:pt x="571" y="6286"/>
                </a:lnTo>
                <a:lnTo>
                  <a:pt x="0" y="572"/>
                </a:lnTo>
                <a:lnTo>
                  <a:pt x="3429" y="572"/>
                </a:lnTo>
                <a:lnTo>
                  <a:pt x="14859" y="0"/>
                </a:lnTo>
                <a:lnTo>
                  <a:pt x="26289" y="0"/>
                </a:lnTo>
                <a:lnTo>
                  <a:pt x="37719" y="572"/>
                </a:lnTo>
                <a:lnTo>
                  <a:pt x="49149" y="0"/>
                </a:lnTo>
                <a:lnTo>
                  <a:pt x="60579" y="0"/>
                </a:lnTo>
                <a:lnTo>
                  <a:pt x="72009" y="0"/>
                </a:lnTo>
                <a:lnTo>
                  <a:pt x="83439" y="0"/>
                </a:lnTo>
                <a:lnTo>
                  <a:pt x="94869" y="572"/>
                </a:lnTo>
                <a:lnTo>
                  <a:pt x="105728" y="0"/>
                </a:lnTo>
                <a:lnTo>
                  <a:pt x="117158" y="0"/>
                </a:lnTo>
                <a:lnTo>
                  <a:pt x="128588" y="0"/>
                </a:lnTo>
                <a:lnTo>
                  <a:pt x="140017" y="0"/>
                </a:lnTo>
                <a:lnTo>
                  <a:pt x="151447" y="0"/>
                </a:lnTo>
                <a:lnTo>
                  <a:pt x="166307" y="0"/>
                </a:lnTo>
                <a:lnTo>
                  <a:pt x="167450" y="0"/>
                </a:lnTo>
                <a:lnTo>
                  <a:pt x="175450" y="0"/>
                </a:lnTo>
                <a:lnTo>
                  <a:pt x="177165" y="0"/>
                </a:lnTo>
                <a:lnTo>
                  <a:pt x="185738" y="0"/>
                </a:lnTo>
                <a:lnTo>
                  <a:pt x="189738" y="0"/>
                </a:lnTo>
                <a:lnTo>
                  <a:pt x="197167" y="0"/>
                </a:lnTo>
                <a:lnTo>
                  <a:pt x="208026" y="0"/>
                </a:lnTo>
                <a:lnTo>
                  <a:pt x="218884" y="0"/>
                </a:lnTo>
                <a:lnTo>
                  <a:pt x="226314" y="0"/>
                </a:lnTo>
                <a:lnTo>
                  <a:pt x="230886" y="0"/>
                </a:lnTo>
                <a:lnTo>
                  <a:pt x="234887" y="0"/>
                </a:lnTo>
                <a:lnTo>
                  <a:pt x="241745" y="0"/>
                </a:lnTo>
                <a:lnTo>
                  <a:pt x="253746" y="0"/>
                </a:lnTo>
                <a:lnTo>
                  <a:pt x="265176" y="0"/>
                </a:lnTo>
                <a:lnTo>
                  <a:pt x="276034" y="0"/>
                </a:lnTo>
                <a:lnTo>
                  <a:pt x="287464" y="0"/>
                </a:lnTo>
                <a:lnTo>
                  <a:pt x="298895" y="0"/>
                </a:lnTo>
                <a:lnTo>
                  <a:pt x="310896" y="0"/>
                </a:lnTo>
                <a:lnTo>
                  <a:pt x="321755" y="0"/>
                </a:lnTo>
                <a:lnTo>
                  <a:pt x="337185" y="0"/>
                </a:lnTo>
                <a:lnTo>
                  <a:pt x="354330" y="0"/>
                </a:lnTo>
                <a:lnTo>
                  <a:pt x="363474" y="0"/>
                </a:lnTo>
                <a:lnTo>
                  <a:pt x="365188" y="0"/>
                </a:lnTo>
                <a:lnTo>
                  <a:pt x="366903" y="0"/>
                </a:lnTo>
                <a:lnTo>
                  <a:pt x="368046" y="0"/>
                </a:lnTo>
                <a:lnTo>
                  <a:pt x="381762" y="0"/>
                </a:lnTo>
                <a:lnTo>
                  <a:pt x="384048" y="0"/>
                </a:lnTo>
                <a:lnTo>
                  <a:pt x="390334" y="0"/>
                </a:lnTo>
                <a:lnTo>
                  <a:pt x="398335" y="0"/>
                </a:lnTo>
                <a:lnTo>
                  <a:pt x="401193" y="0"/>
                </a:lnTo>
                <a:lnTo>
                  <a:pt x="408051" y="0"/>
                </a:lnTo>
                <a:lnTo>
                  <a:pt x="412623" y="0"/>
                </a:lnTo>
                <a:lnTo>
                  <a:pt x="424053" y="0"/>
                </a:lnTo>
                <a:lnTo>
                  <a:pt x="432625" y="0"/>
                </a:lnTo>
                <a:lnTo>
                  <a:pt x="436055" y="0"/>
                </a:lnTo>
                <a:lnTo>
                  <a:pt x="437769" y="0"/>
                </a:lnTo>
                <a:lnTo>
                  <a:pt x="450342" y="0"/>
                </a:lnTo>
                <a:lnTo>
                  <a:pt x="458343" y="0"/>
                </a:lnTo>
                <a:lnTo>
                  <a:pt x="469201" y="0"/>
                </a:lnTo>
                <a:lnTo>
                  <a:pt x="480060" y="0"/>
                </a:lnTo>
                <a:lnTo>
                  <a:pt x="492062" y="0"/>
                </a:lnTo>
                <a:lnTo>
                  <a:pt x="501777" y="0"/>
                </a:lnTo>
                <a:lnTo>
                  <a:pt x="503492" y="0"/>
                </a:lnTo>
                <a:lnTo>
                  <a:pt x="514350" y="0"/>
                </a:lnTo>
                <a:lnTo>
                  <a:pt x="514922" y="0"/>
                </a:lnTo>
                <a:lnTo>
                  <a:pt x="521208" y="0"/>
                </a:lnTo>
                <a:lnTo>
                  <a:pt x="526923" y="0"/>
                </a:lnTo>
                <a:lnTo>
                  <a:pt x="537782" y="0"/>
                </a:lnTo>
                <a:lnTo>
                  <a:pt x="549211" y="0"/>
                </a:lnTo>
                <a:lnTo>
                  <a:pt x="560642" y="0"/>
                </a:lnTo>
                <a:lnTo>
                  <a:pt x="572072" y="0"/>
                </a:lnTo>
                <a:lnTo>
                  <a:pt x="583501" y="0"/>
                </a:lnTo>
                <a:lnTo>
                  <a:pt x="594932" y="0"/>
                </a:lnTo>
                <a:lnTo>
                  <a:pt x="594932" y="0"/>
                </a:lnTo>
                <a:close/>
              </a:path>
            </a:pathLst>
          </a:custGeom>
          <a:solidFill>
            <a:srgbClr val="788CCC"/>
          </a:solidFill>
          <a:ln w="9525" cap="flat">
            <a:solidFill>
              <a:srgbClr val="FFFFFF"/>
            </a:solid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BDAD926B-83F4-0AD2-D05B-CE125FCD9F3A}"/>
              </a:ext>
            </a:extLst>
          </p:cNvPr>
          <p:cNvSpPr/>
          <p:nvPr/>
        </p:nvSpPr>
        <p:spPr>
          <a:xfrm>
            <a:off x="6153841" y="3294071"/>
            <a:ext cx="2357290" cy="1616503"/>
          </a:xfrm>
          <a:custGeom>
            <a:avLst/>
            <a:gdLst>
              <a:gd name="connsiteX0" fmla="*/ 914972 w 2036825"/>
              <a:gd name="connsiteY0" fmla="*/ 406336 h 1396745"/>
              <a:gd name="connsiteX1" fmla="*/ 1007555 w 2036825"/>
              <a:gd name="connsiteY1" fmla="*/ 447484 h 1396745"/>
              <a:gd name="connsiteX2" fmla="*/ 1192721 w 2036825"/>
              <a:gd name="connsiteY2" fmla="*/ 404622 h 1396745"/>
              <a:gd name="connsiteX3" fmla="*/ 1256729 w 2036825"/>
              <a:gd name="connsiteY3" fmla="*/ 332613 h 1396745"/>
              <a:gd name="connsiteX4" fmla="*/ 1348169 w 2036825"/>
              <a:gd name="connsiteY4" fmla="*/ 333184 h 1396745"/>
              <a:gd name="connsiteX5" fmla="*/ 1425321 w 2036825"/>
              <a:gd name="connsiteY5" fmla="*/ 335471 h 1396745"/>
              <a:gd name="connsiteX6" fmla="*/ 2036826 w 2036825"/>
              <a:gd name="connsiteY6" fmla="*/ 348615 h 1396745"/>
              <a:gd name="connsiteX7" fmla="*/ 2036826 w 2036825"/>
              <a:gd name="connsiteY7" fmla="*/ 367475 h 1396745"/>
              <a:gd name="connsiteX8" fmla="*/ 2036826 w 2036825"/>
              <a:gd name="connsiteY8" fmla="*/ 385763 h 1396745"/>
              <a:gd name="connsiteX9" fmla="*/ 2036826 w 2036825"/>
              <a:gd name="connsiteY9" fmla="*/ 406336 h 1396745"/>
              <a:gd name="connsiteX10" fmla="*/ 2036826 w 2036825"/>
              <a:gd name="connsiteY10" fmla="*/ 425196 h 1396745"/>
              <a:gd name="connsiteX11" fmla="*/ 2036826 w 2036825"/>
              <a:gd name="connsiteY11" fmla="*/ 444056 h 1396745"/>
              <a:gd name="connsiteX12" fmla="*/ 2036826 w 2036825"/>
              <a:gd name="connsiteY12" fmla="*/ 463486 h 1396745"/>
              <a:gd name="connsiteX13" fmla="*/ 2036826 w 2036825"/>
              <a:gd name="connsiteY13" fmla="*/ 482346 h 1396745"/>
              <a:gd name="connsiteX14" fmla="*/ 2036826 w 2036825"/>
              <a:gd name="connsiteY14" fmla="*/ 503492 h 1396745"/>
              <a:gd name="connsiteX15" fmla="*/ 2036826 w 2036825"/>
              <a:gd name="connsiteY15" fmla="*/ 524066 h 1396745"/>
              <a:gd name="connsiteX16" fmla="*/ 2036826 w 2036825"/>
              <a:gd name="connsiteY16" fmla="*/ 545211 h 1396745"/>
              <a:gd name="connsiteX17" fmla="*/ 2036826 w 2036825"/>
              <a:gd name="connsiteY17" fmla="*/ 564071 h 1396745"/>
              <a:gd name="connsiteX18" fmla="*/ 2036826 w 2036825"/>
              <a:gd name="connsiteY18" fmla="*/ 583501 h 1396745"/>
              <a:gd name="connsiteX19" fmla="*/ 2036826 w 2036825"/>
              <a:gd name="connsiteY19" fmla="*/ 602933 h 1396745"/>
              <a:gd name="connsiteX20" fmla="*/ 2036826 w 2036825"/>
              <a:gd name="connsiteY20" fmla="*/ 621792 h 1396745"/>
              <a:gd name="connsiteX21" fmla="*/ 2036826 w 2036825"/>
              <a:gd name="connsiteY21" fmla="*/ 641794 h 1396745"/>
              <a:gd name="connsiteX22" fmla="*/ 2036826 w 2036825"/>
              <a:gd name="connsiteY22" fmla="*/ 660083 h 1396745"/>
              <a:gd name="connsiteX23" fmla="*/ 2036826 w 2036825"/>
              <a:gd name="connsiteY23" fmla="*/ 677799 h 1396745"/>
              <a:gd name="connsiteX24" fmla="*/ 2036826 w 2036825"/>
              <a:gd name="connsiteY24" fmla="*/ 694944 h 1396745"/>
              <a:gd name="connsiteX25" fmla="*/ 2020824 w 2036825"/>
              <a:gd name="connsiteY25" fmla="*/ 694944 h 1396745"/>
              <a:gd name="connsiteX26" fmla="*/ 2021396 w 2036825"/>
              <a:gd name="connsiteY26" fmla="*/ 697230 h 1396745"/>
              <a:gd name="connsiteX27" fmla="*/ 2021396 w 2036825"/>
              <a:gd name="connsiteY27" fmla="*/ 700088 h 1396745"/>
              <a:gd name="connsiteX28" fmla="*/ 2020824 w 2036825"/>
              <a:gd name="connsiteY28" fmla="*/ 701802 h 1396745"/>
              <a:gd name="connsiteX29" fmla="*/ 2020253 w 2036825"/>
              <a:gd name="connsiteY29" fmla="*/ 704088 h 1396745"/>
              <a:gd name="connsiteX30" fmla="*/ 2020824 w 2036825"/>
              <a:gd name="connsiteY30" fmla="*/ 705802 h 1396745"/>
              <a:gd name="connsiteX31" fmla="*/ 2020824 w 2036825"/>
              <a:gd name="connsiteY31" fmla="*/ 706946 h 1396745"/>
              <a:gd name="connsiteX32" fmla="*/ 2022539 w 2036825"/>
              <a:gd name="connsiteY32" fmla="*/ 709232 h 1396745"/>
              <a:gd name="connsiteX33" fmla="*/ 2023110 w 2036825"/>
              <a:gd name="connsiteY33" fmla="*/ 710946 h 1396745"/>
              <a:gd name="connsiteX34" fmla="*/ 2024253 w 2036825"/>
              <a:gd name="connsiteY34" fmla="*/ 713803 h 1396745"/>
              <a:gd name="connsiteX35" fmla="*/ 2024253 w 2036825"/>
              <a:gd name="connsiteY35" fmla="*/ 716661 h 1396745"/>
              <a:gd name="connsiteX36" fmla="*/ 2023681 w 2036825"/>
              <a:gd name="connsiteY36" fmla="*/ 720661 h 1396745"/>
              <a:gd name="connsiteX37" fmla="*/ 2024824 w 2036825"/>
              <a:gd name="connsiteY37" fmla="*/ 725805 h 1396745"/>
              <a:gd name="connsiteX38" fmla="*/ 2023681 w 2036825"/>
              <a:gd name="connsiteY38" fmla="*/ 730377 h 1396745"/>
              <a:gd name="connsiteX39" fmla="*/ 2023110 w 2036825"/>
              <a:gd name="connsiteY39" fmla="*/ 732092 h 1396745"/>
              <a:gd name="connsiteX40" fmla="*/ 2023110 w 2036825"/>
              <a:gd name="connsiteY40" fmla="*/ 736664 h 1396745"/>
              <a:gd name="connsiteX41" fmla="*/ 2024253 w 2036825"/>
              <a:gd name="connsiteY41" fmla="*/ 738378 h 1396745"/>
              <a:gd name="connsiteX42" fmla="*/ 2022539 w 2036825"/>
              <a:gd name="connsiteY42" fmla="*/ 745808 h 1396745"/>
              <a:gd name="connsiteX43" fmla="*/ 2020824 w 2036825"/>
              <a:gd name="connsiteY43" fmla="*/ 746951 h 1396745"/>
              <a:gd name="connsiteX44" fmla="*/ 2020253 w 2036825"/>
              <a:gd name="connsiteY44" fmla="*/ 748665 h 1396745"/>
              <a:gd name="connsiteX45" fmla="*/ 2018538 w 2036825"/>
              <a:gd name="connsiteY45" fmla="*/ 750380 h 1396745"/>
              <a:gd name="connsiteX46" fmla="*/ 2016824 w 2036825"/>
              <a:gd name="connsiteY46" fmla="*/ 752094 h 1396745"/>
              <a:gd name="connsiteX47" fmla="*/ 2016252 w 2036825"/>
              <a:gd name="connsiteY47" fmla="*/ 753237 h 1396745"/>
              <a:gd name="connsiteX48" fmla="*/ 2016824 w 2036825"/>
              <a:gd name="connsiteY48" fmla="*/ 754951 h 1396745"/>
              <a:gd name="connsiteX49" fmla="*/ 2017395 w 2036825"/>
              <a:gd name="connsiteY49" fmla="*/ 756666 h 1396745"/>
              <a:gd name="connsiteX50" fmla="*/ 2015109 w 2036825"/>
              <a:gd name="connsiteY50" fmla="*/ 757809 h 1396745"/>
              <a:gd name="connsiteX51" fmla="*/ 2013966 w 2036825"/>
              <a:gd name="connsiteY51" fmla="*/ 758952 h 1396745"/>
              <a:gd name="connsiteX52" fmla="*/ 2013966 w 2036825"/>
              <a:gd name="connsiteY52" fmla="*/ 774383 h 1396745"/>
              <a:gd name="connsiteX53" fmla="*/ 2013966 w 2036825"/>
              <a:gd name="connsiteY53" fmla="*/ 791527 h 1396745"/>
              <a:gd name="connsiteX54" fmla="*/ 2013966 w 2036825"/>
              <a:gd name="connsiteY54" fmla="*/ 814959 h 1396745"/>
              <a:gd name="connsiteX55" fmla="*/ 2013966 w 2036825"/>
              <a:gd name="connsiteY55" fmla="*/ 836676 h 1396745"/>
              <a:gd name="connsiteX56" fmla="*/ 2013966 w 2036825"/>
              <a:gd name="connsiteY56" fmla="*/ 861251 h 1396745"/>
              <a:gd name="connsiteX57" fmla="*/ 2013966 w 2036825"/>
              <a:gd name="connsiteY57" fmla="*/ 882968 h 1396745"/>
              <a:gd name="connsiteX58" fmla="*/ 2013966 w 2036825"/>
              <a:gd name="connsiteY58" fmla="*/ 901827 h 1396745"/>
              <a:gd name="connsiteX59" fmla="*/ 2012823 w 2036825"/>
              <a:gd name="connsiteY59" fmla="*/ 902399 h 1396745"/>
              <a:gd name="connsiteX60" fmla="*/ 2011680 w 2036825"/>
              <a:gd name="connsiteY60" fmla="*/ 903542 h 1396745"/>
              <a:gd name="connsiteX61" fmla="*/ 2009394 w 2036825"/>
              <a:gd name="connsiteY61" fmla="*/ 904113 h 1396745"/>
              <a:gd name="connsiteX62" fmla="*/ 2007680 w 2036825"/>
              <a:gd name="connsiteY62" fmla="*/ 904684 h 1396745"/>
              <a:gd name="connsiteX63" fmla="*/ 2005965 w 2036825"/>
              <a:gd name="connsiteY63" fmla="*/ 905256 h 1396745"/>
              <a:gd name="connsiteX64" fmla="*/ 2004251 w 2036825"/>
              <a:gd name="connsiteY64" fmla="*/ 905827 h 1396745"/>
              <a:gd name="connsiteX65" fmla="*/ 2002536 w 2036825"/>
              <a:gd name="connsiteY65" fmla="*/ 906399 h 1396745"/>
              <a:gd name="connsiteX66" fmla="*/ 2000822 w 2036825"/>
              <a:gd name="connsiteY66" fmla="*/ 906971 h 1396745"/>
              <a:gd name="connsiteX67" fmla="*/ 1999107 w 2036825"/>
              <a:gd name="connsiteY67" fmla="*/ 908114 h 1396745"/>
              <a:gd name="connsiteX68" fmla="*/ 1997392 w 2036825"/>
              <a:gd name="connsiteY68" fmla="*/ 908685 h 1396745"/>
              <a:gd name="connsiteX69" fmla="*/ 1996249 w 2036825"/>
              <a:gd name="connsiteY69" fmla="*/ 909257 h 1396745"/>
              <a:gd name="connsiteX70" fmla="*/ 1994535 w 2036825"/>
              <a:gd name="connsiteY70" fmla="*/ 910400 h 1396745"/>
              <a:gd name="connsiteX71" fmla="*/ 1992821 w 2036825"/>
              <a:gd name="connsiteY71" fmla="*/ 910971 h 1396745"/>
              <a:gd name="connsiteX72" fmla="*/ 1991678 w 2036825"/>
              <a:gd name="connsiteY72" fmla="*/ 912685 h 1396745"/>
              <a:gd name="connsiteX73" fmla="*/ 1990535 w 2036825"/>
              <a:gd name="connsiteY73" fmla="*/ 913257 h 1396745"/>
              <a:gd name="connsiteX74" fmla="*/ 1988820 w 2036825"/>
              <a:gd name="connsiteY74" fmla="*/ 914400 h 1396745"/>
              <a:gd name="connsiteX75" fmla="*/ 1987677 w 2036825"/>
              <a:gd name="connsiteY75" fmla="*/ 915543 h 1396745"/>
              <a:gd name="connsiteX76" fmla="*/ 1985962 w 2036825"/>
              <a:gd name="connsiteY76" fmla="*/ 916686 h 1396745"/>
              <a:gd name="connsiteX77" fmla="*/ 1984819 w 2036825"/>
              <a:gd name="connsiteY77" fmla="*/ 917258 h 1396745"/>
              <a:gd name="connsiteX78" fmla="*/ 1983676 w 2036825"/>
              <a:gd name="connsiteY78" fmla="*/ 918401 h 1396745"/>
              <a:gd name="connsiteX79" fmla="*/ 1981962 w 2036825"/>
              <a:gd name="connsiteY79" fmla="*/ 919543 h 1396745"/>
              <a:gd name="connsiteX80" fmla="*/ 1980819 w 2036825"/>
              <a:gd name="connsiteY80" fmla="*/ 920686 h 1396745"/>
              <a:gd name="connsiteX81" fmla="*/ 1979676 w 2036825"/>
              <a:gd name="connsiteY81" fmla="*/ 922401 h 1396745"/>
              <a:gd name="connsiteX82" fmla="*/ 1978533 w 2036825"/>
              <a:gd name="connsiteY82" fmla="*/ 922973 h 1396745"/>
              <a:gd name="connsiteX83" fmla="*/ 1977390 w 2036825"/>
              <a:gd name="connsiteY83" fmla="*/ 924687 h 1396745"/>
              <a:gd name="connsiteX84" fmla="*/ 1976247 w 2036825"/>
              <a:gd name="connsiteY84" fmla="*/ 925830 h 1396745"/>
              <a:gd name="connsiteX85" fmla="*/ 1975104 w 2036825"/>
              <a:gd name="connsiteY85" fmla="*/ 926973 h 1396745"/>
              <a:gd name="connsiteX86" fmla="*/ 1974533 w 2036825"/>
              <a:gd name="connsiteY86" fmla="*/ 928688 h 1396745"/>
              <a:gd name="connsiteX87" fmla="*/ 1973390 w 2036825"/>
              <a:gd name="connsiteY87" fmla="*/ 929831 h 1396745"/>
              <a:gd name="connsiteX88" fmla="*/ 1972247 w 2036825"/>
              <a:gd name="connsiteY88" fmla="*/ 930974 h 1396745"/>
              <a:gd name="connsiteX89" fmla="*/ 1971103 w 2036825"/>
              <a:gd name="connsiteY89" fmla="*/ 932688 h 1396745"/>
              <a:gd name="connsiteX90" fmla="*/ 1970532 w 2036825"/>
              <a:gd name="connsiteY90" fmla="*/ 934402 h 1396745"/>
              <a:gd name="connsiteX91" fmla="*/ 1969389 w 2036825"/>
              <a:gd name="connsiteY91" fmla="*/ 935546 h 1396745"/>
              <a:gd name="connsiteX92" fmla="*/ 1968817 w 2036825"/>
              <a:gd name="connsiteY92" fmla="*/ 937832 h 1396745"/>
              <a:gd name="connsiteX93" fmla="*/ 1968817 w 2036825"/>
              <a:gd name="connsiteY93" fmla="*/ 939546 h 1396745"/>
              <a:gd name="connsiteX94" fmla="*/ 1968246 w 2036825"/>
              <a:gd name="connsiteY94" fmla="*/ 941832 h 1396745"/>
              <a:gd name="connsiteX95" fmla="*/ 1968246 w 2036825"/>
              <a:gd name="connsiteY95" fmla="*/ 944118 h 1396745"/>
              <a:gd name="connsiteX96" fmla="*/ 1967674 w 2036825"/>
              <a:gd name="connsiteY96" fmla="*/ 945833 h 1396745"/>
              <a:gd name="connsiteX97" fmla="*/ 1967103 w 2036825"/>
              <a:gd name="connsiteY97" fmla="*/ 948118 h 1396745"/>
              <a:gd name="connsiteX98" fmla="*/ 1966531 w 2036825"/>
              <a:gd name="connsiteY98" fmla="*/ 949833 h 1396745"/>
              <a:gd name="connsiteX99" fmla="*/ 1965960 w 2036825"/>
              <a:gd name="connsiteY99" fmla="*/ 952119 h 1396745"/>
              <a:gd name="connsiteX100" fmla="*/ 1965960 w 2036825"/>
              <a:gd name="connsiteY100" fmla="*/ 953834 h 1396745"/>
              <a:gd name="connsiteX101" fmla="*/ 1964817 w 2036825"/>
              <a:gd name="connsiteY101" fmla="*/ 955548 h 1396745"/>
              <a:gd name="connsiteX102" fmla="*/ 1964246 w 2036825"/>
              <a:gd name="connsiteY102" fmla="*/ 957263 h 1396745"/>
              <a:gd name="connsiteX103" fmla="*/ 1963674 w 2036825"/>
              <a:gd name="connsiteY103" fmla="*/ 958977 h 1396745"/>
              <a:gd name="connsiteX104" fmla="*/ 1962531 w 2036825"/>
              <a:gd name="connsiteY104" fmla="*/ 960692 h 1396745"/>
              <a:gd name="connsiteX105" fmla="*/ 1961960 w 2036825"/>
              <a:gd name="connsiteY105" fmla="*/ 961834 h 1396745"/>
              <a:gd name="connsiteX106" fmla="*/ 1960817 w 2036825"/>
              <a:gd name="connsiteY106" fmla="*/ 963549 h 1396745"/>
              <a:gd name="connsiteX107" fmla="*/ 1960245 w 2036825"/>
              <a:gd name="connsiteY107" fmla="*/ 965264 h 1396745"/>
              <a:gd name="connsiteX108" fmla="*/ 1959102 w 2036825"/>
              <a:gd name="connsiteY108" fmla="*/ 966407 h 1396745"/>
              <a:gd name="connsiteX109" fmla="*/ 1957959 w 2036825"/>
              <a:gd name="connsiteY109" fmla="*/ 968121 h 1396745"/>
              <a:gd name="connsiteX110" fmla="*/ 1957387 w 2036825"/>
              <a:gd name="connsiteY110" fmla="*/ 969835 h 1396745"/>
              <a:gd name="connsiteX111" fmla="*/ 1956816 w 2036825"/>
              <a:gd name="connsiteY111" fmla="*/ 971550 h 1396745"/>
              <a:gd name="connsiteX112" fmla="*/ 1955673 w 2036825"/>
              <a:gd name="connsiteY112" fmla="*/ 972693 h 1396745"/>
              <a:gd name="connsiteX113" fmla="*/ 1955101 w 2036825"/>
              <a:gd name="connsiteY113" fmla="*/ 974979 h 1396745"/>
              <a:gd name="connsiteX114" fmla="*/ 1954530 w 2036825"/>
              <a:gd name="connsiteY114" fmla="*/ 976693 h 1396745"/>
              <a:gd name="connsiteX115" fmla="*/ 1953958 w 2036825"/>
              <a:gd name="connsiteY115" fmla="*/ 978408 h 1396745"/>
              <a:gd name="connsiteX116" fmla="*/ 1953387 w 2036825"/>
              <a:gd name="connsiteY116" fmla="*/ 980123 h 1396745"/>
              <a:gd name="connsiteX117" fmla="*/ 1952815 w 2036825"/>
              <a:gd name="connsiteY117" fmla="*/ 981837 h 1396745"/>
              <a:gd name="connsiteX118" fmla="*/ 1951673 w 2036825"/>
              <a:gd name="connsiteY118" fmla="*/ 983551 h 1396745"/>
              <a:gd name="connsiteX119" fmla="*/ 1951101 w 2036825"/>
              <a:gd name="connsiteY119" fmla="*/ 985266 h 1396745"/>
              <a:gd name="connsiteX120" fmla="*/ 1949958 w 2036825"/>
              <a:gd name="connsiteY120" fmla="*/ 986981 h 1396745"/>
              <a:gd name="connsiteX121" fmla="*/ 1949387 w 2036825"/>
              <a:gd name="connsiteY121" fmla="*/ 988695 h 1396745"/>
              <a:gd name="connsiteX122" fmla="*/ 1948815 w 2036825"/>
              <a:gd name="connsiteY122" fmla="*/ 989838 h 1396745"/>
              <a:gd name="connsiteX123" fmla="*/ 1947672 w 2036825"/>
              <a:gd name="connsiteY123" fmla="*/ 991552 h 1396745"/>
              <a:gd name="connsiteX124" fmla="*/ 1946529 w 2036825"/>
              <a:gd name="connsiteY124" fmla="*/ 993267 h 1396745"/>
              <a:gd name="connsiteX125" fmla="*/ 1945958 w 2036825"/>
              <a:gd name="connsiteY125" fmla="*/ 994982 h 1396745"/>
              <a:gd name="connsiteX126" fmla="*/ 1945386 w 2036825"/>
              <a:gd name="connsiteY126" fmla="*/ 996125 h 1396745"/>
              <a:gd name="connsiteX127" fmla="*/ 1944243 w 2036825"/>
              <a:gd name="connsiteY127" fmla="*/ 997839 h 1396745"/>
              <a:gd name="connsiteX128" fmla="*/ 1943672 w 2036825"/>
              <a:gd name="connsiteY128" fmla="*/ 999553 h 1396745"/>
              <a:gd name="connsiteX129" fmla="*/ 1943100 w 2036825"/>
              <a:gd name="connsiteY129" fmla="*/ 1001268 h 1396745"/>
              <a:gd name="connsiteX130" fmla="*/ 1941957 w 2036825"/>
              <a:gd name="connsiteY130" fmla="*/ 1002983 h 1396745"/>
              <a:gd name="connsiteX131" fmla="*/ 1941385 w 2036825"/>
              <a:gd name="connsiteY131" fmla="*/ 1004697 h 1396745"/>
              <a:gd name="connsiteX132" fmla="*/ 1940814 w 2036825"/>
              <a:gd name="connsiteY132" fmla="*/ 1006411 h 1396745"/>
              <a:gd name="connsiteX133" fmla="*/ 1940242 w 2036825"/>
              <a:gd name="connsiteY133" fmla="*/ 1008126 h 1396745"/>
              <a:gd name="connsiteX134" fmla="*/ 1939671 w 2036825"/>
              <a:gd name="connsiteY134" fmla="*/ 1009841 h 1396745"/>
              <a:gd name="connsiteX135" fmla="*/ 1939099 w 2036825"/>
              <a:gd name="connsiteY135" fmla="*/ 1012126 h 1396745"/>
              <a:gd name="connsiteX136" fmla="*/ 1939671 w 2036825"/>
              <a:gd name="connsiteY136" fmla="*/ 1014413 h 1396745"/>
              <a:gd name="connsiteX137" fmla="*/ 1939671 w 2036825"/>
              <a:gd name="connsiteY137" fmla="*/ 1016127 h 1396745"/>
              <a:gd name="connsiteX138" fmla="*/ 1940242 w 2036825"/>
              <a:gd name="connsiteY138" fmla="*/ 1018413 h 1396745"/>
              <a:gd name="connsiteX139" fmla="*/ 1940242 w 2036825"/>
              <a:gd name="connsiteY139" fmla="*/ 1020127 h 1396745"/>
              <a:gd name="connsiteX140" fmla="*/ 1940814 w 2036825"/>
              <a:gd name="connsiteY140" fmla="*/ 1021842 h 1396745"/>
              <a:gd name="connsiteX141" fmla="*/ 1941385 w 2036825"/>
              <a:gd name="connsiteY141" fmla="*/ 1023557 h 1396745"/>
              <a:gd name="connsiteX142" fmla="*/ 1941957 w 2036825"/>
              <a:gd name="connsiteY142" fmla="*/ 1025271 h 1396745"/>
              <a:gd name="connsiteX143" fmla="*/ 1942528 w 2036825"/>
              <a:gd name="connsiteY143" fmla="*/ 1026985 h 1396745"/>
              <a:gd name="connsiteX144" fmla="*/ 1943100 w 2036825"/>
              <a:gd name="connsiteY144" fmla="*/ 1028700 h 1396745"/>
              <a:gd name="connsiteX145" fmla="*/ 1944243 w 2036825"/>
              <a:gd name="connsiteY145" fmla="*/ 1030415 h 1396745"/>
              <a:gd name="connsiteX146" fmla="*/ 1944815 w 2036825"/>
              <a:gd name="connsiteY146" fmla="*/ 1032129 h 1396745"/>
              <a:gd name="connsiteX147" fmla="*/ 1945386 w 2036825"/>
              <a:gd name="connsiteY147" fmla="*/ 1033843 h 1396745"/>
              <a:gd name="connsiteX148" fmla="*/ 1945958 w 2036825"/>
              <a:gd name="connsiteY148" fmla="*/ 1035558 h 1396745"/>
              <a:gd name="connsiteX149" fmla="*/ 1946529 w 2036825"/>
              <a:gd name="connsiteY149" fmla="*/ 1037273 h 1396745"/>
              <a:gd name="connsiteX150" fmla="*/ 1945958 w 2036825"/>
              <a:gd name="connsiteY150" fmla="*/ 1039559 h 1396745"/>
              <a:gd name="connsiteX151" fmla="*/ 1945386 w 2036825"/>
              <a:gd name="connsiteY151" fmla="*/ 1041273 h 1396745"/>
              <a:gd name="connsiteX152" fmla="*/ 1944243 w 2036825"/>
              <a:gd name="connsiteY152" fmla="*/ 1042416 h 1396745"/>
              <a:gd name="connsiteX153" fmla="*/ 1943100 w 2036825"/>
              <a:gd name="connsiteY153" fmla="*/ 1043559 h 1396745"/>
              <a:gd name="connsiteX154" fmla="*/ 1941957 w 2036825"/>
              <a:gd name="connsiteY154" fmla="*/ 1044702 h 1396745"/>
              <a:gd name="connsiteX155" fmla="*/ 1940814 w 2036825"/>
              <a:gd name="connsiteY155" fmla="*/ 1046417 h 1396745"/>
              <a:gd name="connsiteX156" fmla="*/ 1939099 w 2036825"/>
              <a:gd name="connsiteY156" fmla="*/ 1046988 h 1396745"/>
              <a:gd name="connsiteX157" fmla="*/ 1937956 w 2036825"/>
              <a:gd name="connsiteY157" fmla="*/ 1048131 h 1396745"/>
              <a:gd name="connsiteX158" fmla="*/ 1936814 w 2036825"/>
              <a:gd name="connsiteY158" fmla="*/ 1049274 h 1396745"/>
              <a:gd name="connsiteX159" fmla="*/ 1935099 w 2036825"/>
              <a:gd name="connsiteY159" fmla="*/ 1050417 h 1396745"/>
              <a:gd name="connsiteX160" fmla="*/ 1933956 w 2036825"/>
              <a:gd name="connsiteY160" fmla="*/ 1050989 h 1396745"/>
              <a:gd name="connsiteX161" fmla="*/ 1932813 w 2036825"/>
              <a:gd name="connsiteY161" fmla="*/ 1052132 h 1396745"/>
              <a:gd name="connsiteX162" fmla="*/ 1931670 w 2036825"/>
              <a:gd name="connsiteY162" fmla="*/ 1053275 h 1396745"/>
              <a:gd name="connsiteX163" fmla="*/ 1929956 w 2036825"/>
              <a:gd name="connsiteY163" fmla="*/ 1054418 h 1396745"/>
              <a:gd name="connsiteX164" fmla="*/ 1928812 w 2036825"/>
              <a:gd name="connsiteY164" fmla="*/ 1055560 h 1396745"/>
              <a:gd name="connsiteX165" fmla="*/ 1927669 w 2036825"/>
              <a:gd name="connsiteY165" fmla="*/ 1057275 h 1396745"/>
              <a:gd name="connsiteX166" fmla="*/ 1926526 w 2036825"/>
              <a:gd name="connsiteY166" fmla="*/ 1058418 h 1396745"/>
              <a:gd name="connsiteX167" fmla="*/ 1925383 w 2036825"/>
              <a:gd name="connsiteY167" fmla="*/ 1059561 h 1396745"/>
              <a:gd name="connsiteX168" fmla="*/ 1924240 w 2036825"/>
              <a:gd name="connsiteY168" fmla="*/ 1061276 h 1396745"/>
              <a:gd name="connsiteX169" fmla="*/ 1923669 w 2036825"/>
              <a:gd name="connsiteY169" fmla="*/ 1062418 h 1396745"/>
              <a:gd name="connsiteX170" fmla="*/ 1922526 w 2036825"/>
              <a:gd name="connsiteY170" fmla="*/ 1063561 h 1396745"/>
              <a:gd name="connsiteX171" fmla="*/ 1921383 w 2036825"/>
              <a:gd name="connsiteY171" fmla="*/ 1065276 h 1396745"/>
              <a:gd name="connsiteX172" fmla="*/ 1920812 w 2036825"/>
              <a:gd name="connsiteY172" fmla="*/ 1066991 h 1396745"/>
              <a:gd name="connsiteX173" fmla="*/ 1920240 w 2036825"/>
              <a:gd name="connsiteY173" fmla="*/ 1068705 h 1396745"/>
              <a:gd name="connsiteX174" fmla="*/ 1919669 w 2036825"/>
              <a:gd name="connsiteY174" fmla="*/ 1070419 h 1396745"/>
              <a:gd name="connsiteX175" fmla="*/ 1919097 w 2036825"/>
              <a:gd name="connsiteY175" fmla="*/ 1072134 h 1396745"/>
              <a:gd name="connsiteX176" fmla="*/ 1918526 w 2036825"/>
              <a:gd name="connsiteY176" fmla="*/ 1074420 h 1396745"/>
              <a:gd name="connsiteX177" fmla="*/ 1917954 w 2036825"/>
              <a:gd name="connsiteY177" fmla="*/ 1076135 h 1396745"/>
              <a:gd name="connsiteX178" fmla="*/ 1917954 w 2036825"/>
              <a:gd name="connsiteY178" fmla="*/ 1078421 h 1396745"/>
              <a:gd name="connsiteX179" fmla="*/ 1917383 w 2036825"/>
              <a:gd name="connsiteY179" fmla="*/ 1080707 h 1396745"/>
              <a:gd name="connsiteX180" fmla="*/ 1916811 w 2036825"/>
              <a:gd name="connsiteY180" fmla="*/ 1082421 h 1396745"/>
              <a:gd name="connsiteX181" fmla="*/ 1916811 w 2036825"/>
              <a:gd name="connsiteY181" fmla="*/ 1084707 h 1396745"/>
              <a:gd name="connsiteX182" fmla="*/ 1916811 w 2036825"/>
              <a:gd name="connsiteY182" fmla="*/ 1087565 h 1396745"/>
              <a:gd name="connsiteX183" fmla="*/ 1916811 w 2036825"/>
              <a:gd name="connsiteY183" fmla="*/ 1089851 h 1396745"/>
              <a:gd name="connsiteX184" fmla="*/ 1916811 w 2036825"/>
              <a:gd name="connsiteY184" fmla="*/ 1092136 h 1396745"/>
              <a:gd name="connsiteX185" fmla="*/ 1916811 w 2036825"/>
              <a:gd name="connsiteY185" fmla="*/ 1094423 h 1396745"/>
              <a:gd name="connsiteX186" fmla="*/ 1916240 w 2036825"/>
              <a:gd name="connsiteY186" fmla="*/ 1096709 h 1396745"/>
              <a:gd name="connsiteX187" fmla="*/ 1916240 w 2036825"/>
              <a:gd name="connsiteY187" fmla="*/ 1098994 h 1396745"/>
              <a:gd name="connsiteX188" fmla="*/ 1915668 w 2036825"/>
              <a:gd name="connsiteY188" fmla="*/ 1100709 h 1396745"/>
              <a:gd name="connsiteX189" fmla="*/ 1915668 w 2036825"/>
              <a:gd name="connsiteY189" fmla="*/ 1102995 h 1396745"/>
              <a:gd name="connsiteX190" fmla="*/ 1915668 w 2036825"/>
              <a:gd name="connsiteY190" fmla="*/ 1105281 h 1396745"/>
              <a:gd name="connsiteX191" fmla="*/ 1915097 w 2036825"/>
              <a:gd name="connsiteY191" fmla="*/ 1107567 h 1396745"/>
              <a:gd name="connsiteX192" fmla="*/ 1914525 w 2036825"/>
              <a:gd name="connsiteY192" fmla="*/ 1109282 h 1396745"/>
              <a:gd name="connsiteX193" fmla="*/ 1913953 w 2036825"/>
              <a:gd name="connsiteY193" fmla="*/ 1110996 h 1396745"/>
              <a:gd name="connsiteX194" fmla="*/ 1913382 w 2036825"/>
              <a:gd name="connsiteY194" fmla="*/ 1113282 h 1396745"/>
              <a:gd name="connsiteX195" fmla="*/ 1913382 w 2036825"/>
              <a:gd name="connsiteY195" fmla="*/ 1115568 h 1396745"/>
              <a:gd name="connsiteX196" fmla="*/ 1912810 w 2036825"/>
              <a:gd name="connsiteY196" fmla="*/ 1117283 h 1396745"/>
              <a:gd name="connsiteX197" fmla="*/ 1912810 w 2036825"/>
              <a:gd name="connsiteY197" fmla="*/ 1119568 h 1396745"/>
              <a:gd name="connsiteX198" fmla="*/ 1912239 w 2036825"/>
              <a:gd name="connsiteY198" fmla="*/ 1121855 h 1396745"/>
              <a:gd name="connsiteX199" fmla="*/ 1911667 w 2036825"/>
              <a:gd name="connsiteY199" fmla="*/ 1123569 h 1396745"/>
              <a:gd name="connsiteX200" fmla="*/ 1911096 w 2036825"/>
              <a:gd name="connsiteY200" fmla="*/ 1125284 h 1396745"/>
              <a:gd name="connsiteX201" fmla="*/ 1910524 w 2036825"/>
              <a:gd name="connsiteY201" fmla="*/ 1126998 h 1396745"/>
              <a:gd name="connsiteX202" fmla="*/ 1909953 w 2036825"/>
              <a:gd name="connsiteY202" fmla="*/ 1128713 h 1396745"/>
              <a:gd name="connsiteX203" fmla="*/ 1908810 w 2036825"/>
              <a:gd name="connsiteY203" fmla="*/ 1130427 h 1396745"/>
              <a:gd name="connsiteX204" fmla="*/ 1908239 w 2036825"/>
              <a:gd name="connsiteY204" fmla="*/ 1132142 h 1396745"/>
              <a:gd name="connsiteX205" fmla="*/ 1907096 w 2036825"/>
              <a:gd name="connsiteY205" fmla="*/ 1133285 h 1396745"/>
              <a:gd name="connsiteX206" fmla="*/ 1906524 w 2036825"/>
              <a:gd name="connsiteY206" fmla="*/ 1134999 h 1396745"/>
              <a:gd name="connsiteX207" fmla="*/ 1905381 w 2036825"/>
              <a:gd name="connsiteY207" fmla="*/ 1136142 h 1396745"/>
              <a:gd name="connsiteX208" fmla="*/ 1904238 w 2036825"/>
              <a:gd name="connsiteY208" fmla="*/ 1137285 h 1396745"/>
              <a:gd name="connsiteX209" fmla="*/ 1902524 w 2036825"/>
              <a:gd name="connsiteY209" fmla="*/ 1138428 h 1396745"/>
              <a:gd name="connsiteX210" fmla="*/ 1901381 w 2036825"/>
              <a:gd name="connsiteY210" fmla="*/ 1139571 h 1396745"/>
              <a:gd name="connsiteX211" fmla="*/ 1900237 w 2036825"/>
              <a:gd name="connsiteY211" fmla="*/ 1140714 h 1396745"/>
              <a:gd name="connsiteX212" fmla="*/ 1899094 w 2036825"/>
              <a:gd name="connsiteY212" fmla="*/ 1141857 h 1396745"/>
              <a:gd name="connsiteX213" fmla="*/ 1897951 w 2036825"/>
              <a:gd name="connsiteY213" fmla="*/ 1143572 h 1396745"/>
              <a:gd name="connsiteX214" fmla="*/ 1896808 w 2036825"/>
              <a:gd name="connsiteY214" fmla="*/ 1144715 h 1396745"/>
              <a:gd name="connsiteX215" fmla="*/ 1895094 w 2036825"/>
              <a:gd name="connsiteY215" fmla="*/ 1145286 h 1396745"/>
              <a:gd name="connsiteX216" fmla="*/ 1893951 w 2036825"/>
              <a:gd name="connsiteY216" fmla="*/ 1146429 h 1396745"/>
              <a:gd name="connsiteX217" fmla="*/ 1892808 w 2036825"/>
              <a:gd name="connsiteY217" fmla="*/ 1147572 h 1396745"/>
              <a:gd name="connsiteX218" fmla="*/ 1891094 w 2036825"/>
              <a:gd name="connsiteY218" fmla="*/ 1148143 h 1396745"/>
              <a:gd name="connsiteX219" fmla="*/ 1889379 w 2036825"/>
              <a:gd name="connsiteY219" fmla="*/ 1148715 h 1396745"/>
              <a:gd name="connsiteX220" fmla="*/ 1887665 w 2036825"/>
              <a:gd name="connsiteY220" fmla="*/ 1149286 h 1396745"/>
              <a:gd name="connsiteX221" fmla="*/ 1885950 w 2036825"/>
              <a:gd name="connsiteY221" fmla="*/ 1149858 h 1396745"/>
              <a:gd name="connsiteX222" fmla="*/ 1883664 w 2036825"/>
              <a:gd name="connsiteY222" fmla="*/ 1150430 h 1396745"/>
              <a:gd name="connsiteX223" fmla="*/ 1881949 w 2036825"/>
              <a:gd name="connsiteY223" fmla="*/ 1151001 h 1396745"/>
              <a:gd name="connsiteX224" fmla="*/ 1879664 w 2036825"/>
              <a:gd name="connsiteY224" fmla="*/ 1151001 h 1396745"/>
              <a:gd name="connsiteX225" fmla="*/ 1877378 w 2036825"/>
              <a:gd name="connsiteY225" fmla="*/ 1151573 h 1396745"/>
              <a:gd name="connsiteX226" fmla="*/ 1875092 w 2036825"/>
              <a:gd name="connsiteY226" fmla="*/ 1151573 h 1396745"/>
              <a:gd name="connsiteX227" fmla="*/ 1872806 w 2036825"/>
              <a:gd name="connsiteY227" fmla="*/ 1151573 h 1396745"/>
              <a:gd name="connsiteX228" fmla="*/ 1870519 w 2036825"/>
              <a:gd name="connsiteY228" fmla="*/ 1151573 h 1396745"/>
              <a:gd name="connsiteX229" fmla="*/ 1868233 w 2036825"/>
              <a:gd name="connsiteY229" fmla="*/ 1151573 h 1396745"/>
              <a:gd name="connsiteX230" fmla="*/ 1866519 w 2036825"/>
              <a:gd name="connsiteY230" fmla="*/ 1151573 h 1396745"/>
              <a:gd name="connsiteX231" fmla="*/ 1864233 w 2036825"/>
              <a:gd name="connsiteY231" fmla="*/ 1151573 h 1396745"/>
              <a:gd name="connsiteX232" fmla="*/ 1861947 w 2036825"/>
              <a:gd name="connsiteY232" fmla="*/ 1152144 h 1396745"/>
              <a:gd name="connsiteX233" fmla="*/ 1859661 w 2036825"/>
              <a:gd name="connsiteY233" fmla="*/ 1152144 h 1396745"/>
              <a:gd name="connsiteX234" fmla="*/ 1857947 w 2036825"/>
              <a:gd name="connsiteY234" fmla="*/ 1152716 h 1396745"/>
              <a:gd name="connsiteX235" fmla="*/ 1855660 w 2036825"/>
              <a:gd name="connsiteY235" fmla="*/ 1152716 h 1396745"/>
              <a:gd name="connsiteX236" fmla="*/ 1853946 w 2036825"/>
              <a:gd name="connsiteY236" fmla="*/ 1153287 h 1396745"/>
              <a:gd name="connsiteX237" fmla="*/ 1852803 w 2036825"/>
              <a:gd name="connsiteY237" fmla="*/ 1154430 h 1396745"/>
              <a:gd name="connsiteX238" fmla="*/ 1851089 w 2036825"/>
              <a:gd name="connsiteY238" fmla="*/ 1155573 h 1396745"/>
              <a:gd name="connsiteX239" fmla="*/ 1849946 w 2036825"/>
              <a:gd name="connsiteY239" fmla="*/ 1156716 h 1396745"/>
              <a:gd name="connsiteX240" fmla="*/ 1848803 w 2036825"/>
              <a:gd name="connsiteY240" fmla="*/ 1157859 h 1396745"/>
              <a:gd name="connsiteX241" fmla="*/ 1847660 w 2036825"/>
              <a:gd name="connsiteY241" fmla="*/ 1159002 h 1396745"/>
              <a:gd name="connsiteX242" fmla="*/ 1846517 w 2036825"/>
              <a:gd name="connsiteY242" fmla="*/ 1160145 h 1396745"/>
              <a:gd name="connsiteX243" fmla="*/ 1845374 w 2036825"/>
              <a:gd name="connsiteY243" fmla="*/ 1161288 h 1396745"/>
              <a:gd name="connsiteX244" fmla="*/ 1844231 w 2036825"/>
              <a:gd name="connsiteY244" fmla="*/ 1163002 h 1396745"/>
              <a:gd name="connsiteX245" fmla="*/ 1843087 w 2036825"/>
              <a:gd name="connsiteY245" fmla="*/ 1164146 h 1396745"/>
              <a:gd name="connsiteX246" fmla="*/ 1841373 w 2036825"/>
              <a:gd name="connsiteY246" fmla="*/ 1165289 h 1396745"/>
              <a:gd name="connsiteX247" fmla="*/ 1840230 w 2036825"/>
              <a:gd name="connsiteY247" fmla="*/ 1166432 h 1396745"/>
              <a:gd name="connsiteX248" fmla="*/ 1839658 w 2036825"/>
              <a:gd name="connsiteY248" fmla="*/ 1167575 h 1396745"/>
              <a:gd name="connsiteX249" fmla="*/ 1837944 w 2036825"/>
              <a:gd name="connsiteY249" fmla="*/ 1168718 h 1396745"/>
              <a:gd name="connsiteX250" fmla="*/ 1836801 w 2036825"/>
              <a:gd name="connsiteY250" fmla="*/ 1169860 h 1396745"/>
              <a:gd name="connsiteX251" fmla="*/ 1835658 w 2036825"/>
              <a:gd name="connsiteY251" fmla="*/ 1171003 h 1396745"/>
              <a:gd name="connsiteX252" fmla="*/ 1834515 w 2036825"/>
              <a:gd name="connsiteY252" fmla="*/ 1172147 h 1396745"/>
              <a:gd name="connsiteX253" fmla="*/ 1833372 w 2036825"/>
              <a:gd name="connsiteY253" fmla="*/ 1173861 h 1396745"/>
              <a:gd name="connsiteX254" fmla="*/ 1832229 w 2036825"/>
              <a:gd name="connsiteY254" fmla="*/ 1175004 h 1396745"/>
              <a:gd name="connsiteX255" fmla="*/ 1831086 w 2036825"/>
              <a:gd name="connsiteY255" fmla="*/ 1176147 h 1396745"/>
              <a:gd name="connsiteX256" fmla="*/ 1830515 w 2036825"/>
              <a:gd name="connsiteY256" fmla="*/ 1177861 h 1396745"/>
              <a:gd name="connsiteX257" fmla="*/ 1829372 w 2036825"/>
              <a:gd name="connsiteY257" fmla="*/ 1179005 h 1396745"/>
              <a:gd name="connsiteX258" fmla="*/ 1828228 w 2036825"/>
              <a:gd name="connsiteY258" fmla="*/ 1180148 h 1396745"/>
              <a:gd name="connsiteX259" fmla="*/ 1827085 w 2036825"/>
              <a:gd name="connsiteY259" fmla="*/ 1181291 h 1396745"/>
              <a:gd name="connsiteX260" fmla="*/ 1825942 w 2036825"/>
              <a:gd name="connsiteY260" fmla="*/ 1182434 h 1396745"/>
              <a:gd name="connsiteX261" fmla="*/ 1824799 w 2036825"/>
              <a:gd name="connsiteY261" fmla="*/ 1184148 h 1396745"/>
              <a:gd name="connsiteX262" fmla="*/ 1823085 w 2036825"/>
              <a:gd name="connsiteY262" fmla="*/ 1185291 h 1396745"/>
              <a:gd name="connsiteX263" fmla="*/ 1822514 w 2036825"/>
              <a:gd name="connsiteY263" fmla="*/ 1186434 h 1396745"/>
              <a:gd name="connsiteX264" fmla="*/ 1821371 w 2036825"/>
              <a:gd name="connsiteY264" fmla="*/ 1187577 h 1396745"/>
              <a:gd name="connsiteX265" fmla="*/ 1819656 w 2036825"/>
              <a:gd name="connsiteY265" fmla="*/ 1188720 h 1396745"/>
              <a:gd name="connsiteX266" fmla="*/ 1818513 w 2036825"/>
              <a:gd name="connsiteY266" fmla="*/ 1189863 h 1396745"/>
              <a:gd name="connsiteX267" fmla="*/ 1817370 w 2036825"/>
              <a:gd name="connsiteY267" fmla="*/ 1191006 h 1396745"/>
              <a:gd name="connsiteX268" fmla="*/ 1816227 w 2036825"/>
              <a:gd name="connsiteY268" fmla="*/ 1192149 h 1396745"/>
              <a:gd name="connsiteX269" fmla="*/ 1814512 w 2036825"/>
              <a:gd name="connsiteY269" fmla="*/ 1193292 h 1396745"/>
              <a:gd name="connsiteX270" fmla="*/ 1813369 w 2036825"/>
              <a:gd name="connsiteY270" fmla="*/ 1193864 h 1396745"/>
              <a:gd name="connsiteX271" fmla="*/ 1811655 w 2036825"/>
              <a:gd name="connsiteY271" fmla="*/ 1194435 h 1396745"/>
              <a:gd name="connsiteX272" fmla="*/ 1810512 w 2036825"/>
              <a:gd name="connsiteY272" fmla="*/ 1195578 h 1396745"/>
              <a:gd name="connsiteX273" fmla="*/ 1808798 w 2036825"/>
              <a:gd name="connsiteY273" fmla="*/ 1196150 h 1396745"/>
              <a:gd name="connsiteX274" fmla="*/ 1807083 w 2036825"/>
              <a:gd name="connsiteY274" fmla="*/ 1196721 h 1396745"/>
              <a:gd name="connsiteX275" fmla="*/ 1805369 w 2036825"/>
              <a:gd name="connsiteY275" fmla="*/ 1197864 h 1396745"/>
              <a:gd name="connsiteX276" fmla="*/ 1804226 w 2036825"/>
              <a:gd name="connsiteY276" fmla="*/ 1199007 h 1396745"/>
              <a:gd name="connsiteX277" fmla="*/ 1802511 w 2036825"/>
              <a:gd name="connsiteY277" fmla="*/ 1199578 h 1396745"/>
              <a:gd name="connsiteX278" fmla="*/ 1801368 w 2036825"/>
              <a:gd name="connsiteY278" fmla="*/ 1200722 h 1396745"/>
              <a:gd name="connsiteX279" fmla="*/ 1799653 w 2036825"/>
              <a:gd name="connsiteY279" fmla="*/ 1201293 h 1396745"/>
              <a:gd name="connsiteX280" fmla="*/ 1797939 w 2036825"/>
              <a:gd name="connsiteY280" fmla="*/ 1202436 h 1396745"/>
              <a:gd name="connsiteX281" fmla="*/ 1796224 w 2036825"/>
              <a:gd name="connsiteY281" fmla="*/ 1203008 h 1396745"/>
              <a:gd name="connsiteX282" fmla="*/ 1795081 w 2036825"/>
              <a:gd name="connsiteY282" fmla="*/ 1204151 h 1396745"/>
              <a:gd name="connsiteX283" fmla="*/ 1793367 w 2036825"/>
              <a:gd name="connsiteY283" fmla="*/ 1204722 h 1396745"/>
              <a:gd name="connsiteX284" fmla="*/ 1791653 w 2036825"/>
              <a:gd name="connsiteY284" fmla="*/ 1205293 h 1396745"/>
              <a:gd name="connsiteX285" fmla="*/ 1789938 w 2036825"/>
              <a:gd name="connsiteY285" fmla="*/ 1206436 h 1396745"/>
              <a:gd name="connsiteX286" fmla="*/ 1788795 w 2036825"/>
              <a:gd name="connsiteY286" fmla="*/ 1207580 h 1396745"/>
              <a:gd name="connsiteX287" fmla="*/ 1788224 w 2036825"/>
              <a:gd name="connsiteY287" fmla="*/ 1209294 h 1396745"/>
              <a:gd name="connsiteX288" fmla="*/ 1787652 w 2036825"/>
              <a:gd name="connsiteY288" fmla="*/ 1211009 h 1396745"/>
              <a:gd name="connsiteX289" fmla="*/ 1787081 w 2036825"/>
              <a:gd name="connsiteY289" fmla="*/ 1212723 h 1396745"/>
              <a:gd name="connsiteX290" fmla="*/ 1787081 w 2036825"/>
              <a:gd name="connsiteY290" fmla="*/ 1215009 h 1396745"/>
              <a:gd name="connsiteX291" fmla="*/ 1787081 w 2036825"/>
              <a:gd name="connsiteY291" fmla="*/ 1217295 h 1396745"/>
              <a:gd name="connsiteX292" fmla="*/ 1787081 w 2036825"/>
              <a:gd name="connsiteY292" fmla="*/ 1219581 h 1396745"/>
              <a:gd name="connsiteX293" fmla="*/ 1787652 w 2036825"/>
              <a:gd name="connsiteY293" fmla="*/ 1221296 h 1396745"/>
              <a:gd name="connsiteX294" fmla="*/ 1787652 w 2036825"/>
              <a:gd name="connsiteY294" fmla="*/ 1223582 h 1396745"/>
              <a:gd name="connsiteX295" fmla="*/ 1787652 w 2036825"/>
              <a:gd name="connsiteY295" fmla="*/ 1225868 h 1396745"/>
              <a:gd name="connsiteX296" fmla="*/ 1787652 w 2036825"/>
              <a:gd name="connsiteY296" fmla="*/ 1228153 h 1396745"/>
              <a:gd name="connsiteX297" fmla="*/ 1787652 w 2036825"/>
              <a:gd name="connsiteY297" fmla="*/ 1230440 h 1396745"/>
              <a:gd name="connsiteX298" fmla="*/ 1787081 w 2036825"/>
              <a:gd name="connsiteY298" fmla="*/ 1232726 h 1396745"/>
              <a:gd name="connsiteX299" fmla="*/ 1786509 w 2036825"/>
              <a:gd name="connsiteY299" fmla="*/ 1235011 h 1396745"/>
              <a:gd name="connsiteX300" fmla="*/ 1786509 w 2036825"/>
              <a:gd name="connsiteY300" fmla="*/ 1236726 h 1396745"/>
              <a:gd name="connsiteX301" fmla="*/ 1785937 w 2036825"/>
              <a:gd name="connsiteY301" fmla="*/ 1239012 h 1396745"/>
              <a:gd name="connsiteX302" fmla="*/ 1785937 w 2036825"/>
              <a:gd name="connsiteY302" fmla="*/ 1241298 h 1396745"/>
              <a:gd name="connsiteX303" fmla="*/ 1785366 w 2036825"/>
              <a:gd name="connsiteY303" fmla="*/ 1243013 h 1396745"/>
              <a:gd name="connsiteX304" fmla="*/ 1784794 w 2036825"/>
              <a:gd name="connsiteY304" fmla="*/ 1244727 h 1396745"/>
              <a:gd name="connsiteX305" fmla="*/ 1784223 w 2036825"/>
              <a:gd name="connsiteY305" fmla="*/ 1246442 h 1396745"/>
              <a:gd name="connsiteX306" fmla="*/ 1783651 w 2036825"/>
              <a:gd name="connsiteY306" fmla="*/ 1248727 h 1396745"/>
              <a:gd name="connsiteX307" fmla="*/ 1783651 w 2036825"/>
              <a:gd name="connsiteY307" fmla="*/ 1251014 h 1396745"/>
              <a:gd name="connsiteX308" fmla="*/ 1783651 w 2036825"/>
              <a:gd name="connsiteY308" fmla="*/ 1253300 h 1396745"/>
              <a:gd name="connsiteX309" fmla="*/ 1783651 w 2036825"/>
              <a:gd name="connsiteY309" fmla="*/ 1255014 h 1396745"/>
              <a:gd name="connsiteX310" fmla="*/ 1779651 w 2036825"/>
              <a:gd name="connsiteY310" fmla="*/ 1253871 h 1396745"/>
              <a:gd name="connsiteX311" fmla="*/ 1775079 w 2036825"/>
              <a:gd name="connsiteY311" fmla="*/ 1253300 h 1396745"/>
              <a:gd name="connsiteX312" fmla="*/ 1773365 w 2036825"/>
              <a:gd name="connsiteY312" fmla="*/ 1252728 h 1396745"/>
              <a:gd name="connsiteX313" fmla="*/ 1770507 w 2036825"/>
              <a:gd name="connsiteY313" fmla="*/ 1252157 h 1396745"/>
              <a:gd name="connsiteX314" fmla="*/ 1767078 w 2036825"/>
              <a:gd name="connsiteY314" fmla="*/ 1252157 h 1396745"/>
              <a:gd name="connsiteX315" fmla="*/ 1761363 w 2036825"/>
              <a:gd name="connsiteY315" fmla="*/ 1251014 h 1396745"/>
              <a:gd name="connsiteX316" fmla="*/ 1755076 w 2036825"/>
              <a:gd name="connsiteY316" fmla="*/ 1249871 h 1396745"/>
              <a:gd name="connsiteX317" fmla="*/ 1752219 w 2036825"/>
              <a:gd name="connsiteY317" fmla="*/ 1249299 h 1396745"/>
              <a:gd name="connsiteX318" fmla="*/ 1749362 w 2036825"/>
              <a:gd name="connsiteY318" fmla="*/ 1249299 h 1396745"/>
              <a:gd name="connsiteX319" fmla="*/ 1743075 w 2036825"/>
              <a:gd name="connsiteY319" fmla="*/ 1248156 h 1396745"/>
              <a:gd name="connsiteX320" fmla="*/ 1737360 w 2036825"/>
              <a:gd name="connsiteY320" fmla="*/ 1247585 h 1396745"/>
              <a:gd name="connsiteX321" fmla="*/ 1731074 w 2036825"/>
              <a:gd name="connsiteY321" fmla="*/ 1246442 h 1396745"/>
              <a:gd name="connsiteX322" fmla="*/ 1724787 w 2036825"/>
              <a:gd name="connsiteY322" fmla="*/ 1245299 h 1396745"/>
              <a:gd name="connsiteX323" fmla="*/ 1719072 w 2036825"/>
              <a:gd name="connsiteY323" fmla="*/ 1244727 h 1396745"/>
              <a:gd name="connsiteX324" fmla="*/ 1712785 w 2036825"/>
              <a:gd name="connsiteY324" fmla="*/ 1243584 h 1396745"/>
              <a:gd name="connsiteX325" fmla="*/ 1709356 w 2036825"/>
              <a:gd name="connsiteY325" fmla="*/ 1243013 h 1396745"/>
              <a:gd name="connsiteX326" fmla="*/ 1707071 w 2036825"/>
              <a:gd name="connsiteY326" fmla="*/ 1243013 h 1396745"/>
              <a:gd name="connsiteX327" fmla="*/ 1700784 w 2036825"/>
              <a:gd name="connsiteY327" fmla="*/ 1241869 h 1396745"/>
              <a:gd name="connsiteX328" fmla="*/ 1694498 w 2036825"/>
              <a:gd name="connsiteY328" fmla="*/ 1240727 h 1396745"/>
              <a:gd name="connsiteX329" fmla="*/ 1688783 w 2036825"/>
              <a:gd name="connsiteY329" fmla="*/ 1240155 h 1396745"/>
              <a:gd name="connsiteX330" fmla="*/ 1682496 w 2036825"/>
              <a:gd name="connsiteY330" fmla="*/ 1239012 h 1396745"/>
              <a:gd name="connsiteX331" fmla="*/ 1676210 w 2036825"/>
              <a:gd name="connsiteY331" fmla="*/ 1238441 h 1396745"/>
              <a:gd name="connsiteX332" fmla="*/ 1670494 w 2036825"/>
              <a:gd name="connsiteY332" fmla="*/ 1237298 h 1396745"/>
              <a:gd name="connsiteX333" fmla="*/ 1664208 w 2036825"/>
              <a:gd name="connsiteY333" fmla="*/ 1236726 h 1396745"/>
              <a:gd name="connsiteX334" fmla="*/ 1658493 w 2036825"/>
              <a:gd name="connsiteY334" fmla="*/ 1235583 h 1396745"/>
              <a:gd name="connsiteX335" fmla="*/ 1652206 w 2036825"/>
              <a:gd name="connsiteY335" fmla="*/ 1234440 h 1396745"/>
              <a:gd name="connsiteX336" fmla="*/ 1645920 w 2036825"/>
              <a:gd name="connsiteY336" fmla="*/ 1233868 h 1396745"/>
              <a:gd name="connsiteX337" fmla="*/ 1640205 w 2036825"/>
              <a:gd name="connsiteY337" fmla="*/ 1232726 h 1396745"/>
              <a:gd name="connsiteX338" fmla="*/ 1633919 w 2036825"/>
              <a:gd name="connsiteY338" fmla="*/ 1232154 h 1396745"/>
              <a:gd name="connsiteX339" fmla="*/ 1628203 w 2036825"/>
              <a:gd name="connsiteY339" fmla="*/ 1231011 h 1396745"/>
              <a:gd name="connsiteX340" fmla="*/ 1621917 w 2036825"/>
              <a:gd name="connsiteY340" fmla="*/ 1230440 h 1396745"/>
              <a:gd name="connsiteX341" fmla="*/ 1615631 w 2036825"/>
              <a:gd name="connsiteY341" fmla="*/ 1229297 h 1396745"/>
              <a:gd name="connsiteX342" fmla="*/ 1615059 w 2036825"/>
              <a:gd name="connsiteY342" fmla="*/ 1231011 h 1396745"/>
              <a:gd name="connsiteX343" fmla="*/ 1612201 w 2036825"/>
              <a:gd name="connsiteY343" fmla="*/ 1234440 h 1396745"/>
              <a:gd name="connsiteX344" fmla="*/ 1612773 w 2036825"/>
              <a:gd name="connsiteY344" fmla="*/ 1236726 h 1396745"/>
              <a:gd name="connsiteX345" fmla="*/ 1612201 w 2036825"/>
              <a:gd name="connsiteY345" fmla="*/ 1243013 h 1396745"/>
              <a:gd name="connsiteX346" fmla="*/ 1612201 w 2036825"/>
              <a:gd name="connsiteY346" fmla="*/ 1248727 h 1396745"/>
              <a:gd name="connsiteX347" fmla="*/ 1612201 w 2036825"/>
              <a:gd name="connsiteY347" fmla="*/ 1254443 h 1396745"/>
              <a:gd name="connsiteX348" fmla="*/ 1611630 w 2036825"/>
              <a:gd name="connsiteY348" fmla="*/ 1260158 h 1396745"/>
              <a:gd name="connsiteX349" fmla="*/ 1605344 w 2036825"/>
              <a:gd name="connsiteY349" fmla="*/ 1260729 h 1396745"/>
              <a:gd name="connsiteX350" fmla="*/ 1599628 w 2036825"/>
              <a:gd name="connsiteY350" fmla="*/ 1260158 h 1396745"/>
              <a:gd name="connsiteX351" fmla="*/ 1593342 w 2036825"/>
              <a:gd name="connsiteY351" fmla="*/ 1260158 h 1396745"/>
              <a:gd name="connsiteX352" fmla="*/ 1587627 w 2036825"/>
              <a:gd name="connsiteY352" fmla="*/ 1260158 h 1396745"/>
              <a:gd name="connsiteX353" fmla="*/ 1581340 w 2036825"/>
              <a:gd name="connsiteY353" fmla="*/ 1260158 h 1396745"/>
              <a:gd name="connsiteX354" fmla="*/ 1575626 w 2036825"/>
              <a:gd name="connsiteY354" fmla="*/ 1259586 h 1396745"/>
              <a:gd name="connsiteX355" fmla="*/ 1569339 w 2036825"/>
              <a:gd name="connsiteY355" fmla="*/ 1259586 h 1396745"/>
              <a:gd name="connsiteX356" fmla="*/ 1563053 w 2036825"/>
              <a:gd name="connsiteY356" fmla="*/ 1259586 h 1396745"/>
              <a:gd name="connsiteX357" fmla="*/ 1557337 w 2036825"/>
              <a:gd name="connsiteY357" fmla="*/ 1259586 h 1396745"/>
              <a:gd name="connsiteX358" fmla="*/ 1551051 w 2036825"/>
              <a:gd name="connsiteY358" fmla="*/ 1259015 h 1396745"/>
              <a:gd name="connsiteX359" fmla="*/ 1544765 w 2036825"/>
              <a:gd name="connsiteY359" fmla="*/ 1259015 h 1396745"/>
              <a:gd name="connsiteX360" fmla="*/ 1539049 w 2036825"/>
              <a:gd name="connsiteY360" fmla="*/ 1259015 h 1396745"/>
              <a:gd name="connsiteX361" fmla="*/ 1532763 w 2036825"/>
              <a:gd name="connsiteY361" fmla="*/ 1258443 h 1396745"/>
              <a:gd name="connsiteX362" fmla="*/ 1526476 w 2036825"/>
              <a:gd name="connsiteY362" fmla="*/ 1258443 h 1396745"/>
              <a:gd name="connsiteX363" fmla="*/ 1520762 w 2036825"/>
              <a:gd name="connsiteY363" fmla="*/ 1258443 h 1396745"/>
              <a:gd name="connsiteX364" fmla="*/ 1514475 w 2036825"/>
              <a:gd name="connsiteY364" fmla="*/ 1258443 h 1396745"/>
              <a:gd name="connsiteX365" fmla="*/ 1508189 w 2036825"/>
              <a:gd name="connsiteY365" fmla="*/ 1258443 h 1396745"/>
              <a:gd name="connsiteX366" fmla="*/ 1502474 w 2036825"/>
              <a:gd name="connsiteY366" fmla="*/ 1258443 h 1396745"/>
              <a:gd name="connsiteX367" fmla="*/ 1496187 w 2036825"/>
              <a:gd name="connsiteY367" fmla="*/ 1257872 h 1396745"/>
              <a:gd name="connsiteX368" fmla="*/ 1489901 w 2036825"/>
              <a:gd name="connsiteY368" fmla="*/ 1257872 h 1396745"/>
              <a:gd name="connsiteX369" fmla="*/ 1484185 w 2036825"/>
              <a:gd name="connsiteY369" fmla="*/ 1257872 h 1396745"/>
              <a:gd name="connsiteX370" fmla="*/ 1477899 w 2036825"/>
              <a:gd name="connsiteY370" fmla="*/ 1257300 h 1396745"/>
              <a:gd name="connsiteX371" fmla="*/ 1474470 w 2036825"/>
              <a:gd name="connsiteY371" fmla="*/ 1257872 h 1396745"/>
              <a:gd name="connsiteX372" fmla="*/ 1468183 w 2036825"/>
              <a:gd name="connsiteY372" fmla="*/ 1257872 h 1396745"/>
              <a:gd name="connsiteX373" fmla="*/ 1462469 w 2036825"/>
              <a:gd name="connsiteY373" fmla="*/ 1258443 h 1396745"/>
              <a:gd name="connsiteX374" fmla="*/ 1456182 w 2036825"/>
              <a:gd name="connsiteY374" fmla="*/ 1258443 h 1396745"/>
              <a:gd name="connsiteX375" fmla="*/ 1449896 w 2036825"/>
              <a:gd name="connsiteY375" fmla="*/ 1259015 h 1396745"/>
              <a:gd name="connsiteX376" fmla="*/ 1444181 w 2036825"/>
              <a:gd name="connsiteY376" fmla="*/ 1259015 h 1396745"/>
              <a:gd name="connsiteX377" fmla="*/ 1437894 w 2036825"/>
              <a:gd name="connsiteY377" fmla="*/ 1259586 h 1396745"/>
              <a:gd name="connsiteX378" fmla="*/ 1434465 w 2036825"/>
              <a:gd name="connsiteY378" fmla="*/ 1259586 h 1396745"/>
              <a:gd name="connsiteX379" fmla="*/ 1431608 w 2036825"/>
              <a:gd name="connsiteY379" fmla="*/ 1259586 h 1396745"/>
              <a:gd name="connsiteX380" fmla="*/ 1425892 w 2036825"/>
              <a:gd name="connsiteY380" fmla="*/ 1260158 h 1396745"/>
              <a:gd name="connsiteX381" fmla="*/ 1419606 w 2036825"/>
              <a:gd name="connsiteY381" fmla="*/ 1260158 h 1396745"/>
              <a:gd name="connsiteX382" fmla="*/ 1413319 w 2036825"/>
              <a:gd name="connsiteY382" fmla="*/ 1260729 h 1396745"/>
              <a:gd name="connsiteX383" fmla="*/ 1407605 w 2036825"/>
              <a:gd name="connsiteY383" fmla="*/ 1260729 h 1396745"/>
              <a:gd name="connsiteX384" fmla="*/ 1401318 w 2036825"/>
              <a:gd name="connsiteY384" fmla="*/ 1261301 h 1396745"/>
              <a:gd name="connsiteX385" fmla="*/ 1395031 w 2036825"/>
              <a:gd name="connsiteY385" fmla="*/ 1261301 h 1396745"/>
              <a:gd name="connsiteX386" fmla="*/ 1389317 w 2036825"/>
              <a:gd name="connsiteY386" fmla="*/ 1261872 h 1396745"/>
              <a:gd name="connsiteX387" fmla="*/ 1383030 w 2036825"/>
              <a:gd name="connsiteY387" fmla="*/ 1261872 h 1396745"/>
              <a:gd name="connsiteX388" fmla="*/ 1376744 w 2036825"/>
              <a:gd name="connsiteY388" fmla="*/ 1262443 h 1396745"/>
              <a:gd name="connsiteX389" fmla="*/ 1371028 w 2036825"/>
              <a:gd name="connsiteY389" fmla="*/ 1262443 h 1396745"/>
              <a:gd name="connsiteX390" fmla="*/ 1364742 w 2036825"/>
              <a:gd name="connsiteY390" fmla="*/ 1263015 h 1396745"/>
              <a:gd name="connsiteX391" fmla="*/ 1358456 w 2036825"/>
              <a:gd name="connsiteY391" fmla="*/ 1263015 h 1396745"/>
              <a:gd name="connsiteX392" fmla="*/ 1352740 w 2036825"/>
              <a:gd name="connsiteY392" fmla="*/ 1263586 h 1396745"/>
              <a:gd name="connsiteX393" fmla="*/ 1346454 w 2036825"/>
              <a:gd name="connsiteY393" fmla="*/ 1263586 h 1396745"/>
              <a:gd name="connsiteX394" fmla="*/ 1340167 w 2036825"/>
              <a:gd name="connsiteY394" fmla="*/ 1264158 h 1396745"/>
              <a:gd name="connsiteX395" fmla="*/ 1334453 w 2036825"/>
              <a:gd name="connsiteY395" fmla="*/ 1264158 h 1396745"/>
              <a:gd name="connsiteX396" fmla="*/ 1328166 w 2036825"/>
              <a:gd name="connsiteY396" fmla="*/ 1264730 h 1396745"/>
              <a:gd name="connsiteX397" fmla="*/ 1321880 w 2036825"/>
              <a:gd name="connsiteY397" fmla="*/ 1264730 h 1396745"/>
              <a:gd name="connsiteX398" fmla="*/ 1316165 w 2036825"/>
              <a:gd name="connsiteY398" fmla="*/ 1265301 h 1396745"/>
              <a:gd name="connsiteX399" fmla="*/ 1309878 w 2036825"/>
              <a:gd name="connsiteY399" fmla="*/ 1265301 h 1396745"/>
              <a:gd name="connsiteX400" fmla="*/ 1303592 w 2036825"/>
              <a:gd name="connsiteY400" fmla="*/ 1265873 h 1396745"/>
              <a:gd name="connsiteX401" fmla="*/ 1297876 w 2036825"/>
              <a:gd name="connsiteY401" fmla="*/ 1265873 h 1396745"/>
              <a:gd name="connsiteX402" fmla="*/ 1291590 w 2036825"/>
              <a:gd name="connsiteY402" fmla="*/ 1266444 h 1396745"/>
              <a:gd name="connsiteX403" fmla="*/ 1285303 w 2036825"/>
              <a:gd name="connsiteY403" fmla="*/ 1266444 h 1396745"/>
              <a:gd name="connsiteX404" fmla="*/ 1281303 w 2036825"/>
              <a:gd name="connsiteY404" fmla="*/ 1267016 h 1396745"/>
              <a:gd name="connsiteX405" fmla="*/ 1279589 w 2036825"/>
              <a:gd name="connsiteY405" fmla="*/ 1267016 h 1396745"/>
              <a:gd name="connsiteX406" fmla="*/ 1273302 w 2036825"/>
              <a:gd name="connsiteY406" fmla="*/ 1267016 h 1396745"/>
              <a:gd name="connsiteX407" fmla="*/ 1267015 w 2036825"/>
              <a:gd name="connsiteY407" fmla="*/ 1267587 h 1396745"/>
              <a:gd name="connsiteX408" fmla="*/ 1263587 w 2036825"/>
              <a:gd name="connsiteY408" fmla="*/ 1267587 h 1396745"/>
              <a:gd name="connsiteX409" fmla="*/ 1261301 w 2036825"/>
              <a:gd name="connsiteY409" fmla="*/ 1267587 h 1396745"/>
              <a:gd name="connsiteX410" fmla="*/ 1255014 w 2036825"/>
              <a:gd name="connsiteY410" fmla="*/ 1268159 h 1396745"/>
              <a:gd name="connsiteX411" fmla="*/ 1248728 w 2036825"/>
              <a:gd name="connsiteY411" fmla="*/ 1268730 h 1396745"/>
              <a:gd name="connsiteX412" fmla="*/ 1243013 w 2036825"/>
              <a:gd name="connsiteY412" fmla="*/ 1268730 h 1396745"/>
              <a:gd name="connsiteX413" fmla="*/ 1236726 w 2036825"/>
              <a:gd name="connsiteY413" fmla="*/ 1268730 h 1396745"/>
              <a:gd name="connsiteX414" fmla="*/ 1230439 w 2036825"/>
              <a:gd name="connsiteY414" fmla="*/ 1269302 h 1396745"/>
              <a:gd name="connsiteX415" fmla="*/ 1224724 w 2036825"/>
              <a:gd name="connsiteY415" fmla="*/ 1269302 h 1396745"/>
              <a:gd name="connsiteX416" fmla="*/ 1218438 w 2036825"/>
              <a:gd name="connsiteY416" fmla="*/ 1269873 h 1396745"/>
              <a:gd name="connsiteX417" fmla="*/ 1212152 w 2036825"/>
              <a:gd name="connsiteY417" fmla="*/ 1269873 h 1396745"/>
              <a:gd name="connsiteX418" fmla="*/ 1206437 w 2036825"/>
              <a:gd name="connsiteY418" fmla="*/ 1270444 h 1396745"/>
              <a:gd name="connsiteX419" fmla="*/ 1200150 w 2036825"/>
              <a:gd name="connsiteY419" fmla="*/ 1270444 h 1396745"/>
              <a:gd name="connsiteX420" fmla="*/ 1193864 w 2036825"/>
              <a:gd name="connsiteY420" fmla="*/ 1271016 h 1396745"/>
              <a:gd name="connsiteX421" fmla="*/ 1188148 w 2036825"/>
              <a:gd name="connsiteY421" fmla="*/ 1271588 h 1396745"/>
              <a:gd name="connsiteX422" fmla="*/ 1181862 w 2036825"/>
              <a:gd name="connsiteY422" fmla="*/ 1271588 h 1396745"/>
              <a:gd name="connsiteX423" fmla="*/ 1175576 w 2036825"/>
              <a:gd name="connsiteY423" fmla="*/ 1272159 h 1396745"/>
              <a:gd name="connsiteX424" fmla="*/ 1169861 w 2036825"/>
              <a:gd name="connsiteY424" fmla="*/ 1272159 h 1396745"/>
              <a:gd name="connsiteX425" fmla="*/ 1163574 w 2036825"/>
              <a:gd name="connsiteY425" fmla="*/ 1272731 h 1396745"/>
              <a:gd name="connsiteX426" fmla="*/ 1157288 w 2036825"/>
              <a:gd name="connsiteY426" fmla="*/ 1272731 h 1396745"/>
              <a:gd name="connsiteX427" fmla="*/ 1151573 w 2036825"/>
              <a:gd name="connsiteY427" fmla="*/ 1273302 h 1396745"/>
              <a:gd name="connsiteX428" fmla="*/ 1145286 w 2036825"/>
              <a:gd name="connsiteY428" fmla="*/ 1273302 h 1396745"/>
              <a:gd name="connsiteX429" fmla="*/ 1138999 w 2036825"/>
              <a:gd name="connsiteY429" fmla="*/ 1273874 h 1396745"/>
              <a:gd name="connsiteX430" fmla="*/ 1133285 w 2036825"/>
              <a:gd name="connsiteY430" fmla="*/ 1273874 h 1396745"/>
              <a:gd name="connsiteX431" fmla="*/ 1126998 w 2036825"/>
              <a:gd name="connsiteY431" fmla="*/ 1274445 h 1396745"/>
              <a:gd name="connsiteX432" fmla="*/ 1120712 w 2036825"/>
              <a:gd name="connsiteY432" fmla="*/ 1274445 h 1396745"/>
              <a:gd name="connsiteX433" fmla="*/ 1114997 w 2036825"/>
              <a:gd name="connsiteY433" fmla="*/ 1275017 h 1396745"/>
              <a:gd name="connsiteX434" fmla="*/ 1108710 w 2036825"/>
              <a:gd name="connsiteY434" fmla="*/ 1275588 h 1396745"/>
              <a:gd name="connsiteX435" fmla="*/ 1102423 w 2036825"/>
              <a:gd name="connsiteY435" fmla="*/ 1275588 h 1396745"/>
              <a:gd name="connsiteX436" fmla="*/ 1096708 w 2036825"/>
              <a:gd name="connsiteY436" fmla="*/ 1276160 h 1396745"/>
              <a:gd name="connsiteX437" fmla="*/ 1093280 w 2036825"/>
              <a:gd name="connsiteY437" fmla="*/ 1276160 h 1396745"/>
              <a:gd name="connsiteX438" fmla="*/ 1090422 w 2036825"/>
              <a:gd name="connsiteY438" fmla="*/ 1276160 h 1396745"/>
              <a:gd name="connsiteX439" fmla="*/ 1084136 w 2036825"/>
              <a:gd name="connsiteY439" fmla="*/ 1276731 h 1396745"/>
              <a:gd name="connsiteX440" fmla="*/ 1078421 w 2036825"/>
              <a:gd name="connsiteY440" fmla="*/ 1276731 h 1396745"/>
              <a:gd name="connsiteX441" fmla="*/ 1072134 w 2036825"/>
              <a:gd name="connsiteY441" fmla="*/ 1277302 h 1396745"/>
              <a:gd name="connsiteX442" fmla="*/ 1065848 w 2036825"/>
              <a:gd name="connsiteY442" fmla="*/ 1277302 h 1396745"/>
              <a:gd name="connsiteX443" fmla="*/ 1060132 w 2036825"/>
              <a:gd name="connsiteY443" fmla="*/ 1277874 h 1396745"/>
              <a:gd name="connsiteX444" fmla="*/ 1053846 w 2036825"/>
              <a:gd name="connsiteY444" fmla="*/ 1278446 h 1396745"/>
              <a:gd name="connsiteX445" fmla="*/ 1047560 w 2036825"/>
              <a:gd name="connsiteY445" fmla="*/ 1278446 h 1396745"/>
              <a:gd name="connsiteX446" fmla="*/ 1041273 w 2036825"/>
              <a:gd name="connsiteY446" fmla="*/ 1279017 h 1396745"/>
              <a:gd name="connsiteX447" fmla="*/ 1035558 w 2036825"/>
              <a:gd name="connsiteY447" fmla="*/ 1279017 h 1396745"/>
              <a:gd name="connsiteX448" fmla="*/ 1029272 w 2036825"/>
              <a:gd name="connsiteY448" fmla="*/ 1279017 h 1396745"/>
              <a:gd name="connsiteX449" fmla="*/ 1026986 w 2036825"/>
              <a:gd name="connsiteY449" fmla="*/ 1281303 h 1396745"/>
              <a:gd name="connsiteX450" fmla="*/ 1020699 w 2036825"/>
              <a:gd name="connsiteY450" fmla="*/ 1287018 h 1396745"/>
              <a:gd name="connsiteX451" fmla="*/ 1014413 w 2036825"/>
              <a:gd name="connsiteY451" fmla="*/ 1292733 h 1396745"/>
              <a:gd name="connsiteX452" fmla="*/ 1008126 w 2036825"/>
              <a:gd name="connsiteY452" fmla="*/ 1298448 h 1396745"/>
              <a:gd name="connsiteX453" fmla="*/ 1001839 w 2036825"/>
              <a:gd name="connsiteY453" fmla="*/ 1304163 h 1396745"/>
              <a:gd name="connsiteX454" fmla="*/ 995553 w 2036825"/>
              <a:gd name="connsiteY454" fmla="*/ 1309878 h 1396745"/>
              <a:gd name="connsiteX455" fmla="*/ 989266 w 2036825"/>
              <a:gd name="connsiteY455" fmla="*/ 1315593 h 1396745"/>
              <a:gd name="connsiteX456" fmla="*/ 982980 w 2036825"/>
              <a:gd name="connsiteY456" fmla="*/ 1321308 h 1396745"/>
              <a:gd name="connsiteX457" fmla="*/ 977265 w 2036825"/>
              <a:gd name="connsiteY457" fmla="*/ 1327023 h 1396745"/>
              <a:gd name="connsiteX458" fmla="*/ 970979 w 2036825"/>
              <a:gd name="connsiteY458" fmla="*/ 1332738 h 1396745"/>
              <a:gd name="connsiteX459" fmla="*/ 964692 w 2036825"/>
              <a:gd name="connsiteY459" fmla="*/ 1338453 h 1396745"/>
              <a:gd name="connsiteX460" fmla="*/ 958405 w 2036825"/>
              <a:gd name="connsiteY460" fmla="*/ 1344168 h 1396745"/>
              <a:gd name="connsiteX461" fmla="*/ 952119 w 2036825"/>
              <a:gd name="connsiteY461" fmla="*/ 1349883 h 1396745"/>
              <a:gd name="connsiteX462" fmla="*/ 945832 w 2036825"/>
              <a:gd name="connsiteY462" fmla="*/ 1355598 h 1396745"/>
              <a:gd name="connsiteX463" fmla="*/ 939546 w 2036825"/>
              <a:gd name="connsiteY463" fmla="*/ 1361313 h 1396745"/>
              <a:gd name="connsiteX464" fmla="*/ 933260 w 2036825"/>
              <a:gd name="connsiteY464" fmla="*/ 1367028 h 1396745"/>
              <a:gd name="connsiteX465" fmla="*/ 926973 w 2036825"/>
              <a:gd name="connsiteY465" fmla="*/ 1372743 h 1396745"/>
              <a:gd name="connsiteX466" fmla="*/ 922972 w 2036825"/>
              <a:gd name="connsiteY466" fmla="*/ 1376743 h 1396745"/>
              <a:gd name="connsiteX467" fmla="*/ 921258 w 2036825"/>
              <a:gd name="connsiteY467" fmla="*/ 1378458 h 1396745"/>
              <a:gd name="connsiteX468" fmla="*/ 914400 w 2036825"/>
              <a:gd name="connsiteY468" fmla="*/ 1384173 h 1396745"/>
              <a:gd name="connsiteX469" fmla="*/ 908113 w 2036825"/>
              <a:gd name="connsiteY469" fmla="*/ 1384744 h 1396745"/>
              <a:gd name="connsiteX470" fmla="*/ 901827 w 2036825"/>
              <a:gd name="connsiteY470" fmla="*/ 1384744 h 1396745"/>
              <a:gd name="connsiteX471" fmla="*/ 896112 w 2036825"/>
              <a:gd name="connsiteY471" fmla="*/ 1384744 h 1396745"/>
              <a:gd name="connsiteX472" fmla="*/ 889826 w 2036825"/>
              <a:gd name="connsiteY472" fmla="*/ 1385316 h 1396745"/>
              <a:gd name="connsiteX473" fmla="*/ 884111 w 2036825"/>
              <a:gd name="connsiteY473" fmla="*/ 1385888 h 1396745"/>
              <a:gd name="connsiteX474" fmla="*/ 877824 w 2036825"/>
              <a:gd name="connsiteY474" fmla="*/ 1385888 h 1396745"/>
              <a:gd name="connsiteX475" fmla="*/ 871538 w 2036825"/>
              <a:gd name="connsiteY475" fmla="*/ 1386459 h 1396745"/>
              <a:gd name="connsiteX476" fmla="*/ 865822 w 2036825"/>
              <a:gd name="connsiteY476" fmla="*/ 1386459 h 1396745"/>
              <a:gd name="connsiteX477" fmla="*/ 859536 w 2036825"/>
              <a:gd name="connsiteY477" fmla="*/ 1387031 h 1396745"/>
              <a:gd name="connsiteX478" fmla="*/ 853249 w 2036825"/>
              <a:gd name="connsiteY478" fmla="*/ 1387031 h 1396745"/>
              <a:gd name="connsiteX479" fmla="*/ 847535 w 2036825"/>
              <a:gd name="connsiteY479" fmla="*/ 1387602 h 1396745"/>
              <a:gd name="connsiteX480" fmla="*/ 841248 w 2036825"/>
              <a:gd name="connsiteY480" fmla="*/ 1388174 h 1396745"/>
              <a:gd name="connsiteX481" fmla="*/ 837247 w 2036825"/>
              <a:gd name="connsiteY481" fmla="*/ 1388174 h 1396745"/>
              <a:gd name="connsiteX482" fmla="*/ 834962 w 2036825"/>
              <a:gd name="connsiteY482" fmla="*/ 1388174 h 1396745"/>
              <a:gd name="connsiteX483" fmla="*/ 830961 w 2036825"/>
              <a:gd name="connsiteY483" fmla="*/ 1390460 h 1396745"/>
              <a:gd name="connsiteX484" fmla="*/ 825246 w 2036825"/>
              <a:gd name="connsiteY484" fmla="*/ 1393317 h 1396745"/>
              <a:gd name="connsiteX485" fmla="*/ 822388 w 2036825"/>
              <a:gd name="connsiteY485" fmla="*/ 1394460 h 1396745"/>
              <a:gd name="connsiteX486" fmla="*/ 818960 w 2036825"/>
              <a:gd name="connsiteY486" fmla="*/ 1396746 h 1396745"/>
              <a:gd name="connsiteX487" fmla="*/ 816673 w 2036825"/>
              <a:gd name="connsiteY487" fmla="*/ 1396175 h 1396745"/>
              <a:gd name="connsiteX488" fmla="*/ 810958 w 2036825"/>
              <a:gd name="connsiteY488" fmla="*/ 1393889 h 1396745"/>
              <a:gd name="connsiteX489" fmla="*/ 804672 w 2036825"/>
              <a:gd name="connsiteY489" fmla="*/ 1392174 h 1396745"/>
              <a:gd name="connsiteX490" fmla="*/ 798957 w 2036825"/>
              <a:gd name="connsiteY490" fmla="*/ 1389888 h 1396745"/>
              <a:gd name="connsiteX491" fmla="*/ 792671 w 2036825"/>
              <a:gd name="connsiteY491" fmla="*/ 1388174 h 1396745"/>
              <a:gd name="connsiteX492" fmla="*/ 786955 w 2036825"/>
              <a:gd name="connsiteY492" fmla="*/ 1386459 h 1396745"/>
              <a:gd name="connsiteX493" fmla="*/ 780669 w 2036825"/>
              <a:gd name="connsiteY493" fmla="*/ 1384173 h 1396745"/>
              <a:gd name="connsiteX494" fmla="*/ 774954 w 2036825"/>
              <a:gd name="connsiteY494" fmla="*/ 1382459 h 1396745"/>
              <a:gd name="connsiteX495" fmla="*/ 768668 w 2036825"/>
              <a:gd name="connsiteY495" fmla="*/ 1380744 h 1396745"/>
              <a:gd name="connsiteX496" fmla="*/ 762381 w 2036825"/>
              <a:gd name="connsiteY496" fmla="*/ 1378458 h 1396745"/>
              <a:gd name="connsiteX497" fmla="*/ 757238 w 2036825"/>
              <a:gd name="connsiteY497" fmla="*/ 1376743 h 1396745"/>
              <a:gd name="connsiteX498" fmla="*/ 753808 w 2036825"/>
              <a:gd name="connsiteY498" fmla="*/ 1377886 h 1396745"/>
              <a:gd name="connsiteX499" fmla="*/ 752665 w 2036825"/>
              <a:gd name="connsiteY499" fmla="*/ 1378458 h 1396745"/>
              <a:gd name="connsiteX500" fmla="*/ 747522 w 2036825"/>
              <a:gd name="connsiteY500" fmla="*/ 1379601 h 1396745"/>
              <a:gd name="connsiteX501" fmla="*/ 741807 w 2036825"/>
              <a:gd name="connsiteY501" fmla="*/ 1381887 h 1396745"/>
              <a:gd name="connsiteX502" fmla="*/ 735521 w 2036825"/>
              <a:gd name="connsiteY502" fmla="*/ 1384173 h 1396745"/>
              <a:gd name="connsiteX503" fmla="*/ 729234 w 2036825"/>
              <a:gd name="connsiteY503" fmla="*/ 1386459 h 1396745"/>
              <a:gd name="connsiteX504" fmla="*/ 722947 w 2036825"/>
              <a:gd name="connsiteY504" fmla="*/ 1388174 h 1396745"/>
              <a:gd name="connsiteX505" fmla="*/ 717232 w 2036825"/>
              <a:gd name="connsiteY505" fmla="*/ 1390460 h 1396745"/>
              <a:gd name="connsiteX506" fmla="*/ 713804 w 2036825"/>
              <a:gd name="connsiteY506" fmla="*/ 1389888 h 1396745"/>
              <a:gd name="connsiteX507" fmla="*/ 708088 w 2036825"/>
              <a:gd name="connsiteY507" fmla="*/ 1388174 h 1396745"/>
              <a:gd name="connsiteX508" fmla="*/ 701802 w 2036825"/>
              <a:gd name="connsiteY508" fmla="*/ 1386459 h 1396745"/>
              <a:gd name="connsiteX509" fmla="*/ 696087 w 2036825"/>
              <a:gd name="connsiteY509" fmla="*/ 1385316 h 1396745"/>
              <a:gd name="connsiteX510" fmla="*/ 689801 w 2036825"/>
              <a:gd name="connsiteY510" fmla="*/ 1383602 h 1396745"/>
              <a:gd name="connsiteX511" fmla="*/ 683514 w 2036825"/>
              <a:gd name="connsiteY511" fmla="*/ 1382459 h 1396745"/>
              <a:gd name="connsiteX512" fmla="*/ 677799 w 2036825"/>
              <a:gd name="connsiteY512" fmla="*/ 1380744 h 1396745"/>
              <a:gd name="connsiteX513" fmla="*/ 671513 w 2036825"/>
              <a:gd name="connsiteY513" fmla="*/ 1379601 h 1396745"/>
              <a:gd name="connsiteX514" fmla="*/ 665797 w 2036825"/>
              <a:gd name="connsiteY514" fmla="*/ 1377886 h 1396745"/>
              <a:gd name="connsiteX515" fmla="*/ 662940 w 2036825"/>
              <a:gd name="connsiteY515" fmla="*/ 1376743 h 1396745"/>
              <a:gd name="connsiteX516" fmla="*/ 660082 w 2036825"/>
              <a:gd name="connsiteY516" fmla="*/ 1376172 h 1396745"/>
              <a:gd name="connsiteX517" fmla="*/ 636080 w 2036825"/>
              <a:gd name="connsiteY517" fmla="*/ 1384173 h 1396745"/>
              <a:gd name="connsiteX518" fmla="*/ 600075 w 2036825"/>
              <a:gd name="connsiteY518" fmla="*/ 1385316 h 1396745"/>
              <a:gd name="connsiteX519" fmla="*/ 576072 w 2036825"/>
              <a:gd name="connsiteY519" fmla="*/ 1376743 h 1396745"/>
              <a:gd name="connsiteX520" fmla="*/ 497777 w 2036825"/>
              <a:gd name="connsiteY520" fmla="*/ 1350455 h 1396745"/>
              <a:gd name="connsiteX521" fmla="*/ 450342 w 2036825"/>
              <a:gd name="connsiteY521" fmla="*/ 1375029 h 1396745"/>
              <a:gd name="connsiteX522" fmla="*/ 443484 w 2036825"/>
              <a:gd name="connsiteY522" fmla="*/ 1375601 h 1396745"/>
              <a:gd name="connsiteX523" fmla="*/ 442341 w 2036825"/>
              <a:gd name="connsiteY523" fmla="*/ 1374458 h 1396745"/>
              <a:gd name="connsiteX524" fmla="*/ 430911 w 2036825"/>
              <a:gd name="connsiteY524" fmla="*/ 1348740 h 1396745"/>
              <a:gd name="connsiteX525" fmla="*/ 386905 w 2036825"/>
              <a:gd name="connsiteY525" fmla="*/ 1209866 h 1396745"/>
              <a:gd name="connsiteX526" fmla="*/ 372618 w 2036825"/>
              <a:gd name="connsiteY526" fmla="*/ 1145286 h 1396745"/>
              <a:gd name="connsiteX527" fmla="*/ 372046 w 2036825"/>
              <a:gd name="connsiteY527" fmla="*/ 1141857 h 1396745"/>
              <a:gd name="connsiteX528" fmla="*/ 368046 w 2036825"/>
              <a:gd name="connsiteY528" fmla="*/ 1125284 h 1396745"/>
              <a:gd name="connsiteX529" fmla="*/ 367474 w 2036825"/>
              <a:gd name="connsiteY529" fmla="*/ 1123569 h 1396745"/>
              <a:gd name="connsiteX530" fmla="*/ 361760 w 2036825"/>
              <a:gd name="connsiteY530" fmla="*/ 1102424 h 1396745"/>
              <a:gd name="connsiteX531" fmla="*/ 358902 w 2036825"/>
              <a:gd name="connsiteY531" fmla="*/ 1088708 h 1396745"/>
              <a:gd name="connsiteX532" fmla="*/ 345186 w 2036825"/>
              <a:gd name="connsiteY532" fmla="*/ 1020127 h 1396745"/>
              <a:gd name="connsiteX533" fmla="*/ 344043 w 2036825"/>
              <a:gd name="connsiteY533" fmla="*/ 966407 h 1396745"/>
              <a:gd name="connsiteX534" fmla="*/ 342329 w 2036825"/>
              <a:gd name="connsiteY534" fmla="*/ 921830 h 1396745"/>
              <a:gd name="connsiteX535" fmla="*/ 340043 w 2036825"/>
              <a:gd name="connsiteY535" fmla="*/ 826960 h 1396745"/>
              <a:gd name="connsiteX536" fmla="*/ 347472 w 2036825"/>
              <a:gd name="connsiteY536" fmla="*/ 784098 h 1396745"/>
              <a:gd name="connsiteX537" fmla="*/ 348044 w 2036825"/>
              <a:gd name="connsiteY537" fmla="*/ 756094 h 1396745"/>
              <a:gd name="connsiteX538" fmla="*/ 348615 w 2036825"/>
              <a:gd name="connsiteY538" fmla="*/ 749808 h 1396745"/>
              <a:gd name="connsiteX539" fmla="*/ 348615 w 2036825"/>
              <a:gd name="connsiteY539" fmla="*/ 729806 h 1396745"/>
              <a:gd name="connsiteX540" fmla="*/ 309753 w 2036825"/>
              <a:gd name="connsiteY540" fmla="*/ 726948 h 1396745"/>
              <a:gd name="connsiteX541" fmla="*/ 199454 w 2036825"/>
              <a:gd name="connsiteY541" fmla="*/ 717804 h 1396745"/>
              <a:gd name="connsiteX542" fmla="*/ 50292 w 2036825"/>
              <a:gd name="connsiteY542" fmla="*/ 706374 h 1396745"/>
              <a:gd name="connsiteX543" fmla="*/ 49721 w 2036825"/>
              <a:gd name="connsiteY543" fmla="*/ 704659 h 1396745"/>
              <a:gd name="connsiteX544" fmla="*/ 43434 w 2036825"/>
              <a:gd name="connsiteY544" fmla="*/ 683514 h 1396745"/>
              <a:gd name="connsiteX545" fmla="*/ 42291 w 2036825"/>
              <a:gd name="connsiteY545" fmla="*/ 678942 h 1396745"/>
              <a:gd name="connsiteX546" fmla="*/ 33147 w 2036825"/>
              <a:gd name="connsiteY546" fmla="*/ 652653 h 1396745"/>
              <a:gd name="connsiteX547" fmla="*/ 21146 w 2036825"/>
              <a:gd name="connsiteY547" fmla="*/ 606361 h 1396745"/>
              <a:gd name="connsiteX548" fmla="*/ 0 w 2036825"/>
              <a:gd name="connsiteY548" fmla="*/ 519493 h 1396745"/>
              <a:gd name="connsiteX549" fmla="*/ 25718 w 2036825"/>
              <a:gd name="connsiteY549" fmla="*/ 502920 h 1396745"/>
              <a:gd name="connsiteX550" fmla="*/ 198882 w 2036825"/>
              <a:gd name="connsiteY550" fmla="*/ 390906 h 1396745"/>
              <a:gd name="connsiteX551" fmla="*/ 260032 w 2036825"/>
              <a:gd name="connsiteY551" fmla="*/ 353187 h 1396745"/>
              <a:gd name="connsiteX552" fmla="*/ 278892 w 2036825"/>
              <a:gd name="connsiteY552" fmla="*/ 0 h 1396745"/>
              <a:gd name="connsiteX553" fmla="*/ 526923 w 2036825"/>
              <a:gd name="connsiteY553" fmla="*/ 57721 h 1396745"/>
              <a:gd name="connsiteX554" fmla="*/ 606933 w 2036825"/>
              <a:gd name="connsiteY554" fmla="*/ 78296 h 1396745"/>
              <a:gd name="connsiteX555" fmla="*/ 676085 w 2036825"/>
              <a:gd name="connsiteY555" fmla="*/ 211455 h 1396745"/>
              <a:gd name="connsiteX556" fmla="*/ 742950 w 2036825"/>
              <a:gd name="connsiteY556" fmla="*/ 303467 h 1396745"/>
              <a:gd name="connsiteX557" fmla="*/ 790956 w 2036825"/>
              <a:gd name="connsiteY557" fmla="*/ 354901 h 1396745"/>
              <a:gd name="connsiteX558" fmla="*/ 914972 w 2036825"/>
              <a:gd name="connsiteY558" fmla="*/ 406336 h 1396745"/>
              <a:gd name="connsiteX559" fmla="*/ 914972 w 2036825"/>
              <a:gd name="connsiteY559" fmla="*/ 406336 h 13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Lst>
            <a:rect l="l" t="t" r="r" b="b"/>
            <a:pathLst>
              <a:path w="2036825" h="1396745">
                <a:moveTo>
                  <a:pt x="914972" y="406336"/>
                </a:moveTo>
                <a:lnTo>
                  <a:pt x="1007555" y="447484"/>
                </a:lnTo>
                <a:lnTo>
                  <a:pt x="1192721" y="404622"/>
                </a:lnTo>
                <a:lnTo>
                  <a:pt x="1256729" y="332613"/>
                </a:lnTo>
                <a:lnTo>
                  <a:pt x="1348169" y="333184"/>
                </a:lnTo>
                <a:lnTo>
                  <a:pt x="1425321" y="335471"/>
                </a:lnTo>
                <a:lnTo>
                  <a:pt x="2036826" y="348615"/>
                </a:lnTo>
                <a:lnTo>
                  <a:pt x="2036826" y="367475"/>
                </a:lnTo>
                <a:lnTo>
                  <a:pt x="2036826" y="385763"/>
                </a:lnTo>
                <a:lnTo>
                  <a:pt x="2036826" y="406336"/>
                </a:lnTo>
                <a:lnTo>
                  <a:pt x="2036826" y="425196"/>
                </a:lnTo>
                <a:lnTo>
                  <a:pt x="2036826" y="444056"/>
                </a:lnTo>
                <a:lnTo>
                  <a:pt x="2036826" y="463486"/>
                </a:lnTo>
                <a:lnTo>
                  <a:pt x="2036826" y="482346"/>
                </a:lnTo>
                <a:lnTo>
                  <a:pt x="2036826" y="503492"/>
                </a:lnTo>
                <a:lnTo>
                  <a:pt x="2036826" y="524066"/>
                </a:lnTo>
                <a:lnTo>
                  <a:pt x="2036826" y="545211"/>
                </a:lnTo>
                <a:lnTo>
                  <a:pt x="2036826" y="564071"/>
                </a:lnTo>
                <a:lnTo>
                  <a:pt x="2036826" y="583501"/>
                </a:lnTo>
                <a:lnTo>
                  <a:pt x="2036826" y="602933"/>
                </a:lnTo>
                <a:lnTo>
                  <a:pt x="2036826" y="621792"/>
                </a:lnTo>
                <a:lnTo>
                  <a:pt x="2036826" y="641794"/>
                </a:lnTo>
                <a:lnTo>
                  <a:pt x="2036826" y="660083"/>
                </a:lnTo>
                <a:lnTo>
                  <a:pt x="2036826" y="677799"/>
                </a:lnTo>
                <a:lnTo>
                  <a:pt x="2036826" y="694944"/>
                </a:lnTo>
                <a:lnTo>
                  <a:pt x="2020824" y="694944"/>
                </a:lnTo>
                <a:lnTo>
                  <a:pt x="2021396" y="697230"/>
                </a:lnTo>
                <a:lnTo>
                  <a:pt x="2021396" y="700088"/>
                </a:lnTo>
                <a:lnTo>
                  <a:pt x="2020824" y="701802"/>
                </a:lnTo>
                <a:lnTo>
                  <a:pt x="2020253" y="704088"/>
                </a:lnTo>
                <a:lnTo>
                  <a:pt x="2020824" y="705802"/>
                </a:lnTo>
                <a:lnTo>
                  <a:pt x="2020824" y="706946"/>
                </a:lnTo>
                <a:lnTo>
                  <a:pt x="2022539" y="709232"/>
                </a:lnTo>
                <a:lnTo>
                  <a:pt x="2023110" y="710946"/>
                </a:lnTo>
                <a:lnTo>
                  <a:pt x="2024253" y="713803"/>
                </a:lnTo>
                <a:lnTo>
                  <a:pt x="2024253" y="716661"/>
                </a:lnTo>
                <a:lnTo>
                  <a:pt x="2023681" y="720661"/>
                </a:lnTo>
                <a:lnTo>
                  <a:pt x="2024824" y="725805"/>
                </a:lnTo>
                <a:lnTo>
                  <a:pt x="2023681" y="730377"/>
                </a:lnTo>
                <a:lnTo>
                  <a:pt x="2023110" y="732092"/>
                </a:lnTo>
                <a:lnTo>
                  <a:pt x="2023110" y="736664"/>
                </a:lnTo>
                <a:lnTo>
                  <a:pt x="2024253" y="738378"/>
                </a:lnTo>
                <a:lnTo>
                  <a:pt x="2022539" y="745808"/>
                </a:lnTo>
                <a:lnTo>
                  <a:pt x="2020824" y="746951"/>
                </a:lnTo>
                <a:lnTo>
                  <a:pt x="2020253" y="748665"/>
                </a:lnTo>
                <a:lnTo>
                  <a:pt x="2018538" y="750380"/>
                </a:lnTo>
                <a:lnTo>
                  <a:pt x="2016824" y="752094"/>
                </a:lnTo>
                <a:lnTo>
                  <a:pt x="2016252" y="753237"/>
                </a:lnTo>
                <a:lnTo>
                  <a:pt x="2016824" y="754951"/>
                </a:lnTo>
                <a:lnTo>
                  <a:pt x="2017395" y="756666"/>
                </a:lnTo>
                <a:lnTo>
                  <a:pt x="2015109" y="757809"/>
                </a:lnTo>
                <a:lnTo>
                  <a:pt x="2013966" y="758952"/>
                </a:lnTo>
                <a:lnTo>
                  <a:pt x="2013966" y="774383"/>
                </a:lnTo>
                <a:lnTo>
                  <a:pt x="2013966" y="791527"/>
                </a:lnTo>
                <a:lnTo>
                  <a:pt x="2013966" y="814959"/>
                </a:lnTo>
                <a:lnTo>
                  <a:pt x="2013966" y="836676"/>
                </a:lnTo>
                <a:lnTo>
                  <a:pt x="2013966" y="861251"/>
                </a:lnTo>
                <a:lnTo>
                  <a:pt x="2013966" y="882968"/>
                </a:lnTo>
                <a:lnTo>
                  <a:pt x="2013966" y="901827"/>
                </a:lnTo>
                <a:lnTo>
                  <a:pt x="2012823" y="902399"/>
                </a:lnTo>
                <a:lnTo>
                  <a:pt x="2011680" y="903542"/>
                </a:lnTo>
                <a:lnTo>
                  <a:pt x="2009394" y="904113"/>
                </a:lnTo>
                <a:lnTo>
                  <a:pt x="2007680" y="904684"/>
                </a:lnTo>
                <a:lnTo>
                  <a:pt x="2005965" y="905256"/>
                </a:lnTo>
                <a:lnTo>
                  <a:pt x="2004251" y="905827"/>
                </a:lnTo>
                <a:lnTo>
                  <a:pt x="2002536" y="906399"/>
                </a:lnTo>
                <a:lnTo>
                  <a:pt x="2000822" y="906971"/>
                </a:lnTo>
                <a:lnTo>
                  <a:pt x="1999107" y="908114"/>
                </a:lnTo>
                <a:lnTo>
                  <a:pt x="1997392" y="908685"/>
                </a:lnTo>
                <a:lnTo>
                  <a:pt x="1996249" y="909257"/>
                </a:lnTo>
                <a:lnTo>
                  <a:pt x="1994535" y="910400"/>
                </a:lnTo>
                <a:lnTo>
                  <a:pt x="1992821" y="910971"/>
                </a:lnTo>
                <a:lnTo>
                  <a:pt x="1991678" y="912685"/>
                </a:lnTo>
                <a:lnTo>
                  <a:pt x="1990535" y="913257"/>
                </a:lnTo>
                <a:lnTo>
                  <a:pt x="1988820" y="914400"/>
                </a:lnTo>
                <a:lnTo>
                  <a:pt x="1987677" y="915543"/>
                </a:lnTo>
                <a:lnTo>
                  <a:pt x="1985962" y="916686"/>
                </a:lnTo>
                <a:lnTo>
                  <a:pt x="1984819" y="917258"/>
                </a:lnTo>
                <a:lnTo>
                  <a:pt x="1983676" y="918401"/>
                </a:lnTo>
                <a:lnTo>
                  <a:pt x="1981962" y="919543"/>
                </a:lnTo>
                <a:lnTo>
                  <a:pt x="1980819" y="920686"/>
                </a:lnTo>
                <a:lnTo>
                  <a:pt x="1979676" y="922401"/>
                </a:lnTo>
                <a:lnTo>
                  <a:pt x="1978533" y="922973"/>
                </a:lnTo>
                <a:lnTo>
                  <a:pt x="1977390" y="924687"/>
                </a:lnTo>
                <a:lnTo>
                  <a:pt x="1976247" y="925830"/>
                </a:lnTo>
                <a:lnTo>
                  <a:pt x="1975104" y="926973"/>
                </a:lnTo>
                <a:lnTo>
                  <a:pt x="1974533" y="928688"/>
                </a:lnTo>
                <a:lnTo>
                  <a:pt x="1973390" y="929831"/>
                </a:lnTo>
                <a:lnTo>
                  <a:pt x="1972247" y="930974"/>
                </a:lnTo>
                <a:lnTo>
                  <a:pt x="1971103" y="932688"/>
                </a:lnTo>
                <a:lnTo>
                  <a:pt x="1970532" y="934402"/>
                </a:lnTo>
                <a:lnTo>
                  <a:pt x="1969389" y="935546"/>
                </a:lnTo>
                <a:lnTo>
                  <a:pt x="1968817" y="937832"/>
                </a:lnTo>
                <a:lnTo>
                  <a:pt x="1968817" y="939546"/>
                </a:lnTo>
                <a:lnTo>
                  <a:pt x="1968246" y="941832"/>
                </a:lnTo>
                <a:lnTo>
                  <a:pt x="1968246" y="944118"/>
                </a:lnTo>
                <a:lnTo>
                  <a:pt x="1967674" y="945833"/>
                </a:lnTo>
                <a:lnTo>
                  <a:pt x="1967103" y="948118"/>
                </a:lnTo>
                <a:lnTo>
                  <a:pt x="1966531" y="949833"/>
                </a:lnTo>
                <a:lnTo>
                  <a:pt x="1965960" y="952119"/>
                </a:lnTo>
                <a:lnTo>
                  <a:pt x="1965960" y="953834"/>
                </a:lnTo>
                <a:lnTo>
                  <a:pt x="1964817" y="955548"/>
                </a:lnTo>
                <a:lnTo>
                  <a:pt x="1964246" y="957263"/>
                </a:lnTo>
                <a:lnTo>
                  <a:pt x="1963674" y="958977"/>
                </a:lnTo>
                <a:lnTo>
                  <a:pt x="1962531" y="960692"/>
                </a:lnTo>
                <a:lnTo>
                  <a:pt x="1961960" y="961834"/>
                </a:lnTo>
                <a:lnTo>
                  <a:pt x="1960817" y="963549"/>
                </a:lnTo>
                <a:lnTo>
                  <a:pt x="1960245" y="965264"/>
                </a:lnTo>
                <a:lnTo>
                  <a:pt x="1959102" y="966407"/>
                </a:lnTo>
                <a:lnTo>
                  <a:pt x="1957959" y="968121"/>
                </a:lnTo>
                <a:lnTo>
                  <a:pt x="1957387" y="969835"/>
                </a:lnTo>
                <a:lnTo>
                  <a:pt x="1956816" y="971550"/>
                </a:lnTo>
                <a:lnTo>
                  <a:pt x="1955673" y="972693"/>
                </a:lnTo>
                <a:lnTo>
                  <a:pt x="1955101" y="974979"/>
                </a:lnTo>
                <a:lnTo>
                  <a:pt x="1954530" y="976693"/>
                </a:lnTo>
                <a:lnTo>
                  <a:pt x="1953958" y="978408"/>
                </a:lnTo>
                <a:lnTo>
                  <a:pt x="1953387" y="980123"/>
                </a:lnTo>
                <a:lnTo>
                  <a:pt x="1952815" y="981837"/>
                </a:lnTo>
                <a:lnTo>
                  <a:pt x="1951673" y="983551"/>
                </a:lnTo>
                <a:lnTo>
                  <a:pt x="1951101" y="985266"/>
                </a:lnTo>
                <a:lnTo>
                  <a:pt x="1949958" y="986981"/>
                </a:lnTo>
                <a:lnTo>
                  <a:pt x="1949387" y="988695"/>
                </a:lnTo>
                <a:lnTo>
                  <a:pt x="1948815" y="989838"/>
                </a:lnTo>
                <a:lnTo>
                  <a:pt x="1947672" y="991552"/>
                </a:lnTo>
                <a:lnTo>
                  <a:pt x="1946529" y="993267"/>
                </a:lnTo>
                <a:lnTo>
                  <a:pt x="1945958" y="994982"/>
                </a:lnTo>
                <a:lnTo>
                  <a:pt x="1945386" y="996125"/>
                </a:lnTo>
                <a:lnTo>
                  <a:pt x="1944243" y="997839"/>
                </a:lnTo>
                <a:lnTo>
                  <a:pt x="1943672" y="999553"/>
                </a:lnTo>
                <a:lnTo>
                  <a:pt x="1943100" y="1001268"/>
                </a:lnTo>
                <a:lnTo>
                  <a:pt x="1941957" y="1002983"/>
                </a:lnTo>
                <a:lnTo>
                  <a:pt x="1941385" y="1004697"/>
                </a:lnTo>
                <a:lnTo>
                  <a:pt x="1940814" y="1006411"/>
                </a:lnTo>
                <a:lnTo>
                  <a:pt x="1940242" y="1008126"/>
                </a:lnTo>
                <a:lnTo>
                  <a:pt x="1939671" y="1009841"/>
                </a:lnTo>
                <a:lnTo>
                  <a:pt x="1939099" y="1012126"/>
                </a:lnTo>
                <a:lnTo>
                  <a:pt x="1939671" y="1014413"/>
                </a:lnTo>
                <a:lnTo>
                  <a:pt x="1939671" y="1016127"/>
                </a:lnTo>
                <a:lnTo>
                  <a:pt x="1940242" y="1018413"/>
                </a:lnTo>
                <a:lnTo>
                  <a:pt x="1940242" y="1020127"/>
                </a:lnTo>
                <a:lnTo>
                  <a:pt x="1940814" y="1021842"/>
                </a:lnTo>
                <a:lnTo>
                  <a:pt x="1941385" y="1023557"/>
                </a:lnTo>
                <a:lnTo>
                  <a:pt x="1941957" y="1025271"/>
                </a:lnTo>
                <a:lnTo>
                  <a:pt x="1942528" y="1026985"/>
                </a:lnTo>
                <a:lnTo>
                  <a:pt x="1943100" y="1028700"/>
                </a:lnTo>
                <a:lnTo>
                  <a:pt x="1944243" y="1030415"/>
                </a:lnTo>
                <a:lnTo>
                  <a:pt x="1944815" y="1032129"/>
                </a:lnTo>
                <a:lnTo>
                  <a:pt x="1945386" y="1033843"/>
                </a:lnTo>
                <a:lnTo>
                  <a:pt x="1945958" y="1035558"/>
                </a:lnTo>
                <a:lnTo>
                  <a:pt x="1946529" y="1037273"/>
                </a:lnTo>
                <a:lnTo>
                  <a:pt x="1945958" y="1039559"/>
                </a:lnTo>
                <a:lnTo>
                  <a:pt x="1945386" y="1041273"/>
                </a:lnTo>
                <a:lnTo>
                  <a:pt x="1944243" y="1042416"/>
                </a:lnTo>
                <a:lnTo>
                  <a:pt x="1943100" y="1043559"/>
                </a:lnTo>
                <a:lnTo>
                  <a:pt x="1941957" y="1044702"/>
                </a:lnTo>
                <a:lnTo>
                  <a:pt x="1940814" y="1046417"/>
                </a:lnTo>
                <a:lnTo>
                  <a:pt x="1939099" y="1046988"/>
                </a:lnTo>
                <a:lnTo>
                  <a:pt x="1937956" y="1048131"/>
                </a:lnTo>
                <a:lnTo>
                  <a:pt x="1936814" y="1049274"/>
                </a:lnTo>
                <a:lnTo>
                  <a:pt x="1935099" y="1050417"/>
                </a:lnTo>
                <a:lnTo>
                  <a:pt x="1933956" y="1050989"/>
                </a:lnTo>
                <a:lnTo>
                  <a:pt x="1932813" y="1052132"/>
                </a:lnTo>
                <a:lnTo>
                  <a:pt x="1931670" y="1053275"/>
                </a:lnTo>
                <a:lnTo>
                  <a:pt x="1929956" y="1054418"/>
                </a:lnTo>
                <a:lnTo>
                  <a:pt x="1928812" y="1055560"/>
                </a:lnTo>
                <a:lnTo>
                  <a:pt x="1927669" y="1057275"/>
                </a:lnTo>
                <a:lnTo>
                  <a:pt x="1926526" y="1058418"/>
                </a:lnTo>
                <a:lnTo>
                  <a:pt x="1925383" y="1059561"/>
                </a:lnTo>
                <a:lnTo>
                  <a:pt x="1924240" y="1061276"/>
                </a:lnTo>
                <a:lnTo>
                  <a:pt x="1923669" y="1062418"/>
                </a:lnTo>
                <a:lnTo>
                  <a:pt x="1922526" y="1063561"/>
                </a:lnTo>
                <a:lnTo>
                  <a:pt x="1921383" y="1065276"/>
                </a:lnTo>
                <a:lnTo>
                  <a:pt x="1920812" y="1066991"/>
                </a:lnTo>
                <a:lnTo>
                  <a:pt x="1920240" y="1068705"/>
                </a:lnTo>
                <a:lnTo>
                  <a:pt x="1919669" y="1070419"/>
                </a:lnTo>
                <a:lnTo>
                  <a:pt x="1919097" y="1072134"/>
                </a:lnTo>
                <a:lnTo>
                  <a:pt x="1918526" y="1074420"/>
                </a:lnTo>
                <a:lnTo>
                  <a:pt x="1917954" y="1076135"/>
                </a:lnTo>
                <a:lnTo>
                  <a:pt x="1917954" y="1078421"/>
                </a:lnTo>
                <a:lnTo>
                  <a:pt x="1917383" y="1080707"/>
                </a:lnTo>
                <a:lnTo>
                  <a:pt x="1916811" y="1082421"/>
                </a:lnTo>
                <a:lnTo>
                  <a:pt x="1916811" y="1084707"/>
                </a:lnTo>
                <a:lnTo>
                  <a:pt x="1916811" y="1087565"/>
                </a:lnTo>
                <a:lnTo>
                  <a:pt x="1916811" y="1089851"/>
                </a:lnTo>
                <a:lnTo>
                  <a:pt x="1916811" y="1092136"/>
                </a:lnTo>
                <a:lnTo>
                  <a:pt x="1916811" y="1094423"/>
                </a:lnTo>
                <a:lnTo>
                  <a:pt x="1916240" y="1096709"/>
                </a:lnTo>
                <a:lnTo>
                  <a:pt x="1916240" y="1098994"/>
                </a:lnTo>
                <a:lnTo>
                  <a:pt x="1915668" y="1100709"/>
                </a:lnTo>
                <a:lnTo>
                  <a:pt x="1915668" y="1102995"/>
                </a:lnTo>
                <a:lnTo>
                  <a:pt x="1915668" y="1105281"/>
                </a:lnTo>
                <a:lnTo>
                  <a:pt x="1915097" y="1107567"/>
                </a:lnTo>
                <a:lnTo>
                  <a:pt x="1914525" y="1109282"/>
                </a:lnTo>
                <a:lnTo>
                  <a:pt x="1913953" y="1110996"/>
                </a:lnTo>
                <a:lnTo>
                  <a:pt x="1913382" y="1113282"/>
                </a:lnTo>
                <a:lnTo>
                  <a:pt x="1913382" y="1115568"/>
                </a:lnTo>
                <a:lnTo>
                  <a:pt x="1912810" y="1117283"/>
                </a:lnTo>
                <a:lnTo>
                  <a:pt x="1912810" y="1119568"/>
                </a:lnTo>
                <a:lnTo>
                  <a:pt x="1912239" y="1121855"/>
                </a:lnTo>
                <a:lnTo>
                  <a:pt x="1911667" y="1123569"/>
                </a:lnTo>
                <a:lnTo>
                  <a:pt x="1911096" y="1125284"/>
                </a:lnTo>
                <a:lnTo>
                  <a:pt x="1910524" y="1126998"/>
                </a:lnTo>
                <a:lnTo>
                  <a:pt x="1909953" y="1128713"/>
                </a:lnTo>
                <a:lnTo>
                  <a:pt x="1908810" y="1130427"/>
                </a:lnTo>
                <a:lnTo>
                  <a:pt x="1908239" y="1132142"/>
                </a:lnTo>
                <a:lnTo>
                  <a:pt x="1907096" y="1133285"/>
                </a:lnTo>
                <a:lnTo>
                  <a:pt x="1906524" y="1134999"/>
                </a:lnTo>
                <a:lnTo>
                  <a:pt x="1905381" y="1136142"/>
                </a:lnTo>
                <a:lnTo>
                  <a:pt x="1904238" y="1137285"/>
                </a:lnTo>
                <a:lnTo>
                  <a:pt x="1902524" y="1138428"/>
                </a:lnTo>
                <a:lnTo>
                  <a:pt x="1901381" y="1139571"/>
                </a:lnTo>
                <a:lnTo>
                  <a:pt x="1900237" y="1140714"/>
                </a:lnTo>
                <a:lnTo>
                  <a:pt x="1899094" y="1141857"/>
                </a:lnTo>
                <a:lnTo>
                  <a:pt x="1897951" y="1143572"/>
                </a:lnTo>
                <a:lnTo>
                  <a:pt x="1896808" y="1144715"/>
                </a:lnTo>
                <a:lnTo>
                  <a:pt x="1895094" y="1145286"/>
                </a:lnTo>
                <a:lnTo>
                  <a:pt x="1893951" y="1146429"/>
                </a:lnTo>
                <a:lnTo>
                  <a:pt x="1892808" y="1147572"/>
                </a:lnTo>
                <a:lnTo>
                  <a:pt x="1891094" y="1148143"/>
                </a:lnTo>
                <a:lnTo>
                  <a:pt x="1889379" y="1148715"/>
                </a:lnTo>
                <a:lnTo>
                  <a:pt x="1887665" y="1149286"/>
                </a:lnTo>
                <a:lnTo>
                  <a:pt x="1885950" y="1149858"/>
                </a:lnTo>
                <a:lnTo>
                  <a:pt x="1883664" y="1150430"/>
                </a:lnTo>
                <a:lnTo>
                  <a:pt x="1881949" y="1151001"/>
                </a:lnTo>
                <a:lnTo>
                  <a:pt x="1879664" y="1151001"/>
                </a:lnTo>
                <a:lnTo>
                  <a:pt x="1877378" y="1151573"/>
                </a:lnTo>
                <a:lnTo>
                  <a:pt x="1875092" y="1151573"/>
                </a:lnTo>
                <a:lnTo>
                  <a:pt x="1872806" y="1151573"/>
                </a:lnTo>
                <a:lnTo>
                  <a:pt x="1870519" y="1151573"/>
                </a:lnTo>
                <a:lnTo>
                  <a:pt x="1868233" y="1151573"/>
                </a:lnTo>
                <a:lnTo>
                  <a:pt x="1866519" y="1151573"/>
                </a:lnTo>
                <a:lnTo>
                  <a:pt x="1864233" y="1151573"/>
                </a:lnTo>
                <a:lnTo>
                  <a:pt x="1861947" y="1152144"/>
                </a:lnTo>
                <a:lnTo>
                  <a:pt x="1859661" y="1152144"/>
                </a:lnTo>
                <a:lnTo>
                  <a:pt x="1857947" y="1152716"/>
                </a:lnTo>
                <a:lnTo>
                  <a:pt x="1855660" y="1152716"/>
                </a:lnTo>
                <a:lnTo>
                  <a:pt x="1853946" y="1153287"/>
                </a:lnTo>
                <a:lnTo>
                  <a:pt x="1852803" y="1154430"/>
                </a:lnTo>
                <a:lnTo>
                  <a:pt x="1851089" y="1155573"/>
                </a:lnTo>
                <a:lnTo>
                  <a:pt x="1849946" y="1156716"/>
                </a:lnTo>
                <a:lnTo>
                  <a:pt x="1848803" y="1157859"/>
                </a:lnTo>
                <a:lnTo>
                  <a:pt x="1847660" y="1159002"/>
                </a:lnTo>
                <a:lnTo>
                  <a:pt x="1846517" y="1160145"/>
                </a:lnTo>
                <a:lnTo>
                  <a:pt x="1845374" y="1161288"/>
                </a:lnTo>
                <a:lnTo>
                  <a:pt x="1844231" y="1163002"/>
                </a:lnTo>
                <a:lnTo>
                  <a:pt x="1843087" y="1164146"/>
                </a:lnTo>
                <a:lnTo>
                  <a:pt x="1841373" y="1165289"/>
                </a:lnTo>
                <a:lnTo>
                  <a:pt x="1840230" y="1166432"/>
                </a:lnTo>
                <a:lnTo>
                  <a:pt x="1839658" y="1167575"/>
                </a:lnTo>
                <a:lnTo>
                  <a:pt x="1837944" y="1168718"/>
                </a:lnTo>
                <a:lnTo>
                  <a:pt x="1836801" y="1169860"/>
                </a:lnTo>
                <a:lnTo>
                  <a:pt x="1835658" y="1171003"/>
                </a:lnTo>
                <a:lnTo>
                  <a:pt x="1834515" y="1172147"/>
                </a:lnTo>
                <a:lnTo>
                  <a:pt x="1833372" y="1173861"/>
                </a:lnTo>
                <a:lnTo>
                  <a:pt x="1832229" y="1175004"/>
                </a:lnTo>
                <a:lnTo>
                  <a:pt x="1831086" y="1176147"/>
                </a:lnTo>
                <a:lnTo>
                  <a:pt x="1830515" y="1177861"/>
                </a:lnTo>
                <a:lnTo>
                  <a:pt x="1829372" y="1179005"/>
                </a:lnTo>
                <a:lnTo>
                  <a:pt x="1828228" y="1180148"/>
                </a:lnTo>
                <a:lnTo>
                  <a:pt x="1827085" y="1181291"/>
                </a:lnTo>
                <a:lnTo>
                  <a:pt x="1825942" y="1182434"/>
                </a:lnTo>
                <a:lnTo>
                  <a:pt x="1824799" y="1184148"/>
                </a:lnTo>
                <a:lnTo>
                  <a:pt x="1823085" y="1185291"/>
                </a:lnTo>
                <a:lnTo>
                  <a:pt x="1822514" y="1186434"/>
                </a:lnTo>
                <a:lnTo>
                  <a:pt x="1821371" y="1187577"/>
                </a:lnTo>
                <a:lnTo>
                  <a:pt x="1819656" y="1188720"/>
                </a:lnTo>
                <a:lnTo>
                  <a:pt x="1818513" y="1189863"/>
                </a:lnTo>
                <a:lnTo>
                  <a:pt x="1817370" y="1191006"/>
                </a:lnTo>
                <a:lnTo>
                  <a:pt x="1816227" y="1192149"/>
                </a:lnTo>
                <a:lnTo>
                  <a:pt x="1814512" y="1193292"/>
                </a:lnTo>
                <a:lnTo>
                  <a:pt x="1813369" y="1193864"/>
                </a:lnTo>
                <a:lnTo>
                  <a:pt x="1811655" y="1194435"/>
                </a:lnTo>
                <a:lnTo>
                  <a:pt x="1810512" y="1195578"/>
                </a:lnTo>
                <a:lnTo>
                  <a:pt x="1808798" y="1196150"/>
                </a:lnTo>
                <a:lnTo>
                  <a:pt x="1807083" y="1196721"/>
                </a:lnTo>
                <a:lnTo>
                  <a:pt x="1805369" y="1197864"/>
                </a:lnTo>
                <a:lnTo>
                  <a:pt x="1804226" y="1199007"/>
                </a:lnTo>
                <a:lnTo>
                  <a:pt x="1802511" y="1199578"/>
                </a:lnTo>
                <a:lnTo>
                  <a:pt x="1801368" y="1200722"/>
                </a:lnTo>
                <a:lnTo>
                  <a:pt x="1799653" y="1201293"/>
                </a:lnTo>
                <a:lnTo>
                  <a:pt x="1797939" y="1202436"/>
                </a:lnTo>
                <a:lnTo>
                  <a:pt x="1796224" y="1203008"/>
                </a:lnTo>
                <a:lnTo>
                  <a:pt x="1795081" y="1204151"/>
                </a:lnTo>
                <a:lnTo>
                  <a:pt x="1793367" y="1204722"/>
                </a:lnTo>
                <a:lnTo>
                  <a:pt x="1791653" y="1205293"/>
                </a:lnTo>
                <a:lnTo>
                  <a:pt x="1789938" y="1206436"/>
                </a:lnTo>
                <a:lnTo>
                  <a:pt x="1788795" y="1207580"/>
                </a:lnTo>
                <a:lnTo>
                  <a:pt x="1788224" y="1209294"/>
                </a:lnTo>
                <a:lnTo>
                  <a:pt x="1787652" y="1211009"/>
                </a:lnTo>
                <a:lnTo>
                  <a:pt x="1787081" y="1212723"/>
                </a:lnTo>
                <a:lnTo>
                  <a:pt x="1787081" y="1215009"/>
                </a:lnTo>
                <a:lnTo>
                  <a:pt x="1787081" y="1217295"/>
                </a:lnTo>
                <a:lnTo>
                  <a:pt x="1787081" y="1219581"/>
                </a:lnTo>
                <a:lnTo>
                  <a:pt x="1787652" y="1221296"/>
                </a:lnTo>
                <a:lnTo>
                  <a:pt x="1787652" y="1223582"/>
                </a:lnTo>
                <a:lnTo>
                  <a:pt x="1787652" y="1225868"/>
                </a:lnTo>
                <a:lnTo>
                  <a:pt x="1787652" y="1228153"/>
                </a:lnTo>
                <a:lnTo>
                  <a:pt x="1787652" y="1230440"/>
                </a:lnTo>
                <a:lnTo>
                  <a:pt x="1787081" y="1232726"/>
                </a:lnTo>
                <a:lnTo>
                  <a:pt x="1786509" y="1235011"/>
                </a:lnTo>
                <a:lnTo>
                  <a:pt x="1786509" y="1236726"/>
                </a:lnTo>
                <a:lnTo>
                  <a:pt x="1785937" y="1239012"/>
                </a:lnTo>
                <a:lnTo>
                  <a:pt x="1785937" y="1241298"/>
                </a:lnTo>
                <a:lnTo>
                  <a:pt x="1785366" y="1243013"/>
                </a:lnTo>
                <a:lnTo>
                  <a:pt x="1784794" y="1244727"/>
                </a:lnTo>
                <a:lnTo>
                  <a:pt x="1784223" y="1246442"/>
                </a:lnTo>
                <a:lnTo>
                  <a:pt x="1783651" y="1248727"/>
                </a:lnTo>
                <a:lnTo>
                  <a:pt x="1783651" y="1251014"/>
                </a:lnTo>
                <a:lnTo>
                  <a:pt x="1783651" y="1253300"/>
                </a:lnTo>
                <a:lnTo>
                  <a:pt x="1783651" y="1255014"/>
                </a:lnTo>
                <a:lnTo>
                  <a:pt x="1779651" y="1253871"/>
                </a:lnTo>
                <a:lnTo>
                  <a:pt x="1775079" y="1253300"/>
                </a:lnTo>
                <a:lnTo>
                  <a:pt x="1773365" y="1252728"/>
                </a:lnTo>
                <a:lnTo>
                  <a:pt x="1770507" y="1252157"/>
                </a:lnTo>
                <a:lnTo>
                  <a:pt x="1767078" y="1252157"/>
                </a:lnTo>
                <a:lnTo>
                  <a:pt x="1761363" y="1251014"/>
                </a:lnTo>
                <a:lnTo>
                  <a:pt x="1755076" y="1249871"/>
                </a:lnTo>
                <a:lnTo>
                  <a:pt x="1752219" y="1249299"/>
                </a:lnTo>
                <a:lnTo>
                  <a:pt x="1749362" y="1249299"/>
                </a:lnTo>
                <a:lnTo>
                  <a:pt x="1743075" y="1248156"/>
                </a:lnTo>
                <a:lnTo>
                  <a:pt x="1737360" y="1247585"/>
                </a:lnTo>
                <a:lnTo>
                  <a:pt x="1731074" y="1246442"/>
                </a:lnTo>
                <a:lnTo>
                  <a:pt x="1724787" y="1245299"/>
                </a:lnTo>
                <a:lnTo>
                  <a:pt x="1719072" y="1244727"/>
                </a:lnTo>
                <a:lnTo>
                  <a:pt x="1712785" y="1243584"/>
                </a:lnTo>
                <a:lnTo>
                  <a:pt x="1709356" y="1243013"/>
                </a:lnTo>
                <a:lnTo>
                  <a:pt x="1707071" y="1243013"/>
                </a:lnTo>
                <a:lnTo>
                  <a:pt x="1700784" y="1241869"/>
                </a:lnTo>
                <a:lnTo>
                  <a:pt x="1694498" y="1240727"/>
                </a:lnTo>
                <a:lnTo>
                  <a:pt x="1688783" y="1240155"/>
                </a:lnTo>
                <a:lnTo>
                  <a:pt x="1682496" y="1239012"/>
                </a:lnTo>
                <a:lnTo>
                  <a:pt x="1676210" y="1238441"/>
                </a:lnTo>
                <a:lnTo>
                  <a:pt x="1670494" y="1237298"/>
                </a:lnTo>
                <a:lnTo>
                  <a:pt x="1664208" y="1236726"/>
                </a:lnTo>
                <a:lnTo>
                  <a:pt x="1658493" y="1235583"/>
                </a:lnTo>
                <a:lnTo>
                  <a:pt x="1652206" y="1234440"/>
                </a:lnTo>
                <a:lnTo>
                  <a:pt x="1645920" y="1233868"/>
                </a:lnTo>
                <a:lnTo>
                  <a:pt x="1640205" y="1232726"/>
                </a:lnTo>
                <a:lnTo>
                  <a:pt x="1633919" y="1232154"/>
                </a:lnTo>
                <a:lnTo>
                  <a:pt x="1628203" y="1231011"/>
                </a:lnTo>
                <a:lnTo>
                  <a:pt x="1621917" y="1230440"/>
                </a:lnTo>
                <a:lnTo>
                  <a:pt x="1615631" y="1229297"/>
                </a:lnTo>
                <a:lnTo>
                  <a:pt x="1615059" y="1231011"/>
                </a:lnTo>
                <a:lnTo>
                  <a:pt x="1612201" y="1234440"/>
                </a:lnTo>
                <a:lnTo>
                  <a:pt x="1612773" y="1236726"/>
                </a:lnTo>
                <a:lnTo>
                  <a:pt x="1612201" y="1243013"/>
                </a:lnTo>
                <a:lnTo>
                  <a:pt x="1612201" y="1248727"/>
                </a:lnTo>
                <a:lnTo>
                  <a:pt x="1612201" y="1254443"/>
                </a:lnTo>
                <a:lnTo>
                  <a:pt x="1611630" y="1260158"/>
                </a:lnTo>
                <a:lnTo>
                  <a:pt x="1605344" y="1260729"/>
                </a:lnTo>
                <a:lnTo>
                  <a:pt x="1599628" y="1260158"/>
                </a:lnTo>
                <a:lnTo>
                  <a:pt x="1593342" y="1260158"/>
                </a:lnTo>
                <a:lnTo>
                  <a:pt x="1587627" y="1260158"/>
                </a:lnTo>
                <a:lnTo>
                  <a:pt x="1581340" y="1260158"/>
                </a:lnTo>
                <a:lnTo>
                  <a:pt x="1575626" y="1259586"/>
                </a:lnTo>
                <a:lnTo>
                  <a:pt x="1569339" y="1259586"/>
                </a:lnTo>
                <a:lnTo>
                  <a:pt x="1563053" y="1259586"/>
                </a:lnTo>
                <a:lnTo>
                  <a:pt x="1557337" y="1259586"/>
                </a:lnTo>
                <a:lnTo>
                  <a:pt x="1551051" y="1259015"/>
                </a:lnTo>
                <a:lnTo>
                  <a:pt x="1544765" y="1259015"/>
                </a:lnTo>
                <a:lnTo>
                  <a:pt x="1539049" y="1259015"/>
                </a:lnTo>
                <a:lnTo>
                  <a:pt x="1532763" y="1258443"/>
                </a:lnTo>
                <a:lnTo>
                  <a:pt x="1526476" y="1258443"/>
                </a:lnTo>
                <a:lnTo>
                  <a:pt x="1520762" y="1258443"/>
                </a:lnTo>
                <a:lnTo>
                  <a:pt x="1514475" y="1258443"/>
                </a:lnTo>
                <a:lnTo>
                  <a:pt x="1508189" y="1258443"/>
                </a:lnTo>
                <a:lnTo>
                  <a:pt x="1502474" y="1258443"/>
                </a:lnTo>
                <a:lnTo>
                  <a:pt x="1496187" y="1257872"/>
                </a:lnTo>
                <a:lnTo>
                  <a:pt x="1489901" y="1257872"/>
                </a:lnTo>
                <a:lnTo>
                  <a:pt x="1484185" y="1257872"/>
                </a:lnTo>
                <a:lnTo>
                  <a:pt x="1477899" y="1257300"/>
                </a:lnTo>
                <a:lnTo>
                  <a:pt x="1474470" y="1257872"/>
                </a:lnTo>
                <a:lnTo>
                  <a:pt x="1468183" y="1257872"/>
                </a:lnTo>
                <a:lnTo>
                  <a:pt x="1462469" y="1258443"/>
                </a:lnTo>
                <a:lnTo>
                  <a:pt x="1456182" y="1258443"/>
                </a:lnTo>
                <a:lnTo>
                  <a:pt x="1449896" y="1259015"/>
                </a:lnTo>
                <a:lnTo>
                  <a:pt x="1444181" y="1259015"/>
                </a:lnTo>
                <a:lnTo>
                  <a:pt x="1437894" y="1259586"/>
                </a:lnTo>
                <a:lnTo>
                  <a:pt x="1434465" y="1259586"/>
                </a:lnTo>
                <a:lnTo>
                  <a:pt x="1431608" y="1259586"/>
                </a:lnTo>
                <a:lnTo>
                  <a:pt x="1425892" y="1260158"/>
                </a:lnTo>
                <a:lnTo>
                  <a:pt x="1419606" y="1260158"/>
                </a:lnTo>
                <a:lnTo>
                  <a:pt x="1413319" y="1260729"/>
                </a:lnTo>
                <a:lnTo>
                  <a:pt x="1407605" y="1260729"/>
                </a:lnTo>
                <a:lnTo>
                  <a:pt x="1401318" y="1261301"/>
                </a:lnTo>
                <a:lnTo>
                  <a:pt x="1395031" y="1261301"/>
                </a:lnTo>
                <a:lnTo>
                  <a:pt x="1389317" y="1261872"/>
                </a:lnTo>
                <a:lnTo>
                  <a:pt x="1383030" y="1261872"/>
                </a:lnTo>
                <a:lnTo>
                  <a:pt x="1376744" y="1262443"/>
                </a:lnTo>
                <a:lnTo>
                  <a:pt x="1371028" y="1262443"/>
                </a:lnTo>
                <a:lnTo>
                  <a:pt x="1364742" y="1263015"/>
                </a:lnTo>
                <a:lnTo>
                  <a:pt x="1358456" y="1263015"/>
                </a:lnTo>
                <a:lnTo>
                  <a:pt x="1352740" y="1263586"/>
                </a:lnTo>
                <a:lnTo>
                  <a:pt x="1346454" y="1263586"/>
                </a:lnTo>
                <a:lnTo>
                  <a:pt x="1340167" y="1264158"/>
                </a:lnTo>
                <a:lnTo>
                  <a:pt x="1334453" y="1264158"/>
                </a:lnTo>
                <a:lnTo>
                  <a:pt x="1328166" y="1264730"/>
                </a:lnTo>
                <a:lnTo>
                  <a:pt x="1321880" y="1264730"/>
                </a:lnTo>
                <a:lnTo>
                  <a:pt x="1316165" y="1265301"/>
                </a:lnTo>
                <a:lnTo>
                  <a:pt x="1309878" y="1265301"/>
                </a:lnTo>
                <a:lnTo>
                  <a:pt x="1303592" y="1265873"/>
                </a:lnTo>
                <a:lnTo>
                  <a:pt x="1297876" y="1265873"/>
                </a:lnTo>
                <a:lnTo>
                  <a:pt x="1291590" y="1266444"/>
                </a:lnTo>
                <a:lnTo>
                  <a:pt x="1285303" y="1266444"/>
                </a:lnTo>
                <a:lnTo>
                  <a:pt x="1281303" y="1267016"/>
                </a:lnTo>
                <a:lnTo>
                  <a:pt x="1279589" y="1267016"/>
                </a:lnTo>
                <a:lnTo>
                  <a:pt x="1273302" y="1267016"/>
                </a:lnTo>
                <a:lnTo>
                  <a:pt x="1267015" y="1267587"/>
                </a:lnTo>
                <a:lnTo>
                  <a:pt x="1263587" y="1267587"/>
                </a:lnTo>
                <a:lnTo>
                  <a:pt x="1261301" y="1267587"/>
                </a:lnTo>
                <a:lnTo>
                  <a:pt x="1255014" y="1268159"/>
                </a:lnTo>
                <a:lnTo>
                  <a:pt x="1248728" y="1268730"/>
                </a:lnTo>
                <a:lnTo>
                  <a:pt x="1243013" y="1268730"/>
                </a:lnTo>
                <a:lnTo>
                  <a:pt x="1236726" y="1268730"/>
                </a:lnTo>
                <a:lnTo>
                  <a:pt x="1230439" y="1269302"/>
                </a:lnTo>
                <a:lnTo>
                  <a:pt x="1224724" y="1269302"/>
                </a:lnTo>
                <a:lnTo>
                  <a:pt x="1218438" y="1269873"/>
                </a:lnTo>
                <a:lnTo>
                  <a:pt x="1212152" y="1269873"/>
                </a:lnTo>
                <a:lnTo>
                  <a:pt x="1206437" y="1270444"/>
                </a:lnTo>
                <a:lnTo>
                  <a:pt x="1200150" y="1270444"/>
                </a:lnTo>
                <a:lnTo>
                  <a:pt x="1193864" y="1271016"/>
                </a:lnTo>
                <a:lnTo>
                  <a:pt x="1188148" y="1271588"/>
                </a:lnTo>
                <a:lnTo>
                  <a:pt x="1181862" y="1271588"/>
                </a:lnTo>
                <a:lnTo>
                  <a:pt x="1175576" y="1272159"/>
                </a:lnTo>
                <a:lnTo>
                  <a:pt x="1169861" y="1272159"/>
                </a:lnTo>
                <a:lnTo>
                  <a:pt x="1163574" y="1272731"/>
                </a:lnTo>
                <a:lnTo>
                  <a:pt x="1157288" y="1272731"/>
                </a:lnTo>
                <a:lnTo>
                  <a:pt x="1151573" y="1273302"/>
                </a:lnTo>
                <a:lnTo>
                  <a:pt x="1145286" y="1273302"/>
                </a:lnTo>
                <a:lnTo>
                  <a:pt x="1138999" y="1273874"/>
                </a:lnTo>
                <a:lnTo>
                  <a:pt x="1133285" y="1273874"/>
                </a:lnTo>
                <a:lnTo>
                  <a:pt x="1126998" y="1274445"/>
                </a:lnTo>
                <a:lnTo>
                  <a:pt x="1120712" y="1274445"/>
                </a:lnTo>
                <a:lnTo>
                  <a:pt x="1114997" y="1275017"/>
                </a:lnTo>
                <a:lnTo>
                  <a:pt x="1108710" y="1275588"/>
                </a:lnTo>
                <a:lnTo>
                  <a:pt x="1102423" y="1275588"/>
                </a:lnTo>
                <a:lnTo>
                  <a:pt x="1096708" y="1276160"/>
                </a:lnTo>
                <a:lnTo>
                  <a:pt x="1093280" y="1276160"/>
                </a:lnTo>
                <a:lnTo>
                  <a:pt x="1090422" y="1276160"/>
                </a:lnTo>
                <a:lnTo>
                  <a:pt x="1084136" y="1276731"/>
                </a:lnTo>
                <a:lnTo>
                  <a:pt x="1078421" y="1276731"/>
                </a:lnTo>
                <a:lnTo>
                  <a:pt x="1072134" y="1277302"/>
                </a:lnTo>
                <a:lnTo>
                  <a:pt x="1065848" y="1277302"/>
                </a:lnTo>
                <a:lnTo>
                  <a:pt x="1060132" y="1277874"/>
                </a:lnTo>
                <a:lnTo>
                  <a:pt x="1053846" y="1278446"/>
                </a:lnTo>
                <a:lnTo>
                  <a:pt x="1047560" y="1278446"/>
                </a:lnTo>
                <a:lnTo>
                  <a:pt x="1041273" y="1279017"/>
                </a:lnTo>
                <a:lnTo>
                  <a:pt x="1035558" y="1279017"/>
                </a:lnTo>
                <a:lnTo>
                  <a:pt x="1029272" y="1279017"/>
                </a:lnTo>
                <a:lnTo>
                  <a:pt x="1026986" y="1281303"/>
                </a:lnTo>
                <a:lnTo>
                  <a:pt x="1020699" y="1287018"/>
                </a:lnTo>
                <a:lnTo>
                  <a:pt x="1014413" y="1292733"/>
                </a:lnTo>
                <a:lnTo>
                  <a:pt x="1008126" y="1298448"/>
                </a:lnTo>
                <a:lnTo>
                  <a:pt x="1001839" y="1304163"/>
                </a:lnTo>
                <a:lnTo>
                  <a:pt x="995553" y="1309878"/>
                </a:lnTo>
                <a:lnTo>
                  <a:pt x="989266" y="1315593"/>
                </a:lnTo>
                <a:lnTo>
                  <a:pt x="982980" y="1321308"/>
                </a:lnTo>
                <a:lnTo>
                  <a:pt x="977265" y="1327023"/>
                </a:lnTo>
                <a:lnTo>
                  <a:pt x="970979" y="1332738"/>
                </a:lnTo>
                <a:lnTo>
                  <a:pt x="964692" y="1338453"/>
                </a:lnTo>
                <a:lnTo>
                  <a:pt x="958405" y="1344168"/>
                </a:lnTo>
                <a:lnTo>
                  <a:pt x="952119" y="1349883"/>
                </a:lnTo>
                <a:lnTo>
                  <a:pt x="945832" y="1355598"/>
                </a:lnTo>
                <a:lnTo>
                  <a:pt x="939546" y="1361313"/>
                </a:lnTo>
                <a:lnTo>
                  <a:pt x="933260" y="1367028"/>
                </a:lnTo>
                <a:lnTo>
                  <a:pt x="926973" y="1372743"/>
                </a:lnTo>
                <a:lnTo>
                  <a:pt x="922972" y="1376743"/>
                </a:lnTo>
                <a:lnTo>
                  <a:pt x="921258" y="1378458"/>
                </a:lnTo>
                <a:lnTo>
                  <a:pt x="914400" y="1384173"/>
                </a:lnTo>
                <a:lnTo>
                  <a:pt x="908113" y="1384744"/>
                </a:lnTo>
                <a:lnTo>
                  <a:pt x="901827" y="1384744"/>
                </a:lnTo>
                <a:lnTo>
                  <a:pt x="896112" y="1384744"/>
                </a:lnTo>
                <a:lnTo>
                  <a:pt x="889826" y="1385316"/>
                </a:lnTo>
                <a:lnTo>
                  <a:pt x="884111" y="1385888"/>
                </a:lnTo>
                <a:lnTo>
                  <a:pt x="877824" y="1385888"/>
                </a:lnTo>
                <a:lnTo>
                  <a:pt x="871538" y="1386459"/>
                </a:lnTo>
                <a:lnTo>
                  <a:pt x="865822" y="1386459"/>
                </a:lnTo>
                <a:lnTo>
                  <a:pt x="859536" y="1387031"/>
                </a:lnTo>
                <a:lnTo>
                  <a:pt x="853249" y="1387031"/>
                </a:lnTo>
                <a:lnTo>
                  <a:pt x="847535" y="1387602"/>
                </a:lnTo>
                <a:lnTo>
                  <a:pt x="841248" y="1388174"/>
                </a:lnTo>
                <a:lnTo>
                  <a:pt x="837247" y="1388174"/>
                </a:lnTo>
                <a:lnTo>
                  <a:pt x="834962" y="1388174"/>
                </a:lnTo>
                <a:lnTo>
                  <a:pt x="830961" y="1390460"/>
                </a:lnTo>
                <a:lnTo>
                  <a:pt x="825246" y="1393317"/>
                </a:lnTo>
                <a:lnTo>
                  <a:pt x="822388" y="1394460"/>
                </a:lnTo>
                <a:lnTo>
                  <a:pt x="818960" y="1396746"/>
                </a:lnTo>
                <a:lnTo>
                  <a:pt x="816673" y="1396175"/>
                </a:lnTo>
                <a:lnTo>
                  <a:pt x="810958" y="1393889"/>
                </a:lnTo>
                <a:lnTo>
                  <a:pt x="804672" y="1392174"/>
                </a:lnTo>
                <a:lnTo>
                  <a:pt x="798957" y="1389888"/>
                </a:lnTo>
                <a:lnTo>
                  <a:pt x="792671" y="1388174"/>
                </a:lnTo>
                <a:lnTo>
                  <a:pt x="786955" y="1386459"/>
                </a:lnTo>
                <a:lnTo>
                  <a:pt x="780669" y="1384173"/>
                </a:lnTo>
                <a:lnTo>
                  <a:pt x="774954" y="1382459"/>
                </a:lnTo>
                <a:lnTo>
                  <a:pt x="768668" y="1380744"/>
                </a:lnTo>
                <a:lnTo>
                  <a:pt x="762381" y="1378458"/>
                </a:lnTo>
                <a:lnTo>
                  <a:pt x="757238" y="1376743"/>
                </a:lnTo>
                <a:lnTo>
                  <a:pt x="753808" y="1377886"/>
                </a:lnTo>
                <a:lnTo>
                  <a:pt x="752665" y="1378458"/>
                </a:lnTo>
                <a:lnTo>
                  <a:pt x="747522" y="1379601"/>
                </a:lnTo>
                <a:lnTo>
                  <a:pt x="741807" y="1381887"/>
                </a:lnTo>
                <a:lnTo>
                  <a:pt x="735521" y="1384173"/>
                </a:lnTo>
                <a:lnTo>
                  <a:pt x="729234" y="1386459"/>
                </a:lnTo>
                <a:lnTo>
                  <a:pt x="722947" y="1388174"/>
                </a:lnTo>
                <a:lnTo>
                  <a:pt x="717232" y="1390460"/>
                </a:lnTo>
                <a:lnTo>
                  <a:pt x="713804" y="1389888"/>
                </a:lnTo>
                <a:lnTo>
                  <a:pt x="708088" y="1388174"/>
                </a:lnTo>
                <a:lnTo>
                  <a:pt x="701802" y="1386459"/>
                </a:lnTo>
                <a:lnTo>
                  <a:pt x="696087" y="1385316"/>
                </a:lnTo>
                <a:lnTo>
                  <a:pt x="689801" y="1383602"/>
                </a:lnTo>
                <a:lnTo>
                  <a:pt x="683514" y="1382459"/>
                </a:lnTo>
                <a:lnTo>
                  <a:pt x="677799" y="1380744"/>
                </a:lnTo>
                <a:lnTo>
                  <a:pt x="671513" y="1379601"/>
                </a:lnTo>
                <a:lnTo>
                  <a:pt x="665797" y="1377886"/>
                </a:lnTo>
                <a:lnTo>
                  <a:pt x="662940" y="1376743"/>
                </a:lnTo>
                <a:lnTo>
                  <a:pt x="660082" y="1376172"/>
                </a:lnTo>
                <a:lnTo>
                  <a:pt x="636080" y="1384173"/>
                </a:lnTo>
                <a:lnTo>
                  <a:pt x="600075" y="1385316"/>
                </a:lnTo>
                <a:lnTo>
                  <a:pt x="576072" y="1376743"/>
                </a:lnTo>
                <a:lnTo>
                  <a:pt x="497777" y="1350455"/>
                </a:lnTo>
                <a:lnTo>
                  <a:pt x="450342" y="1375029"/>
                </a:lnTo>
                <a:lnTo>
                  <a:pt x="443484" y="1375601"/>
                </a:lnTo>
                <a:lnTo>
                  <a:pt x="442341" y="1374458"/>
                </a:lnTo>
                <a:lnTo>
                  <a:pt x="430911" y="1348740"/>
                </a:lnTo>
                <a:lnTo>
                  <a:pt x="386905" y="1209866"/>
                </a:lnTo>
                <a:lnTo>
                  <a:pt x="372618" y="1145286"/>
                </a:lnTo>
                <a:lnTo>
                  <a:pt x="372046" y="1141857"/>
                </a:lnTo>
                <a:lnTo>
                  <a:pt x="368046" y="1125284"/>
                </a:lnTo>
                <a:lnTo>
                  <a:pt x="367474" y="1123569"/>
                </a:lnTo>
                <a:lnTo>
                  <a:pt x="361760" y="1102424"/>
                </a:lnTo>
                <a:lnTo>
                  <a:pt x="358902" y="1088708"/>
                </a:lnTo>
                <a:lnTo>
                  <a:pt x="345186" y="1020127"/>
                </a:lnTo>
                <a:lnTo>
                  <a:pt x="344043" y="966407"/>
                </a:lnTo>
                <a:lnTo>
                  <a:pt x="342329" y="921830"/>
                </a:lnTo>
                <a:lnTo>
                  <a:pt x="340043" y="826960"/>
                </a:lnTo>
                <a:lnTo>
                  <a:pt x="347472" y="784098"/>
                </a:lnTo>
                <a:lnTo>
                  <a:pt x="348044" y="756094"/>
                </a:lnTo>
                <a:lnTo>
                  <a:pt x="348615" y="749808"/>
                </a:lnTo>
                <a:lnTo>
                  <a:pt x="348615" y="729806"/>
                </a:lnTo>
                <a:lnTo>
                  <a:pt x="309753" y="726948"/>
                </a:lnTo>
                <a:lnTo>
                  <a:pt x="199454" y="717804"/>
                </a:lnTo>
                <a:lnTo>
                  <a:pt x="50292" y="706374"/>
                </a:lnTo>
                <a:lnTo>
                  <a:pt x="49721" y="704659"/>
                </a:lnTo>
                <a:lnTo>
                  <a:pt x="43434" y="683514"/>
                </a:lnTo>
                <a:lnTo>
                  <a:pt x="42291" y="678942"/>
                </a:lnTo>
                <a:lnTo>
                  <a:pt x="33147" y="652653"/>
                </a:lnTo>
                <a:lnTo>
                  <a:pt x="21146" y="606361"/>
                </a:lnTo>
                <a:lnTo>
                  <a:pt x="0" y="519493"/>
                </a:lnTo>
                <a:lnTo>
                  <a:pt x="25718" y="502920"/>
                </a:lnTo>
                <a:lnTo>
                  <a:pt x="198882" y="390906"/>
                </a:lnTo>
                <a:lnTo>
                  <a:pt x="260032" y="353187"/>
                </a:lnTo>
                <a:lnTo>
                  <a:pt x="278892" y="0"/>
                </a:lnTo>
                <a:lnTo>
                  <a:pt x="526923" y="57721"/>
                </a:lnTo>
                <a:lnTo>
                  <a:pt x="606933" y="78296"/>
                </a:lnTo>
                <a:lnTo>
                  <a:pt x="676085" y="211455"/>
                </a:lnTo>
                <a:lnTo>
                  <a:pt x="742950" y="303467"/>
                </a:lnTo>
                <a:lnTo>
                  <a:pt x="790956" y="354901"/>
                </a:lnTo>
                <a:lnTo>
                  <a:pt x="914972" y="406336"/>
                </a:lnTo>
                <a:lnTo>
                  <a:pt x="914972" y="406336"/>
                </a:lnTo>
                <a:close/>
              </a:path>
            </a:pathLst>
          </a:custGeom>
          <a:solidFill>
            <a:srgbClr val="374C92"/>
          </a:solidFill>
          <a:ln w="9525" cap="flat">
            <a:solidFill>
              <a:srgbClr val="FFFFFF"/>
            </a:solid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17519FE9-F4CF-CB10-55AF-EEFD6FC8141C}"/>
              </a:ext>
            </a:extLst>
          </p:cNvPr>
          <p:cNvSpPr/>
          <p:nvPr/>
        </p:nvSpPr>
        <p:spPr>
          <a:xfrm>
            <a:off x="6016265" y="2173630"/>
            <a:ext cx="2494866" cy="1638330"/>
          </a:xfrm>
          <a:custGeom>
            <a:avLst/>
            <a:gdLst>
              <a:gd name="connsiteX0" fmla="*/ 1101281 w 2155698"/>
              <a:gd name="connsiteY0" fmla="*/ 389763 h 1415605"/>
              <a:gd name="connsiteX1" fmla="*/ 1102995 w 2155698"/>
              <a:gd name="connsiteY1" fmla="*/ 390334 h 1415605"/>
              <a:gd name="connsiteX2" fmla="*/ 1104710 w 2155698"/>
              <a:gd name="connsiteY2" fmla="*/ 390334 h 1415605"/>
              <a:gd name="connsiteX3" fmla="*/ 1106996 w 2155698"/>
              <a:gd name="connsiteY3" fmla="*/ 389763 h 1415605"/>
              <a:gd name="connsiteX4" fmla="*/ 1108710 w 2155698"/>
              <a:gd name="connsiteY4" fmla="*/ 389763 h 1415605"/>
              <a:gd name="connsiteX5" fmla="*/ 1111568 w 2155698"/>
              <a:gd name="connsiteY5" fmla="*/ 389763 h 1415605"/>
              <a:gd name="connsiteX6" fmla="*/ 1113854 w 2155698"/>
              <a:gd name="connsiteY6" fmla="*/ 389763 h 1415605"/>
              <a:gd name="connsiteX7" fmla="*/ 1116140 w 2155698"/>
              <a:gd name="connsiteY7" fmla="*/ 389763 h 1415605"/>
              <a:gd name="connsiteX8" fmla="*/ 1118426 w 2155698"/>
              <a:gd name="connsiteY8" fmla="*/ 390334 h 1415605"/>
              <a:gd name="connsiteX9" fmla="*/ 1120712 w 2155698"/>
              <a:gd name="connsiteY9" fmla="*/ 390334 h 1415605"/>
              <a:gd name="connsiteX10" fmla="*/ 1122426 w 2155698"/>
              <a:gd name="connsiteY10" fmla="*/ 389763 h 1415605"/>
              <a:gd name="connsiteX11" fmla="*/ 1124141 w 2155698"/>
              <a:gd name="connsiteY11" fmla="*/ 389192 h 1415605"/>
              <a:gd name="connsiteX12" fmla="*/ 1125284 w 2155698"/>
              <a:gd name="connsiteY12" fmla="*/ 388049 h 1415605"/>
              <a:gd name="connsiteX13" fmla="*/ 1126998 w 2155698"/>
              <a:gd name="connsiteY13" fmla="*/ 386905 h 1415605"/>
              <a:gd name="connsiteX14" fmla="*/ 1129284 w 2155698"/>
              <a:gd name="connsiteY14" fmla="*/ 386905 h 1415605"/>
              <a:gd name="connsiteX15" fmla="*/ 1130999 w 2155698"/>
              <a:gd name="connsiteY15" fmla="*/ 387477 h 1415605"/>
              <a:gd name="connsiteX16" fmla="*/ 1133285 w 2155698"/>
              <a:gd name="connsiteY16" fmla="*/ 387477 h 1415605"/>
              <a:gd name="connsiteX17" fmla="*/ 1135571 w 2155698"/>
              <a:gd name="connsiteY17" fmla="*/ 387477 h 1415605"/>
              <a:gd name="connsiteX18" fmla="*/ 1137285 w 2155698"/>
              <a:gd name="connsiteY18" fmla="*/ 386905 h 1415605"/>
              <a:gd name="connsiteX19" fmla="*/ 1139571 w 2155698"/>
              <a:gd name="connsiteY19" fmla="*/ 386334 h 1415605"/>
              <a:gd name="connsiteX20" fmla="*/ 1141857 w 2155698"/>
              <a:gd name="connsiteY20" fmla="*/ 386905 h 1415605"/>
              <a:gd name="connsiteX21" fmla="*/ 1143572 w 2155698"/>
              <a:gd name="connsiteY21" fmla="*/ 386905 h 1415605"/>
              <a:gd name="connsiteX22" fmla="*/ 1145286 w 2155698"/>
              <a:gd name="connsiteY22" fmla="*/ 388049 h 1415605"/>
              <a:gd name="connsiteX23" fmla="*/ 1148144 w 2155698"/>
              <a:gd name="connsiteY23" fmla="*/ 388049 h 1415605"/>
              <a:gd name="connsiteX24" fmla="*/ 1149858 w 2155698"/>
              <a:gd name="connsiteY24" fmla="*/ 388620 h 1415605"/>
              <a:gd name="connsiteX25" fmla="*/ 1151573 w 2155698"/>
              <a:gd name="connsiteY25" fmla="*/ 389192 h 1415605"/>
              <a:gd name="connsiteX26" fmla="*/ 1153287 w 2155698"/>
              <a:gd name="connsiteY26" fmla="*/ 390334 h 1415605"/>
              <a:gd name="connsiteX27" fmla="*/ 1154430 w 2155698"/>
              <a:gd name="connsiteY27" fmla="*/ 391478 h 1415605"/>
              <a:gd name="connsiteX28" fmla="*/ 1155573 w 2155698"/>
              <a:gd name="connsiteY28" fmla="*/ 392621 h 1415605"/>
              <a:gd name="connsiteX29" fmla="*/ 1156716 w 2155698"/>
              <a:gd name="connsiteY29" fmla="*/ 393763 h 1415605"/>
              <a:gd name="connsiteX30" fmla="*/ 1157859 w 2155698"/>
              <a:gd name="connsiteY30" fmla="*/ 395478 h 1415605"/>
              <a:gd name="connsiteX31" fmla="*/ 1158431 w 2155698"/>
              <a:gd name="connsiteY31" fmla="*/ 396621 h 1415605"/>
              <a:gd name="connsiteX32" fmla="*/ 1159002 w 2155698"/>
              <a:gd name="connsiteY32" fmla="*/ 398336 h 1415605"/>
              <a:gd name="connsiteX33" fmla="*/ 1159574 w 2155698"/>
              <a:gd name="connsiteY33" fmla="*/ 400621 h 1415605"/>
              <a:gd name="connsiteX34" fmla="*/ 1160145 w 2155698"/>
              <a:gd name="connsiteY34" fmla="*/ 402336 h 1415605"/>
              <a:gd name="connsiteX35" fmla="*/ 1160145 w 2155698"/>
              <a:gd name="connsiteY35" fmla="*/ 404050 h 1415605"/>
              <a:gd name="connsiteX36" fmla="*/ 1160717 w 2155698"/>
              <a:gd name="connsiteY36" fmla="*/ 405765 h 1415605"/>
              <a:gd name="connsiteX37" fmla="*/ 1161288 w 2155698"/>
              <a:gd name="connsiteY37" fmla="*/ 408051 h 1415605"/>
              <a:gd name="connsiteX38" fmla="*/ 1162431 w 2155698"/>
              <a:gd name="connsiteY38" fmla="*/ 409194 h 1415605"/>
              <a:gd name="connsiteX39" fmla="*/ 1164146 w 2155698"/>
              <a:gd name="connsiteY39" fmla="*/ 410337 h 1415605"/>
              <a:gd name="connsiteX40" fmla="*/ 1165289 w 2155698"/>
              <a:gd name="connsiteY40" fmla="*/ 410909 h 1415605"/>
              <a:gd name="connsiteX41" fmla="*/ 1167003 w 2155698"/>
              <a:gd name="connsiteY41" fmla="*/ 412051 h 1415605"/>
              <a:gd name="connsiteX42" fmla="*/ 1168146 w 2155698"/>
              <a:gd name="connsiteY42" fmla="*/ 413195 h 1415605"/>
              <a:gd name="connsiteX43" fmla="*/ 1168718 w 2155698"/>
              <a:gd name="connsiteY43" fmla="*/ 414909 h 1415605"/>
              <a:gd name="connsiteX44" fmla="*/ 1169861 w 2155698"/>
              <a:gd name="connsiteY44" fmla="*/ 416052 h 1415605"/>
              <a:gd name="connsiteX45" fmla="*/ 1171575 w 2155698"/>
              <a:gd name="connsiteY45" fmla="*/ 416624 h 1415605"/>
              <a:gd name="connsiteX46" fmla="*/ 1172718 w 2155698"/>
              <a:gd name="connsiteY46" fmla="*/ 415480 h 1415605"/>
              <a:gd name="connsiteX47" fmla="*/ 1174433 w 2155698"/>
              <a:gd name="connsiteY47" fmla="*/ 414338 h 1415605"/>
              <a:gd name="connsiteX48" fmla="*/ 1176147 w 2155698"/>
              <a:gd name="connsiteY48" fmla="*/ 413766 h 1415605"/>
              <a:gd name="connsiteX49" fmla="*/ 1177862 w 2155698"/>
              <a:gd name="connsiteY49" fmla="*/ 413766 h 1415605"/>
              <a:gd name="connsiteX50" fmla="*/ 1179576 w 2155698"/>
              <a:gd name="connsiteY50" fmla="*/ 414338 h 1415605"/>
              <a:gd name="connsiteX51" fmla="*/ 1181291 w 2155698"/>
              <a:gd name="connsiteY51" fmla="*/ 415480 h 1415605"/>
              <a:gd name="connsiteX52" fmla="*/ 1182434 w 2155698"/>
              <a:gd name="connsiteY52" fmla="*/ 416624 h 1415605"/>
              <a:gd name="connsiteX53" fmla="*/ 1183577 w 2155698"/>
              <a:gd name="connsiteY53" fmla="*/ 417767 h 1415605"/>
              <a:gd name="connsiteX54" fmla="*/ 1185291 w 2155698"/>
              <a:gd name="connsiteY54" fmla="*/ 418338 h 1415605"/>
              <a:gd name="connsiteX55" fmla="*/ 1187006 w 2155698"/>
              <a:gd name="connsiteY55" fmla="*/ 418909 h 1415605"/>
              <a:gd name="connsiteX56" fmla="*/ 1189292 w 2155698"/>
              <a:gd name="connsiteY56" fmla="*/ 419481 h 1415605"/>
              <a:gd name="connsiteX57" fmla="*/ 1192149 w 2155698"/>
              <a:gd name="connsiteY57" fmla="*/ 419481 h 1415605"/>
              <a:gd name="connsiteX58" fmla="*/ 1194435 w 2155698"/>
              <a:gd name="connsiteY58" fmla="*/ 419481 h 1415605"/>
              <a:gd name="connsiteX59" fmla="*/ 1196721 w 2155698"/>
              <a:gd name="connsiteY59" fmla="*/ 420053 h 1415605"/>
              <a:gd name="connsiteX60" fmla="*/ 1199007 w 2155698"/>
              <a:gd name="connsiteY60" fmla="*/ 420053 h 1415605"/>
              <a:gd name="connsiteX61" fmla="*/ 1200722 w 2155698"/>
              <a:gd name="connsiteY61" fmla="*/ 420624 h 1415605"/>
              <a:gd name="connsiteX62" fmla="*/ 1203008 w 2155698"/>
              <a:gd name="connsiteY62" fmla="*/ 421196 h 1415605"/>
              <a:gd name="connsiteX63" fmla="*/ 1204722 w 2155698"/>
              <a:gd name="connsiteY63" fmla="*/ 421767 h 1415605"/>
              <a:gd name="connsiteX64" fmla="*/ 1206437 w 2155698"/>
              <a:gd name="connsiteY64" fmla="*/ 422338 h 1415605"/>
              <a:gd name="connsiteX65" fmla="*/ 1208151 w 2155698"/>
              <a:gd name="connsiteY65" fmla="*/ 423482 h 1415605"/>
              <a:gd name="connsiteX66" fmla="*/ 1209294 w 2155698"/>
              <a:gd name="connsiteY66" fmla="*/ 424625 h 1415605"/>
              <a:gd name="connsiteX67" fmla="*/ 1209866 w 2155698"/>
              <a:gd name="connsiteY67" fmla="*/ 425767 h 1415605"/>
              <a:gd name="connsiteX68" fmla="*/ 1212152 w 2155698"/>
              <a:gd name="connsiteY68" fmla="*/ 426339 h 1415605"/>
              <a:gd name="connsiteX69" fmla="*/ 1214438 w 2155698"/>
              <a:gd name="connsiteY69" fmla="*/ 426339 h 1415605"/>
              <a:gd name="connsiteX70" fmla="*/ 1216152 w 2155698"/>
              <a:gd name="connsiteY70" fmla="*/ 426339 h 1415605"/>
              <a:gd name="connsiteX71" fmla="*/ 1218438 w 2155698"/>
              <a:gd name="connsiteY71" fmla="*/ 426339 h 1415605"/>
              <a:gd name="connsiteX72" fmla="*/ 1220153 w 2155698"/>
              <a:gd name="connsiteY72" fmla="*/ 427482 h 1415605"/>
              <a:gd name="connsiteX73" fmla="*/ 1221867 w 2155698"/>
              <a:gd name="connsiteY73" fmla="*/ 428054 h 1415605"/>
              <a:gd name="connsiteX74" fmla="*/ 1223582 w 2155698"/>
              <a:gd name="connsiteY74" fmla="*/ 429196 h 1415605"/>
              <a:gd name="connsiteX75" fmla="*/ 1224725 w 2155698"/>
              <a:gd name="connsiteY75" fmla="*/ 429768 h 1415605"/>
              <a:gd name="connsiteX76" fmla="*/ 1226439 w 2155698"/>
              <a:gd name="connsiteY76" fmla="*/ 430911 h 1415605"/>
              <a:gd name="connsiteX77" fmla="*/ 1228154 w 2155698"/>
              <a:gd name="connsiteY77" fmla="*/ 431483 h 1415605"/>
              <a:gd name="connsiteX78" fmla="*/ 1229868 w 2155698"/>
              <a:gd name="connsiteY78" fmla="*/ 432625 h 1415605"/>
              <a:gd name="connsiteX79" fmla="*/ 1232154 w 2155698"/>
              <a:gd name="connsiteY79" fmla="*/ 433197 h 1415605"/>
              <a:gd name="connsiteX80" fmla="*/ 1233869 w 2155698"/>
              <a:gd name="connsiteY80" fmla="*/ 433769 h 1415605"/>
              <a:gd name="connsiteX81" fmla="*/ 1235583 w 2155698"/>
              <a:gd name="connsiteY81" fmla="*/ 434340 h 1415605"/>
              <a:gd name="connsiteX82" fmla="*/ 1237298 w 2155698"/>
              <a:gd name="connsiteY82" fmla="*/ 434912 h 1415605"/>
              <a:gd name="connsiteX83" fmla="*/ 1239012 w 2155698"/>
              <a:gd name="connsiteY83" fmla="*/ 436055 h 1415605"/>
              <a:gd name="connsiteX84" fmla="*/ 1240155 w 2155698"/>
              <a:gd name="connsiteY84" fmla="*/ 436626 h 1415605"/>
              <a:gd name="connsiteX85" fmla="*/ 1241870 w 2155698"/>
              <a:gd name="connsiteY85" fmla="*/ 437769 h 1415605"/>
              <a:gd name="connsiteX86" fmla="*/ 1243013 w 2155698"/>
              <a:gd name="connsiteY86" fmla="*/ 438341 h 1415605"/>
              <a:gd name="connsiteX87" fmla="*/ 1243584 w 2155698"/>
              <a:gd name="connsiteY87" fmla="*/ 440055 h 1415605"/>
              <a:gd name="connsiteX88" fmla="*/ 1244727 w 2155698"/>
              <a:gd name="connsiteY88" fmla="*/ 441198 h 1415605"/>
              <a:gd name="connsiteX89" fmla="*/ 1245870 w 2155698"/>
              <a:gd name="connsiteY89" fmla="*/ 442913 h 1415605"/>
              <a:gd name="connsiteX90" fmla="*/ 1247013 w 2155698"/>
              <a:gd name="connsiteY90" fmla="*/ 444055 h 1415605"/>
              <a:gd name="connsiteX91" fmla="*/ 1248728 w 2155698"/>
              <a:gd name="connsiteY91" fmla="*/ 444627 h 1415605"/>
              <a:gd name="connsiteX92" fmla="*/ 1251014 w 2155698"/>
              <a:gd name="connsiteY92" fmla="*/ 444627 h 1415605"/>
              <a:gd name="connsiteX93" fmla="*/ 1253300 w 2155698"/>
              <a:gd name="connsiteY93" fmla="*/ 445199 h 1415605"/>
              <a:gd name="connsiteX94" fmla="*/ 1255586 w 2155698"/>
              <a:gd name="connsiteY94" fmla="*/ 445770 h 1415605"/>
              <a:gd name="connsiteX95" fmla="*/ 1256729 w 2155698"/>
              <a:gd name="connsiteY95" fmla="*/ 446913 h 1415605"/>
              <a:gd name="connsiteX96" fmla="*/ 1257872 w 2155698"/>
              <a:gd name="connsiteY96" fmla="*/ 448056 h 1415605"/>
              <a:gd name="connsiteX97" fmla="*/ 1259015 w 2155698"/>
              <a:gd name="connsiteY97" fmla="*/ 449199 h 1415605"/>
              <a:gd name="connsiteX98" fmla="*/ 1260158 w 2155698"/>
              <a:gd name="connsiteY98" fmla="*/ 450913 h 1415605"/>
              <a:gd name="connsiteX99" fmla="*/ 1260729 w 2155698"/>
              <a:gd name="connsiteY99" fmla="*/ 452057 h 1415605"/>
              <a:gd name="connsiteX100" fmla="*/ 1261872 w 2155698"/>
              <a:gd name="connsiteY100" fmla="*/ 453771 h 1415605"/>
              <a:gd name="connsiteX101" fmla="*/ 1262444 w 2155698"/>
              <a:gd name="connsiteY101" fmla="*/ 454914 h 1415605"/>
              <a:gd name="connsiteX102" fmla="*/ 1264730 w 2155698"/>
              <a:gd name="connsiteY102" fmla="*/ 456057 h 1415605"/>
              <a:gd name="connsiteX103" fmla="*/ 1267016 w 2155698"/>
              <a:gd name="connsiteY103" fmla="*/ 456057 h 1415605"/>
              <a:gd name="connsiteX104" fmla="*/ 1267587 w 2155698"/>
              <a:gd name="connsiteY104" fmla="*/ 457771 h 1415605"/>
              <a:gd name="connsiteX105" fmla="*/ 1267587 w 2155698"/>
              <a:gd name="connsiteY105" fmla="*/ 459486 h 1415605"/>
              <a:gd name="connsiteX106" fmla="*/ 1267016 w 2155698"/>
              <a:gd name="connsiteY106" fmla="*/ 461200 h 1415605"/>
              <a:gd name="connsiteX107" fmla="*/ 1265873 w 2155698"/>
              <a:gd name="connsiteY107" fmla="*/ 462915 h 1415605"/>
              <a:gd name="connsiteX108" fmla="*/ 1266444 w 2155698"/>
              <a:gd name="connsiteY108" fmla="*/ 465201 h 1415605"/>
              <a:gd name="connsiteX109" fmla="*/ 1267016 w 2155698"/>
              <a:gd name="connsiteY109" fmla="*/ 466916 h 1415605"/>
              <a:gd name="connsiteX110" fmla="*/ 1268159 w 2155698"/>
              <a:gd name="connsiteY110" fmla="*/ 468059 h 1415605"/>
              <a:gd name="connsiteX111" fmla="*/ 1268730 w 2155698"/>
              <a:gd name="connsiteY111" fmla="*/ 469773 h 1415605"/>
              <a:gd name="connsiteX112" fmla="*/ 1268159 w 2155698"/>
              <a:gd name="connsiteY112" fmla="*/ 471488 h 1415605"/>
              <a:gd name="connsiteX113" fmla="*/ 1267587 w 2155698"/>
              <a:gd name="connsiteY113" fmla="*/ 473202 h 1415605"/>
              <a:gd name="connsiteX114" fmla="*/ 1268159 w 2155698"/>
              <a:gd name="connsiteY114" fmla="*/ 474917 h 1415605"/>
              <a:gd name="connsiteX115" fmla="*/ 1269302 w 2155698"/>
              <a:gd name="connsiteY115" fmla="*/ 476059 h 1415605"/>
              <a:gd name="connsiteX116" fmla="*/ 1270445 w 2155698"/>
              <a:gd name="connsiteY116" fmla="*/ 477774 h 1415605"/>
              <a:gd name="connsiteX117" fmla="*/ 1271016 w 2155698"/>
              <a:gd name="connsiteY117" fmla="*/ 479488 h 1415605"/>
              <a:gd name="connsiteX118" fmla="*/ 1271016 w 2155698"/>
              <a:gd name="connsiteY118" fmla="*/ 481203 h 1415605"/>
              <a:gd name="connsiteX119" fmla="*/ 1271016 w 2155698"/>
              <a:gd name="connsiteY119" fmla="*/ 484061 h 1415605"/>
              <a:gd name="connsiteX120" fmla="*/ 1269873 w 2155698"/>
              <a:gd name="connsiteY120" fmla="*/ 485775 h 1415605"/>
              <a:gd name="connsiteX121" fmla="*/ 1268730 w 2155698"/>
              <a:gd name="connsiteY121" fmla="*/ 487490 h 1415605"/>
              <a:gd name="connsiteX122" fmla="*/ 1268730 w 2155698"/>
              <a:gd name="connsiteY122" fmla="*/ 489204 h 1415605"/>
              <a:gd name="connsiteX123" fmla="*/ 1269873 w 2155698"/>
              <a:gd name="connsiteY123" fmla="*/ 490347 h 1415605"/>
              <a:gd name="connsiteX124" fmla="*/ 1270445 w 2155698"/>
              <a:gd name="connsiteY124" fmla="*/ 492062 h 1415605"/>
              <a:gd name="connsiteX125" fmla="*/ 1269873 w 2155698"/>
              <a:gd name="connsiteY125" fmla="*/ 493776 h 1415605"/>
              <a:gd name="connsiteX126" fmla="*/ 1268730 w 2155698"/>
              <a:gd name="connsiteY126" fmla="*/ 495491 h 1415605"/>
              <a:gd name="connsiteX127" fmla="*/ 1268730 w 2155698"/>
              <a:gd name="connsiteY127" fmla="*/ 497205 h 1415605"/>
              <a:gd name="connsiteX128" fmla="*/ 1268730 w 2155698"/>
              <a:gd name="connsiteY128" fmla="*/ 499491 h 1415605"/>
              <a:gd name="connsiteX129" fmla="*/ 1269302 w 2155698"/>
              <a:gd name="connsiteY129" fmla="*/ 501205 h 1415605"/>
              <a:gd name="connsiteX130" fmla="*/ 1271016 w 2155698"/>
              <a:gd name="connsiteY130" fmla="*/ 502349 h 1415605"/>
              <a:gd name="connsiteX131" fmla="*/ 1272159 w 2155698"/>
              <a:gd name="connsiteY131" fmla="*/ 502920 h 1415605"/>
              <a:gd name="connsiteX132" fmla="*/ 1273874 w 2155698"/>
              <a:gd name="connsiteY132" fmla="*/ 504063 h 1415605"/>
              <a:gd name="connsiteX133" fmla="*/ 1275588 w 2155698"/>
              <a:gd name="connsiteY133" fmla="*/ 504063 h 1415605"/>
              <a:gd name="connsiteX134" fmla="*/ 1277303 w 2155698"/>
              <a:gd name="connsiteY134" fmla="*/ 505206 h 1415605"/>
              <a:gd name="connsiteX135" fmla="*/ 1279017 w 2155698"/>
              <a:gd name="connsiteY135" fmla="*/ 506349 h 1415605"/>
              <a:gd name="connsiteX136" fmla="*/ 1280160 w 2155698"/>
              <a:gd name="connsiteY136" fmla="*/ 507492 h 1415605"/>
              <a:gd name="connsiteX137" fmla="*/ 1281875 w 2155698"/>
              <a:gd name="connsiteY137" fmla="*/ 508635 h 1415605"/>
              <a:gd name="connsiteX138" fmla="*/ 1283018 w 2155698"/>
              <a:gd name="connsiteY138" fmla="*/ 509778 h 1415605"/>
              <a:gd name="connsiteX139" fmla="*/ 1284161 w 2155698"/>
              <a:gd name="connsiteY139" fmla="*/ 510921 h 1415605"/>
              <a:gd name="connsiteX140" fmla="*/ 1284732 w 2155698"/>
              <a:gd name="connsiteY140" fmla="*/ 512636 h 1415605"/>
              <a:gd name="connsiteX141" fmla="*/ 1285304 w 2155698"/>
              <a:gd name="connsiteY141" fmla="*/ 514350 h 1415605"/>
              <a:gd name="connsiteX142" fmla="*/ 1287590 w 2155698"/>
              <a:gd name="connsiteY142" fmla="*/ 514921 h 1415605"/>
              <a:gd name="connsiteX143" fmla="*/ 1289876 w 2155698"/>
              <a:gd name="connsiteY143" fmla="*/ 514921 h 1415605"/>
              <a:gd name="connsiteX144" fmla="*/ 1291019 w 2155698"/>
              <a:gd name="connsiteY144" fmla="*/ 516065 h 1415605"/>
              <a:gd name="connsiteX145" fmla="*/ 1292162 w 2155698"/>
              <a:gd name="connsiteY145" fmla="*/ 517208 h 1415605"/>
              <a:gd name="connsiteX146" fmla="*/ 1293305 w 2155698"/>
              <a:gd name="connsiteY146" fmla="*/ 518922 h 1415605"/>
              <a:gd name="connsiteX147" fmla="*/ 1295019 w 2155698"/>
              <a:gd name="connsiteY147" fmla="*/ 519494 h 1415605"/>
              <a:gd name="connsiteX148" fmla="*/ 1297305 w 2155698"/>
              <a:gd name="connsiteY148" fmla="*/ 519494 h 1415605"/>
              <a:gd name="connsiteX149" fmla="*/ 1299020 w 2155698"/>
              <a:gd name="connsiteY149" fmla="*/ 520637 h 1415605"/>
              <a:gd name="connsiteX150" fmla="*/ 1300734 w 2155698"/>
              <a:gd name="connsiteY150" fmla="*/ 521208 h 1415605"/>
              <a:gd name="connsiteX151" fmla="*/ 1301877 w 2155698"/>
              <a:gd name="connsiteY151" fmla="*/ 522351 h 1415605"/>
              <a:gd name="connsiteX152" fmla="*/ 1303020 w 2155698"/>
              <a:gd name="connsiteY152" fmla="*/ 523494 h 1415605"/>
              <a:gd name="connsiteX153" fmla="*/ 1304163 w 2155698"/>
              <a:gd name="connsiteY153" fmla="*/ 525209 h 1415605"/>
              <a:gd name="connsiteX154" fmla="*/ 1304735 w 2155698"/>
              <a:gd name="connsiteY154" fmla="*/ 526351 h 1415605"/>
              <a:gd name="connsiteX155" fmla="*/ 1305878 w 2155698"/>
              <a:gd name="connsiteY155" fmla="*/ 528066 h 1415605"/>
              <a:gd name="connsiteX156" fmla="*/ 1307021 w 2155698"/>
              <a:gd name="connsiteY156" fmla="*/ 529209 h 1415605"/>
              <a:gd name="connsiteX157" fmla="*/ 1307592 w 2155698"/>
              <a:gd name="connsiteY157" fmla="*/ 530924 h 1415605"/>
              <a:gd name="connsiteX158" fmla="*/ 1308735 w 2155698"/>
              <a:gd name="connsiteY158" fmla="*/ 532067 h 1415605"/>
              <a:gd name="connsiteX159" fmla="*/ 1310450 w 2155698"/>
              <a:gd name="connsiteY159" fmla="*/ 533209 h 1415605"/>
              <a:gd name="connsiteX160" fmla="*/ 1311593 w 2155698"/>
              <a:gd name="connsiteY160" fmla="*/ 533781 h 1415605"/>
              <a:gd name="connsiteX161" fmla="*/ 1313307 w 2155698"/>
              <a:gd name="connsiteY161" fmla="*/ 534924 h 1415605"/>
              <a:gd name="connsiteX162" fmla="*/ 1315022 w 2155698"/>
              <a:gd name="connsiteY162" fmla="*/ 536067 h 1415605"/>
              <a:gd name="connsiteX163" fmla="*/ 1316165 w 2155698"/>
              <a:gd name="connsiteY163" fmla="*/ 536638 h 1415605"/>
              <a:gd name="connsiteX164" fmla="*/ 1317879 w 2155698"/>
              <a:gd name="connsiteY164" fmla="*/ 537782 h 1415605"/>
              <a:gd name="connsiteX165" fmla="*/ 1320165 w 2155698"/>
              <a:gd name="connsiteY165" fmla="*/ 538353 h 1415605"/>
              <a:gd name="connsiteX166" fmla="*/ 1322451 w 2155698"/>
              <a:gd name="connsiteY166" fmla="*/ 538353 h 1415605"/>
              <a:gd name="connsiteX167" fmla="*/ 1324737 w 2155698"/>
              <a:gd name="connsiteY167" fmla="*/ 538925 h 1415605"/>
              <a:gd name="connsiteX168" fmla="*/ 1326452 w 2155698"/>
              <a:gd name="connsiteY168" fmla="*/ 538353 h 1415605"/>
              <a:gd name="connsiteX169" fmla="*/ 1328738 w 2155698"/>
              <a:gd name="connsiteY169" fmla="*/ 538353 h 1415605"/>
              <a:gd name="connsiteX170" fmla="*/ 1330452 w 2155698"/>
              <a:gd name="connsiteY170" fmla="*/ 537782 h 1415605"/>
              <a:gd name="connsiteX171" fmla="*/ 1332167 w 2155698"/>
              <a:gd name="connsiteY171" fmla="*/ 537210 h 1415605"/>
              <a:gd name="connsiteX172" fmla="*/ 1334453 w 2155698"/>
              <a:gd name="connsiteY172" fmla="*/ 537210 h 1415605"/>
              <a:gd name="connsiteX173" fmla="*/ 1336739 w 2155698"/>
              <a:gd name="connsiteY173" fmla="*/ 537210 h 1415605"/>
              <a:gd name="connsiteX174" fmla="*/ 1339025 w 2155698"/>
              <a:gd name="connsiteY174" fmla="*/ 537782 h 1415605"/>
              <a:gd name="connsiteX175" fmla="*/ 1340168 w 2155698"/>
              <a:gd name="connsiteY175" fmla="*/ 537210 h 1415605"/>
              <a:gd name="connsiteX176" fmla="*/ 1341882 w 2155698"/>
              <a:gd name="connsiteY176" fmla="*/ 537210 h 1415605"/>
              <a:gd name="connsiteX177" fmla="*/ 1343025 w 2155698"/>
              <a:gd name="connsiteY177" fmla="*/ 538925 h 1415605"/>
              <a:gd name="connsiteX178" fmla="*/ 1344168 w 2155698"/>
              <a:gd name="connsiteY178" fmla="*/ 540068 h 1415605"/>
              <a:gd name="connsiteX179" fmla="*/ 1344168 w 2155698"/>
              <a:gd name="connsiteY179" fmla="*/ 541782 h 1415605"/>
              <a:gd name="connsiteX180" fmla="*/ 1344168 w 2155698"/>
              <a:gd name="connsiteY180" fmla="*/ 544068 h 1415605"/>
              <a:gd name="connsiteX181" fmla="*/ 1344740 w 2155698"/>
              <a:gd name="connsiteY181" fmla="*/ 545783 h 1415605"/>
              <a:gd name="connsiteX182" fmla="*/ 1345883 w 2155698"/>
              <a:gd name="connsiteY182" fmla="*/ 547497 h 1415605"/>
              <a:gd name="connsiteX183" fmla="*/ 1346454 w 2155698"/>
              <a:gd name="connsiteY183" fmla="*/ 548640 h 1415605"/>
              <a:gd name="connsiteX184" fmla="*/ 1347597 w 2155698"/>
              <a:gd name="connsiteY184" fmla="*/ 550355 h 1415605"/>
              <a:gd name="connsiteX185" fmla="*/ 1348740 w 2155698"/>
              <a:gd name="connsiteY185" fmla="*/ 551497 h 1415605"/>
              <a:gd name="connsiteX186" fmla="*/ 1348740 w 2155698"/>
              <a:gd name="connsiteY186" fmla="*/ 553784 h 1415605"/>
              <a:gd name="connsiteX187" fmla="*/ 1348740 w 2155698"/>
              <a:gd name="connsiteY187" fmla="*/ 556070 h 1415605"/>
              <a:gd name="connsiteX188" fmla="*/ 1348740 w 2155698"/>
              <a:gd name="connsiteY188" fmla="*/ 557784 h 1415605"/>
              <a:gd name="connsiteX189" fmla="*/ 1349312 w 2155698"/>
              <a:gd name="connsiteY189" fmla="*/ 559499 h 1415605"/>
              <a:gd name="connsiteX190" fmla="*/ 1350455 w 2155698"/>
              <a:gd name="connsiteY190" fmla="*/ 560642 h 1415605"/>
              <a:gd name="connsiteX191" fmla="*/ 1351598 w 2155698"/>
              <a:gd name="connsiteY191" fmla="*/ 561213 h 1415605"/>
              <a:gd name="connsiteX192" fmla="*/ 1353312 w 2155698"/>
              <a:gd name="connsiteY192" fmla="*/ 561784 h 1415605"/>
              <a:gd name="connsiteX193" fmla="*/ 1355598 w 2155698"/>
              <a:gd name="connsiteY193" fmla="*/ 561784 h 1415605"/>
              <a:gd name="connsiteX194" fmla="*/ 1357884 w 2155698"/>
              <a:gd name="connsiteY194" fmla="*/ 561213 h 1415605"/>
              <a:gd name="connsiteX195" fmla="*/ 1359027 w 2155698"/>
              <a:gd name="connsiteY195" fmla="*/ 560070 h 1415605"/>
              <a:gd name="connsiteX196" fmla="*/ 1361313 w 2155698"/>
              <a:gd name="connsiteY196" fmla="*/ 559499 h 1415605"/>
              <a:gd name="connsiteX197" fmla="*/ 1362456 w 2155698"/>
              <a:gd name="connsiteY197" fmla="*/ 558927 h 1415605"/>
              <a:gd name="connsiteX198" fmla="*/ 1363599 w 2155698"/>
              <a:gd name="connsiteY198" fmla="*/ 557213 h 1415605"/>
              <a:gd name="connsiteX199" fmla="*/ 1364171 w 2155698"/>
              <a:gd name="connsiteY199" fmla="*/ 555498 h 1415605"/>
              <a:gd name="connsiteX200" fmla="*/ 1364742 w 2155698"/>
              <a:gd name="connsiteY200" fmla="*/ 553784 h 1415605"/>
              <a:gd name="connsiteX201" fmla="*/ 1367028 w 2155698"/>
              <a:gd name="connsiteY201" fmla="*/ 553212 h 1415605"/>
              <a:gd name="connsiteX202" fmla="*/ 1368743 w 2155698"/>
              <a:gd name="connsiteY202" fmla="*/ 553212 h 1415605"/>
              <a:gd name="connsiteX203" fmla="*/ 1371029 w 2155698"/>
              <a:gd name="connsiteY203" fmla="*/ 552069 h 1415605"/>
              <a:gd name="connsiteX204" fmla="*/ 1372743 w 2155698"/>
              <a:gd name="connsiteY204" fmla="*/ 551497 h 1415605"/>
              <a:gd name="connsiteX205" fmla="*/ 1375601 w 2155698"/>
              <a:gd name="connsiteY205" fmla="*/ 549212 h 1415605"/>
              <a:gd name="connsiteX206" fmla="*/ 1376744 w 2155698"/>
              <a:gd name="connsiteY206" fmla="*/ 552069 h 1415605"/>
              <a:gd name="connsiteX207" fmla="*/ 1377315 w 2155698"/>
              <a:gd name="connsiteY207" fmla="*/ 553212 h 1415605"/>
              <a:gd name="connsiteX208" fmla="*/ 1379030 w 2155698"/>
              <a:gd name="connsiteY208" fmla="*/ 555498 h 1415605"/>
              <a:gd name="connsiteX209" fmla="*/ 1379601 w 2155698"/>
              <a:gd name="connsiteY209" fmla="*/ 556070 h 1415605"/>
              <a:gd name="connsiteX210" fmla="*/ 1380744 w 2155698"/>
              <a:gd name="connsiteY210" fmla="*/ 556641 h 1415605"/>
              <a:gd name="connsiteX211" fmla="*/ 1383030 w 2155698"/>
              <a:gd name="connsiteY211" fmla="*/ 557784 h 1415605"/>
              <a:gd name="connsiteX212" fmla="*/ 1384745 w 2155698"/>
              <a:gd name="connsiteY212" fmla="*/ 557213 h 1415605"/>
              <a:gd name="connsiteX213" fmla="*/ 1386459 w 2155698"/>
              <a:gd name="connsiteY213" fmla="*/ 556641 h 1415605"/>
              <a:gd name="connsiteX214" fmla="*/ 1387602 w 2155698"/>
              <a:gd name="connsiteY214" fmla="*/ 553784 h 1415605"/>
              <a:gd name="connsiteX215" fmla="*/ 1395032 w 2155698"/>
              <a:gd name="connsiteY215" fmla="*/ 548640 h 1415605"/>
              <a:gd name="connsiteX216" fmla="*/ 1398461 w 2155698"/>
              <a:gd name="connsiteY216" fmla="*/ 548069 h 1415605"/>
              <a:gd name="connsiteX217" fmla="*/ 1408176 w 2155698"/>
              <a:gd name="connsiteY217" fmla="*/ 555498 h 1415605"/>
              <a:gd name="connsiteX218" fmla="*/ 1416748 w 2155698"/>
              <a:gd name="connsiteY218" fmla="*/ 556641 h 1415605"/>
              <a:gd name="connsiteX219" fmla="*/ 1423035 w 2155698"/>
              <a:gd name="connsiteY219" fmla="*/ 559499 h 1415605"/>
              <a:gd name="connsiteX220" fmla="*/ 1428750 w 2155698"/>
              <a:gd name="connsiteY220" fmla="*/ 556641 h 1415605"/>
              <a:gd name="connsiteX221" fmla="*/ 1429893 w 2155698"/>
              <a:gd name="connsiteY221" fmla="*/ 550926 h 1415605"/>
              <a:gd name="connsiteX222" fmla="*/ 1441895 w 2155698"/>
              <a:gd name="connsiteY222" fmla="*/ 549783 h 1415605"/>
              <a:gd name="connsiteX223" fmla="*/ 1441895 w 2155698"/>
              <a:gd name="connsiteY223" fmla="*/ 548069 h 1415605"/>
              <a:gd name="connsiteX224" fmla="*/ 1447609 w 2155698"/>
              <a:gd name="connsiteY224" fmla="*/ 545783 h 1415605"/>
              <a:gd name="connsiteX225" fmla="*/ 1449324 w 2155698"/>
              <a:gd name="connsiteY225" fmla="*/ 532067 h 1415605"/>
              <a:gd name="connsiteX226" fmla="*/ 1455039 w 2155698"/>
              <a:gd name="connsiteY226" fmla="*/ 531495 h 1415605"/>
              <a:gd name="connsiteX227" fmla="*/ 1466469 w 2155698"/>
              <a:gd name="connsiteY227" fmla="*/ 537782 h 1415605"/>
              <a:gd name="connsiteX228" fmla="*/ 1477899 w 2155698"/>
              <a:gd name="connsiteY228" fmla="*/ 538925 h 1415605"/>
              <a:gd name="connsiteX229" fmla="*/ 1488757 w 2155698"/>
              <a:gd name="connsiteY229" fmla="*/ 548640 h 1415605"/>
              <a:gd name="connsiteX230" fmla="*/ 1487043 w 2155698"/>
              <a:gd name="connsiteY230" fmla="*/ 557213 h 1415605"/>
              <a:gd name="connsiteX231" fmla="*/ 1492187 w 2155698"/>
              <a:gd name="connsiteY231" fmla="*/ 566357 h 1415605"/>
              <a:gd name="connsiteX232" fmla="*/ 1497330 w 2155698"/>
              <a:gd name="connsiteY232" fmla="*/ 567500 h 1415605"/>
              <a:gd name="connsiteX233" fmla="*/ 1504759 w 2155698"/>
              <a:gd name="connsiteY233" fmla="*/ 577787 h 1415605"/>
              <a:gd name="connsiteX234" fmla="*/ 1504188 w 2155698"/>
              <a:gd name="connsiteY234" fmla="*/ 583501 h 1415605"/>
              <a:gd name="connsiteX235" fmla="*/ 1510475 w 2155698"/>
              <a:gd name="connsiteY235" fmla="*/ 589217 h 1415605"/>
              <a:gd name="connsiteX236" fmla="*/ 1515047 w 2155698"/>
              <a:gd name="connsiteY236" fmla="*/ 590359 h 1415605"/>
              <a:gd name="connsiteX237" fmla="*/ 1519619 w 2155698"/>
              <a:gd name="connsiteY237" fmla="*/ 595503 h 1415605"/>
              <a:gd name="connsiteX238" fmla="*/ 1519619 w 2155698"/>
              <a:gd name="connsiteY238" fmla="*/ 598932 h 1415605"/>
              <a:gd name="connsiteX239" fmla="*/ 1512761 w 2155698"/>
              <a:gd name="connsiteY239" fmla="*/ 606933 h 1415605"/>
              <a:gd name="connsiteX240" fmla="*/ 1513332 w 2155698"/>
              <a:gd name="connsiteY240" fmla="*/ 616077 h 1415605"/>
              <a:gd name="connsiteX241" fmla="*/ 1510475 w 2155698"/>
              <a:gd name="connsiteY241" fmla="*/ 629222 h 1415605"/>
              <a:gd name="connsiteX242" fmla="*/ 1518475 w 2155698"/>
              <a:gd name="connsiteY242" fmla="*/ 627507 h 1415605"/>
              <a:gd name="connsiteX243" fmla="*/ 1517904 w 2155698"/>
              <a:gd name="connsiteY243" fmla="*/ 618363 h 1415605"/>
              <a:gd name="connsiteX244" fmla="*/ 1541336 w 2155698"/>
              <a:gd name="connsiteY244" fmla="*/ 607505 h 1415605"/>
              <a:gd name="connsiteX245" fmla="*/ 1560766 w 2155698"/>
              <a:gd name="connsiteY245" fmla="*/ 609791 h 1415605"/>
              <a:gd name="connsiteX246" fmla="*/ 1574482 w 2155698"/>
              <a:gd name="connsiteY246" fmla="*/ 627507 h 1415605"/>
              <a:gd name="connsiteX247" fmla="*/ 1585913 w 2155698"/>
              <a:gd name="connsiteY247" fmla="*/ 628079 h 1415605"/>
              <a:gd name="connsiteX248" fmla="*/ 1587056 w 2155698"/>
              <a:gd name="connsiteY248" fmla="*/ 624650 h 1415605"/>
              <a:gd name="connsiteX249" fmla="*/ 1595628 w 2155698"/>
              <a:gd name="connsiteY249" fmla="*/ 622363 h 1415605"/>
              <a:gd name="connsiteX250" fmla="*/ 1600200 w 2155698"/>
              <a:gd name="connsiteY250" fmla="*/ 624650 h 1415605"/>
              <a:gd name="connsiteX251" fmla="*/ 1609344 w 2155698"/>
              <a:gd name="connsiteY251" fmla="*/ 621792 h 1415605"/>
              <a:gd name="connsiteX252" fmla="*/ 1616202 w 2155698"/>
              <a:gd name="connsiteY252" fmla="*/ 606362 h 1415605"/>
              <a:gd name="connsiteX253" fmla="*/ 1621917 w 2155698"/>
              <a:gd name="connsiteY253" fmla="*/ 610362 h 1415605"/>
              <a:gd name="connsiteX254" fmla="*/ 1627632 w 2155698"/>
              <a:gd name="connsiteY254" fmla="*/ 640651 h 1415605"/>
              <a:gd name="connsiteX255" fmla="*/ 1629347 w 2155698"/>
              <a:gd name="connsiteY255" fmla="*/ 641795 h 1415605"/>
              <a:gd name="connsiteX256" fmla="*/ 1631061 w 2155698"/>
              <a:gd name="connsiteY256" fmla="*/ 642938 h 1415605"/>
              <a:gd name="connsiteX257" fmla="*/ 1632775 w 2155698"/>
              <a:gd name="connsiteY257" fmla="*/ 643509 h 1415605"/>
              <a:gd name="connsiteX258" fmla="*/ 1635062 w 2155698"/>
              <a:gd name="connsiteY258" fmla="*/ 642938 h 1415605"/>
              <a:gd name="connsiteX259" fmla="*/ 1636776 w 2155698"/>
              <a:gd name="connsiteY259" fmla="*/ 642366 h 1415605"/>
              <a:gd name="connsiteX260" fmla="*/ 1638491 w 2155698"/>
              <a:gd name="connsiteY260" fmla="*/ 641795 h 1415605"/>
              <a:gd name="connsiteX261" fmla="*/ 1640777 w 2155698"/>
              <a:gd name="connsiteY261" fmla="*/ 641795 h 1415605"/>
              <a:gd name="connsiteX262" fmla="*/ 1641920 w 2155698"/>
              <a:gd name="connsiteY262" fmla="*/ 642938 h 1415605"/>
              <a:gd name="connsiteX263" fmla="*/ 1643063 w 2155698"/>
              <a:gd name="connsiteY263" fmla="*/ 644080 h 1415605"/>
              <a:gd name="connsiteX264" fmla="*/ 1644777 w 2155698"/>
              <a:gd name="connsiteY264" fmla="*/ 645224 h 1415605"/>
              <a:gd name="connsiteX265" fmla="*/ 1646491 w 2155698"/>
              <a:gd name="connsiteY265" fmla="*/ 645795 h 1415605"/>
              <a:gd name="connsiteX266" fmla="*/ 1648778 w 2155698"/>
              <a:gd name="connsiteY266" fmla="*/ 645795 h 1415605"/>
              <a:gd name="connsiteX267" fmla="*/ 1650492 w 2155698"/>
              <a:gd name="connsiteY267" fmla="*/ 646367 h 1415605"/>
              <a:gd name="connsiteX268" fmla="*/ 1652778 w 2155698"/>
              <a:gd name="connsiteY268" fmla="*/ 646938 h 1415605"/>
              <a:gd name="connsiteX269" fmla="*/ 1655064 w 2155698"/>
              <a:gd name="connsiteY269" fmla="*/ 647509 h 1415605"/>
              <a:gd name="connsiteX270" fmla="*/ 1657350 w 2155698"/>
              <a:gd name="connsiteY270" fmla="*/ 647509 h 1415605"/>
              <a:gd name="connsiteX271" fmla="*/ 1658493 w 2155698"/>
              <a:gd name="connsiteY271" fmla="*/ 648653 h 1415605"/>
              <a:gd name="connsiteX272" fmla="*/ 1659636 w 2155698"/>
              <a:gd name="connsiteY272" fmla="*/ 649224 h 1415605"/>
              <a:gd name="connsiteX273" fmla="*/ 1661350 w 2155698"/>
              <a:gd name="connsiteY273" fmla="*/ 650367 h 1415605"/>
              <a:gd name="connsiteX274" fmla="*/ 1663637 w 2155698"/>
              <a:gd name="connsiteY274" fmla="*/ 650367 h 1415605"/>
              <a:gd name="connsiteX275" fmla="*/ 1665351 w 2155698"/>
              <a:gd name="connsiteY275" fmla="*/ 649796 h 1415605"/>
              <a:gd name="connsiteX276" fmla="*/ 1667066 w 2155698"/>
              <a:gd name="connsiteY276" fmla="*/ 649224 h 1415605"/>
              <a:gd name="connsiteX277" fmla="*/ 1668780 w 2155698"/>
              <a:gd name="connsiteY277" fmla="*/ 648653 h 1415605"/>
              <a:gd name="connsiteX278" fmla="*/ 1671066 w 2155698"/>
              <a:gd name="connsiteY278" fmla="*/ 648653 h 1415605"/>
              <a:gd name="connsiteX279" fmla="*/ 1672781 w 2155698"/>
              <a:gd name="connsiteY279" fmla="*/ 649796 h 1415605"/>
              <a:gd name="connsiteX280" fmla="*/ 1674495 w 2155698"/>
              <a:gd name="connsiteY280" fmla="*/ 650367 h 1415605"/>
              <a:gd name="connsiteX281" fmla="*/ 1676209 w 2155698"/>
              <a:gd name="connsiteY281" fmla="*/ 651510 h 1415605"/>
              <a:gd name="connsiteX282" fmla="*/ 1677353 w 2155698"/>
              <a:gd name="connsiteY282" fmla="*/ 652653 h 1415605"/>
              <a:gd name="connsiteX283" fmla="*/ 1679067 w 2155698"/>
              <a:gd name="connsiteY283" fmla="*/ 653225 h 1415605"/>
              <a:gd name="connsiteX284" fmla="*/ 1680782 w 2155698"/>
              <a:gd name="connsiteY284" fmla="*/ 653796 h 1415605"/>
              <a:gd name="connsiteX285" fmla="*/ 1683068 w 2155698"/>
              <a:gd name="connsiteY285" fmla="*/ 653225 h 1415605"/>
              <a:gd name="connsiteX286" fmla="*/ 1684782 w 2155698"/>
              <a:gd name="connsiteY286" fmla="*/ 652653 h 1415605"/>
              <a:gd name="connsiteX287" fmla="*/ 1686497 w 2155698"/>
              <a:gd name="connsiteY287" fmla="*/ 652082 h 1415605"/>
              <a:gd name="connsiteX288" fmla="*/ 1688211 w 2155698"/>
              <a:gd name="connsiteY288" fmla="*/ 650938 h 1415605"/>
              <a:gd name="connsiteX289" fmla="*/ 1690497 w 2155698"/>
              <a:gd name="connsiteY289" fmla="*/ 651510 h 1415605"/>
              <a:gd name="connsiteX290" fmla="*/ 1692212 w 2155698"/>
              <a:gd name="connsiteY290" fmla="*/ 652082 h 1415605"/>
              <a:gd name="connsiteX291" fmla="*/ 1693926 w 2155698"/>
              <a:gd name="connsiteY291" fmla="*/ 653225 h 1415605"/>
              <a:gd name="connsiteX292" fmla="*/ 1695641 w 2155698"/>
              <a:gd name="connsiteY292" fmla="*/ 653796 h 1415605"/>
              <a:gd name="connsiteX293" fmla="*/ 1697355 w 2155698"/>
              <a:gd name="connsiteY293" fmla="*/ 654368 h 1415605"/>
              <a:gd name="connsiteX294" fmla="*/ 1699070 w 2155698"/>
              <a:gd name="connsiteY294" fmla="*/ 655511 h 1415605"/>
              <a:gd name="connsiteX295" fmla="*/ 1700784 w 2155698"/>
              <a:gd name="connsiteY295" fmla="*/ 656082 h 1415605"/>
              <a:gd name="connsiteX296" fmla="*/ 1702498 w 2155698"/>
              <a:gd name="connsiteY296" fmla="*/ 656654 h 1415605"/>
              <a:gd name="connsiteX297" fmla="*/ 1704213 w 2155698"/>
              <a:gd name="connsiteY297" fmla="*/ 657225 h 1415605"/>
              <a:gd name="connsiteX298" fmla="*/ 1705928 w 2155698"/>
              <a:gd name="connsiteY298" fmla="*/ 657797 h 1415605"/>
              <a:gd name="connsiteX299" fmla="*/ 1708785 w 2155698"/>
              <a:gd name="connsiteY299" fmla="*/ 657797 h 1415605"/>
              <a:gd name="connsiteX300" fmla="*/ 1710500 w 2155698"/>
              <a:gd name="connsiteY300" fmla="*/ 657225 h 1415605"/>
              <a:gd name="connsiteX301" fmla="*/ 1712786 w 2155698"/>
              <a:gd name="connsiteY301" fmla="*/ 657225 h 1415605"/>
              <a:gd name="connsiteX302" fmla="*/ 1713929 w 2155698"/>
              <a:gd name="connsiteY302" fmla="*/ 657797 h 1415605"/>
              <a:gd name="connsiteX303" fmla="*/ 1715643 w 2155698"/>
              <a:gd name="connsiteY303" fmla="*/ 658940 h 1415605"/>
              <a:gd name="connsiteX304" fmla="*/ 1717357 w 2155698"/>
              <a:gd name="connsiteY304" fmla="*/ 660083 h 1415605"/>
              <a:gd name="connsiteX305" fmla="*/ 1719072 w 2155698"/>
              <a:gd name="connsiteY305" fmla="*/ 660654 h 1415605"/>
              <a:gd name="connsiteX306" fmla="*/ 1720215 w 2155698"/>
              <a:gd name="connsiteY306" fmla="*/ 661797 h 1415605"/>
              <a:gd name="connsiteX307" fmla="*/ 1721930 w 2155698"/>
              <a:gd name="connsiteY307" fmla="*/ 662940 h 1415605"/>
              <a:gd name="connsiteX308" fmla="*/ 1723644 w 2155698"/>
              <a:gd name="connsiteY308" fmla="*/ 664083 h 1415605"/>
              <a:gd name="connsiteX309" fmla="*/ 1725359 w 2155698"/>
              <a:gd name="connsiteY309" fmla="*/ 664083 h 1415605"/>
              <a:gd name="connsiteX310" fmla="*/ 1727073 w 2155698"/>
              <a:gd name="connsiteY310" fmla="*/ 665226 h 1415605"/>
              <a:gd name="connsiteX311" fmla="*/ 1728216 w 2155698"/>
              <a:gd name="connsiteY311" fmla="*/ 665797 h 1415605"/>
              <a:gd name="connsiteX312" fmla="*/ 1729931 w 2155698"/>
              <a:gd name="connsiteY312" fmla="*/ 666941 h 1415605"/>
              <a:gd name="connsiteX313" fmla="*/ 1731645 w 2155698"/>
              <a:gd name="connsiteY313" fmla="*/ 667512 h 1415605"/>
              <a:gd name="connsiteX314" fmla="*/ 1733359 w 2155698"/>
              <a:gd name="connsiteY314" fmla="*/ 668084 h 1415605"/>
              <a:gd name="connsiteX315" fmla="*/ 1735074 w 2155698"/>
              <a:gd name="connsiteY315" fmla="*/ 669226 h 1415605"/>
              <a:gd name="connsiteX316" fmla="*/ 1737360 w 2155698"/>
              <a:gd name="connsiteY316" fmla="*/ 669226 h 1415605"/>
              <a:gd name="connsiteX317" fmla="*/ 1739075 w 2155698"/>
              <a:gd name="connsiteY317" fmla="*/ 670370 h 1415605"/>
              <a:gd name="connsiteX318" fmla="*/ 1740789 w 2155698"/>
              <a:gd name="connsiteY318" fmla="*/ 670941 h 1415605"/>
              <a:gd name="connsiteX319" fmla="*/ 1742504 w 2155698"/>
              <a:gd name="connsiteY319" fmla="*/ 671513 h 1415605"/>
              <a:gd name="connsiteX320" fmla="*/ 1744218 w 2155698"/>
              <a:gd name="connsiteY320" fmla="*/ 672084 h 1415605"/>
              <a:gd name="connsiteX321" fmla="*/ 1746504 w 2155698"/>
              <a:gd name="connsiteY321" fmla="*/ 672655 h 1415605"/>
              <a:gd name="connsiteX322" fmla="*/ 1748219 w 2155698"/>
              <a:gd name="connsiteY322" fmla="*/ 673227 h 1415605"/>
              <a:gd name="connsiteX323" fmla="*/ 1750505 w 2155698"/>
              <a:gd name="connsiteY323" fmla="*/ 673799 h 1415605"/>
              <a:gd name="connsiteX324" fmla="*/ 1752219 w 2155698"/>
              <a:gd name="connsiteY324" fmla="*/ 674370 h 1415605"/>
              <a:gd name="connsiteX325" fmla="*/ 1753934 w 2155698"/>
              <a:gd name="connsiteY325" fmla="*/ 675513 h 1415605"/>
              <a:gd name="connsiteX326" fmla="*/ 1755648 w 2155698"/>
              <a:gd name="connsiteY326" fmla="*/ 676084 h 1415605"/>
              <a:gd name="connsiteX327" fmla="*/ 1759077 w 2155698"/>
              <a:gd name="connsiteY327" fmla="*/ 677799 h 1415605"/>
              <a:gd name="connsiteX328" fmla="*/ 1768221 w 2155698"/>
              <a:gd name="connsiteY328" fmla="*/ 683514 h 1415605"/>
              <a:gd name="connsiteX329" fmla="*/ 1772222 w 2155698"/>
              <a:gd name="connsiteY329" fmla="*/ 688086 h 1415605"/>
              <a:gd name="connsiteX330" fmla="*/ 1788795 w 2155698"/>
              <a:gd name="connsiteY330" fmla="*/ 692658 h 1415605"/>
              <a:gd name="connsiteX331" fmla="*/ 1807655 w 2155698"/>
              <a:gd name="connsiteY331" fmla="*/ 695516 h 1415605"/>
              <a:gd name="connsiteX332" fmla="*/ 1811084 w 2155698"/>
              <a:gd name="connsiteY332" fmla="*/ 699516 h 1415605"/>
              <a:gd name="connsiteX333" fmla="*/ 1807655 w 2155698"/>
              <a:gd name="connsiteY333" fmla="*/ 713804 h 1415605"/>
              <a:gd name="connsiteX334" fmla="*/ 1809369 w 2155698"/>
              <a:gd name="connsiteY334" fmla="*/ 725805 h 1415605"/>
              <a:gd name="connsiteX335" fmla="*/ 1801368 w 2155698"/>
              <a:gd name="connsiteY335" fmla="*/ 738378 h 1415605"/>
              <a:gd name="connsiteX336" fmla="*/ 1803654 w 2155698"/>
              <a:gd name="connsiteY336" fmla="*/ 750951 h 1415605"/>
              <a:gd name="connsiteX337" fmla="*/ 1808226 w 2155698"/>
              <a:gd name="connsiteY337" fmla="*/ 760667 h 1415605"/>
              <a:gd name="connsiteX338" fmla="*/ 1807655 w 2155698"/>
              <a:gd name="connsiteY338" fmla="*/ 769239 h 1415605"/>
              <a:gd name="connsiteX339" fmla="*/ 1803654 w 2155698"/>
              <a:gd name="connsiteY339" fmla="*/ 774954 h 1415605"/>
              <a:gd name="connsiteX340" fmla="*/ 1802511 w 2155698"/>
              <a:gd name="connsiteY340" fmla="*/ 784670 h 1415605"/>
              <a:gd name="connsiteX341" fmla="*/ 1813370 w 2155698"/>
              <a:gd name="connsiteY341" fmla="*/ 801243 h 1415605"/>
              <a:gd name="connsiteX342" fmla="*/ 1811084 w 2155698"/>
              <a:gd name="connsiteY342" fmla="*/ 809816 h 1415605"/>
              <a:gd name="connsiteX343" fmla="*/ 1808226 w 2155698"/>
              <a:gd name="connsiteY343" fmla="*/ 811530 h 1415605"/>
              <a:gd name="connsiteX344" fmla="*/ 1813941 w 2155698"/>
              <a:gd name="connsiteY344" fmla="*/ 827532 h 1415605"/>
              <a:gd name="connsiteX345" fmla="*/ 1812798 w 2155698"/>
              <a:gd name="connsiteY345" fmla="*/ 833247 h 1415605"/>
              <a:gd name="connsiteX346" fmla="*/ 1810512 w 2155698"/>
              <a:gd name="connsiteY346" fmla="*/ 833247 h 1415605"/>
              <a:gd name="connsiteX347" fmla="*/ 1808226 w 2155698"/>
              <a:gd name="connsiteY347" fmla="*/ 833247 h 1415605"/>
              <a:gd name="connsiteX348" fmla="*/ 1801368 w 2155698"/>
              <a:gd name="connsiteY348" fmla="*/ 832676 h 1415605"/>
              <a:gd name="connsiteX349" fmla="*/ 1795653 w 2155698"/>
              <a:gd name="connsiteY349" fmla="*/ 833819 h 1415605"/>
              <a:gd name="connsiteX350" fmla="*/ 1794510 w 2155698"/>
              <a:gd name="connsiteY350" fmla="*/ 833819 h 1415605"/>
              <a:gd name="connsiteX351" fmla="*/ 1793367 w 2155698"/>
              <a:gd name="connsiteY351" fmla="*/ 837247 h 1415605"/>
              <a:gd name="connsiteX352" fmla="*/ 1792224 w 2155698"/>
              <a:gd name="connsiteY352" fmla="*/ 838391 h 1415605"/>
              <a:gd name="connsiteX353" fmla="*/ 1791081 w 2155698"/>
              <a:gd name="connsiteY353" fmla="*/ 840676 h 1415605"/>
              <a:gd name="connsiteX354" fmla="*/ 1791081 w 2155698"/>
              <a:gd name="connsiteY354" fmla="*/ 842963 h 1415605"/>
              <a:gd name="connsiteX355" fmla="*/ 1791653 w 2155698"/>
              <a:gd name="connsiteY355" fmla="*/ 845820 h 1415605"/>
              <a:gd name="connsiteX356" fmla="*/ 1789366 w 2155698"/>
              <a:gd name="connsiteY356" fmla="*/ 849821 h 1415605"/>
              <a:gd name="connsiteX357" fmla="*/ 1785938 w 2155698"/>
              <a:gd name="connsiteY357" fmla="*/ 854393 h 1415605"/>
              <a:gd name="connsiteX358" fmla="*/ 1784795 w 2155698"/>
              <a:gd name="connsiteY358" fmla="*/ 856679 h 1415605"/>
              <a:gd name="connsiteX359" fmla="*/ 1784223 w 2155698"/>
              <a:gd name="connsiteY359" fmla="*/ 858965 h 1415605"/>
              <a:gd name="connsiteX360" fmla="*/ 1785366 w 2155698"/>
              <a:gd name="connsiteY360" fmla="*/ 860679 h 1415605"/>
              <a:gd name="connsiteX361" fmla="*/ 1785938 w 2155698"/>
              <a:gd name="connsiteY361" fmla="*/ 864680 h 1415605"/>
              <a:gd name="connsiteX362" fmla="*/ 1786509 w 2155698"/>
              <a:gd name="connsiteY362" fmla="*/ 867537 h 1415605"/>
              <a:gd name="connsiteX363" fmla="*/ 1792224 w 2155698"/>
              <a:gd name="connsiteY363" fmla="*/ 874395 h 1415605"/>
              <a:gd name="connsiteX364" fmla="*/ 1792796 w 2155698"/>
              <a:gd name="connsiteY364" fmla="*/ 876109 h 1415605"/>
              <a:gd name="connsiteX365" fmla="*/ 1793367 w 2155698"/>
              <a:gd name="connsiteY365" fmla="*/ 877824 h 1415605"/>
              <a:gd name="connsiteX366" fmla="*/ 1791653 w 2155698"/>
              <a:gd name="connsiteY366" fmla="*/ 882968 h 1415605"/>
              <a:gd name="connsiteX367" fmla="*/ 1791653 w 2155698"/>
              <a:gd name="connsiteY367" fmla="*/ 886968 h 1415605"/>
              <a:gd name="connsiteX368" fmla="*/ 1784223 w 2155698"/>
              <a:gd name="connsiteY368" fmla="*/ 895541 h 1415605"/>
              <a:gd name="connsiteX369" fmla="*/ 1781937 w 2155698"/>
              <a:gd name="connsiteY369" fmla="*/ 897826 h 1415605"/>
              <a:gd name="connsiteX370" fmla="*/ 1778508 w 2155698"/>
              <a:gd name="connsiteY370" fmla="*/ 902970 h 1415605"/>
              <a:gd name="connsiteX371" fmla="*/ 1778508 w 2155698"/>
              <a:gd name="connsiteY371" fmla="*/ 904684 h 1415605"/>
              <a:gd name="connsiteX372" fmla="*/ 1776222 w 2155698"/>
              <a:gd name="connsiteY372" fmla="*/ 909257 h 1415605"/>
              <a:gd name="connsiteX373" fmla="*/ 1774507 w 2155698"/>
              <a:gd name="connsiteY373" fmla="*/ 910400 h 1415605"/>
              <a:gd name="connsiteX374" fmla="*/ 1765935 w 2155698"/>
              <a:gd name="connsiteY374" fmla="*/ 917258 h 1415605"/>
              <a:gd name="connsiteX375" fmla="*/ 1765364 w 2155698"/>
              <a:gd name="connsiteY375" fmla="*/ 918401 h 1415605"/>
              <a:gd name="connsiteX376" fmla="*/ 1765364 w 2155698"/>
              <a:gd name="connsiteY376" fmla="*/ 922401 h 1415605"/>
              <a:gd name="connsiteX377" fmla="*/ 1763649 w 2155698"/>
              <a:gd name="connsiteY377" fmla="*/ 926401 h 1415605"/>
              <a:gd name="connsiteX378" fmla="*/ 1762506 w 2155698"/>
              <a:gd name="connsiteY378" fmla="*/ 928116 h 1415605"/>
              <a:gd name="connsiteX379" fmla="*/ 1764221 w 2155698"/>
              <a:gd name="connsiteY379" fmla="*/ 930974 h 1415605"/>
              <a:gd name="connsiteX380" fmla="*/ 1764792 w 2155698"/>
              <a:gd name="connsiteY380" fmla="*/ 935546 h 1415605"/>
              <a:gd name="connsiteX381" fmla="*/ 1765935 w 2155698"/>
              <a:gd name="connsiteY381" fmla="*/ 937832 h 1415605"/>
              <a:gd name="connsiteX382" fmla="*/ 1767078 w 2155698"/>
              <a:gd name="connsiteY382" fmla="*/ 938975 h 1415605"/>
              <a:gd name="connsiteX383" fmla="*/ 1768793 w 2155698"/>
              <a:gd name="connsiteY383" fmla="*/ 938975 h 1415605"/>
              <a:gd name="connsiteX384" fmla="*/ 1772793 w 2155698"/>
              <a:gd name="connsiteY384" fmla="*/ 940689 h 1415605"/>
              <a:gd name="connsiteX385" fmla="*/ 1775650 w 2155698"/>
              <a:gd name="connsiteY385" fmla="*/ 942404 h 1415605"/>
              <a:gd name="connsiteX386" fmla="*/ 1779651 w 2155698"/>
              <a:gd name="connsiteY386" fmla="*/ 942404 h 1415605"/>
              <a:gd name="connsiteX387" fmla="*/ 1781937 w 2155698"/>
              <a:gd name="connsiteY387" fmla="*/ 944690 h 1415605"/>
              <a:gd name="connsiteX388" fmla="*/ 1783652 w 2155698"/>
              <a:gd name="connsiteY388" fmla="*/ 946404 h 1415605"/>
              <a:gd name="connsiteX389" fmla="*/ 1785366 w 2155698"/>
              <a:gd name="connsiteY389" fmla="*/ 948690 h 1415605"/>
              <a:gd name="connsiteX390" fmla="*/ 1788795 w 2155698"/>
              <a:gd name="connsiteY390" fmla="*/ 949833 h 1415605"/>
              <a:gd name="connsiteX391" fmla="*/ 1790509 w 2155698"/>
              <a:gd name="connsiteY391" fmla="*/ 952119 h 1415605"/>
              <a:gd name="connsiteX392" fmla="*/ 1793939 w 2155698"/>
              <a:gd name="connsiteY392" fmla="*/ 953834 h 1415605"/>
              <a:gd name="connsiteX393" fmla="*/ 1795082 w 2155698"/>
              <a:gd name="connsiteY393" fmla="*/ 955548 h 1415605"/>
              <a:gd name="connsiteX394" fmla="*/ 1797939 w 2155698"/>
              <a:gd name="connsiteY394" fmla="*/ 957263 h 1415605"/>
              <a:gd name="connsiteX395" fmla="*/ 1802511 w 2155698"/>
              <a:gd name="connsiteY395" fmla="*/ 959549 h 1415605"/>
              <a:gd name="connsiteX396" fmla="*/ 1804797 w 2155698"/>
              <a:gd name="connsiteY396" fmla="*/ 959549 h 1415605"/>
              <a:gd name="connsiteX397" fmla="*/ 1807083 w 2155698"/>
              <a:gd name="connsiteY397" fmla="*/ 962406 h 1415605"/>
              <a:gd name="connsiteX398" fmla="*/ 1808798 w 2155698"/>
              <a:gd name="connsiteY398" fmla="*/ 964121 h 1415605"/>
              <a:gd name="connsiteX399" fmla="*/ 1810512 w 2155698"/>
              <a:gd name="connsiteY399" fmla="*/ 966407 h 1415605"/>
              <a:gd name="connsiteX400" fmla="*/ 1817370 w 2155698"/>
              <a:gd name="connsiteY400" fmla="*/ 969836 h 1415605"/>
              <a:gd name="connsiteX401" fmla="*/ 1824228 w 2155698"/>
              <a:gd name="connsiteY401" fmla="*/ 978408 h 1415605"/>
              <a:gd name="connsiteX402" fmla="*/ 1824228 w 2155698"/>
              <a:gd name="connsiteY402" fmla="*/ 980122 h 1415605"/>
              <a:gd name="connsiteX403" fmla="*/ 1828229 w 2155698"/>
              <a:gd name="connsiteY403" fmla="*/ 981837 h 1415605"/>
              <a:gd name="connsiteX404" fmla="*/ 1830514 w 2155698"/>
              <a:gd name="connsiteY404" fmla="*/ 981837 h 1415605"/>
              <a:gd name="connsiteX405" fmla="*/ 1835658 w 2155698"/>
              <a:gd name="connsiteY405" fmla="*/ 982409 h 1415605"/>
              <a:gd name="connsiteX406" fmla="*/ 1838516 w 2155698"/>
              <a:gd name="connsiteY406" fmla="*/ 984123 h 1415605"/>
              <a:gd name="connsiteX407" fmla="*/ 1840802 w 2155698"/>
              <a:gd name="connsiteY407" fmla="*/ 988124 h 1415605"/>
              <a:gd name="connsiteX408" fmla="*/ 1845373 w 2155698"/>
              <a:gd name="connsiteY408" fmla="*/ 992124 h 1415605"/>
              <a:gd name="connsiteX409" fmla="*/ 1863090 w 2155698"/>
              <a:gd name="connsiteY409" fmla="*/ 988695 h 1415605"/>
              <a:gd name="connsiteX410" fmla="*/ 1881950 w 2155698"/>
              <a:gd name="connsiteY410" fmla="*/ 984695 h 1415605"/>
              <a:gd name="connsiteX411" fmla="*/ 1903095 w 2155698"/>
              <a:gd name="connsiteY411" fmla="*/ 980694 h 1415605"/>
              <a:gd name="connsiteX412" fmla="*/ 1923098 w 2155698"/>
              <a:gd name="connsiteY412" fmla="*/ 976694 h 1415605"/>
              <a:gd name="connsiteX413" fmla="*/ 1940814 w 2155698"/>
              <a:gd name="connsiteY413" fmla="*/ 973265 h 1415605"/>
              <a:gd name="connsiteX414" fmla="*/ 1962531 w 2155698"/>
              <a:gd name="connsiteY414" fmla="*/ 969264 h 1415605"/>
              <a:gd name="connsiteX415" fmla="*/ 1984248 w 2155698"/>
              <a:gd name="connsiteY415" fmla="*/ 964692 h 1415605"/>
              <a:gd name="connsiteX416" fmla="*/ 2004250 w 2155698"/>
              <a:gd name="connsiteY416" fmla="*/ 961263 h 1415605"/>
              <a:gd name="connsiteX417" fmla="*/ 2027111 w 2155698"/>
              <a:gd name="connsiteY417" fmla="*/ 956691 h 1415605"/>
              <a:gd name="connsiteX418" fmla="*/ 2051685 w 2155698"/>
              <a:gd name="connsiteY418" fmla="*/ 952119 h 1415605"/>
              <a:gd name="connsiteX419" fmla="*/ 2077974 w 2155698"/>
              <a:gd name="connsiteY419" fmla="*/ 946976 h 1415605"/>
              <a:gd name="connsiteX420" fmla="*/ 2103691 w 2155698"/>
              <a:gd name="connsiteY420" fmla="*/ 941832 h 1415605"/>
              <a:gd name="connsiteX421" fmla="*/ 2126552 w 2155698"/>
              <a:gd name="connsiteY421" fmla="*/ 937260 h 1415605"/>
              <a:gd name="connsiteX422" fmla="*/ 2147125 w 2155698"/>
              <a:gd name="connsiteY422" fmla="*/ 933259 h 1415605"/>
              <a:gd name="connsiteX423" fmla="*/ 2155698 w 2155698"/>
              <a:gd name="connsiteY423" fmla="*/ 931545 h 1415605"/>
              <a:gd name="connsiteX424" fmla="*/ 2155698 w 2155698"/>
              <a:gd name="connsiteY424" fmla="*/ 950405 h 1415605"/>
              <a:gd name="connsiteX425" fmla="*/ 2155698 w 2155698"/>
              <a:gd name="connsiteY425" fmla="*/ 969264 h 1415605"/>
              <a:gd name="connsiteX426" fmla="*/ 2155698 w 2155698"/>
              <a:gd name="connsiteY426" fmla="*/ 988695 h 1415605"/>
              <a:gd name="connsiteX427" fmla="*/ 2155698 w 2155698"/>
              <a:gd name="connsiteY427" fmla="*/ 1008126 h 1415605"/>
              <a:gd name="connsiteX428" fmla="*/ 2155698 w 2155698"/>
              <a:gd name="connsiteY428" fmla="*/ 1027557 h 1415605"/>
              <a:gd name="connsiteX429" fmla="*/ 2155698 w 2155698"/>
              <a:gd name="connsiteY429" fmla="*/ 1046417 h 1415605"/>
              <a:gd name="connsiteX430" fmla="*/ 2155698 w 2155698"/>
              <a:gd name="connsiteY430" fmla="*/ 1065276 h 1415605"/>
              <a:gd name="connsiteX431" fmla="*/ 2155698 w 2155698"/>
              <a:gd name="connsiteY431" fmla="*/ 1084707 h 1415605"/>
              <a:gd name="connsiteX432" fmla="*/ 2155698 w 2155698"/>
              <a:gd name="connsiteY432" fmla="*/ 1104138 h 1415605"/>
              <a:gd name="connsiteX433" fmla="*/ 2155698 w 2155698"/>
              <a:gd name="connsiteY433" fmla="*/ 1124141 h 1415605"/>
              <a:gd name="connsiteX434" fmla="*/ 2155698 w 2155698"/>
              <a:gd name="connsiteY434" fmla="*/ 1143572 h 1415605"/>
              <a:gd name="connsiteX435" fmla="*/ 2155698 w 2155698"/>
              <a:gd name="connsiteY435" fmla="*/ 1162431 h 1415605"/>
              <a:gd name="connsiteX436" fmla="*/ 2155698 w 2155698"/>
              <a:gd name="connsiteY436" fmla="*/ 1181291 h 1415605"/>
              <a:gd name="connsiteX437" fmla="*/ 2155698 w 2155698"/>
              <a:gd name="connsiteY437" fmla="*/ 1200150 h 1415605"/>
              <a:gd name="connsiteX438" fmla="*/ 2155698 w 2155698"/>
              <a:gd name="connsiteY438" fmla="*/ 1220153 h 1415605"/>
              <a:gd name="connsiteX439" fmla="*/ 2155698 w 2155698"/>
              <a:gd name="connsiteY439" fmla="*/ 1240727 h 1415605"/>
              <a:gd name="connsiteX440" fmla="*/ 2155698 w 2155698"/>
              <a:gd name="connsiteY440" fmla="*/ 1259015 h 1415605"/>
              <a:gd name="connsiteX441" fmla="*/ 2155698 w 2155698"/>
              <a:gd name="connsiteY441" fmla="*/ 1278446 h 1415605"/>
              <a:gd name="connsiteX442" fmla="*/ 2155698 w 2155698"/>
              <a:gd name="connsiteY442" fmla="*/ 1297877 h 1415605"/>
              <a:gd name="connsiteX443" fmla="*/ 2155698 w 2155698"/>
              <a:gd name="connsiteY443" fmla="*/ 1316736 h 1415605"/>
              <a:gd name="connsiteX444" fmla="*/ 1544193 w 2155698"/>
              <a:gd name="connsiteY444" fmla="*/ 1303592 h 1415605"/>
              <a:gd name="connsiteX445" fmla="*/ 1467041 w 2155698"/>
              <a:gd name="connsiteY445" fmla="*/ 1301306 h 1415605"/>
              <a:gd name="connsiteX446" fmla="*/ 1375601 w 2155698"/>
              <a:gd name="connsiteY446" fmla="*/ 1300734 h 1415605"/>
              <a:gd name="connsiteX447" fmla="*/ 1311593 w 2155698"/>
              <a:gd name="connsiteY447" fmla="*/ 1372743 h 1415605"/>
              <a:gd name="connsiteX448" fmla="*/ 1126427 w 2155698"/>
              <a:gd name="connsiteY448" fmla="*/ 1415606 h 1415605"/>
              <a:gd name="connsiteX449" fmla="*/ 1033844 w 2155698"/>
              <a:gd name="connsiteY449" fmla="*/ 1374457 h 1415605"/>
              <a:gd name="connsiteX450" fmla="*/ 909828 w 2155698"/>
              <a:gd name="connsiteY450" fmla="*/ 1323023 h 1415605"/>
              <a:gd name="connsiteX451" fmla="*/ 861822 w 2155698"/>
              <a:gd name="connsiteY451" fmla="*/ 1271588 h 1415605"/>
              <a:gd name="connsiteX452" fmla="*/ 794957 w 2155698"/>
              <a:gd name="connsiteY452" fmla="*/ 1179576 h 1415605"/>
              <a:gd name="connsiteX453" fmla="*/ 725805 w 2155698"/>
              <a:gd name="connsiteY453" fmla="*/ 1046417 h 1415605"/>
              <a:gd name="connsiteX454" fmla="*/ 645795 w 2155698"/>
              <a:gd name="connsiteY454" fmla="*/ 1025843 h 1415605"/>
              <a:gd name="connsiteX455" fmla="*/ 397764 w 2155698"/>
              <a:gd name="connsiteY455" fmla="*/ 968121 h 1415605"/>
              <a:gd name="connsiteX456" fmla="*/ 369189 w 2155698"/>
              <a:gd name="connsiteY456" fmla="*/ 928116 h 1415605"/>
              <a:gd name="connsiteX457" fmla="*/ 0 w 2155698"/>
              <a:gd name="connsiteY457" fmla="*/ 640080 h 1415605"/>
              <a:gd name="connsiteX458" fmla="*/ 260033 w 2155698"/>
              <a:gd name="connsiteY458" fmla="*/ 507492 h 1415605"/>
              <a:gd name="connsiteX459" fmla="*/ 397193 w 2155698"/>
              <a:gd name="connsiteY459" fmla="*/ 398336 h 1415605"/>
              <a:gd name="connsiteX460" fmla="*/ 620078 w 2155698"/>
              <a:gd name="connsiteY460" fmla="*/ 220028 h 1415605"/>
              <a:gd name="connsiteX461" fmla="*/ 697230 w 2155698"/>
              <a:gd name="connsiteY461" fmla="*/ 0 h 1415605"/>
              <a:gd name="connsiteX462" fmla="*/ 716090 w 2155698"/>
              <a:gd name="connsiteY462" fmla="*/ 12002 h 1415605"/>
              <a:gd name="connsiteX463" fmla="*/ 734378 w 2155698"/>
              <a:gd name="connsiteY463" fmla="*/ 24003 h 1415605"/>
              <a:gd name="connsiteX464" fmla="*/ 751523 w 2155698"/>
              <a:gd name="connsiteY464" fmla="*/ 34862 h 1415605"/>
              <a:gd name="connsiteX465" fmla="*/ 765810 w 2155698"/>
              <a:gd name="connsiteY465" fmla="*/ 44577 h 1415605"/>
              <a:gd name="connsiteX466" fmla="*/ 781812 w 2155698"/>
              <a:gd name="connsiteY466" fmla="*/ 54293 h 1415605"/>
              <a:gd name="connsiteX467" fmla="*/ 797814 w 2155698"/>
              <a:gd name="connsiteY467" fmla="*/ 64579 h 1415605"/>
              <a:gd name="connsiteX468" fmla="*/ 816674 w 2155698"/>
              <a:gd name="connsiteY468" fmla="*/ 77152 h 1415605"/>
              <a:gd name="connsiteX469" fmla="*/ 834962 w 2155698"/>
              <a:gd name="connsiteY469" fmla="*/ 89154 h 1415605"/>
              <a:gd name="connsiteX470" fmla="*/ 853821 w 2155698"/>
              <a:gd name="connsiteY470" fmla="*/ 101156 h 1415605"/>
              <a:gd name="connsiteX471" fmla="*/ 873252 w 2155698"/>
              <a:gd name="connsiteY471" fmla="*/ 113729 h 1415605"/>
              <a:gd name="connsiteX472" fmla="*/ 890397 w 2155698"/>
              <a:gd name="connsiteY472" fmla="*/ 125158 h 1415605"/>
              <a:gd name="connsiteX473" fmla="*/ 906399 w 2155698"/>
              <a:gd name="connsiteY473" fmla="*/ 134874 h 1415605"/>
              <a:gd name="connsiteX474" fmla="*/ 922401 w 2155698"/>
              <a:gd name="connsiteY474" fmla="*/ 145733 h 1415605"/>
              <a:gd name="connsiteX475" fmla="*/ 938975 w 2155698"/>
              <a:gd name="connsiteY475" fmla="*/ 156591 h 1415605"/>
              <a:gd name="connsiteX476" fmla="*/ 956120 w 2155698"/>
              <a:gd name="connsiteY476" fmla="*/ 167450 h 1415605"/>
              <a:gd name="connsiteX477" fmla="*/ 976122 w 2155698"/>
              <a:gd name="connsiteY477" fmla="*/ 180022 h 1415605"/>
              <a:gd name="connsiteX478" fmla="*/ 993267 w 2155698"/>
              <a:gd name="connsiteY478" fmla="*/ 191453 h 1415605"/>
              <a:gd name="connsiteX479" fmla="*/ 1010984 w 2155698"/>
              <a:gd name="connsiteY479" fmla="*/ 202883 h 1415605"/>
              <a:gd name="connsiteX480" fmla="*/ 1024700 w 2155698"/>
              <a:gd name="connsiteY480" fmla="*/ 212026 h 1415605"/>
              <a:gd name="connsiteX481" fmla="*/ 1036701 w 2155698"/>
              <a:gd name="connsiteY481" fmla="*/ 220028 h 1415605"/>
              <a:gd name="connsiteX482" fmla="*/ 1051560 w 2155698"/>
              <a:gd name="connsiteY482" fmla="*/ 229171 h 1415605"/>
              <a:gd name="connsiteX483" fmla="*/ 1066419 w 2155698"/>
              <a:gd name="connsiteY483" fmla="*/ 238887 h 1415605"/>
              <a:gd name="connsiteX484" fmla="*/ 1082421 w 2155698"/>
              <a:gd name="connsiteY484" fmla="*/ 249174 h 1415605"/>
              <a:gd name="connsiteX485" fmla="*/ 1099566 w 2155698"/>
              <a:gd name="connsiteY485" fmla="*/ 260033 h 1415605"/>
              <a:gd name="connsiteX486" fmla="*/ 1100138 w 2155698"/>
              <a:gd name="connsiteY486" fmla="*/ 264033 h 1415605"/>
              <a:gd name="connsiteX487" fmla="*/ 1100138 w 2155698"/>
              <a:gd name="connsiteY487" fmla="*/ 265176 h 1415605"/>
              <a:gd name="connsiteX488" fmla="*/ 1100709 w 2155698"/>
              <a:gd name="connsiteY488" fmla="*/ 267462 h 1415605"/>
              <a:gd name="connsiteX489" fmla="*/ 1101281 w 2155698"/>
              <a:gd name="connsiteY489" fmla="*/ 269176 h 1415605"/>
              <a:gd name="connsiteX490" fmla="*/ 1101852 w 2155698"/>
              <a:gd name="connsiteY490" fmla="*/ 270891 h 1415605"/>
              <a:gd name="connsiteX491" fmla="*/ 1102424 w 2155698"/>
              <a:gd name="connsiteY491" fmla="*/ 272605 h 1415605"/>
              <a:gd name="connsiteX492" fmla="*/ 1102995 w 2155698"/>
              <a:gd name="connsiteY492" fmla="*/ 274320 h 1415605"/>
              <a:gd name="connsiteX493" fmla="*/ 1103567 w 2155698"/>
              <a:gd name="connsiteY493" fmla="*/ 276034 h 1415605"/>
              <a:gd name="connsiteX494" fmla="*/ 1104138 w 2155698"/>
              <a:gd name="connsiteY494" fmla="*/ 277749 h 1415605"/>
              <a:gd name="connsiteX495" fmla="*/ 1104710 w 2155698"/>
              <a:gd name="connsiteY495" fmla="*/ 279463 h 1415605"/>
              <a:gd name="connsiteX496" fmla="*/ 1105281 w 2155698"/>
              <a:gd name="connsiteY496" fmla="*/ 281178 h 1415605"/>
              <a:gd name="connsiteX497" fmla="*/ 1105853 w 2155698"/>
              <a:gd name="connsiteY497" fmla="*/ 283464 h 1415605"/>
              <a:gd name="connsiteX498" fmla="*/ 1105853 w 2155698"/>
              <a:gd name="connsiteY498" fmla="*/ 285179 h 1415605"/>
              <a:gd name="connsiteX499" fmla="*/ 1106996 w 2155698"/>
              <a:gd name="connsiteY499" fmla="*/ 286893 h 1415605"/>
              <a:gd name="connsiteX500" fmla="*/ 1106996 w 2155698"/>
              <a:gd name="connsiteY500" fmla="*/ 289179 h 1415605"/>
              <a:gd name="connsiteX501" fmla="*/ 1108139 w 2155698"/>
              <a:gd name="connsiteY501" fmla="*/ 290322 h 1415605"/>
              <a:gd name="connsiteX502" fmla="*/ 1108710 w 2155698"/>
              <a:gd name="connsiteY502" fmla="*/ 292608 h 1415605"/>
              <a:gd name="connsiteX503" fmla="*/ 1108710 w 2155698"/>
              <a:gd name="connsiteY503" fmla="*/ 293751 h 1415605"/>
              <a:gd name="connsiteX504" fmla="*/ 1108710 w 2155698"/>
              <a:gd name="connsiteY504" fmla="*/ 294322 h 1415605"/>
              <a:gd name="connsiteX505" fmla="*/ 1108710 w 2155698"/>
              <a:gd name="connsiteY505" fmla="*/ 296609 h 1415605"/>
              <a:gd name="connsiteX506" fmla="*/ 1108710 w 2155698"/>
              <a:gd name="connsiteY506" fmla="*/ 298895 h 1415605"/>
              <a:gd name="connsiteX507" fmla="*/ 1107567 w 2155698"/>
              <a:gd name="connsiteY507" fmla="*/ 301180 h 1415605"/>
              <a:gd name="connsiteX508" fmla="*/ 1107567 w 2155698"/>
              <a:gd name="connsiteY508" fmla="*/ 302895 h 1415605"/>
              <a:gd name="connsiteX509" fmla="*/ 1106424 w 2155698"/>
              <a:gd name="connsiteY509" fmla="*/ 304609 h 1415605"/>
              <a:gd name="connsiteX510" fmla="*/ 1106424 w 2155698"/>
              <a:gd name="connsiteY510" fmla="*/ 306324 h 1415605"/>
              <a:gd name="connsiteX511" fmla="*/ 1105853 w 2155698"/>
              <a:gd name="connsiteY511" fmla="*/ 308610 h 1415605"/>
              <a:gd name="connsiteX512" fmla="*/ 1105853 w 2155698"/>
              <a:gd name="connsiteY512" fmla="*/ 310325 h 1415605"/>
              <a:gd name="connsiteX513" fmla="*/ 1105853 w 2155698"/>
              <a:gd name="connsiteY513" fmla="*/ 312611 h 1415605"/>
              <a:gd name="connsiteX514" fmla="*/ 1106424 w 2155698"/>
              <a:gd name="connsiteY514" fmla="*/ 314896 h 1415605"/>
              <a:gd name="connsiteX515" fmla="*/ 1106996 w 2155698"/>
              <a:gd name="connsiteY515" fmla="*/ 316611 h 1415605"/>
              <a:gd name="connsiteX516" fmla="*/ 1106996 w 2155698"/>
              <a:gd name="connsiteY516" fmla="*/ 318897 h 1415605"/>
              <a:gd name="connsiteX517" fmla="*/ 1107567 w 2155698"/>
              <a:gd name="connsiteY517" fmla="*/ 320612 h 1415605"/>
              <a:gd name="connsiteX518" fmla="*/ 1106996 w 2155698"/>
              <a:gd name="connsiteY518" fmla="*/ 322897 h 1415605"/>
              <a:gd name="connsiteX519" fmla="*/ 1106996 w 2155698"/>
              <a:gd name="connsiteY519" fmla="*/ 324612 h 1415605"/>
              <a:gd name="connsiteX520" fmla="*/ 1106424 w 2155698"/>
              <a:gd name="connsiteY520" fmla="*/ 326898 h 1415605"/>
              <a:gd name="connsiteX521" fmla="*/ 1105853 w 2155698"/>
              <a:gd name="connsiteY521" fmla="*/ 329184 h 1415605"/>
              <a:gd name="connsiteX522" fmla="*/ 1105853 w 2155698"/>
              <a:gd name="connsiteY522" fmla="*/ 330899 h 1415605"/>
              <a:gd name="connsiteX523" fmla="*/ 1105281 w 2155698"/>
              <a:gd name="connsiteY523" fmla="*/ 333184 h 1415605"/>
              <a:gd name="connsiteX524" fmla="*/ 1104710 w 2155698"/>
              <a:gd name="connsiteY524" fmla="*/ 334899 h 1415605"/>
              <a:gd name="connsiteX525" fmla="*/ 1104138 w 2155698"/>
              <a:gd name="connsiteY525" fmla="*/ 337185 h 1415605"/>
              <a:gd name="connsiteX526" fmla="*/ 1104138 w 2155698"/>
              <a:gd name="connsiteY526" fmla="*/ 338900 h 1415605"/>
              <a:gd name="connsiteX527" fmla="*/ 1103567 w 2155698"/>
              <a:gd name="connsiteY527" fmla="*/ 341186 h 1415605"/>
              <a:gd name="connsiteX528" fmla="*/ 1102995 w 2155698"/>
              <a:gd name="connsiteY528" fmla="*/ 342900 h 1415605"/>
              <a:gd name="connsiteX529" fmla="*/ 1102424 w 2155698"/>
              <a:gd name="connsiteY529" fmla="*/ 344615 h 1415605"/>
              <a:gd name="connsiteX530" fmla="*/ 1101852 w 2155698"/>
              <a:gd name="connsiteY530" fmla="*/ 346900 h 1415605"/>
              <a:gd name="connsiteX531" fmla="*/ 1101281 w 2155698"/>
              <a:gd name="connsiteY531" fmla="*/ 348615 h 1415605"/>
              <a:gd name="connsiteX532" fmla="*/ 1101281 w 2155698"/>
              <a:gd name="connsiteY532" fmla="*/ 350330 h 1415605"/>
              <a:gd name="connsiteX533" fmla="*/ 1100709 w 2155698"/>
              <a:gd name="connsiteY533" fmla="*/ 352616 h 1415605"/>
              <a:gd name="connsiteX534" fmla="*/ 1100138 w 2155698"/>
              <a:gd name="connsiteY534" fmla="*/ 354330 h 1415605"/>
              <a:gd name="connsiteX535" fmla="*/ 1098995 w 2155698"/>
              <a:gd name="connsiteY535" fmla="*/ 356045 h 1415605"/>
              <a:gd name="connsiteX536" fmla="*/ 1098423 w 2155698"/>
              <a:gd name="connsiteY536" fmla="*/ 357759 h 1415605"/>
              <a:gd name="connsiteX537" fmla="*/ 1097852 w 2155698"/>
              <a:gd name="connsiteY537" fmla="*/ 359474 h 1415605"/>
              <a:gd name="connsiteX538" fmla="*/ 1097280 w 2155698"/>
              <a:gd name="connsiteY538" fmla="*/ 361759 h 1415605"/>
              <a:gd name="connsiteX539" fmla="*/ 1096709 w 2155698"/>
              <a:gd name="connsiteY539" fmla="*/ 363474 h 1415605"/>
              <a:gd name="connsiteX540" fmla="*/ 1096709 w 2155698"/>
              <a:gd name="connsiteY540" fmla="*/ 365188 h 1415605"/>
              <a:gd name="connsiteX541" fmla="*/ 1096137 w 2155698"/>
              <a:gd name="connsiteY541" fmla="*/ 367475 h 1415605"/>
              <a:gd name="connsiteX542" fmla="*/ 1096137 w 2155698"/>
              <a:gd name="connsiteY542" fmla="*/ 369761 h 1415605"/>
              <a:gd name="connsiteX543" fmla="*/ 1096709 w 2155698"/>
              <a:gd name="connsiteY543" fmla="*/ 372046 h 1415605"/>
              <a:gd name="connsiteX544" fmla="*/ 1096709 w 2155698"/>
              <a:gd name="connsiteY544" fmla="*/ 373761 h 1415605"/>
              <a:gd name="connsiteX545" fmla="*/ 1096709 w 2155698"/>
              <a:gd name="connsiteY545" fmla="*/ 376047 h 1415605"/>
              <a:gd name="connsiteX546" fmla="*/ 1096709 w 2155698"/>
              <a:gd name="connsiteY546" fmla="*/ 378905 h 1415605"/>
              <a:gd name="connsiteX547" fmla="*/ 1096709 w 2155698"/>
              <a:gd name="connsiteY547" fmla="*/ 380619 h 1415605"/>
              <a:gd name="connsiteX548" fmla="*/ 1097280 w 2155698"/>
              <a:gd name="connsiteY548" fmla="*/ 382334 h 1415605"/>
              <a:gd name="connsiteX549" fmla="*/ 1097852 w 2155698"/>
              <a:gd name="connsiteY549" fmla="*/ 384620 h 1415605"/>
              <a:gd name="connsiteX550" fmla="*/ 1098423 w 2155698"/>
              <a:gd name="connsiteY550" fmla="*/ 386334 h 1415605"/>
              <a:gd name="connsiteX551" fmla="*/ 1098995 w 2155698"/>
              <a:gd name="connsiteY551" fmla="*/ 387477 h 1415605"/>
              <a:gd name="connsiteX552" fmla="*/ 1099566 w 2155698"/>
              <a:gd name="connsiteY552" fmla="*/ 388620 h 1415605"/>
              <a:gd name="connsiteX553" fmla="*/ 1101281 w 2155698"/>
              <a:gd name="connsiteY553" fmla="*/ 389763 h 1415605"/>
              <a:gd name="connsiteX554" fmla="*/ 1101281 w 2155698"/>
              <a:gd name="connsiteY554" fmla="*/ 389763 h 14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155698" h="1415605">
                <a:moveTo>
                  <a:pt x="1101281" y="389763"/>
                </a:moveTo>
                <a:lnTo>
                  <a:pt x="1102995" y="390334"/>
                </a:lnTo>
                <a:lnTo>
                  <a:pt x="1104710" y="390334"/>
                </a:lnTo>
                <a:lnTo>
                  <a:pt x="1106996" y="389763"/>
                </a:lnTo>
                <a:lnTo>
                  <a:pt x="1108710" y="389763"/>
                </a:lnTo>
                <a:lnTo>
                  <a:pt x="1111568" y="389763"/>
                </a:lnTo>
                <a:lnTo>
                  <a:pt x="1113854" y="389763"/>
                </a:lnTo>
                <a:lnTo>
                  <a:pt x="1116140" y="389763"/>
                </a:lnTo>
                <a:lnTo>
                  <a:pt x="1118426" y="390334"/>
                </a:lnTo>
                <a:lnTo>
                  <a:pt x="1120712" y="390334"/>
                </a:lnTo>
                <a:lnTo>
                  <a:pt x="1122426" y="389763"/>
                </a:lnTo>
                <a:lnTo>
                  <a:pt x="1124141" y="389192"/>
                </a:lnTo>
                <a:lnTo>
                  <a:pt x="1125284" y="388049"/>
                </a:lnTo>
                <a:lnTo>
                  <a:pt x="1126998" y="386905"/>
                </a:lnTo>
                <a:lnTo>
                  <a:pt x="1129284" y="386905"/>
                </a:lnTo>
                <a:lnTo>
                  <a:pt x="1130999" y="387477"/>
                </a:lnTo>
                <a:lnTo>
                  <a:pt x="1133285" y="387477"/>
                </a:lnTo>
                <a:lnTo>
                  <a:pt x="1135571" y="387477"/>
                </a:lnTo>
                <a:lnTo>
                  <a:pt x="1137285" y="386905"/>
                </a:lnTo>
                <a:lnTo>
                  <a:pt x="1139571" y="386334"/>
                </a:lnTo>
                <a:lnTo>
                  <a:pt x="1141857" y="386905"/>
                </a:lnTo>
                <a:lnTo>
                  <a:pt x="1143572" y="386905"/>
                </a:lnTo>
                <a:lnTo>
                  <a:pt x="1145286" y="388049"/>
                </a:lnTo>
                <a:lnTo>
                  <a:pt x="1148144" y="388049"/>
                </a:lnTo>
                <a:lnTo>
                  <a:pt x="1149858" y="388620"/>
                </a:lnTo>
                <a:lnTo>
                  <a:pt x="1151573" y="389192"/>
                </a:lnTo>
                <a:lnTo>
                  <a:pt x="1153287" y="390334"/>
                </a:lnTo>
                <a:lnTo>
                  <a:pt x="1154430" y="391478"/>
                </a:lnTo>
                <a:lnTo>
                  <a:pt x="1155573" y="392621"/>
                </a:lnTo>
                <a:lnTo>
                  <a:pt x="1156716" y="393763"/>
                </a:lnTo>
                <a:lnTo>
                  <a:pt x="1157859" y="395478"/>
                </a:lnTo>
                <a:lnTo>
                  <a:pt x="1158431" y="396621"/>
                </a:lnTo>
                <a:lnTo>
                  <a:pt x="1159002" y="398336"/>
                </a:lnTo>
                <a:lnTo>
                  <a:pt x="1159574" y="400621"/>
                </a:lnTo>
                <a:lnTo>
                  <a:pt x="1160145" y="402336"/>
                </a:lnTo>
                <a:lnTo>
                  <a:pt x="1160145" y="404050"/>
                </a:lnTo>
                <a:lnTo>
                  <a:pt x="1160717" y="405765"/>
                </a:lnTo>
                <a:lnTo>
                  <a:pt x="1161288" y="408051"/>
                </a:lnTo>
                <a:lnTo>
                  <a:pt x="1162431" y="409194"/>
                </a:lnTo>
                <a:lnTo>
                  <a:pt x="1164146" y="410337"/>
                </a:lnTo>
                <a:lnTo>
                  <a:pt x="1165289" y="410909"/>
                </a:lnTo>
                <a:lnTo>
                  <a:pt x="1167003" y="412051"/>
                </a:lnTo>
                <a:lnTo>
                  <a:pt x="1168146" y="413195"/>
                </a:lnTo>
                <a:lnTo>
                  <a:pt x="1168718" y="414909"/>
                </a:lnTo>
                <a:lnTo>
                  <a:pt x="1169861" y="416052"/>
                </a:lnTo>
                <a:lnTo>
                  <a:pt x="1171575" y="416624"/>
                </a:lnTo>
                <a:lnTo>
                  <a:pt x="1172718" y="415480"/>
                </a:lnTo>
                <a:lnTo>
                  <a:pt x="1174433" y="414338"/>
                </a:lnTo>
                <a:lnTo>
                  <a:pt x="1176147" y="413766"/>
                </a:lnTo>
                <a:lnTo>
                  <a:pt x="1177862" y="413766"/>
                </a:lnTo>
                <a:lnTo>
                  <a:pt x="1179576" y="414338"/>
                </a:lnTo>
                <a:lnTo>
                  <a:pt x="1181291" y="415480"/>
                </a:lnTo>
                <a:lnTo>
                  <a:pt x="1182434" y="416624"/>
                </a:lnTo>
                <a:lnTo>
                  <a:pt x="1183577" y="417767"/>
                </a:lnTo>
                <a:lnTo>
                  <a:pt x="1185291" y="418338"/>
                </a:lnTo>
                <a:lnTo>
                  <a:pt x="1187006" y="418909"/>
                </a:lnTo>
                <a:lnTo>
                  <a:pt x="1189292" y="419481"/>
                </a:lnTo>
                <a:lnTo>
                  <a:pt x="1192149" y="419481"/>
                </a:lnTo>
                <a:lnTo>
                  <a:pt x="1194435" y="419481"/>
                </a:lnTo>
                <a:lnTo>
                  <a:pt x="1196721" y="420053"/>
                </a:lnTo>
                <a:lnTo>
                  <a:pt x="1199007" y="420053"/>
                </a:lnTo>
                <a:lnTo>
                  <a:pt x="1200722" y="420624"/>
                </a:lnTo>
                <a:lnTo>
                  <a:pt x="1203008" y="421196"/>
                </a:lnTo>
                <a:lnTo>
                  <a:pt x="1204722" y="421767"/>
                </a:lnTo>
                <a:lnTo>
                  <a:pt x="1206437" y="422338"/>
                </a:lnTo>
                <a:lnTo>
                  <a:pt x="1208151" y="423482"/>
                </a:lnTo>
                <a:lnTo>
                  <a:pt x="1209294" y="424625"/>
                </a:lnTo>
                <a:lnTo>
                  <a:pt x="1209866" y="425767"/>
                </a:lnTo>
                <a:lnTo>
                  <a:pt x="1212152" y="426339"/>
                </a:lnTo>
                <a:lnTo>
                  <a:pt x="1214438" y="426339"/>
                </a:lnTo>
                <a:lnTo>
                  <a:pt x="1216152" y="426339"/>
                </a:lnTo>
                <a:lnTo>
                  <a:pt x="1218438" y="426339"/>
                </a:lnTo>
                <a:lnTo>
                  <a:pt x="1220153" y="427482"/>
                </a:lnTo>
                <a:lnTo>
                  <a:pt x="1221867" y="428054"/>
                </a:lnTo>
                <a:lnTo>
                  <a:pt x="1223582" y="429196"/>
                </a:lnTo>
                <a:lnTo>
                  <a:pt x="1224725" y="429768"/>
                </a:lnTo>
                <a:lnTo>
                  <a:pt x="1226439" y="430911"/>
                </a:lnTo>
                <a:lnTo>
                  <a:pt x="1228154" y="431483"/>
                </a:lnTo>
                <a:lnTo>
                  <a:pt x="1229868" y="432625"/>
                </a:lnTo>
                <a:lnTo>
                  <a:pt x="1232154" y="433197"/>
                </a:lnTo>
                <a:lnTo>
                  <a:pt x="1233869" y="433769"/>
                </a:lnTo>
                <a:lnTo>
                  <a:pt x="1235583" y="434340"/>
                </a:lnTo>
                <a:lnTo>
                  <a:pt x="1237298" y="434912"/>
                </a:lnTo>
                <a:lnTo>
                  <a:pt x="1239012" y="436055"/>
                </a:lnTo>
                <a:lnTo>
                  <a:pt x="1240155" y="436626"/>
                </a:lnTo>
                <a:lnTo>
                  <a:pt x="1241870" y="437769"/>
                </a:lnTo>
                <a:lnTo>
                  <a:pt x="1243013" y="438341"/>
                </a:lnTo>
                <a:lnTo>
                  <a:pt x="1243584" y="440055"/>
                </a:lnTo>
                <a:lnTo>
                  <a:pt x="1244727" y="441198"/>
                </a:lnTo>
                <a:lnTo>
                  <a:pt x="1245870" y="442913"/>
                </a:lnTo>
                <a:lnTo>
                  <a:pt x="1247013" y="444055"/>
                </a:lnTo>
                <a:lnTo>
                  <a:pt x="1248728" y="444627"/>
                </a:lnTo>
                <a:lnTo>
                  <a:pt x="1251014" y="444627"/>
                </a:lnTo>
                <a:lnTo>
                  <a:pt x="1253300" y="445199"/>
                </a:lnTo>
                <a:lnTo>
                  <a:pt x="1255586" y="445770"/>
                </a:lnTo>
                <a:lnTo>
                  <a:pt x="1256729" y="446913"/>
                </a:lnTo>
                <a:lnTo>
                  <a:pt x="1257872" y="448056"/>
                </a:lnTo>
                <a:lnTo>
                  <a:pt x="1259015" y="449199"/>
                </a:lnTo>
                <a:lnTo>
                  <a:pt x="1260158" y="450913"/>
                </a:lnTo>
                <a:lnTo>
                  <a:pt x="1260729" y="452057"/>
                </a:lnTo>
                <a:lnTo>
                  <a:pt x="1261872" y="453771"/>
                </a:lnTo>
                <a:lnTo>
                  <a:pt x="1262444" y="454914"/>
                </a:lnTo>
                <a:lnTo>
                  <a:pt x="1264730" y="456057"/>
                </a:lnTo>
                <a:lnTo>
                  <a:pt x="1267016" y="456057"/>
                </a:lnTo>
                <a:lnTo>
                  <a:pt x="1267587" y="457771"/>
                </a:lnTo>
                <a:lnTo>
                  <a:pt x="1267587" y="459486"/>
                </a:lnTo>
                <a:lnTo>
                  <a:pt x="1267016" y="461200"/>
                </a:lnTo>
                <a:lnTo>
                  <a:pt x="1265873" y="462915"/>
                </a:lnTo>
                <a:lnTo>
                  <a:pt x="1266444" y="465201"/>
                </a:lnTo>
                <a:lnTo>
                  <a:pt x="1267016" y="466916"/>
                </a:lnTo>
                <a:lnTo>
                  <a:pt x="1268159" y="468059"/>
                </a:lnTo>
                <a:lnTo>
                  <a:pt x="1268730" y="469773"/>
                </a:lnTo>
                <a:lnTo>
                  <a:pt x="1268159" y="471488"/>
                </a:lnTo>
                <a:lnTo>
                  <a:pt x="1267587" y="473202"/>
                </a:lnTo>
                <a:lnTo>
                  <a:pt x="1268159" y="474917"/>
                </a:lnTo>
                <a:lnTo>
                  <a:pt x="1269302" y="476059"/>
                </a:lnTo>
                <a:lnTo>
                  <a:pt x="1270445" y="477774"/>
                </a:lnTo>
                <a:lnTo>
                  <a:pt x="1271016" y="479488"/>
                </a:lnTo>
                <a:lnTo>
                  <a:pt x="1271016" y="481203"/>
                </a:lnTo>
                <a:lnTo>
                  <a:pt x="1271016" y="484061"/>
                </a:lnTo>
                <a:lnTo>
                  <a:pt x="1269873" y="485775"/>
                </a:lnTo>
                <a:lnTo>
                  <a:pt x="1268730" y="487490"/>
                </a:lnTo>
                <a:lnTo>
                  <a:pt x="1268730" y="489204"/>
                </a:lnTo>
                <a:lnTo>
                  <a:pt x="1269873" y="490347"/>
                </a:lnTo>
                <a:lnTo>
                  <a:pt x="1270445" y="492062"/>
                </a:lnTo>
                <a:lnTo>
                  <a:pt x="1269873" y="493776"/>
                </a:lnTo>
                <a:lnTo>
                  <a:pt x="1268730" y="495491"/>
                </a:lnTo>
                <a:lnTo>
                  <a:pt x="1268730" y="497205"/>
                </a:lnTo>
                <a:lnTo>
                  <a:pt x="1268730" y="499491"/>
                </a:lnTo>
                <a:lnTo>
                  <a:pt x="1269302" y="501205"/>
                </a:lnTo>
                <a:lnTo>
                  <a:pt x="1271016" y="502349"/>
                </a:lnTo>
                <a:lnTo>
                  <a:pt x="1272159" y="502920"/>
                </a:lnTo>
                <a:lnTo>
                  <a:pt x="1273874" y="504063"/>
                </a:lnTo>
                <a:lnTo>
                  <a:pt x="1275588" y="504063"/>
                </a:lnTo>
                <a:lnTo>
                  <a:pt x="1277303" y="505206"/>
                </a:lnTo>
                <a:lnTo>
                  <a:pt x="1279017" y="506349"/>
                </a:lnTo>
                <a:lnTo>
                  <a:pt x="1280160" y="507492"/>
                </a:lnTo>
                <a:lnTo>
                  <a:pt x="1281875" y="508635"/>
                </a:lnTo>
                <a:lnTo>
                  <a:pt x="1283018" y="509778"/>
                </a:lnTo>
                <a:lnTo>
                  <a:pt x="1284161" y="510921"/>
                </a:lnTo>
                <a:lnTo>
                  <a:pt x="1284732" y="512636"/>
                </a:lnTo>
                <a:lnTo>
                  <a:pt x="1285304" y="514350"/>
                </a:lnTo>
                <a:lnTo>
                  <a:pt x="1287590" y="514921"/>
                </a:lnTo>
                <a:lnTo>
                  <a:pt x="1289876" y="514921"/>
                </a:lnTo>
                <a:lnTo>
                  <a:pt x="1291019" y="516065"/>
                </a:lnTo>
                <a:lnTo>
                  <a:pt x="1292162" y="517208"/>
                </a:lnTo>
                <a:lnTo>
                  <a:pt x="1293305" y="518922"/>
                </a:lnTo>
                <a:lnTo>
                  <a:pt x="1295019" y="519494"/>
                </a:lnTo>
                <a:lnTo>
                  <a:pt x="1297305" y="519494"/>
                </a:lnTo>
                <a:lnTo>
                  <a:pt x="1299020" y="520637"/>
                </a:lnTo>
                <a:lnTo>
                  <a:pt x="1300734" y="521208"/>
                </a:lnTo>
                <a:lnTo>
                  <a:pt x="1301877" y="522351"/>
                </a:lnTo>
                <a:lnTo>
                  <a:pt x="1303020" y="523494"/>
                </a:lnTo>
                <a:lnTo>
                  <a:pt x="1304163" y="525209"/>
                </a:lnTo>
                <a:lnTo>
                  <a:pt x="1304735" y="526351"/>
                </a:lnTo>
                <a:lnTo>
                  <a:pt x="1305878" y="528066"/>
                </a:lnTo>
                <a:lnTo>
                  <a:pt x="1307021" y="529209"/>
                </a:lnTo>
                <a:lnTo>
                  <a:pt x="1307592" y="530924"/>
                </a:lnTo>
                <a:lnTo>
                  <a:pt x="1308735" y="532067"/>
                </a:lnTo>
                <a:lnTo>
                  <a:pt x="1310450" y="533209"/>
                </a:lnTo>
                <a:lnTo>
                  <a:pt x="1311593" y="533781"/>
                </a:lnTo>
                <a:lnTo>
                  <a:pt x="1313307" y="534924"/>
                </a:lnTo>
                <a:lnTo>
                  <a:pt x="1315022" y="536067"/>
                </a:lnTo>
                <a:lnTo>
                  <a:pt x="1316165" y="536638"/>
                </a:lnTo>
                <a:lnTo>
                  <a:pt x="1317879" y="537782"/>
                </a:lnTo>
                <a:lnTo>
                  <a:pt x="1320165" y="538353"/>
                </a:lnTo>
                <a:lnTo>
                  <a:pt x="1322451" y="538353"/>
                </a:lnTo>
                <a:lnTo>
                  <a:pt x="1324737" y="538925"/>
                </a:lnTo>
                <a:lnTo>
                  <a:pt x="1326452" y="538353"/>
                </a:lnTo>
                <a:lnTo>
                  <a:pt x="1328738" y="538353"/>
                </a:lnTo>
                <a:lnTo>
                  <a:pt x="1330452" y="537782"/>
                </a:lnTo>
                <a:lnTo>
                  <a:pt x="1332167" y="537210"/>
                </a:lnTo>
                <a:lnTo>
                  <a:pt x="1334453" y="537210"/>
                </a:lnTo>
                <a:lnTo>
                  <a:pt x="1336739" y="537210"/>
                </a:lnTo>
                <a:lnTo>
                  <a:pt x="1339025" y="537782"/>
                </a:lnTo>
                <a:lnTo>
                  <a:pt x="1340168" y="537210"/>
                </a:lnTo>
                <a:lnTo>
                  <a:pt x="1341882" y="537210"/>
                </a:lnTo>
                <a:lnTo>
                  <a:pt x="1343025" y="538925"/>
                </a:lnTo>
                <a:lnTo>
                  <a:pt x="1344168" y="540068"/>
                </a:lnTo>
                <a:lnTo>
                  <a:pt x="1344168" y="541782"/>
                </a:lnTo>
                <a:lnTo>
                  <a:pt x="1344168" y="544068"/>
                </a:lnTo>
                <a:lnTo>
                  <a:pt x="1344740" y="545783"/>
                </a:lnTo>
                <a:lnTo>
                  <a:pt x="1345883" y="547497"/>
                </a:lnTo>
                <a:lnTo>
                  <a:pt x="1346454" y="548640"/>
                </a:lnTo>
                <a:lnTo>
                  <a:pt x="1347597" y="550355"/>
                </a:lnTo>
                <a:lnTo>
                  <a:pt x="1348740" y="551497"/>
                </a:lnTo>
                <a:lnTo>
                  <a:pt x="1348740" y="553784"/>
                </a:lnTo>
                <a:lnTo>
                  <a:pt x="1348740" y="556070"/>
                </a:lnTo>
                <a:lnTo>
                  <a:pt x="1348740" y="557784"/>
                </a:lnTo>
                <a:lnTo>
                  <a:pt x="1349312" y="559499"/>
                </a:lnTo>
                <a:lnTo>
                  <a:pt x="1350455" y="560642"/>
                </a:lnTo>
                <a:lnTo>
                  <a:pt x="1351598" y="561213"/>
                </a:lnTo>
                <a:lnTo>
                  <a:pt x="1353312" y="561784"/>
                </a:lnTo>
                <a:lnTo>
                  <a:pt x="1355598" y="561784"/>
                </a:lnTo>
                <a:lnTo>
                  <a:pt x="1357884" y="561213"/>
                </a:lnTo>
                <a:lnTo>
                  <a:pt x="1359027" y="560070"/>
                </a:lnTo>
                <a:lnTo>
                  <a:pt x="1361313" y="559499"/>
                </a:lnTo>
                <a:lnTo>
                  <a:pt x="1362456" y="558927"/>
                </a:lnTo>
                <a:lnTo>
                  <a:pt x="1363599" y="557213"/>
                </a:lnTo>
                <a:lnTo>
                  <a:pt x="1364171" y="555498"/>
                </a:lnTo>
                <a:lnTo>
                  <a:pt x="1364742" y="553784"/>
                </a:lnTo>
                <a:lnTo>
                  <a:pt x="1367028" y="553212"/>
                </a:lnTo>
                <a:lnTo>
                  <a:pt x="1368743" y="553212"/>
                </a:lnTo>
                <a:lnTo>
                  <a:pt x="1371029" y="552069"/>
                </a:lnTo>
                <a:lnTo>
                  <a:pt x="1372743" y="551497"/>
                </a:lnTo>
                <a:lnTo>
                  <a:pt x="1375601" y="549212"/>
                </a:lnTo>
                <a:lnTo>
                  <a:pt x="1376744" y="552069"/>
                </a:lnTo>
                <a:lnTo>
                  <a:pt x="1377315" y="553212"/>
                </a:lnTo>
                <a:lnTo>
                  <a:pt x="1379030" y="555498"/>
                </a:lnTo>
                <a:lnTo>
                  <a:pt x="1379601" y="556070"/>
                </a:lnTo>
                <a:lnTo>
                  <a:pt x="1380744" y="556641"/>
                </a:lnTo>
                <a:lnTo>
                  <a:pt x="1383030" y="557784"/>
                </a:lnTo>
                <a:lnTo>
                  <a:pt x="1384745" y="557213"/>
                </a:lnTo>
                <a:lnTo>
                  <a:pt x="1386459" y="556641"/>
                </a:lnTo>
                <a:lnTo>
                  <a:pt x="1387602" y="553784"/>
                </a:lnTo>
                <a:lnTo>
                  <a:pt x="1395032" y="548640"/>
                </a:lnTo>
                <a:lnTo>
                  <a:pt x="1398461" y="548069"/>
                </a:lnTo>
                <a:lnTo>
                  <a:pt x="1408176" y="555498"/>
                </a:lnTo>
                <a:lnTo>
                  <a:pt x="1416748" y="556641"/>
                </a:lnTo>
                <a:lnTo>
                  <a:pt x="1423035" y="559499"/>
                </a:lnTo>
                <a:lnTo>
                  <a:pt x="1428750" y="556641"/>
                </a:lnTo>
                <a:lnTo>
                  <a:pt x="1429893" y="550926"/>
                </a:lnTo>
                <a:lnTo>
                  <a:pt x="1441895" y="549783"/>
                </a:lnTo>
                <a:lnTo>
                  <a:pt x="1441895" y="548069"/>
                </a:lnTo>
                <a:lnTo>
                  <a:pt x="1447609" y="545783"/>
                </a:lnTo>
                <a:lnTo>
                  <a:pt x="1449324" y="532067"/>
                </a:lnTo>
                <a:lnTo>
                  <a:pt x="1455039" y="531495"/>
                </a:lnTo>
                <a:lnTo>
                  <a:pt x="1466469" y="537782"/>
                </a:lnTo>
                <a:lnTo>
                  <a:pt x="1477899" y="538925"/>
                </a:lnTo>
                <a:lnTo>
                  <a:pt x="1488757" y="548640"/>
                </a:lnTo>
                <a:lnTo>
                  <a:pt x="1487043" y="557213"/>
                </a:lnTo>
                <a:lnTo>
                  <a:pt x="1492187" y="566357"/>
                </a:lnTo>
                <a:lnTo>
                  <a:pt x="1497330" y="567500"/>
                </a:lnTo>
                <a:lnTo>
                  <a:pt x="1504759" y="577787"/>
                </a:lnTo>
                <a:lnTo>
                  <a:pt x="1504188" y="583501"/>
                </a:lnTo>
                <a:lnTo>
                  <a:pt x="1510475" y="589217"/>
                </a:lnTo>
                <a:lnTo>
                  <a:pt x="1515047" y="590359"/>
                </a:lnTo>
                <a:lnTo>
                  <a:pt x="1519619" y="595503"/>
                </a:lnTo>
                <a:lnTo>
                  <a:pt x="1519619" y="598932"/>
                </a:lnTo>
                <a:lnTo>
                  <a:pt x="1512761" y="606933"/>
                </a:lnTo>
                <a:lnTo>
                  <a:pt x="1513332" y="616077"/>
                </a:lnTo>
                <a:lnTo>
                  <a:pt x="1510475" y="629222"/>
                </a:lnTo>
                <a:lnTo>
                  <a:pt x="1518475" y="627507"/>
                </a:lnTo>
                <a:lnTo>
                  <a:pt x="1517904" y="618363"/>
                </a:lnTo>
                <a:lnTo>
                  <a:pt x="1541336" y="607505"/>
                </a:lnTo>
                <a:lnTo>
                  <a:pt x="1560766" y="609791"/>
                </a:lnTo>
                <a:lnTo>
                  <a:pt x="1574482" y="627507"/>
                </a:lnTo>
                <a:lnTo>
                  <a:pt x="1585913" y="628079"/>
                </a:lnTo>
                <a:lnTo>
                  <a:pt x="1587056" y="624650"/>
                </a:lnTo>
                <a:lnTo>
                  <a:pt x="1595628" y="622363"/>
                </a:lnTo>
                <a:lnTo>
                  <a:pt x="1600200" y="624650"/>
                </a:lnTo>
                <a:lnTo>
                  <a:pt x="1609344" y="621792"/>
                </a:lnTo>
                <a:lnTo>
                  <a:pt x="1616202" y="606362"/>
                </a:lnTo>
                <a:lnTo>
                  <a:pt x="1621917" y="610362"/>
                </a:lnTo>
                <a:lnTo>
                  <a:pt x="1627632" y="640651"/>
                </a:lnTo>
                <a:lnTo>
                  <a:pt x="1629347" y="641795"/>
                </a:lnTo>
                <a:lnTo>
                  <a:pt x="1631061" y="642938"/>
                </a:lnTo>
                <a:lnTo>
                  <a:pt x="1632775" y="643509"/>
                </a:lnTo>
                <a:lnTo>
                  <a:pt x="1635062" y="642938"/>
                </a:lnTo>
                <a:lnTo>
                  <a:pt x="1636776" y="642366"/>
                </a:lnTo>
                <a:lnTo>
                  <a:pt x="1638491" y="641795"/>
                </a:lnTo>
                <a:lnTo>
                  <a:pt x="1640777" y="641795"/>
                </a:lnTo>
                <a:lnTo>
                  <a:pt x="1641920" y="642938"/>
                </a:lnTo>
                <a:lnTo>
                  <a:pt x="1643063" y="644080"/>
                </a:lnTo>
                <a:lnTo>
                  <a:pt x="1644777" y="645224"/>
                </a:lnTo>
                <a:lnTo>
                  <a:pt x="1646491" y="645795"/>
                </a:lnTo>
                <a:lnTo>
                  <a:pt x="1648778" y="645795"/>
                </a:lnTo>
                <a:lnTo>
                  <a:pt x="1650492" y="646367"/>
                </a:lnTo>
                <a:lnTo>
                  <a:pt x="1652778" y="646938"/>
                </a:lnTo>
                <a:lnTo>
                  <a:pt x="1655064" y="647509"/>
                </a:lnTo>
                <a:lnTo>
                  <a:pt x="1657350" y="647509"/>
                </a:lnTo>
                <a:lnTo>
                  <a:pt x="1658493" y="648653"/>
                </a:lnTo>
                <a:lnTo>
                  <a:pt x="1659636" y="649224"/>
                </a:lnTo>
                <a:lnTo>
                  <a:pt x="1661350" y="650367"/>
                </a:lnTo>
                <a:lnTo>
                  <a:pt x="1663637" y="650367"/>
                </a:lnTo>
                <a:lnTo>
                  <a:pt x="1665351" y="649796"/>
                </a:lnTo>
                <a:lnTo>
                  <a:pt x="1667066" y="649224"/>
                </a:lnTo>
                <a:lnTo>
                  <a:pt x="1668780" y="648653"/>
                </a:lnTo>
                <a:lnTo>
                  <a:pt x="1671066" y="648653"/>
                </a:lnTo>
                <a:lnTo>
                  <a:pt x="1672781" y="649796"/>
                </a:lnTo>
                <a:lnTo>
                  <a:pt x="1674495" y="650367"/>
                </a:lnTo>
                <a:lnTo>
                  <a:pt x="1676209" y="651510"/>
                </a:lnTo>
                <a:lnTo>
                  <a:pt x="1677353" y="652653"/>
                </a:lnTo>
                <a:lnTo>
                  <a:pt x="1679067" y="653225"/>
                </a:lnTo>
                <a:lnTo>
                  <a:pt x="1680782" y="653796"/>
                </a:lnTo>
                <a:lnTo>
                  <a:pt x="1683068" y="653225"/>
                </a:lnTo>
                <a:lnTo>
                  <a:pt x="1684782" y="652653"/>
                </a:lnTo>
                <a:lnTo>
                  <a:pt x="1686497" y="652082"/>
                </a:lnTo>
                <a:lnTo>
                  <a:pt x="1688211" y="650938"/>
                </a:lnTo>
                <a:lnTo>
                  <a:pt x="1690497" y="651510"/>
                </a:lnTo>
                <a:lnTo>
                  <a:pt x="1692212" y="652082"/>
                </a:lnTo>
                <a:lnTo>
                  <a:pt x="1693926" y="653225"/>
                </a:lnTo>
                <a:lnTo>
                  <a:pt x="1695641" y="653796"/>
                </a:lnTo>
                <a:lnTo>
                  <a:pt x="1697355" y="654368"/>
                </a:lnTo>
                <a:lnTo>
                  <a:pt x="1699070" y="655511"/>
                </a:lnTo>
                <a:lnTo>
                  <a:pt x="1700784" y="656082"/>
                </a:lnTo>
                <a:lnTo>
                  <a:pt x="1702498" y="656654"/>
                </a:lnTo>
                <a:lnTo>
                  <a:pt x="1704213" y="657225"/>
                </a:lnTo>
                <a:lnTo>
                  <a:pt x="1705928" y="657797"/>
                </a:lnTo>
                <a:lnTo>
                  <a:pt x="1708785" y="657797"/>
                </a:lnTo>
                <a:lnTo>
                  <a:pt x="1710500" y="657225"/>
                </a:lnTo>
                <a:lnTo>
                  <a:pt x="1712786" y="657225"/>
                </a:lnTo>
                <a:lnTo>
                  <a:pt x="1713929" y="657797"/>
                </a:lnTo>
                <a:lnTo>
                  <a:pt x="1715643" y="658940"/>
                </a:lnTo>
                <a:lnTo>
                  <a:pt x="1717357" y="660083"/>
                </a:lnTo>
                <a:lnTo>
                  <a:pt x="1719072" y="660654"/>
                </a:lnTo>
                <a:lnTo>
                  <a:pt x="1720215" y="661797"/>
                </a:lnTo>
                <a:lnTo>
                  <a:pt x="1721930" y="662940"/>
                </a:lnTo>
                <a:lnTo>
                  <a:pt x="1723644" y="664083"/>
                </a:lnTo>
                <a:lnTo>
                  <a:pt x="1725359" y="664083"/>
                </a:lnTo>
                <a:lnTo>
                  <a:pt x="1727073" y="665226"/>
                </a:lnTo>
                <a:lnTo>
                  <a:pt x="1728216" y="665797"/>
                </a:lnTo>
                <a:lnTo>
                  <a:pt x="1729931" y="666941"/>
                </a:lnTo>
                <a:lnTo>
                  <a:pt x="1731645" y="667512"/>
                </a:lnTo>
                <a:lnTo>
                  <a:pt x="1733359" y="668084"/>
                </a:lnTo>
                <a:lnTo>
                  <a:pt x="1735074" y="669226"/>
                </a:lnTo>
                <a:lnTo>
                  <a:pt x="1737360" y="669226"/>
                </a:lnTo>
                <a:lnTo>
                  <a:pt x="1739075" y="670370"/>
                </a:lnTo>
                <a:lnTo>
                  <a:pt x="1740789" y="670941"/>
                </a:lnTo>
                <a:lnTo>
                  <a:pt x="1742504" y="671513"/>
                </a:lnTo>
                <a:lnTo>
                  <a:pt x="1744218" y="672084"/>
                </a:lnTo>
                <a:lnTo>
                  <a:pt x="1746504" y="672655"/>
                </a:lnTo>
                <a:lnTo>
                  <a:pt x="1748219" y="673227"/>
                </a:lnTo>
                <a:lnTo>
                  <a:pt x="1750505" y="673799"/>
                </a:lnTo>
                <a:lnTo>
                  <a:pt x="1752219" y="674370"/>
                </a:lnTo>
                <a:lnTo>
                  <a:pt x="1753934" y="675513"/>
                </a:lnTo>
                <a:lnTo>
                  <a:pt x="1755648" y="676084"/>
                </a:lnTo>
                <a:lnTo>
                  <a:pt x="1759077" y="677799"/>
                </a:lnTo>
                <a:lnTo>
                  <a:pt x="1768221" y="683514"/>
                </a:lnTo>
                <a:lnTo>
                  <a:pt x="1772222" y="688086"/>
                </a:lnTo>
                <a:lnTo>
                  <a:pt x="1788795" y="692658"/>
                </a:lnTo>
                <a:lnTo>
                  <a:pt x="1807655" y="695516"/>
                </a:lnTo>
                <a:lnTo>
                  <a:pt x="1811084" y="699516"/>
                </a:lnTo>
                <a:lnTo>
                  <a:pt x="1807655" y="713804"/>
                </a:lnTo>
                <a:lnTo>
                  <a:pt x="1809369" y="725805"/>
                </a:lnTo>
                <a:lnTo>
                  <a:pt x="1801368" y="738378"/>
                </a:lnTo>
                <a:lnTo>
                  <a:pt x="1803654" y="750951"/>
                </a:lnTo>
                <a:lnTo>
                  <a:pt x="1808226" y="760667"/>
                </a:lnTo>
                <a:lnTo>
                  <a:pt x="1807655" y="769239"/>
                </a:lnTo>
                <a:lnTo>
                  <a:pt x="1803654" y="774954"/>
                </a:lnTo>
                <a:lnTo>
                  <a:pt x="1802511" y="784670"/>
                </a:lnTo>
                <a:lnTo>
                  <a:pt x="1813370" y="801243"/>
                </a:lnTo>
                <a:lnTo>
                  <a:pt x="1811084" y="809816"/>
                </a:lnTo>
                <a:lnTo>
                  <a:pt x="1808226" y="811530"/>
                </a:lnTo>
                <a:lnTo>
                  <a:pt x="1813941" y="827532"/>
                </a:lnTo>
                <a:lnTo>
                  <a:pt x="1812798" y="833247"/>
                </a:lnTo>
                <a:lnTo>
                  <a:pt x="1810512" y="833247"/>
                </a:lnTo>
                <a:lnTo>
                  <a:pt x="1808226" y="833247"/>
                </a:lnTo>
                <a:lnTo>
                  <a:pt x="1801368" y="832676"/>
                </a:lnTo>
                <a:lnTo>
                  <a:pt x="1795653" y="833819"/>
                </a:lnTo>
                <a:lnTo>
                  <a:pt x="1794510" y="833819"/>
                </a:lnTo>
                <a:lnTo>
                  <a:pt x="1793367" y="837247"/>
                </a:lnTo>
                <a:lnTo>
                  <a:pt x="1792224" y="838391"/>
                </a:lnTo>
                <a:lnTo>
                  <a:pt x="1791081" y="840676"/>
                </a:lnTo>
                <a:lnTo>
                  <a:pt x="1791081" y="842963"/>
                </a:lnTo>
                <a:lnTo>
                  <a:pt x="1791653" y="845820"/>
                </a:lnTo>
                <a:lnTo>
                  <a:pt x="1789366" y="849821"/>
                </a:lnTo>
                <a:lnTo>
                  <a:pt x="1785938" y="854393"/>
                </a:lnTo>
                <a:lnTo>
                  <a:pt x="1784795" y="856679"/>
                </a:lnTo>
                <a:lnTo>
                  <a:pt x="1784223" y="858965"/>
                </a:lnTo>
                <a:lnTo>
                  <a:pt x="1785366" y="860679"/>
                </a:lnTo>
                <a:lnTo>
                  <a:pt x="1785938" y="864680"/>
                </a:lnTo>
                <a:lnTo>
                  <a:pt x="1786509" y="867537"/>
                </a:lnTo>
                <a:lnTo>
                  <a:pt x="1792224" y="874395"/>
                </a:lnTo>
                <a:lnTo>
                  <a:pt x="1792796" y="876109"/>
                </a:lnTo>
                <a:lnTo>
                  <a:pt x="1793367" y="877824"/>
                </a:lnTo>
                <a:lnTo>
                  <a:pt x="1791653" y="882968"/>
                </a:lnTo>
                <a:lnTo>
                  <a:pt x="1791653" y="886968"/>
                </a:lnTo>
                <a:lnTo>
                  <a:pt x="1784223" y="895541"/>
                </a:lnTo>
                <a:lnTo>
                  <a:pt x="1781937" y="897826"/>
                </a:lnTo>
                <a:lnTo>
                  <a:pt x="1778508" y="902970"/>
                </a:lnTo>
                <a:lnTo>
                  <a:pt x="1778508" y="904684"/>
                </a:lnTo>
                <a:lnTo>
                  <a:pt x="1776222" y="909257"/>
                </a:lnTo>
                <a:lnTo>
                  <a:pt x="1774507" y="910400"/>
                </a:lnTo>
                <a:lnTo>
                  <a:pt x="1765935" y="917258"/>
                </a:lnTo>
                <a:lnTo>
                  <a:pt x="1765364" y="918401"/>
                </a:lnTo>
                <a:lnTo>
                  <a:pt x="1765364" y="922401"/>
                </a:lnTo>
                <a:lnTo>
                  <a:pt x="1763649" y="926401"/>
                </a:lnTo>
                <a:lnTo>
                  <a:pt x="1762506" y="928116"/>
                </a:lnTo>
                <a:lnTo>
                  <a:pt x="1764221" y="930974"/>
                </a:lnTo>
                <a:lnTo>
                  <a:pt x="1764792" y="935546"/>
                </a:lnTo>
                <a:lnTo>
                  <a:pt x="1765935" y="937832"/>
                </a:lnTo>
                <a:lnTo>
                  <a:pt x="1767078" y="938975"/>
                </a:lnTo>
                <a:lnTo>
                  <a:pt x="1768793" y="938975"/>
                </a:lnTo>
                <a:lnTo>
                  <a:pt x="1772793" y="940689"/>
                </a:lnTo>
                <a:lnTo>
                  <a:pt x="1775650" y="942404"/>
                </a:lnTo>
                <a:lnTo>
                  <a:pt x="1779651" y="942404"/>
                </a:lnTo>
                <a:lnTo>
                  <a:pt x="1781937" y="944690"/>
                </a:lnTo>
                <a:lnTo>
                  <a:pt x="1783652" y="946404"/>
                </a:lnTo>
                <a:lnTo>
                  <a:pt x="1785366" y="948690"/>
                </a:lnTo>
                <a:lnTo>
                  <a:pt x="1788795" y="949833"/>
                </a:lnTo>
                <a:lnTo>
                  <a:pt x="1790509" y="952119"/>
                </a:lnTo>
                <a:lnTo>
                  <a:pt x="1793939" y="953834"/>
                </a:lnTo>
                <a:lnTo>
                  <a:pt x="1795082" y="955548"/>
                </a:lnTo>
                <a:lnTo>
                  <a:pt x="1797939" y="957263"/>
                </a:lnTo>
                <a:lnTo>
                  <a:pt x="1802511" y="959549"/>
                </a:lnTo>
                <a:lnTo>
                  <a:pt x="1804797" y="959549"/>
                </a:lnTo>
                <a:lnTo>
                  <a:pt x="1807083" y="962406"/>
                </a:lnTo>
                <a:lnTo>
                  <a:pt x="1808798" y="964121"/>
                </a:lnTo>
                <a:lnTo>
                  <a:pt x="1810512" y="966407"/>
                </a:lnTo>
                <a:lnTo>
                  <a:pt x="1817370" y="969836"/>
                </a:lnTo>
                <a:lnTo>
                  <a:pt x="1824228" y="978408"/>
                </a:lnTo>
                <a:lnTo>
                  <a:pt x="1824228" y="980122"/>
                </a:lnTo>
                <a:lnTo>
                  <a:pt x="1828229" y="981837"/>
                </a:lnTo>
                <a:lnTo>
                  <a:pt x="1830514" y="981837"/>
                </a:lnTo>
                <a:lnTo>
                  <a:pt x="1835658" y="982409"/>
                </a:lnTo>
                <a:lnTo>
                  <a:pt x="1838516" y="984123"/>
                </a:lnTo>
                <a:lnTo>
                  <a:pt x="1840802" y="988124"/>
                </a:lnTo>
                <a:lnTo>
                  <a:pt x="1845373" y="992124"/>
                </a:lnTo>
                <a:lnTo>
                  <a:pt x="1863090" y="988695"/>
                </a:lnTo>
                <a:lnTo>
                  <a:pt x="1881950" y="984695"/>
                </a:lnTo>
                <a:lnTo>
                  <a:pt x="1903095" y="980694"/>
                </a:lnTo>
                <a:lnTo>
                  <a:pt x="1923098" y="976694"/>
                </a:lnTo>
                <a:lnTo>
                  <a:pt x="1940814" y="973265"/>
                </a:lnTo>
                <a:lnTo>
                  <a:pt x="1962531" y="969264"/>
                </a:lnTo>
                <a:lnTo>
                  <a:pt x="1984248" y="964692"/>
                </a:lnTo>
                <a:lnTo>
                  <a:pt x="2004250" y="961263"/>
                </a:lnTo>
                <a:lnTo>
                  <a:pt x="2027111" y="956691"/>
                </a:lnTo>
                <a:lnTo>
                  <a:pt x="2051685" y="952119"/>
                </a:lnTo>
                <a:lnTo>
                  <a:pt x="2077974" y="946976"/>
                </a:lnTo>
                <a:lnTo>
                  <a:pt x="2103691" y="941832"/>
                </a:lnTo>
                <a:lnTo>
                  <a:pt x="2126552" y="937260"/>
                </a:lnTo>
                <a:lnTo>
                  <a:pt x="2147125" y="933259"/>
                </a:lnTo>
                <a:lnTo>
                  <a:pt x="2155698" y="931545"/>
                </a:lnTo>
                <a:lnTo>
                  <a:pt x="2155698" y="950405"/>
                </a:lnTo>
                <a:lnTo>
                  <a:pt x="2155698" y="969264"/>
                </a:lnTo>
                <a:lnTo>
                  <a:pt x="2155698" y="988695"/>
                </a:lnTo>
                <a:lnTo>
                  <a:pt x="2155698" y="1008126"/>
                </a:lnTo>
                <a:lnTo>
                  <a:pt x="2155698" y="1027557"/>
                </a:lnTo>
                <a:lnTo>
                  <a:pt x="2155698" y="1046417"/>
                </a:lnTo>
                <a:lnTo>
                  <a:pt x="2155698" y="1065276"/>
                </a:lnTo>
                <a:lnTo>
                  <a:pt x="2155698" y="1084707"/>
                </a:lnTo>
                <a:lnTo>
                  <a:pt x="2155698" y="1104138"/>
                </a:lnTo>
                <a:lnTo>
                  <a:pt x="2155698" y="1124141"/>
                </a:lnTo>
                <a:lnTo>
                  <a:pt x="2155698" y="1143572"/>
                </a:lnTo>
                <a:lnTo>
                  <a:pt x="2155698" y="1162431"/>
                </a:lnTo>
                <a:lnTo>
                  <a:pt x="2155698" y="1181291"/>
                </a:lnTo>
                <a:lnTo>
                  <a:pt x="2155698" y="1200150"/>
                </a:lnTo>
                <a:lnTo>
                  <a:pt x="2155698" y="1220153"/>
                </a:lnTo>
                <a:lnTo>
                  <a:pt x="2155698" y="1240727"/>
                </a:lnTo>
                <a:lnTo>
                  <a:pt x="2155698" y="1259015"/>
                </a:lnTo>
                <a:lnTo>
                  <a:pt x="2155698" y="1278446"/>
                </a:lnTo>
                <a:lnTo>
                  <a:pt x="2155698" y="1297877"/>
                </a:lnTo>
                <a:lnTo>
                  <a:pt x="2155698" y="1316736"/>
                </a:lnTo>
                <a:lnTo>
                  <a:pt x="1544193" y="1303592"/>
                </a:lnTo>
                <a:lnTo>
                  <a:pt x="1467041" y="1301306"/>
                </a:lnTo>
                <a:lnTo>
                  <a:pt x="1375601" y="1300734"/>
                </a:lnTo>
                <a:lnTo>
                  <a:pt x="1311593" y="1372743"/>
                </a:lnTo>
                <a:lnTo>
                  <a:pt x="1126427" y="1415606"/>
                </a:lnTo>
                <a:lnTo>
                  <a:pt x="1033844" y="1374457"/>
                </a:lnTo>
                <a:lnTo>
                  <a:pt x="909828" y="1323023"/>
                </a:lnTo>
                <a:lnTo>
                  <a:pt x="861822" y="1271588"/>
                </a:lnTo>
                <a:lnTo>
                  <a:pt x="794957" y="1179576"/>
                </a:lnTo>
                <a:lnTo>
                  <a:pt x="725805" y="1046417"/>
                </a:lnTo>
                <a:lnTo>
                  <a:pt x="645795" y="1025843"/>
                </a:lnTo>
                <a:lnTo>
                  <a:pt x="397764" y="968121"/>
                </a:lnTo>
                <a:lnTo>
                  <a:pt x="369189" y="928116"/>
                </a:lnTo>
                <a:lnTo>
                  <a:pt x="0" y="640080"/>
                </a:lnTo>
                <a:lnTo>
                  <a:pt x="260033" y="507492"/>
                </a:lnTo>
                <a:lnTo>
                  <a:pt x="397193" y="398336"/>
                </a:lnTo>
                <a:lnTo>
                  <a:pt x="620078" y="220028"/>
                </a:lnTo>
                <a:lnTo>
                  <a:pt x="697230" y="0"/>
                </a:lnTo>
                <a:lnTo>
                  <a:pt x="716090" y="12002"/>
                </a:lnTo>
                <a:lnTo>
                  <a:pt x="734378" y="24003"/>
                </a:lnTo>
                <a:lnTo>
                  <a:pt x="751523" y="34862"/>
                </a:lnTo>
                <a:lnTo>
                  <a:pt x="765810" y="44577"/>
                </a:lnTo>
                <a:lnTo>
                  <a:pt x="781812" y="54293"/>
                </a:lnTo>
                <a:lnTo>
                  <a:pt x="797814" y="64579"/>
                </a:lnTo>
                <a:lnTo>
                  <a:pt x="816674" y="77152"/>
                </a:lnTo>
                <a:lnTo>
                  <a:pt x="834962" y="89154"/>
                </a:lnTo>
                <a:lnTo>
                  <a:pt x="853821" y="101156"/>
                </a:lnTo>
                <a:lnTo>
                  <a:pt x="873252" y="113729"/>
                </a:lnTo>
                <a:lnTo>
                  <a:pt x="890397" y="125158"/>
                </a:lnTo>
                <a:lnTo>
                  <a:pt x="906399" y="134874"/>
                </a:lnTo>
                <a:lnTo>
                  <a:pt x="922401" y="145733"/>
                </a:lnTo>
                <a:lnTo>
                  <a:pt x="938975" y="156591"/>
                </a:lnTo>
                <a:lnTo>
                  <a:pt x="956120" y="167450"/>
                </a:lnTo>
                <a:lnTo>
                  <a:pt x="976122" y="180022"/>
                </a:lnTo>
                <a:lnTo>
                  <a:pt x="993267" y="191453"/>
                </a:lnTo>
                <a:lnTo>
                  <a:pt x="1010984" y="202883"/>
                </a:lnTo>
                <a:lnTo>
                  <a:pt x="1024700" y="212026"/>
                </a:lnTo>
                <a:lnTo>
                  <a:pt x="1036701" y="220028"/>
                </a:lnTo>
                <a:lnTo>
                  <a:pt x="1051560" y="229171"/>
                </a:lnTo>
                <a:lnTo>
                  <a:pt x="1066419" y="238887"/>
                </a:lnTo>
                <a:lnTo>
                  <a:pt x="1082421" y="249174"/>
                </a:lnTo>
                <a:lnTo>
                  <a:pt x="1099566" y="260033"/>
                </a:lnTo>
                <a:lnTo>
                  <a:pt x="1100138" y="264033"/>
                </a:lnTo>
                <a:lnTo>
                  <a:pt x="1100138" y="265176"/>
                </a:lnTo>
                <a:lnTo>
                  <a:pt x="1100709" y="267462"/>
                </a:lnTo>
                <a:lnTo>
                  <a:pt x="1101281" y="269176"/>
                </a:lnTo>
                <a:lnTo>
                  <a:pt x="1101852" y="270891"/>
                </a:lnTo>
                <a:lnTo>
                  <a:pt x="1102424" y="272605"/>
                </a:lnTo>
                <a:lnTo>
                  <a:pt x="1102995" y="274320"/>
                </a:lnTo>
                <a:lnTo>
                  <a:pt x="1103567" y="276034"/>
                </a:lnTo>
                <a:lnTo>
                  <a:pt x="1104138" y="277749"/>
                </a:lnTo>
                <a:lnTo>
                  <a:pt x="1104710" y="279463"/>
                </a:lnTo>
                <a:lnTo>
                  <a:pt x="1105281" y="281178"/>
                </a:lnTo>
                <a:lnTo>
                  <a:pt x="1105853" y="283464"/>
                </a:lnTo>
                <a:lnTo>
                  <a:pt x="1105853" y="285179"/>
                </a:lnTo>
                <a:lnTo>
                  <a:pt x="1106996" y="286893"/>
                </a:lnTo>
                <a:lnTo>
                  <a:pt x="1106996" y="289179"/>
                </a:lnTo>
                <a:lnTo>
                  <a:pt x="1108139" y="290322"/>
                </a:lnTo>
                <a:lnTo>
                  <a:pt x="1108710" y="292608"/>
                </a:lnTo>
                <a:lnTo>
                  <a:pt x="1108710" y="293751"/>
                </a:lnTo>
                <a:lnTo>
                  <a:pt x="1108710" y="294322"/>
                </a:lnTo>
                <a:lnTo>
                  <a:pt x="1108710" y="296609"/>
                </a:lnTo>
                <a:lnTo>
                  <a:pt x="1108710" y="298895"/>
                </a:lnTo>
                <a:lnTo>
                  <a:pt x="1107567" y="301180"/>
                </a:lnTo>
                <a:lnTo>
                  <a:pt x="1107567" y="302895"/>
                </a:lnTo>
                <a:lnTo>
                  <a:pt x="1106424" y="304609"/>
                </a:lnTo>
                <a:lnTo>
                  <a:pt x="1106424" y="306324"/>
                </a:lnTo>
                <a:lnTo>
                  <a:pt x="1105853" y="308610"/>
                </a:lnTo>
                <a:lnTo>
                  <a:pt x="1105853" y="310325"/>
                </a:lnTo>
                <a:lnTo>
                  <a:pt x="1105853" y="312611"/>
                </a:lnTo>
                <a:lnTo>
                  <a:pt x="1106424" y="314896"/>
                </a:lnTo>
                <a:lnTo>
                  <a:pt x="1106996" y="316611"/>
                </a:lnTo>
                <a:lnTo>
                  <a:pt x="1106996" y="318897"/>
                </a:lnTo>
                <a:lnTo>
                  <a:pt x="1107567" y="320612"/>
                </a:lnTo>
                <a:lnTo>
                  <a:pt x="1106996" y="322897"/>
                </a:lnTo>
                <a:lnTo>
                  <a:pt x="1106996" y="324612"/>
                </a:lnTo>
                <a:lnTo>
                  <a:pt x="1106424" y="326898"/>
                </a:lnTo>
                <a:lnTo>
                  <a:pt x="1105853" y="329184"/>
                </a:lnTo>
                <a:lnTo>
                  <a:pt x="1105853" y="330899"/>
                </a:lnTo>
                <a:lnTo>
                  <a:pt x="1105281" y="333184"/>
                </a:lnTo>
                <a:lnTo>
                  <a:pt x="1104710" y="334899"/>
                </a:lnTo>
                <a:lnTo>
                  <a:pt x="1104138" y="337185"/>
                </a:lnTo>
                <a:lnTo>
                  <a:pt x="1104138" y="338900"/>
                </a:lnTo>
                <a:lnTo>
                  <a:pt x="1103567" y="341186"/>
                </a:lnTo>
                <a:lnTo>
                  <a:pt x="1102995" y="342900"/>
                </a:lnTo>
                <a:lnTo>
                  <a:pt x="1102424" y="344615"/>
                </a:lnTo>
                <a:lnTo>
                  <a:pt x="1101852" y="346900"/>
                </a:lnTo>
                <a:lnTo>
                  <a:pt x="1101281" y="348615"/>
                </a:lnTo>
                <a:lnTo>
                  <a:pt x="1101281" y="350330"/>
                </a:lnTo>
                <a:lnTo>
                  <a:pt x="1100709" y="352616"/>
                </a:lnTo>
                <a:lnTo>
                  <a:pt x="1100138" y="354330"/>
                </a:lnTo>
                <a:lnTo>
                  <a:pt x="1098995" y="356045"/>
                </a:lnTo>
                <a:lnTo>
                  <a:pt x="1098423" y="357759"/>
                </a:lnTo>
                <a:lnTo>
                  <a:pt x="1097852" y="359474"/>
                </a:lnTo>
                <a:lnTo>
                  <a:pt x="1097280" y="361759"/>
                </a:lnTo>
                <a:lnTo>
                  <a:pt x="1096709" y="363474"/>
                </a:lnTo>
                <a:lnTo>
                  <a:pt x="1096709" y="365188"/>
                </a:lnTo>
                <a:lnTo>
                  <a:pt x="1096137" y="367475"/>
                </a:lnTo>
                <a:lnTo>
                  <a:pt x="1096137" y="369761"/>
                </a:lnTo>
                <a:lnTo>
                  <a:pt x="1096709" y="372046"/>
                </a:lnTo>
                <a:lnTo>
                  <a:pt x="1096709" y="373761"/>
                </a:lnTo>
                <a:lnTo>
                  <a:pt x="1096709" y="376047"/>
                </a:lnTo>
                <a:lnTo>
                  <a:pt x="1096709" y="378905"/>
                </a:lnTo>
                <a:lnTo>
                  <a:pt x="1096709" y="380619"/>
                </a:lnTo>
                <a:lnTo>
                  <a:pt x="1097280" y="382334"/>
                </a:lnTo>
                <a:lnTo>
                  <a:pt x="1097852" y="384620"/>
                </a:lnTo>
                <a:lnTo>
                  <a:pt x="1098423" y="386334"/>
                </a:lnTo>
                <a:lnTo>
                  <a:pt x="1098995" y="387477"/>
                </a:lnTo>
                <a:lnTo>
                  <a:pt x="1099566" y="388620"/>
                </a:lnTo>
                <a:lnTo>
                  <a:pt x="1101281" y="389763"/>
                </a:lnTo>
                <a:lnTo>
                  <a:pt x="1101281" y="389763"/>
                </a:lnTo>
                <a:close/>
              </a:path>
            </a:pathLst>
          </a:custGeom>
          <a:solidFill>
            <a:schemeClr val="bg1">
              <a:lumMod val="75000"/>
            </a:schemeClr>
          </a:solidFill>
          <a:ln w="9525" cap="flat">
            <a:solidFill>
              <a:srgbClr val="FFFFFF"/>
            </a:solid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5EFDE526-FECA-B775-56E5-F8AA638C4B5F}"/>
              </a:ext>
            </a:extLst>
          </p:cNvPr>
          <p:cNvSpPr/>
          <p:nvPr/>
        </p:nvSpPr>
        <p:spPr>
          <a:xfrm>
            <a:off x="3641115" y="5793567"/>
            <a:ext cx="66803" cy="78708"/>
          </a:xfrm>
          <a:custGeom>
            <a:avLst/>
            <a:gdLst>
              <a:gd name="connsiteX0" fmla="*/ 52578 w 57721"/>
              <a:gd name="connsiteY0" fmla="*/ 9715 h 68008"/>
              <a:gd name="connsiteX1" fmla="*/ 55436 w 57721"/>
              <a:gd name="connsiteY1" fmla="*/ 10858 h 68008"/>
              <a:gd name="connsiteX2" fmla="*/ 55436 w 57721"/>
              <a:gd name="connsiteY2" fmla="*/ 14288 h 68008"/>
              <a:gd name="connsiteX3" fmla="*/ 55436 w 57721"/>
              <a:gd name="connsiteY3" fmla="*/ 16002 h 68008"/>
              <a:gd name="connsiteX4" fmla="*/ 57721 w 57721"/>
              <a:gd name="connsiteY4" fmla="*/ 17145 h 68008"/>
              <a:gd name="connsiteX5" fmla="*/ 57721 w 57721"/>
              <a:gd name="connsiteY5" fmla="*/ 20003 h 68008"/>
              <a:gd name="connsiteX6" fmla="*/ 57721 w 57721"/>
              <a:gd name="connsiteY6" fmla="*/ 27432 h 68008"/>
              <a:gd name="connsiteX7" fmla="*/ 57150 w 57721"/>
              <a:gd name="connsiteY7" fmla="*/ 33147 h 68008"/>
              <a:gd name="connsiteX8" fmla="*/ 53150 w 57721"/>
              <a:gd name="connsiteY8" fmla="*/ 39433 h 68008"/>
              <a:gd name="connsiteX9" fmla="*/ 52007 w 57721"/>
              <a:gd name="connsiteY9" fmla="*/ 41148 h 68008"/>
              <a:gd name="connsiteX10" fmla="*/ 52578 w 57721"/>
              <a:gd name="connsiteY10" fmla="*/ 45148 h 68008"/>
              <a:gd name="connsiteX11" fmla="*/ 54292 w 57721"/>
              <a:gd name="connsiteY11" fmla="*/ 64008 h 68008"/>
              <a:gd name="connsiteX12" fmla="*/ 50292 w 57721"/>
              <a:gd name="connsiteY12" fmla="*/ 66865 h 68008"/>
              <a:gd name="connsiteX13" fmla="*/ 48006 w 57721"/>
              <a:gd name="connsiteY13" fmla="*/ 68008 h 68008"/>
              <a:gd name="connsiteX14" fmla="*/ 34290 w 57721"/>
              <a:gd name="connsiteY14" fmla="*/ 64008 h 68008"/>
              <a:gd name="connsiteX15" fmla="*/ 29718 w 57721"/>
              <a:gd name="connsiteY15" fmla="*/ 62294 h 68008"/>
              <a:gd name="connsiteX16" fmla="*/ 25146 w 57721"/>
              <a:gd name="connsiteY16" fmla="*/ 50292 h 68008"/>
              <a:gd name="connsiteX17" fmla="*/ 24003 w 57721"/>
              <a:gd name="connsiteY17" fmla="*/ 46863 h 68008"/>
              <a:gd name="connsiteX18" fmla="*/ 23432 w 57721"/>
              <a:gd name="connsiteY18" fmla="*/ 45148 h 68008"/>
              <a:gd name="connsiteX19" fmla="*/ 21146 w 57721"/>
              <a:gd name="connsiteY19" fmla="*/ 44005 h 68008"/>
              <a:gd name="connsiteX20" fmla="*/ 19431 w 57721"/>
              <a:gd name="connsiteY20" fmla="*/ 43434 h 68008"/>
              <a:gd name="connsiteX21" fmla="*/ 17145 w 57721"/>
              <a:gd name="connsiteY21" fmla="*/ 41148 h 68008"/>
              <a:gd name="connsiteX22" fmla="*/ 13145 w 57721"/>
              <a:gd name="connsiteY22" fmla="*/ 37719 h 68008"/>
              <a:gd name="connsiteX23" fmla="*/ 12573 w 57721"/>
              <a:gd name="connsiteY23" fmla="*/ 38862 h 68008"/>
              <a:gd name="connsiteX24" fmla="*/ 11430 w 57721"/>
              <a:gd name="connsiteY24" fmla="*/ 41148 h 68008"/>
              <a:gd name="connsiteX25" fmla="*/ 12001 w 57721"/>
              <a:gd name="connsiteY25" fmla="*/ 42863 h 68008"/>
              <a:gd name="connsiteX26" fmla="*/ 13145 w 57721"/>
              <a:gd name="connsiteY26" fmla="*/ 44005 h 68008"/>
              <a:gd name="connsiteX27" fmla="*/ 12573 w 57721"/>
              <a:gd name="connsiteY27" fmla="*/ 45720 h 68008"/>
              <a:gd name="connsiteX28" fmla="*/ 11430 w 57721"/>
              <a:gd name="connsiteY28" fmla="*/ 45720 h 68008"/>
              <a:gd name="connsiteX29" fmla="*/ 9716 w 57721"/>
              <a:gd name="connsiteY29" fmla="*/ 45720 h 68008"/>
              <a:gd name="connsiteX30" fmla="*/ 5715 w 57721"/>
              <a:gd name="connsiteY30" fmla="*/ 48006 h 68008"/>
              <a:gd name="connsiteX31" fmla="*/ 2858 w 57721"/>
              <a:gd name="connsiteY31" fmla="*/ 49149 h 68008"/>
              <a:gd name="connsiteX32" fmla="*/ 2286 w 57721"/>
              <a:gd name="connsiteY32" fmla="*/ 48578 h 68008"/>
              <a:gd name="connsiteX33" fmla="*/ 1143 w 57721"/>
              <a:gd name="connsiteY33" fmla="*/ 47435 h 68008"/>
              <a:gd name="connsiteX34" fmla="*/ 571 w 57721"/>
              <a:gd name="connsiteY34" fmla="*/ 46291 h 68008"/>
              <a:gd name="connsiteX35" fmla="*/ 0 w 57721"/>
              <a:gd name="connsiteY35" fmla="*/ 42863 h 68008"/>
              <a:gd name="connsiteX36" fmla="*/ 8572 w 57721"/>
              <a:gd name="connsiteY36" fmla="*/ 14288 h 68008"/>
              <a:gd name="connsiteX37" fmla="*/ 9144 w 57721"/>
              <a:gd name="connsiteY37" fmla="*/ 12002 h 68008"/>
              <a:gd name="connsiteX38" fmla="*/ 10287 w 57721"/>
              <a:gd name="connsiteY38" fmla="*/ 10287 h 68008"/>
              <a:gd name="connsiteX39" fmla="*/ 10858 w 57721"/>
              <a:gd name="connsiteY39" fmla="*/ 10858 h 68008"/>
              <a:gd name="connsiteX40" fmla="*/ 12001 w 57721"/>
              <a:gd name="connsiteY40" fmla="*/ 12573 h 68008"/>
              <a:gd name="connsiteX41" fmla="*/ 13145 w 57721"/>
              <a:gd name="connsiteY41" fmla="*/ 14859 h 68008"/>
              <a:gd name="connsiteX42" fmla="*/ 14288 w 57721"/>
              <a:gd name="connsiteY42" fmla="*/ 16002 h 68008"/>
              <a:gd name="connsiteX43" fmla="*/ 15430 w 57721"/>
              <a:gd name="connsiteY43" fmla="*/ 14288 h 68008"/>
              <a:gd name="connsiteX44" fmla="*/ 16002 w 57721"/>
              <a:gd name="connsiteY44" fmla="*/ 14859 h 68008"/>
              <a:gd name="connsiteX45" fmla="*/ 16574 w 57721"/>
              <a:gd name="connsiteY45" fmla="*/ 16573 h 68008"/>
              <a:gd name="connsiteX46" fmla="*/ 18288 w 57721"/>
              <a:gd name="connsiteY46" fmla="*/ 16002 h 68008"/>
              <a:gd name="connsiteX47" fmla="*/ 18859 w 57721"/>
              <a:gd name="connsiteY47" fmla="*/ 15430 h 68008"/>
              <a:gd name="connsiteX48" fmla="*/ 19431 w 57721"/>
              <a:gd name="connsiteY48" fmla="*/ 13145 h 68008"/>
              <a:gd name="connsiteX49" fmla="*/ 18859 w 57721"/>
              <a:gd name="connsiteY49" fmla="*/ 12002 h 68008"/>
              <a:gd name="connsiteX50" fmla="*/ 18288 w 57721"/>
              <a:gd name="connsiteY50" fmla="*/ 10858 h 68008"/>
              <a:gd name="connsiteX51" fmla="*/ 22288 w 57721"/>
              <a:gd name="connsiteY51" fmla="*/ 9715 h 68008"/>
              <a:gd name="connsiteX52" fmla="*/ 27432 w 57721"/>
              <a:gd name="connsiteY52" fmla="*/ 9715 h 68008"/>
              <a:gd name="connsiteX53" fmla="*/ 28575 w 57721"/>
              <a:gd name="connsiteY53" fmla="*/ 9715 h 68008"/>
              <a:gd name="connsiteX54" fmla="*/ 31433 w 57721"/>
              <a:gd name="connsiteY54" fmla="*/ 9715 h 68008"/>
              <a:gd name="connsiteX55" fmla="*/ 38291 w 57721"/>
              <a:gd name="connsiteY55" fmla="*/ 5144 h 68008"/>
              <a:gd name="connsiteX56" fmla="*/ 44577 w 57721"/>
              <a:gd name="connsiteY56" fmla="*/ 0 h 68008"/>
              <a:gd name="connsiteX57" fmla="*/ 45149 w 57721"/>
              <a:gd name="connsiteY57" fmla="*/ 1143 h 68008"/>
              <a:gd name="connsiteX58" fmla="*/ 48578 w 57721"/>
              <a:gd name="connsiteY58" fmla="*/ 9144 h 68008"/>
              <a:gd name="connsiteX59" fmla="*/ 49721 w 57721"/>
              <a:gd name="connsiteY59" fmla="*/ 9144 h 68008"/>
              <a:gd name="connsiteX60" fmla="*/ 52578 w 57721"/>
              <a:gd name="connsiteY60" fmla="*/ 9715 h 68008"/>
              <a:gd name="connsiteX61" fmla="*/ 52578 w 57721"/>
              <a:gd name="connsiteY61" fmla="*/ 9715 h 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721" h="68008">
                <a:moveTo>
                  <a:pt x="52578" y="9715"/>
                </a:moveTo>
                <a:lnTo>
                  <a:pt x="55436" y="10858"/>
                </a:lnTo>
                <a:lnTo>
                  <a:pt x="55436" y="14288"/>
                </a:lnTo>
                <a:lnTo>
                  <a:pt x="55436" y="16002"/>
                </a:lnTo>
                <a:lnTo>
                  <a:pt x="57721" y="17145"/>
                </a:lnTo>
                <a:lnTo>
                  <a:pt x="57721" y="20003"/>
                </a:lnTo>
                <a:lnTo>
                  <a:pt x="57721" y="27432"/>
                </a:lnTo>
                <a:lnTo>
                  <a:pt x="57150" y="33147"/>
                </a:lnTo>
                <a:lnTo>
                  <a:pt x="53150" y="39433"/>
                </a:lnTo>
                <a:lnTo>
                  <a:pt x="52007" y="41148"/>
                </a:lnTo>
                <a:lnTo>
                  <a:pt x="52578" y="45148"/>
                </a:lnTo>
                <a:lnTo>
                  <a:pt x="54292" y="64008"/>
                </a:lnTo>
                <a:lnTo>
                  <a:pt x="50292" y="66865"/>
                </a:lnTo>
                <a:lnTo>
                  <a:pt x="48006" y="68008"/>
                </a:lnTo>
                <a:lnTo>
                  <a:pt x="34290" y="64008"/>
                </a:lnTo>
                <a:lnTo>
                  <a:pt x="29718" y="62294"/>
                </a:lnTo>
                <a:lnTo>
                  <a:pt x="25146" y="50292"/>
                </a:lnTo>
                <a:lnTo>
                  <a:pt x="24003" y="46863"/>
                </a:lnTo>
                <a:lnTo>
                  <a:pt x="23432" y="45148"/>
                </a:lnTo>
                <a:lnTo>
                  <a:pt x="21146" y="44005"/>
                </a:lnTo>
                <a:lnTo>
                  <a:pt x="19431" y="43434"/>
                </a:lnTo>
                <a:lnTo>
                  <a:pt x="17145" y="41148"/>
                </a:lnTo>
                <a:lnTo>
                  <a:pt x="13145" y="37719"/>
                </a:lnTo>
                <a:lnTo>
                  <a:pt x="12573" y="38862"/>
                </a:lnTo>
                <a:lnTo>
                  <a:pt x="11430" y="41148"/>
                </a:lnTo>
                <a:lnTo>
                  <a:pt x="12001" y="42863"/>
                </a:lnTo>
                <a:lnTo>
                  <a:pt x="13145" y="44005"/>
                </a:lnTo>
                <a:lnTo>
                  <a:pt x="12573" y="45720"/>
                </a:lnTo>
                <a:lnTo>
                  <a:pt x="11430" y="45720"/>
                </a:lnTo>
                <a:lnTo>
                  <a:pt x="9716" y="45720"/>
                </a:lnTo>
                <a:lnTo>
                  <a:pt x="5715" y="48006"/>
                </a:lnTo>
                <a:lnTo>
                  <a:pt x="2858" y="49149"/>
                </a:lnTo>
                <a:lnTo>
                  <a:pt x="2286" y="48578"/>
                </a:lnTo>
                <a:lnTo>
                  <a:pt x="1143" y="47435"/>
                </a:lnTo>
                <a:lnTo>
                  <a:pt x="571" y="46291"/>
                </a:lnTo>
                <a:lnTo>
                  <a:pt x="0" y="42863"/>
                </a:lnTo>
                <a:lnTo>
                  <a:pt x="8572" y="14288"/>
                </a:lnTo>
                <a:lnTo>
                  <a:pt x="9144" y="12002"/>
                </a:lnTo>
                <a:lnTo>
                  <a:pt x="10287" y="10287"/>
                </a:lnTo>
                <a:lnTo>
                  <a:pt x="10858" y="10858"/>
                </a:lnTo>
                <a:lnTo>
                  <a:pt x="12001" y="12573"/>
                </a:lnTo>
                <a:lnTo>
                  <a:pt x="13145" y="14859"/>
                </a:lnTo>
                <a:lnTo>
                  <a:pt x="14288" y="16002"/>
                </a:lnTo>
                <a:lnTo>
                  <a:pt x="15430" y="14288"/>
                </a:lnTo>
                <a:lnTo>
                  <a:pt x="16002" y="14859"/>
                </a:lnTo>
                <a:lnTo>
                  <a:pt x="16574" y="16573"/>
                </a:lnTo>
                <a:lnTo>
                  <a:pt x="18288" y="16002"/>
                </a:lnTo>
                <a:lnTo>
                  <a:pt x="18859" y="15430"/>
                </a:lnTo>
                <a:lnTo>
                  <a:pt x="19431" y="13145"/>
                </a:lnTo>
                <a:lnTo>
                  <a:pt x="18859" y="12002"/>
                </a:lnTo>
                <a:lnTo>
                  <a:pt x="18288" y="10858"/>
                </a:lnTo>
                <a:lnTo>
                  <a:pt x="22288" y="9715"/>
                </a:lnTo>
                <a:lnTo>
                  <a:pt x="27432" y="9715"/>
                </a:lnTo>
                <a:lnTo>
                  <a:pt x="28575" y="9715"/>
                </a:lnTo>
                <a:lnTo>
                  <a:pt x="31433" y="9715"/>
                </a:lnTo>
                <a:lnTo>
                  <a:pt x="38291" y="5144"/>
                </a:lnTo>
                <a:lnTo>
                  <a:pt x="44577" y="0"/>
                </a:lnTo>
                <a:lnTo>
                  <a:pt x="45149" y="1143"/>
                </a:lnTo>
                <a:lnTo>
                  <a:pt x="48578" y="9144"/>
                </a:lnTo>
                <a:lnTo>
                  <a:pt x="49721" y="9144"/>
                </a:lnTo>
                <a:lnTo>
                  <a:pt x="52578" y="9715"/>
                </a:lnTo>
                <a:lnTo>
                  <a:pt x="52578" y="9715"/>
                </a:lnTo>
                <a:close/>
              </a:path>
            </a:pathLst>
          </a:custGeom>
          <a:solidFill>
            <a:srgbClr val="E6EAF6"/>
          </a:solidFill>
          <a:ln w="9525" cap="flat">
            <a:solidFill>
              <a:srgbClr val="FFFFFF"/>
            </a:solidFill>
            <a:prstDash val="solid"/>
            <a:miter/>
          </a:ln>
        </p:spPr>
        <p:txBody>
          <a:bodyPr rtlCol="0" anchor="ctr"/>
          <a:lstStyle/>
          <a:p>
            <a:endParaRPr lang="fr-FR"/>
          </a:p>
        </p:txBody>
      </p:sp>
      <p:sp>
        <p:nvSpPr>
          <p:cNvPr id="15" name="TextBox 14">
            <a:extLst>
              <a:ext uri="{FF2B5EF4-FFF2-40B4-BE49-F238E27FC236}">
                <a16:creationId xmlns:a16="http://schemas.microsoft.com/office/drawing/2014/main" id="{C79EF949-E807-9BFA-84DD-D9757ABCAB25}"/>
              </a:ext>
            </a:extLst>
          </p:cNvPr>
          <p:cNvSpPr txBox="1"/>
          <p:nvPr/>
        </p:nvSpPr>
        <p:spPr>
          <a:xfrm>
            <a:off x="6376657" y="2903863"/>
            <a:ext cx="1518217" cy="369332"/>
          </a:xfrm>
          <a:prstGeom prst="rect">
            <a:avLst/>
          </a:prstGeom>
          <a:noFill/>
        </p:spPr>
        <p:txBody>
          <a:bodyPr wrap="square">
            <a:spAutoFit/>
          </a:bodyPr>
          <a:lstStyle/>
          <a:p>
            <a:pPr algn="ctr"/>
            <a:r>
              <a:rPr lang="fr-FR" noProof="0">
                <a:latin typeface="Source Sans Pro SemiBold" panose="020B0603030403020204" pitchFamily="34" charset="0"/>
                <a:ea typeface="Source Sans Pro SemiBold" panose="020B0603030403020204" pitchFamily="34" charset="0"/>
              </a:rPr>
              <a:t>Kidal*</a:t>
            </a:r>
          </a:p>
        </p:txBody>
      </p:sp>
      <p:sp>
        <p:nvSpPr>
          <p:cNvPr id="16" name="TextBox 15">
            <a:extLst>
              <a:ext uri="{FF2B5EF4-FFF2-40B4-BE49-F238E27FC236}">
                <a16:creationId xmlns:a16="http://schemas.microsoft.com/office/drawing/2014/main" id="{4CF324D1-F7D6-7E43-F4C9-BE85290784AC}"/>
              </a:ext>
            </a:extLst>
          </p:cNvPr>
          <p:cNvSpPr txBox="1"/>
          <p:nvPr/>
        </p:nvSpPr>
        <p:spPr>
          <a:xfrm>
            <a:off x="4490376" y="3218827"/>
            <a:ext cx="1781017"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T</a:t>
            </a:r>
            <a:r>
              <a:rPr lang="fr-FR" err="1">
                <a:latin typeface="Source Sans Pro SemiBold" panose="020B0603030403020204" pitchFamily="34" charset="0"/>
                <a:ea typeface="Source Sans Pro SemiBold" panose="020B0603030403020204" pitchFamily="34" charset="0"/>
              </a:rPr>
              <a:t>ombouctou</a:t>
            </a:r>
            <a:endParaRPr lang="fr-FR">
              <a:latin typeface="Source Sans Pro SemiBold" panose="020B0603030403020204" pitchFamily="34" charset="0"/>
              <a:ea typeface="Source Sans Pro SemiBold" panose="020B0603030403020204" pitchFamily="34" charset="0"/>
            </a:endParaRPr>
          </a:p>
          <a:p>
            <a:pPr algn="ctr"/>
            <a:r>
              <a:rPr lang="fr-FR" noProof="0">
                <a:latin typeface="Source Sans Pro SemiBold" panose="020B0603030403020204" pitchFamily="34" charset="0"/>
                <a:ea typeface="Source Sans Pro SemiBold" panose="020B0603030403020204" pitchFamily="34" charset="0"/>
              </a:rPr>
              <a:t>82 %</a:t>
            </a:r>
          </a:p>
        </p:txBody>
      </p:sp>
      <p:sp>
        <p:nvSpPr>
          <p:cNvPr id="17" name="TextBox 16">
            <a:extLst>
              <a:ext uri="{FF2B5EF4-FFF2-40B4-BE49-F238E27FC236}">
                <a16:creationId xmlns:a16="http://schemas.microsoft.com/office/drawing/2014/main" id="{64FAB584-4710-C624-BDB1-69719EA618B1}"/>
              </a:ext>
            </a:extLst>
          </p:cNvPr>
          <p:cNvSpPr txBox="1"/>
          <p:nvPr/>
        </p:nvSpPr>
        <p:spPr>
          <a:xfrm>
            <a:off x="6611065" y="4089494"/>
            <a:ext cx="1543141" cy="646331"/>
          </a:xfrm>
          <a:prstGeom prst="rect">
            <a:avLst/>
          </a:prstGeom>
          <a:noFill/>
        </p:spPr>
        <p:txBody>
          <a:bodyPr wrap="square">
            <a:spAutoFit/>
          </a:bodyPr>
          <a:lstStyle/>
          <a:p>
            <a:pPr algn="ctr"/>
            <a:r>
              <a:rPr lang="fr-FR" noProof="0">
                <a:solidFill>
                  <a:schemeClr val="bg1"/>
                </a:solidFill>
                <a:latin typeface="Source Sans Pro SemiBold" panose="020B0603030403020204" pitchFamily="34" charset="0"/>
                <a:ea typeface="Source Sans Pro SemiBold" panose="020B0603030403020204" pitchFamily="34" charset="0"/>
              </a:rPr>
              <a:t>Gao</a:t>
            </a:r>
          </a:p>
          <a:p>
            <a:pPr algn="ctr"/>
            <a:r>
              <a:rPr lang="fr-FR">
                <a:solidFill>
                  <a:schemeClr val="bg1"/>
                </a:solidFill>
                <a:latin typeface="Source Sans Pro SemiBold" panose="020B0603030403020204" pitchFamily="34" charset="0"/>
                <a:ea typeface="Source Sans Pro SemiBold" panose="020B0603030403020204" pitchFamily="34" charset="0"/>
              </a:rPr>
              <a:t>67 %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18" name="TextBox 17">
            <a:extLst>
              <a:ext uri="{FF2B5EF4-FFF2-40B4-BE49-F238E27FC236}">
                <a16:creationId xmlns:a16="http://schemas.microsoft.com/office/drawing/2014/main" id="{61E649AD-34D9-4FA4-1A95-637772D06C90}"/>
              </a:ext>
            </a:extLst>
          </p:cNvPr>
          <p:cNvSpPr txBox="1"/>
          <p:nvPr/>
        </p:nvSpPr>
        <p:spPr>
          <a:xfrm>
            <a:off x="4527473" y="4715960"/>
            <a:ext cx="1781017" cy="646331"/>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Mopti</a:t>
            </a:r>
          </a:p>
          <a:p>
            <a:pPr algn="ctr"/>
            <a:r>
              <a:rPr lang="en-US" noProof="0">
                <a:solidFill>
                  <a:schemeClr val="bg1"/>
                </a:solidFill>
                <a:latin typeface="Source Sans Pro SemiBold" panose="020B0603030403020204" pitchFamily="34" charset="0"/>
                <a:ea typeface="Source Sans Pro SemiBold" panose="020B0603030403020204" pitchFamily="34" charset="0"/>
              </a:rPr>
              <a:t>69 %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19" name="TextBox 18">
            <a:extLst>
              <a:ext uri="{FF2B5EF4-FFF2-40B4-BE49-F238E27FC236}">
                <a16:creationId xmlns:a16="http://schemas.microsoft.com/office/drawing/2014/main" id="{BB764024-C9C9-5801-F50D-65FAEFF19600}"/>
              </a:ext>
            </a:extLst>
          </p:cNvPr>
          <p:cNvSpPr txBox="1"/>
          <p:nvPr/>
        </p:nvSpPr>
        <p:spPr>
          <a:xfrm>
            <a:off x="2145856" y="4991998"/>
            <a:ext cx="1254709" cy="646331"/>
          </a:xfrm>
          <a:prstGeom prst="rect">
            <a:avLst/>
          </a:prstGeom>
          <a:noFill/>
        </p:spPr>
        <p:txBody>
          <a:bodyPr wrap="square">
            <a:spAutoFit/>
          </a:bodyPr>
          <a:lstStyle/>
          <a:p>
            <a:pPr algn="ctr"/>
            <a:r>
              <a:rPr lang="en-US">
                <a:solidFill>
                  <a:schemeClr val="bg1"/>
                </a:solidFill>
                <a:latin typeface="Source Sans Pro SemiBold" panose="020B0603030403020204" pitchFamily="34" charset="0"/>
                <a:ea typeface="Source Sans Pro SemiBold" panose="020B0603030403020204" pitchFamily="34" charset="0"/>
              </a:rPr>
              <a:t>Kayes</a:t>
            </a:r>
          </a:p>
          <a:p>
            <a:pPr algn="ctr"/>
            <a:r>
              <a:rPr lang="en-US" noProof="0">
                <a:solidFill>
                  <a:schemeClr val="bg1"/>
                </a:solidFill>
                <a:latin typeface="Source Sans Pro SemiBold" panose="020B0603030403020204" pitchFamily="34" charset="0"/>
                <a:ea typeface="Source Sans Pro SemiBold" panose="020B0603030403020204" pitchFamily="34" charset="0"/>
              </a:rPr>
              <a:t>65 %</a:t>
            </a:r>
            <a:endParaRPr lang="fr-FR" noProof="0">
              <a:solidFill>
                <a:schemeClr val="bg1"/>
              </a:solidFill>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AC5B5160-5CCC-18A4-1A50-36B208BE9715}"/>
              </a:ext>
            </a:extLst>
          </p:cNvPr>
          <p:cNvSpPr txBox="1"/>
          <p:nvPr/>
        </p:nvSpPr>
        <p:spPr>
          <a:xfrm>
            <a:off x="3358690" y="6092512"/>
            <a:ext cx="1233544"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Sikasso</a:t>
            </a:r>
          </a:p>
          <a:p>
            <a:pPr algn="ctr"/>
            <a:r>
              <a:rPr lang="en-US" noProof="0">
                <a:latin typeface="Source Sans Pro SemiBold" panose="020B0603030403020204" pitchFamily="34" charset="0"/>
                <a:ea typeface="Source Sans Pro SemiBold" panose="020B0603030403020204" pitchFamily="34" charset="0"/>
              </a:rPr>
              <a:t>74 %</a:t>
            </a:r>
            <a:endParaRPr lang="fr-FR" noProof="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3726236C-06A2-9BDF-E0BD-545AA3B3830F}"/>
              </a:ext>
            </a:extLst>
          </p:cNvPr>
          <p:cNvSpPr txBox="1"/>
          <p:nvPr/>
        </p:nvSpPr>
        <p:spPr>
          <a:xfrm>
            <a:off x="4123494" y="5201729"/>
            <a:ext cx="812010"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Ségou</a:t>
            </a:r>
          </a:p>
          <a:p>
            <a:pPr algn="ctr"/>
            <a:r>
              <a:rPr lang="en-US" noProof="0">
                <a:latin typeface="Source Sans Pro SemiBold" panose="020B0603030403020204" pitchFamily="34" charset="0"/>
                <a:ea typeface="Source Sans Pro SemiBold" panose="020B0603030403020204" pitchFamily="34" charset="0"/>
              </a:rPr>
              <a:t>75 %</a:t>
            </a:r>
            <a:endParaRPr lang="fr-FR" noProof="0">
              <a:latin typeface="Source Sans Pro SemiBold" panose="020B0603030403020204" pitchFamily="34" charset="0"/>
              <a:ea typeface="Source Sans Pro SemiBold" panose="020B0603030403020204" pitchFamily="34" charset="0"/>
            </a:endParaRPr>
          </a:p>
        </p:txBody>
      </p:sp>
      <p:cxnSp>
        <p:nvCxnSpPr>
          <p:cNvPr id="22" name="Straight Connector 21">
            <a:extLst>
              <a:ext uri="{FF2B5EF4-FFF2-40B4-BE49-F238E27FC236}">
                <a16:creationId xmlns:a16="http://schemas.microsoft.com/office/drawing/2014/main" id="{49CF34C7-E7A6-E76B-6806-F05D3A913772}"/>
              </a:ext>
            </a:extLst>
          </p:cNvPr>
          <p:cNvCxnSpPr>
            <a:cxnSpLocks/>
          </p:cNvCxnSpPr>
          <p:nvPr/>
        </p:nvCxnSpPr>
        <p:spPr>
          <a:xfrm>
            <a:off x="2918344" y="4458826"/>
            <a:ext cx="748214" cy="1367361"/>
          </a:xfrm>
          <a:prstGeom prst="line">
            <a:avLst/>
          </a:prstGeom>
          <a:ln w="12700"/>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47E40717-4430-3D90-CA07-63EFE0D607DF}"/>
              </a:ext>
            </a:extLst>
          </p:cNvPr>
          <p:cNvSpPr txBox="1"/>
          <p:nvPr/>
        </p:nvSpPr>
        <p:spPr>
          <a:xfrm>
            <a:off x="3278327" y="4662074"/>
            <a:ext cx="1254709" cy="646331"/>
          </a:xfrm>
          <a:prstGeom prst="rect">
            <a:avLst/>
          </a:prstGeom>
          <a:noFill/>
        </p:spPr>
        <p:txBody>
          <a:bodyPr wrap="square">
            <a:spAutoFit/>
          </a:bodyPr>
          <a:lstStyle/>
          <a:p>
            <a:pPr algn="ctr"/>
            <a:r>
              <a:rPr lang="en-US">
                <a:latin typeface="Source Sans Pro SemiBold" panose="020B0603030403020204" pitchFamily="34" charset="0"/>
                <a:ea typeface="Source Sans Pro SemiBold" panose="020B0603030403020204" pitchFamily="34" charset="0"/>
              </a:rPr>
              <a:t>Koulikoro</a:t>
            </a:r>
          </a:p>
          <a:p>
            <a:pPr algn="ctr"/>
            <a:r>
              <a:rPr lang="en-US" noProof="0">
                <a:latin typeface="Source Sans Pro SemiBold" panose="020B0603030403020204" pitchFamily="34" charset="0"/>
                <a:ea typeface="Source Sans Pro SemiBold" panose="020B0603030403020204" pitchFamily="34" charset="0"/>
              </a:rPr>
              <a:t>74 %</a:t>
            </a:r>
            <a:endParaRPr lang="fr-FR" noProof="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18602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a:t>Personne qui collecte l’eau de boisson</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62518208"/>
              </p:ext>
            </p:extLst>
          </p:nvPr>
        </p:nvGraphicFramePr>
        <p:xfrm>
          <a:off x="846667" y="1387477"/>
          <a:ext cx="8017330" cy="534488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9DC1675-18D4-9144-6089-ABFBA60E3A61}"/>
              </a:ext>
            </a:extLst>
          </p:cNvPr>
          <p:cNvSpPr txBox="1"/>
          <p:nvPr/>
        </p:nvSpPr>
        <p:spPr>
          <a:xfrm>
            <a:off x="628649" y="864918"/>
            <a:ext cx="7722870" cy="923330"/>
          </a:xfrm>
          <a:prstGeom prst="rect">
            <a:avLst/>
          </a:prstGeom>
          <a:noFill/>
        </p:spPr>
        <p:txBody>
          <a:bodyPr wrap="square">
            <a:spAutoFit/>
          </a:bodyPr>
          <a:lstStyle/>
          <a:p>
            <a:r>
              <a:rPr lang="fr-FR" i="1">
                <a:latin typeface="Source Sans Pro" panose="020B0503030403020204" pitchFamily="34" charset="0"/>
                <a:ea typeface="Source Sans Pro" panose="020B0503030403020204" pitchFamily="34" charset="0"/>
              </a:rPr>
              <a:t>Parmi la population des ménages dans les ménages sans eau à boire sur place, répartition (en %) par la personne qui habituellement collecte l'eau de boisson utilisée dans le ménage</a:t>
            </a:r>
          </a:p>
        </p:txBody>
      </p:sp>
    </p:spTree>
    <p:extLst>
      <p:ext uri="{BB962C8B-B14F-4D97-AF65-F5344CB8AC3E}">
        <p14:creationId xmlns:p14="http://schemas.microsoft.com/office/powerpoint/2010/main" val="999283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b="1" i="0" noProof="0">
                <a:solidFill>
                  <a:schemeClr val="accent1"/>
                </a:solidFill>
              </a:rPr>
              <a:t>Caractéristiques des ménages</a:t>
            </a:r>
          </a:p>
          <a:p>
            <a:pPr marL="342900" indent="-342900" algn="l">
              <a:buFont typeface="Arial" panose="020B0604020202020204" pitchFamily="34" charset="0"/>
              <a:buChar char="•"/>
            </a:pPr>
            <a:r>
              <a:rPr lang="fr-FR" sz="3200" i="0" noProof="0"/>
              <a:t>Population des ménages</a:t>
            </a:r>
          </a:p>
          <a:p>
            <a:pPr marL="342900" indent="-342900" algn="l">
              <a:buFont typeface="Arial" panose="020B0604020202020204" pitchFamily="34" charset="0"/>
              <a:buChar char="•"/>
            </a:pPr>
            <a:r>
              <a:rPr lang="fr-FR" sz="3200" i="0" noProof="0"/>
              <a:t>Eau, assainissement</a:t>
            </a:r>
            <a:r>
              <a:rPr lang="fr-FR" sz="3200" i="0"/>
              <a:t> et hygiène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2 </a:t>
            </a:r>
          </a:p>
          <a:p>
            <a:pPr algn="ctr"/>
            <a:r>
              <a:rPr lang="fr-FR" sz="2000"/>
              <a:t>du Rapport Final</a:t>
            </a:r>
          </a:p>
        </p:txBody>
      </p:sp>
      <p:pic>
        <p:nvPicPr>
          <p:cNvPr id="10" name="Picture 9">
            <a:extLst>
              <a:ext uri="{FF2B5EF4-FFF2-40B4-BE49-F238E27FC236}">
                <a16:creationId xmlns:a16="http://schemas.microsoft.com/office/drawing/2014/main" id="{11FC68EB-D42C-0232-755B-988BDFE429CD}"/>
              </a:ext>
            </a:extLst>
          </p:cNvPr>
          <p:cNvPicPr>
            <a:picLocks noChangeAspect="1"/>
          </p:cNvPicPr>
          <p:nvPr/>
        </p:nvPicPr>
        <p:blipFill>
          <a:blip r:embed="rId2"/>
          <a:srcRect l="14903" t="13450" r="64901" b="5609"/>
          <a:stretch/>
        </p:blipFill>
        <p:spPr>
          <a:xfrm>
            <a:off x="6239436" y="1927412"/>
            <a:ext cx="1846730" cy="2312894"/>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54821447"/>
              </p:ext>
            </p:extLst>
          </p:nvPr>
        </p:nvGraphicFramePr>
        <p:xfrm>
          <a:off x="628649" y="208659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459835" y="254640"/>
            <a:ext cx="6927852" cy="1100448"/>
          </a:xfrm>
        </p:spPr>
        <p:txBody>
          <a:bodyPr>
            <a:noAutofit/>
          </a:bodyPr>
          <a:lstStyle/>
          <a:p>
            <a:pPr algn="l"/>
            <a:r>
              <a:rPr lang="fr-FR" sz="3200" noProof="0"/>
              <a:t>Disponibilité d’eau à boire en quantités suffisantes selon le milieu de résidence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459835" y="1315857"/>
            <a:ext cx="7886700" cy="640257"/>
          </a:xfrm>
        </p:spPr>
        <p:txBody>
          <a:bodyPr>
            <a:normAutofit/>
          </a:bodyPr>
          <a:lstStyle/>
          <a:p>
            <a:pPr algn="l"/>
            <a:r>
              <a:rPr lang="fr-FR" noProof="0"/>
              <a:t>Pourcentage de la population des ménages disposant de quantités suffisantes d’eau à boire au cours du mois dernier</a:t>
            </a:r>
          </a:p>
        </p:txBody>
      </p:sp>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556500" y="804864"/>
            <a:ext cx="155514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6.1.1</a:t>
            </a:r>
          </a:p>
        </p:txBody>
      </p:sp>
      <p:pic>
        <p:nvPicPr>
          <p:cNvPr id="4" name="Picture 3" descr="A picture containing text&#10;&#10;Description automatically generated">
            <a:extLst>
              <a:ext uri="{FF2B5EF4-FFF2-40B4-BE49-F238E27FC236}">
                <a16:creationId xmlns:a16="http://schemas.microsoft.com/office/drawing/2014/main" id="{40509A49-D2BF-8E66-EAE8-0EF6E7F150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771114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6831196" cy="1325563"/>
          </a:xfrm>
        </p:spPr>
        <p:txBody>
          <a:bodyPr>
            <a:normAutofit/>
          </a:bodyPr>
          <a:lstStyle/>
          <a:p>
            <a:r>
              <a:rPr lang="fr-FR" sz="3200" noProof="0"/>
              <a:t>Échelle des services d’assainissement </a:t>
            </a:r>
            <a:r>
              <a:rPr lang="fr-FR" sz="3200" noProof="0" err="1"/>
              <a:t>selo</a:t>
            </a:r>
            <a:r>
              <a:rPr lang="fr-FR" sz="3200"/>
              <a:t>n le</a:t>
            </a:r>
            <a:r>
              <a:rPr lang="fr-FR" sz="3200" noProof="0"/>
              <a:t> milieu de résidence</a:t>
            </a:r>
            <a:endParaRPr lang="fr-FR" sz="1800" b="1" noProof="0"/>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231333"/>
            <a:ext cx="6679777" cy="875174"/>
          </a:xfrm>
        </p:spPr>
        <p:txBody>
          <a:bodyPr>
            <a:normAutofit/>
          </a:bodyPr>
          <a:lstStyle/>
          <a:p>
            <a:r>
              <a:rPr lang="fr-FR" noProof="0"/>
              <a:t>Répartition (en %) de la population des ménages par </a:t>
            </a:r>
            <a:r>
              <a:rPr lang="fr-FR"/>
              <a:t>type</a:t>
            </a:r>
            <a:r>
              <a:rPr lang="fr-FR" noProof="0"/>
              <a:t> de service d’assainissement</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1817651793"/>
              </p:ext>
            </p:extLst>
          </p:nvPr>
        </p:nvGraphicFramePr>
        <p:xfrm>
          <a:off x="314325" y="1709058"/>
          <a:ext cx="8515350" cy="4991780"/>
        </p:xfrm>
        <a:graphic>
          <a:graphicData uri="http://schemas.openxmlformats.org/drawingml/2006/chart">
            <c:chart xmlns:c="http://schemas.openxmlformats.org/drawingml/2006/chart" xmlns:r="http://schemas.openxmlformats.org/officeDocument/2006/relationships" r:id="rId3"/>
          </a:graphicData>
        </a:graphic>
      </p:graphicFrame>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556500" y="857748"/>
            <a:ext cx="148298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Indicateurs 1.4.1, 6.2.1</a:t>
            </a:r>
          </a:p>
        </p:txBody>
      </p:sp>
      <p:pic>
        <p:nvPicPr>
          <p:cNvPr id="4" name="Picture 3" descr="A picture containing text&#10;&#10;Description automatically generated">
            <a:extLst>
              <a:ext uri="{FF2B5EF4-FFF2-40B4-BE49-F238E27FC236}">
                <a16:creationId xmlns:a16="http://schemas.microsoft.com/office/drawing/2014/main" id="{363C2837-B86A-FD75-FE44-BAEE247DEF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extBox 6">
            <a:extLst>
              <a:ext uri="{FF2B5EF4-FFF2-40B4-BE49-F238E27FC236}">
                <a16:creationId xmlns:a16="http://schemas.microsoft.com/office/drawing/2014/main" id="{AE60AE7C-7F8D-D37A-1817-16DA66E050F9}"/>
              </a:ext>
            </a:extLst>
          </p:cNvPr>
          <p:cNvSpPr txBox="1"/>
          <p:nvPr/>
        </p:nvSpPr>
        <p:spPr>
          <a:xfrm>
            <a:off x="6815323" y="6138824"/>
            <a:ext cx="2127509" cy="646331"/>
          </a:xfrm>
          <a:prstGeom prst="rect">
            <a:avLst/>
          </a:prstGeom>
          <a:noFill/>
        </p:spPr>
        <p:txBody>
          <a:bodyPr wrap="square" rtlCol="0">
            <a:spAutoFit/>
          </a:bodyPr>
          <a:lstStyle/>
          <a:p>
            <a:r>
              <a:rPr lang="fr-FR" i="1"/>
              <a:t>Total ≠ 100% à cause d’arrondissement</a:t>
            </a:r>
          </a:p>
        </p:txBody>
      </p:sp>
      <p:sp>
        <p:nvSpPr>
          <p:cNvPr id="9" name="TextBox 8">
            <a:extLst>
              <a:ext uri="{FF2B5EF4-FFF2-40B4-BE49-F238E27FC236}">
                <a16:creationId xmlns:a16="http://schemas.microsoft.com/office/drawing/2014/main" id="{0E23ED35-3E79-1C90-C8F7-BF507ABF5474}"/>
              </a:ext>
            </a:extLst>
          </p:cNvPr>
          <p:cNvSpPr txBox="1"/>
          <p:nvPr/>
        </p:nvSpPr>
        <p:spPr>
          <a:xfrm>
            <a:off x="3227832" y="1940129"/>
            <a:ext cx="265176" cy="369332"/>
          </a:xfrm>
          <a:prstGeom prst="rect">
            <a:avLst/>
          </a:prstGeom>
          <a:noFill/>
        </p:spPr>
        <p:txBody>
          <a:bodyPr wrap="square">
            <a:spAutoFit/>
          </a:bodyPr>
          <a:lstStyle/>
          <a:p>
            <a:r>
              <a:rPr lang="fr-FR" sz="1800" b="1" noProof="0"/>
              <a:t>&lt;</a:t>
            </a:r>
            <a:endParaRPr lang="en-US"/>
          </a:p>
        </p:txBody>
      </p:sp>
    </p:spTree>
    <p:extLst>
      <p:ext uri="{BB962C8B-B14F-4D97-AF65-F5344CB8AC3E}">
        <p14:creationId xmlns:p14="http://schemas.microsoft.com/office/powerpoint/2010/main" val="3958030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62966" y="121457"/>
            <a:ext cx="7886700" cy="930275"/>
          </a:xfrm>
        </p:spPr>
        <p:txBody>
          <a:bodyPr>
            <a:noAutofit/>
          </a:bodyPr>
          <a:lstStyle/>
          <a:p>
            <a:r>
              <a:rPr lang="fr-FR" noProof="0"/>
              <a:t>Gestion </a:t>
            </a:r>
            <a:r>
              <a:rPr lang="fr-FR"/>
              <a:t>des excréments humains </a:t>
            </a:r>
            <a:br>
              <a:rPr lang="fr-FR"/>
            </a:br>
            <a:r>
              <a:rPr lang="fr-FR"/>
              <a:t>des ménages</a:t>
            </a:r>
            <a:endParaRPr lang="fr-FR" noProof="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362966" y="1105536"/>
            <a:ext cx="7045780" cy="729343"/>
          </a:xfrm>
        </p:spPr>
        <p:txBody>
          <a:bodyPr>
            <a:normAutofit/>
          </a:bodyPr>
          <a:lstStyle/>
          <a:p>
            <a:r>
              <a:rPr lang="fr-FR" noProof="0"/>
              <a:t>Répartition (en %) de la population des ménages par gestion des excrément humains d’installations sanitaires des ménages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950532295"/>
              </p:ext>
            </p:extLst>
          </p:nvPr>
        </p:nvGraphicFramePr>
        <p:xfrm>
          <a:off x="-27020" y="1701084"/>
          <a:ext cx="8412068" cy="5022515"/>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556499" y="820230"/>
            <a:ext cx="15433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6.2.1</a:t>
            </a:r>
          </a:p>
        </p:txBody>
      </p:sp>
      <p:pic>
        <p:nvPicPr>
          <p:cNvPr id="4" name="Picture 3" descr="A picture containing text&#10;&#10;Description automatically generated">
            <a:extLst>
              <a:ext uri="{FF2B5EF4-FFF2-40B4-BE49-F238E27FC236}">
                <a16:creationId xmlns:a16="http://schemas.microsoft.com/office/drawing/2014/main" id="{66E9A356-7156-4D36-6505-7718FADA35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821595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37279" y="288508"/>
            <a:ext cx="7098782" cy="930275"/>
          </a:xfrm>
        </p:spPr>
        <p:txBody>
          <a:bodyPr>
            <a:noAutofit/>
          </a:bodyPr>
          <a:lstStyle/>
          <a:p>
            <a:pPr algn="l"/>
            <a:r>
              <a:rPr lang="fr-FR" sz="3200" noProof="0"/>
              <a:t>Gestion adaptée de l’évacuation des excréments du ménage selon le quintile de bien-être économique</a:t>
            </a:r>
          </a:p>
        </p:txBody>
      </p:sp>
      <p:sp>
        <p:nvSpPr>
          <p:cNvPr id="13" name="Content Placeholder 2">
            <a:extLst>
              <a:ext uri="{FF2B5EF4-FFF2-40B4-BE49-F238E27FC236}">
                <a16:creationId xmlns:a16="http://schemas.microsoft.com/office/drawing/2014/main" id="{0A96E76E-2AC5-D073-3141-CA47530939CF}"/>
              </a:ext>
            </a:extLst>
          </p:cNvPr>
          <p:cNvSpPr>
            <a:spLocks noGrp="1"/>
          </p:cNvSpPr>
          <p:nvPr>
            <p:ph idx="1"/>
          </p:nvPr>
        </p:nvSpPr>
        <p:spPr>
          <a:xfrm>
            <a:off x="337279" y="1464539"/>
            <a:ext cx="7623437" cy="930275"/>
          </a:xfrm>
        </p:spPr>
        <p:txBody>
          <a:bodyPr>
            <a:noAutofit/>
          </a:bodyPr>
          <a:lstStyle/>
          <a:p>
            <a:r>
              <a:rPr lang="fr-FR" noProof="0"/>
              <a:t>Pourcentage de la population des ménages connectés à un système d’égout ou utilisant des installations sanitaires améliorées sur site permettant l'évacuation en toute sécurité des excréments sur site ou leur enlèvement pour un traitement hors site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27791740"/>
              </p:ext>
            </p:extLst>
          </p:nvPr>
        </p:nvGraphicFramePr>
        <p:xfrm>
          <a:off x="628649" y="2242457"/>
          <a:ext cx="7886699" cy="3956503"/>
        </p:xfrm>
        <a:graphic>
          <a:graphicData uri="http://schemas.openxmlformats.org/drawingml/2006/chart">
            <c:chart xmlns:c="http://schemas.openxmlformats.org/drawingml/2006/chart" xmlns:r="http://schemas.openxmlformats.org/officeDocument/2006/relationships" r:id="rId4"/>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371944" y="6178031"/>
            <a:ext cx="8474296" cy="623816"/>
            <a:chOff x="339288" y="6071898"/>
            <a:chExt cx="8474296" cy="623816"/>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rgbClr val="36B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12E3515-0CCA-54BB-DEDF-C212521396F3}"/>
                </a:ext>
              </a:extLst>
            </p:cNvPr>
            <p:cNvSpPr txBox="1"/>
            <p:nvPr/>
          </p:nvSpPr>
          <p:spPr>
            <a:xfrm>
              <a:off x="339288" y="6071898"/>
              <a:ext cx="1740237" cy="613351"/>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Ménages les plus </a:t>
              </a:r>
              <a:r>
                <a:rPr lang="en-US" sz="1900" err="1">
                  <a:latin typeface="Source Sans Pro" panose="020B0503030403020204" pitchFamily="34" charset="0"/>
                  <a:ea typeface="Source Sans Pro" panose="020B0503030403020204" pitchFamily="34" charset="0"/>
                </a:rPr>
                <a:t>pauvres</a:t>
              </a:r>
              <a:endParaRPr lang="en-US">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273127" y="6082363"/>
              <a:ext cx="1540457" cy="613351"/>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Ménages les plus riches</a:t>
              </a:r>
              <a:endParaRPr lang="en-US">
                <a:latin typeface="Source Sans Pro" panose="020B0503030403020204" pitchFamily="34" charset="0"/>
                <a:ea typeface="Source Sans Pro" panose="020B0503030403020204" pitchFamily="34" charset="0"/>
              </a:endParaRPr>
            </a:p>
          </p:txBody>
        </p:sp>
      </p:grpSp>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566911" y="799683"/>
            <a:ext cx="154045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6.2.1</a:t>
            </a:r>
          </a:p>
        </p:txBody>
      </p:sp>
      <p:pic>
        <p:nvPicPr>
          <p:cNvPr id="10" name="Picture 9" descr="A picture containing text&#10;&#10;Description automatically generated">
            <a:extLst>
              <a:ext uri="{FF2B5EF4-FFF2-40B4-BE49-F238E27FC236}">
                <a16:creationId xmlns:a16="http://schemas.microsoft.com/office/drawing/2014/main" id="{6709C5C4-F9C4-AFCC-C101-39975B646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0067968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6927852" cy="930275"/>
          </a:xfrm>
        </p:spPr>
        <p:txBody>
          <a:bodyPr>
            <a:noAutofit/>
          </a:bodyPr>
          <a:lstStyle/>
          <a:p>
            <a:pPr algn="l"/>
            <a:r>
              <a:rPr lang="fr-FR" noProof="0" err="1"/>
              <a:t>Lavag</a:t>
            </a:r>
            <a:r>
              <a:rPr lang="fr-FR"/>
              <a:t>e des mains selon le milieu de résidence</a:t>
            </a:r>
            <a:endParaRPr lang="fr-FR" noProof="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fr-FR" noProof="0"/>
              <a:t>Pourcentage de la population des ménages avec un endroit pour se laver les mains avec du savon et de l’eau</a:t>
            </a:r>
          </a:p>
        </p:txBody>
      </p:sp>
      <p:sp>
        <p:nvSpPr>
          <p:cNvPr id="3" name="Content Placeholder 2">
            <a:extLst>
              <a:ext uri="{FF2B5EF4-FFF2-40B4-BE49-F238E27FC236}">
                <a16:creationId xmlns:a16="http://schemas.microsoft.com/office/drawing/2014/main" id="{550E03E1-B696-3F88-8E81-BBD6CFE48B1D}"/>
              </a:ext>
            </a:extLst>
          </p:cNvPr>
          <p:cNvSpPr txBox="1">
            <a:spLocks/>
          </p:cNvSpPr>
          <p:nvPr/>
        </p:nvSpPr>
        <p:spPr>
          <a:xfrm>
            <a:off x="7556499" y="804864"/>
            <a:ext cx="164348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500" b="1" i="0">
                <a:solidFill>
                  <a:srgbClr val="009DDA"/>
                </a:solidFill>
              </a:rPr>
              <a:t>Indicateur 6.2.1</a:t>
            </a:r>
          </a:p>
        </p:txBody>
      </p:sp>
      <p:pic>
        <p:nvPicPr>
          <p:cNvPr id="4" name="Picture 3" descr="A picture containing text&#10;&#10;Description automatically generated">
            <a:extLst>
              <a:ext uri="{FF2B5EF4-FFF2-40B4-BE49-F238E27FC236}">
                <a16:creationId xmlns:a16="http://schemas.microsoft.com/office/drawing/2014/main" id="{0E68F9A3-9AB2-80F4-E481-08F2DC30EF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3017925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4953915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413495" y="266758"/>
            <a:ext cx="8515352" cy="930275"/>
          </a:xfrm>
        </p:spPr>
        <p:txBody>
          <a:bodyPr>
            <a:noAutofit/>
          </a:bodyPr>
          <a:lstStyle/>
          <a:p>
            <a:pPr algn="l"/>
            <a:r>
              <a:rPr lang="fr-FR" sz="3200" noProof="0"/>
              <a:t>Hygiène menstruelle selon le milieu de résidence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413495" y="1122363"/>
            <a:ext cx="8317010" cy="1093712"/>
          </a:xfrm>
        </p:spPr>
        <p:txBody>
          <a:bodyPr>
            <a:normAutofit/>
          </a:bodyPr>
          <a:lstStyle/>
          <a:p>
            <a:pPr algn="l"/>
            <a:r>
              <a:rPr lang="fr-FR" noProof="0"/>
              <a:t>Parmi les femmes de 15-49 ans dont la période menstruelle la plus récente a eu lieu l'année dernière et qui se trouvaient à la maison durant leur dernière période menstruelle, pourcentage qui pouvaient se laver ou se changer en privé et qui ont utilisé des produits appropriés au cours de leur dernière période menstruelle</a:t>
            </a:r>
          </a:p>
        </p:txBody>
      </p:sp>
    </p:spTree>
    <p:extLst>
      <p:ext uri="{BB962C8B-B14F-4D97-AF65-F5344CB8AC3E}">
        <p14:creationId xmlns:p14="http://schemas.microsoft.com/office/powerpoint/2010/main" val="2004344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fr-FR"/>
              <a:t>Résultats-Clés</a:t>
            </a:r>
            <a:endParaRPr lang="fr-FR" noProof="0"/>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92500" lnSpcReduction="20000"/>
          </a:bodyPr>
          <a:lstStyle/>
          <a:p>
            <a:pPr marL="285750" indent="-285750">
              <a:lnSpc>
                <a:spcPct val="120000"/>
              </a:lnSpc>
              <a:buFont typeface="Arial" panose="020B0604020202020204" pitchFamily="34" charset="0"/>
              <a:buChar char="•"/>
            </a:pPr>
            <a:r>
              <a:rPr lang="fr-FR" sz="2800" b="1" i="0" noProof="0">
                <a:solidFill>
                  <a:schemeClr val="accent1"/>
                </a:solidFill>
              </a:rPr>
              <a:t>50 %</a:t>
            </a:r>
            <a:r>
              <a:rPr lang="fr-FR" sz="2800" b="1" i="0" noProof="0">
                <a:solidFill>
                  <a:schemeClr val="accent5"/>
                </a:solidFill>
              </a:rPr>
              <a:t> </a:t>
            </a:r>
            <a:r>
              <a:rPr lang="fr-FR" sz="2800" i="0" noProof="0"/>
              <a:t>de la population a  </a:t>
            </a:r>
            <a:r>
              <a:rPr lang="fr-FR" sz="2800" b="1" i="0" noProof="0">
                <a:solidFill>
                  <a:schemeClr val="accent1"/>
                </a:solidFill>
              </a:rPr>
              <a:t>l’électricité.</a:t>
            </a:r>
          </a:p>
          <a:p>
            <a:pPr marL="285750" indent="-285750">
              <a:lnSpc>
                <a:spcPct val="120000"/>
              </a:lnSpc>
              <a:buFont typeface="Arial" panose="020B0604020202020204" pitchFamily="34" charset="0"/>
              <a:buChar char="•"/>
            </a:pPr>
            <a:r>
              <a:rPr lang="fr-FR" sz="2800" b="1" i="0" noProof="0">
                <a:solidFill>
                  <a:schemeClr val="accent1"/>
                </a:solidFill>
              </a:rPr>
              <a:t>89 %</a:t>
            </a:r>
            <a:r>
              <a:rPr lang="fr-FR" sz="2800" i="0" noProof="0">
                <a:solidFill>
                  <a:schemeClr val="accent1"/>
                </a:solidFill>
              </a:rPr>
              <a:t> </a:t>
            </a:r>
            <a:r>
              <a:rPr lang="fr-FR" sz="2800" i="0" noProof="0"/>
              <a:t>des enfants de moins de 5 ans (population de droit) ont eu leur </a:t>
            </a:r>
            <a:r>
              <a:rPr lang="fr-FR" sz="2800" b="1" i="0" noProof="0">
                <a:solidFill>
                  <a:schemeClr val="accent1"/>
                </a:solidFill>
              </a:rPr>
              <a:t>naissance enregistrée</a:t>
            </a:r>
            <a:r>
              <a:rPr lang="fr-FR" sz="2800" b="1" i="0" noProof="0">
                <a:solidFill>
                  <a:schemeClr val="accent5"/>
                </a:solidFill>
              </a:rPr>
              <a:t> </a:t>
            </a:r>
            <a:r>
              <a:rPr lang="fr-FR" sz="2800" i="0" noProof="0"/>
              <a:t>à l’état civil.</a:t>
            </a:r>
          </a:p>
          <a:p>
            <a:pPr marL="285750" indent="-285750">
              <a:lnSpc>
                <a:spcPct val="120000"/>
              </a:lnSpc>
              <a:buFont typeface="Arial" panose="020B0604020202020204" pitchFamily="34" charset="0"/>
              <a:buChar char="•"/>
            </a:pPr>
            <a:r>
              <a:rPr lang="fr-FR" sz="2800" b="1" i="0" noProof="0">
                <a:solidFill>
                  <a:schemeClr val="accent1"/>
                </a:solidFill>
              </a:rPr>
              <a:t>75 %</a:t>
            </a:r>
            <a:r>
              <a:rPr lang="fr-FR" sz="2800" i="0" noProof="0"/>
              <a:t> de la population dispose au moins </a:t>
            </a:r>
            <a:r>
              <a:rPr lang="fr-FR" sz="2800" b="1" i="0">
                <a:solidFill>
                  <a:schemeClr val="accent1"/>
                </a:solidFill>
              </a:rPr>
              <a:t>d’un service</a:t>
            </a:r>
            <a:r>
              <a:rPr lang="fr-FR" sz="2800" b="1" i="0" noProof="0">
                <a:solidFill>
                  <a:schemeClr val="accent1"/>
                </a:solidFill>
              </a:rPr>
              <a:t> </a:t>
            </a:r>
            <a:r>
              <a:rPr lang="fr-FR" sz="2800" b="1" i="0">
                <a:solidFill>
                  <a:schemeClr val="accent1"/>
                </a:solidFill>
              </a:rPr>
              <a:t>élémentaire</a:t>
            </a:r>
            <a:r>
              <a:rPr lang="en-US" sz="2800" b="1" i="0" noProof="0">
                <a:solidFill>
                  <a:schemeClr val="accent1"/>
                </a:solidFill>
              </a:rPr>
              <a:t> </a:t>
            </a:r>
            <a:r>
              <a:rPr lang="fr-FR" sz="2800" b="1" i="0" noProof="0">
                <a:solidFill>
                  <a:schemeClr val="accent1"/>
                </a:solidFill>
              </a:rPr>
              <a:t>d’eau de boisson.</a:t>
            </a:r>
            <a:endParaRPr lang="fr-FR" sz="2800" i="0" noProof="0">
              <a:solidFill>
                <a:schemeClr val="accent1"/>
              </a:solidFill>
            </a:endParaRPr>
          </a:p>
          <a:p>
            <a:pPr marL="285750" indent="-285750">
              <a:lnSpc>
                <a:spcPct val="120000"/>
              </a:lnSpc>
              <a:buFont typeface="Arial" panose="020B0604020202020204" pitchFamily="34" charset="0"/>
              <a:buChar char="•"/>
            </a:pPr>
            <a:r>
              <a:rPr lang="fr-FR" sz="2800" b="1" i="0" noProof="0">
                <a:solidFill>
                  <a:schemeClr val="accent1"/>
                </a:solidFill>
              </a:rPr>
              <a:t>55 %</a:t>
            </a:r>
            <a:r>
              <a:rPr lang="fr-FR" sz="2800" b="1" i="0" noProof="0">
                <a:solidFill>
                  <a:schemeClr val="accent5"/>
                </a:solidFill>
              </a:rPr>
              <a:t> </a:t>
            </a:r>
            <a:r>
              <a:rPr lang="fr-FR" sz="2800" i="0" noProof="0"/>
              <a:t>de la population </a:t>
            </a:r>
            <a:r>
              <a:rPr lang="fr-FR" sz="2800" i="0"/>
              <a:t>dispose au moins </a:t>
            </a:r>
            <a:r>
              <a:rPr lang="fr-FR" sz="2800" b="1" i="0">
                <a:solidFill>
                  <a:schemeClr val="accent1"/>
                </a:solidFill>
              </a:rPr>
              <a:t>d’un</a:t>
            </a:r>
            <a:r>
              <a:rPr lang="fr-FR" sz="2800" b="1" i="0" noProof="0">
                <a:solidFill>
                  <a:schemeClr val="accent1"/>
                </a:solidFill>
              </a:rPr>
              <a:t> service élémentaire d’assainissement.</a:t>
            </a:r>
          </a:p>
          <a:p>
            <a:pPr marL="285750" indent="-285750">
              <a:lnSpc>
                <a:spcPct val="120000"/>
              </a:lnSpc>
              <a:buFont typeface="Arial" panose="020B0604020202020204" pitchFamily="34" charset="0"/>
              <a:buChar char="•"/>
            </a:pPr>
            <a:r>
              <a:rPr lang="fr-FR" sz="2800" b="1" i="0" noProof="0">
                <a:solidFill>
                  <a:schemeClr val="accent1"/>
                </a:solidFill>
              </a:rPr>
              <a:t>60 %</a:t>
            </a:r>
            <a:r>
              <a:rPr lang="fr-FR" sz="2800" i="0" noProof="0">
                <a:solidFill>
                  <a:schemeClr val="accent1"/>
                </a:solidFill>
              </a:rPr>
              <a:t> </a:t>
            </a:r>
            <a:r>
              <a:rPr lang="fr-FR" sz="2800" i="0" noProof="0"/>
              <a:t>de la population</a:t>
            </a:r>
            <a:r>
              <a:rPr lang="fr-FR" sz="2800" i="0"/>
              <a:t> a une </a:t>
            </a:r>
            <a:r>
              <a:rPr lang="fr-FR" sz="2900" b="1" i="0">
                <a:solidFill>
                  <a:schemeClr val="accent1"/>
                </a:solidFill>
              </a:rPr>
              <a:t>gestion adaptée d’évacuation des excréments du ménage</a:t>
            </a:r>
            <a:r>
              <a:rPr lang="fr-FR" sz="3200" b="1" i="0" noProof="0">
                <a:solidFill>
                  <a:schemeClr val="accent1"/>
                </a:solidFill>
              </a:rPr>
              <a:t>.</a:t>
            </a:r>
            <a:endParaRPr lang="fr-FR" sz="2900" b="1" i="0" noProof="0">
              <a:solidFill>
                <a:schemeClr val="accent1"/>
              </a:solidFill>
            </a:endParaRPr>
          </a:p>
          <a:p>
            <a:pPr marL="285750" indent="-285750">
              <a:lnSpc>
                <a:spcPct val="120000"/>
              </a:lnSpc>
              <a:buFont typeface="Arial" panose="020B0604020202020204" pitchFamily="34" charset="0"/>
              <a:buChar char="•"/>
            </a:pPr>
            <a:r>
              <a:rPr lang="fr-FR" sz="2800" b="1" i="0" noProof="0">
                <a:solidFill>
                  <a:schemeClr val="accent1"/>
                </a:solidFill>
              </a:rPr>
              <a:t>19 %</a:t>
            </a:r>
            <a:r>
              <a:rPr lang="fr-FR" sz="2800" i="0" noProof="0">
                <a:solidFill>
                  <a:schemeClr val="accent1"/>
                </a:solidFill>
              </a:rPr>
              <a:t> </a:t>
            </a:r>
            <a:r>
              <a:rPr lang="fr-FR" sz="2800" i="0" noProof="0"/>
              <a:t>de la population disposent </a:t>
            </a:r>
            <a:r>
              <a:rPr lang="fr-FR" sz="2800" b="1" i="0">
                <a:solidFill>
                  <a:schemeClr val="accent1"/>
                </a:solidFill>
              </a:rPr>
              <a:t>d’un</a:t>
            </a:r>
            <a:r>
              <a:rPr lang="fr-FR" sz="2800" b="1" i="0" noProof="0">
                <a:solidFill>
                  <a:schemeClr val="accent1"/>
                </a:solidFill>
              </a:rPr>
              <a:t> endroit pour se laver les mains avec de l’eau et du savon.</a:t>
            </a:r>
          </a:p>
          <a:p>
            <a:pPr marL="285750" indent="-285750">
              <a:lnSpc>
                <a:spcPct val="120000"/>
              </a:lnSpc>
              <a:buFont typeface="Arial" panose="020B0604020202020204" pitchFamily="34" charset="0"/>
              <a:buChar char="•"/>
            </a:pPr>
            <a:endParaRPr lang="fr-FR" sz="2800" i="0" noProof="0"/>
          </a:p>
          <a:p>
            <a:pPr marL="285750" indent="-285750">
              <a:lnSpc>
                <a:spcPct val="120000"/>
              </a:lnSpc>
              <a:buFont typeface="Arial" panose="020B0604020202020204" pitchFamily="34" charset="0"/>
              <a:buChar char="•"/>
            </a:pPr>
            <a:endParaRPr lang="fr-FR" sz="2800" i="0" noProof="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6788108" cy="930275"/>
          </a:xfrm>
        </p:spPr>
        <p:txBody>
          <a:bodyPr>
            <a:noAutofit/>
          </a:bodyPr>
          <a:lstStyle/>
          <a:p>
            <a:r>
              <a:rPr lang="fr-FR" noProof="0"/>
              <a:t>Électricité selon le milieu </a:t>
            </a:r>
            <a:br>
              <a:rPr lang="fr-FR" noProof="0"/>
            </a:br>
            <a:r>
              <a:rPr lang="fr-FR" noProof="0"/>
              <a:t>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61827"/>
            <a:ext cx="7886700" cy="419100"/>
          </a:xfrm>
        </p:spPr>
        <p:txBody>
          <a:bodyPr/>
          <a:lstStyle/>
          <a:p>
            <a:r>
              <a:rPr lang="fr-FR" noProof="0"/>
              <a:t>Pourcentage de la population des ménages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8180828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556500" y="792558"/>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b="1" i="0">
                <a:solidFill>
                  <a:srgbClr val="009DDA"/>
                </a:solidFill>
              </a:rPr>
              <a:t>Indicateur 7.1.1</a:t>
            </a:r>
          </a:p>
        </p:txBody>
      </p:sp>
      <p:pic>
        <p:nvPicPr>
          <p:cNvPr id="6" name="Picture 5" descr="A picture containing text&#10;&#10;Description automatically generated">
            <a:extLst>
              <a:ext uri="{FF2B5EF4-FFF2-40B4-BE49-F238E27FC236}">
                <a16:creationId xmlns:a16="http://schemas.microsoft.com/office/drawing/2014/main" id="{55781E44-E119-1684-A303-4216227BA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02076" y="171149"/>
            <a:ext cx="7452845" cy="1275768"/>
          </a:xfrm>
        </p:spPr>
        <p:txBody>
          <a:bodyPr>
            <a:noAutofit/>
          </a:bodyPr>
          <a:lstStyle/>
          <a:p>
            <a:r>
              <a:rPr lang="fr-FR" sz="3200" noProof="0"/>
              <a:t>Dépendance principale à l’égard des combustibles et technologies propres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8958" y="1339816"/>
            <a:ext cx="7886700" cy="657128"/>
          </a:xfrm>
        </p:spPr>
        <p:txBody>
          <a:bodyPr>
            <a:noAutofit/>
          </a:bodyPr>
          <a:lstStyle/>
          <a:p>
            <a:r>
              <a:rPr lang="fr-FR" noProof="0"/>
              <a:t>Pourcentage de la population (de droit) dépendant de combustibles et des technologies propres pour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77999613"/>
              </p:ext>
            </p:extLst>
          </p:nvPr>
        </p:nvGraphicFramePr>
        <p:xfrm>
          <a:off x="385083" y="2077714"/>
          <a:ext cx="8373834" cy="491689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62EFB6F3-B375-E9C0-F3B2-9A55D5AD34B7}"/>
              </a:ext>
            </a:extLst>
          </p:cNvPr>
          <p:cNvSpPr txBox="1">
            <a:spLocks/>
          </p:cNvSpPr>
          <p:nvPr/>
        </p:nvSpPr>
        <p:spPr>
          <a:xfrm>
            <a:off x="7556500" y="801946"/>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b="1" i="0">
                <a:solidFill>
                  <a:srgbClr val="009DDA"/>
                </a:solidFill>
              </a:rPr>
              <a:t>Indicateur 7.1.2</a:t>
            </a:r>
          </a:p>
        </p:txBody>
      </p:sp>
      <p:pic>
        <p:nvPicPr>
          <p:cNvPr id="4" name="Picture 3" descr="A picture containing text&#10;&#10;Description automatically generated">
            <a:extLst>
              <a:ext uri="{FF2B5EF4-FFF2-40B4-BE49-F238E27FC236}">
                <a16:creationId xmlns:a16="http://schemas.microsoft.com/office/drawing/2014/main" id="{09D9EBB1-D802-4173-89F6-D5153E4EF4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90153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1" y="250826"/>
            <a:ext cx="8179594" cy="1177924"/>
          </a:xfrm>
        </p:spPr>
        <p:txBody>
          <a:bodyPr>
            <a:noAutofit/>
          </a:bodyPr>
          <a:lstStyle/>
          <a:p>
            <a:r>
              <a:rPr lang="fr-FR"/>
              <a:t>Biens possédés par les ménages selon le milieu de résidence</a:t>
            </a:r>
            <a:endParaRPr lang="fr-FR" noProof="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28750"/>
            <a:ext cx="7886700" cy="419100"/>
          </a:xfrm>
        </p:spPr>
        <p:txBody>
          <a:bodyPr/>
          <a:lstStyle/>
          <a:p>
            <a:r>
              <a:rPr lang="fr-FR" noProof="0"/>
              <a:t>Pourcentage de ménages avec un / une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1943733"/>
              </p:ext>
            </p:extLst>
          </p:nvPr>
        </p:nvGraphicFramePr>
        <p:xfrm>
          <a:off x="775098" y="17907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86439" y="185056"/>
            <a:ext cx="8371115" cy="1351136"/>
          </a:xfrm>
        </p:spPr>
        <p:txBody>
          <a:bodyPr>
            <a:noAutofit/>
          </a:bodyPr>
          <a:lstStyle/>
          <a:p>
            <a:r>
              <a:rPr lang="fr-FR" noProof="0"/>
              <a:t>Moyens de transport possédés par les ménages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386440" y="1695450"/>
            <a:ext cx="7886700" cy="419100"/>
          </a:xfrm>
        </p:spPr>
        <p:txBody>
          <a:bodyPr/>
          <a:lstStyle/>
          <a:p>
            <a:r>
              <a:rPr lang="fr-FR" noProof="0"/>
              <a:t>Pourcentage de ménages avec un / une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80525802"/>
              </p:ext>
            </p:extLst>
          </p:nvPr>
        </p:nvGraphicFramePr>
        <p:xfrm>
          <a:off x="386440" y="1905000"/>
          <a:ext cx="8371115" cy="47679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216508"/>
            <a:ext cx="7886700" cy="700087"/>
          </a:xfrm>
        </p:spPr>
        <p:txBody>
          <a:bodyPr>
            <a:normAutofit/>
          </a:bodyPr>
          <a:lstStyle/>
          <a:p>
            <a:r>
              <a:rPr lang="fr-FR" sz="4000" noProof="0"/>
              <a:t>Bien-être économique</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1118393"/>
            <a:ext cx="7886700" cy="5523099"/>
          </a:xfrm>
        </p:spPr>
        <p:txBody>
          <a:bodyPr>
            <a:noAutofit/>
          </a:bodyPr>
          <a:lstStyle/>
          <a:p>
            <a:pPr marL="457200" indent="-457200">
              <a:spcBef>
                <a:spcPts val="0"/>
              </a:spcBef>
              <a:spcAft>
                <a:spcPts val="1800"/>
              </a:spcAft>
              <a:buFont typeface="Arial" panose="020B0604020202020204" pitchFamily="34" charset="0"/>
              <a:buChar char="•"/>
            </a:pPr>
            <a:r>
              <a:rPr lang="fr-FR" sz="2700" i="0" noProof="0">
                <a:solidFill>
                  <a:schemeClr val="tx1"/>
                </a:solidFill>
              </a:rPr>
              <a:t>Le niveau de bien-être économique est déterminé par un indice des ménages basé sur un ensemble de caractéristiques du logement, y compris l’accès à l’électricité et la possession des biens durables.</a:t>
            </a:r>
          </a:p>
          <a:p>
            <a:pPr marL="457200" indent="-457200">
              <a:spcBef>
                <a:spcPts val="0"/>
              </a:spcBef>
              <a:spcAft>
                <a:spcPts val="1800"/>
              </a:spcAft>
              <a:buFont typeface="Arial" panose="020B0604020202020204" pitchFamily="34" charset="0"/>
              <a:buChar char="•"/>
            </a:pPr>
            <a:r>
              <a:rPr lang="fr-FR" sz="2700" i="0" noProof="0">
                <a:solidFill>
                  <a:schemeClr val="tx1"/>
                </a:solidFill>
              </a:rPr>
              <a:t>On attribue un score à chaque ménage, et les ménages sont classés du plus bas au plus haut. </a:t>
            </a:r>
          </a:p>
          <a:p>
            <a:pPr marL="457200" indent="-457200">
              <a:spcBef>
                <a:spcPts val="0"/>
              </a:spcBef>
              <a:spcAft>
                <a:spcPts val="1800"/>
              </a:spcAft>
              <a:buFont typeface="Arial" panose="020B0604020202020204" pitchFamily="34" charset="0"/>
              <a:buChar char="•"/>
            </a:pPr>
            <a:r>
              <a:rPr lang="fr-FR" sz="2700" i="0">
                <a:solidFill>
                  <a:schemeClr val="tx1"/>
                </a:solidFill>
              </a:rPr>
              <a:t>Cette liste est divisée en cinq catégories (ou quintiles), dont chacune représente 20 % de la population. </a:t>
            </a:r>
            <a:endParaRPr lang="fr-FR" sz="2700" i="0" noProof="0">
              <a:solidFill>
                <a:schemeClr val="tx1"/>
              </a:solidFill>
            </a:endParaRPr>
          </a:p>
          <a:p>
            <a:pPr marL="457200" indent="-457200">
              <a:spcBef>
                <a:spcPts val="0"/>
              </a:spcBef>
              <a:spcAft>
                <a:spcPts val="1800"/>
              </a:spcAft>
              <a:buFont typeface="Arial" panose="020B0604020202020204" pitchFamily="34" charset="0"/>
              <a:buChar char="•"/>
            </a:pPr>
            <a:r>
              <a:rPr lang="fr-FR" sz="2700" i="0" noProof="0">
                <a:solidFill>
                  <a:schemeClr val="tx1"/>
                </a:solidFill>
              </a:rPr>
              <a:t>Les ménages dans le quintile le plus élevé ne sont pas nécessairement « riches », mails ils ont un niveau socio-économique plus élevé que 80 % de la population.</a:t>
            </a:r>
          </a:p>
        </p:txBody>
      </p:sp>
    </p:spTree>
    <p:extLst>
      <p:ext uri="{BB962C8B-B14F-4D97-AF65-F5344CB8AC3E}">
        <p14:creationId xmlns:p14="http://schemas.microsoft.com/office/powerpoint/2010/main" val="127312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fr-FR" sz="4000" noProof="0"/>
              <a:t>Quintiles de bien-être économique</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4191561"/>
            <a:ext cx="8034339" cy="2090367"/>
          </a:xfrm>
        </p:spPr>
        <p:txBody>
          <a:bodyPr>
            <a:normAutofit fontScale="77500" lnSpcReduction="20000"/>
          </a:bodyPr>
          <a:lstStyle/>
          <a:p>
            <a:pPr>
              <a:lnSpc>
                <a:spcPct val="130000"/>
              </a:lnSpc>
            </a:pPr>
            <a:r>
              <a:rPr lang="fr-FR" sz="3100" b="1" i="0" noProof="0">
                <a:solidFill>
                  <a:schemeClr val="accent1"/>
                </a:solidFill>
              </a:rPr>
              <a:t>Sikasso </a:t>
            </a:r>
            <a:r>
              <a:rPr lang="fr-FR" sz="3100" i="0" noProof="0">
                <a:solidFill>
                  <a:schemeClr val="tx1"/>
                </a:solidFill>
              </a:rPr>
              <a:t>a la plus grande proportion de ménages classés dans le </a:t>
            </a:r>
            <a:r>
              <a:rPr lang="fr-FR" sz="3100" b="1" i="0" noProof="0">
                <a:solidFill>
                  <a:schemeClr val="accent1"/>
                </a:solidFill>
              </a:rPr>
              <a:t>quintile le plus bas </a:t>
            </a:r>
            <a:r>
              <a:rPr lang="fr-FR" sz="3100" b="1" i="0">
                <a:solidFill>
                  <a:schemeClr val="accent1"/>
                </a:solidFill>
              </a:rPr>
              <a:t>(32 %)</a:t>
            </a:r>
            <a:r>
              <a:rPr lang="fr-FR" sz="3100" b="1" i="0" noProof="0">
                <a:solidFill>
                  <a:schemeClr val="accent1"/>
                </a:solidFill>
              </a:rPr>
              <a:t>,</a:t>
            </a:r>
            <a:r>
              <a:rPr lang="fr-FR" sz="3100" i="0" noProof="0">
                <a:solidFill>
                  <a:schemeClr val="tx1"/>
                </a:solidFill>
              </a:rPr>
              <a:t> alors que </a:t>
            </a:r>
            <a:r>
              <a:rPr lang="fr-FR" sz="3100" b="1" i="0" noProof="0">
                <a:solidFill>
                  <a:schemeClr val="accent1"/>
                </a:solidFill>
              </a:rPr>
              <a:t>Bamako </a:t>
            </a:r>
            <a:r>
              <a:rPr lang="fr-FR" sz="3100" i="0" noProof="0">
                <a:solidFill>
                  <a:schemeClr val="tx1"/>
                </a:solidFill>
              </a:rPr>
              <a:t>a la plus grande proportion de ménages classés dans </a:t>
            </a:r>
            <a:r>
              <a:rPr lang="fr-FR" sz="3100" b="1" i="0" noProof="0">
                <a:solidFill>
                  <a:schemeClr val="accent1"/>
                </a:solidFill>
              </a:rPr>
              <a:t>le quintile le plus élevé </a:t>
            </a:r>
            <a:r>
              <a:rPr lang="fr-FR" sz="3100" b="1" i="0">
                <a:solidFill>
                  <a:schemeClr val="accent1"/>
                </a:solidFill>
              </a:rPr>
              <a:t>(75 %)</a:t>
            </a:r>
            <a:r>
              <a:rPr lang="fr-FR" sz="3100" b="1" i="0" noProof="0">
                <a:solidFill>
                  <a:schemeClr val="accent1"/>
                </a:solidFill>
              </a:rPr>
              <a:t>. </a:t>
            </a:r>
            <a:br>
              <a:rPr lang="fr-FR" sz="2800" i="0" noProof="0">
                <a:solidFill>
                  <a:schemeClr val="tx1"/>
                </a:solidFill>
              </a:rPr>
            </a:br>
            <a:endParaRPr lang="fr-FR" sz="2800" i="0" noProof="0">
              <a:solidFill>
                <a:schemeClr val="tx1"/>
              </a:solidFill>
            </a:endParaRP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3938087804"/>
              </p:ext>
            </p:extLst>
          </p:nvPr>
        </p:nvGraphicFramePr>
        <p:xfrm>
          <a:off x="365760" y="1482725"/>
          <a:ext cx="8368336" cy="2651760"/>
        </p:xfrm>
        <a:graphic>
          <a:graphicData uri="http://schemas.openxmlformats.org/drawingml/2006/table">
            <a:tbl>
              <a:tblPr firstRow="1" bandRow="1">
                <a:tableStyleId>{5C22544A-7EE6-4342-B048-85BDC9FD1C3A}</a:tableStyleId>
              </a:tblPr>
              <a:tblGrid>
                <a:gridCol w="1279145">
                  <a:extLst>
                    <a:ext uri="{9D8B030D-6E8A-4147-A177-3AD203B41FA5}">
                      <a16:colId xmlns:a16="http://schemas.microsoft.com/office/drawing/2014/main" val="1450762116"/>
                    </a:ext>
                  </a:extLst>
                </a:gridCol>
                <a:gridCol w="1328487">
                  <a:extLst>
                    <a:ext uri="{9D8B030D-6E8A-4147-A177-3AD203B41FA5}">
                      <a16:colId xmlns:a16="http://schemas.microsoft.com/office/drawing/2014/main" val="1592744898"/>
                    </a:ext>
                  </a:extLst>
                </a:gridCol>
                <a:gridCol w="1350717">
                  <a:extLst>
                    <a:ext uri="{9D8B030D-6E8A-4147-A177-3AD203B41FA5}">
                      <a16:colId xmlns:a16="http://schemas.microsoft.com/office/drawing/2014/main" val="3421851231"/>
                    </a:ext>
                  </a:extLst>
                </a:gridCol>
                <a:gridCol w="1244272">
                  <a:extLst>
                    <a:ext uri="{9D8B030D-6E8A-4147-A177-3AD203B41FA5}">
                      <a16:colId xmlns:a16="http://schemas.microsoft.com/office/drawing/2014/main" val="568046940"/>
                    </a:ext>
                  </a:extLst>
                </a:gridCol>
                <a:gridCol w="1847718">
                  <a:extLst>
                    <a:ext uri="{9D8B030D-6E8A-4147-A177-3AD203B41FA5}">
                      <a16:colId xmlns:a16="http://schemas.microsoft.com/office/drawing/2014/main" val="368392426"/>
                    </a:ext>
                  </a:extLst>
                </a:gridCol>
                <a:gridCol w="1317997">
                  <a:extLst>
                    <a:ext uri="{9D8B030D-6E8A-4147-A177-3AD203B41FA5}">
                      <a16:colId xmlns:a16="http://schemas.microsoft.com/office/drawing/2014/main" val="3293824966"/>
                    </a:ext>
                  </a:extLst>
                </a:gridCol>
              </a:tblGrid>
              <a:tr h="370840">
                <a:tc>
                  <a:txBody>
                    <a:bodyPr/>
                    <a:lstStyle/>
                    <a:p>
                      <a:endParaRPr lang="fr-FR" sz="2800" noProof="0">
                        <a:latin typeface="Source Sans Pro" panose="020B0503030403020204" pitchFamily="34" charset="0"/>
                        <a:ea typeface="Source Sans Pro" panose="020B0503030403020204" pitchFamily="34" charset="0"/>
                      </a:endParaRPr>
                    </a:p>
                  </a:txBody>
                  <a:tcPr>
                    <a:noFill/>
                  </a:tcPr>
                </a:tc>
                <a:tc>
                  <a:txBody>
                    <a:bodyPr/>
                    <a:lstStyle/>
                    <a:p>
                      <a:pPr algn="ctr"/>
                      <a:r>
                        <a:rPr lang="fr-FR" sz="2700" noProof="0">
                          <a:solidFill>
                            <a:schemeClr val="tx1"/>
                          </a:solidFill>
                          <a:latin typeface="Source Sans Pro" panose="020B0503030403020204" pitchFamily="34" charset="0"/>
                          <a:ea typeface="Source Sans Pro" panose="020B0503030403020204" pitchFamily="34" charset="0"/>
                        </a:rPr>
                        <a:t>Le plus bas</a:t>
                      </a:r>
                    </a:p>
                  </a:txBody>
                  <a:tcPr>
                    <a:noFill/>
                  </a:tcPr>
                </a:tc>
                <a:tc>
                  <a:txBody>
                    <a:bodyPr/>
                    <a:lstStyle/>
                    <a:p>
                      <a:pPr algn="ctr"/>
                      <a:r>
                        <a:rPr lang="fr-FR" sz="2700" noProof="0">
                          <a:solidFill>
                            <a:schemeClr val="tx1"/>
                          </a:solidFill>
                          <a:latin typeface="Source Sans Pro" panose="020B0503030403020204" pitchFamily="34" charset="0"/>
                          <a:ea typeface="Source Sans Pro" panose="020B0503030403020204" pitchFamily="34" charset="0"/>
                        </a:rPr>
                        <a:t>Second</a:t>
                      </a:r>
                    </a:p>
                  </a:txBody>
                  <a:tcPr>
                    <a:noFill/>
                  </a:tcPr>
                </a:tc>
                <a:tc>
                  <a:txBody>
                    <a:bodyPr/>
                    <a:lstStyle/>
                    <a:p>
                      <a:pPr algn="ctr"/>
                      <a:r>
                        <a:rPr lang="fr-FR" sz="2700" noProof="0">
                          <a:solidFill>
                            <a:schemeClr val="tx1"/>
                          </a:solidFill>
                          <a:latin typeface="Source Sans Pro" panose="020B0503030403020204" pitchFamily="34" charset="0"/>
                          <a:ea typeface="Source Sans Pro" panose="020B0503030403020204" pitchFamily="34" charset="0"/>
                        </a:rPr>
                        <a:t>Moyen</a:t>
                      </a:r>
                    </a:p>
                  </a:txBody>
                  <a:tcPr>
                    <a:noFill/>
                  </a:tcPr>
                </a:tc>
                <a:tc>
                  <a:txBody>
                    <a:bodyPr/>
                    <a:lstStyle/>
                    <a:p>
                      <a:pPr algn="ctr"/>
                      <a:r>
                        <a:rPr lang="fr-FR" sz="2700" noProof="0">
                          <a:solidFill>
                            <a:schemeClr val="tx1"/>
                          </a:solidFill>
                          <a:latin typeface="Source Sans Pro" panose="020B0503030403020204" pitchFamily="34" charset="0"/>
                          <a:ea typeface="Source Sans Pro" panose="020B0503030403020204" pitchFamily="34" charset="0"/>
                        </a:rPr>
                        <a:t>Quatrième </a:t>
                      </a:r>
                    </a:p>
                  </a:txBody>
                  <a:tcPr>
                    <a:noFill/>
                  </a:tcPr>
                </a:tc>
                <a:tc>
                  <a:txBody>
                    <a:bodyPr/>
                    <a:lstStyle/>
                    <a:p>
                      <a:pPr marL="0" indent="0" algn="ctr"/>
                      <a:r>
                        <a:rPr lang="fr-FR" sz="2700" noProof="0">
                          <a:solidFill>
                            <a:schemeClr val="tx1"/>
                          </a:solidFill>
                          <a:latin typeface="Source Sans Pro" panose="020B0503030403020204" pitchFamily="34" charset="0"/>
                          <a:ea typeface="Source Sans Pro" panose="020B0503030403020204" pitchFamily="34" charset="0"/>
                        </a:rPr>
                        <a:t>Le plus élevé</a:t>
                      </a:r>
                    </a:p>
                  </a:txBody>
                  <a:tcPr>
                    <a:noFill/>
                  </a:tcPr>
                </a:tc>
                <a:extLst>
                  <a:ext uri="{0D108BD9-81ED-4DB2-BD59-A6C34878D82A}">
                    <a16:rowId xmlns:a16="http://schemas.microsoft.com/office/drawing/2014/main" val="4102787418"/>
                  </a:ext>
                </a:extLst>
              </a:tr>
              <a:tr h="370840">
                <a:tc>
                  <a:txBody>
                    <a:bodyPr/>
                    <a:lstStyle/>
                    <a:p>
                      <a:r>
                        <a:rPr lang="fr-FR" sz="2400" noProof="0">
                          <a:solidFill>
                            <a:srgbClr val="D2363B"/>
                          </a:solidFill>
                          <a:latin typeface="Source Sans Pro SemiBold" panose="020B0603030403020204" pitchFamily="34" charset="0"/>
                          <a:ea typeface="Source Sans Pro SemiBold" panose="020B0603030403020204" pitchFamily="34" charset="0"/>
                        </a:rPr>
                        <a:t>Bamako</a:t>
                      </a:r>
                    </a:p>
                  </a:txBody>
                  <a:tcPr>
                    <a:noFill/>
                  </a:tcPr>
                </a:tc>
                <a:tc>
                  <a:txBody>
                    <a:bodyPr/>
                    <a:lstStyle/>
                    <a:p>
                      <a:pPr algn="ctr"/>
                      <a:r>
                        <a:rPr lang="fr-FR" sz="2400" noProof="0">
                          <a:solidFill>
                            <a:srgbClr val="D2363B"/>
                          </a:solidFill>
                          <a:latin typeface="Source Sans Pro SemiBold" panose="020B0603030403020204" pitchFamily="34" charset="0"/>
                          <a:ea typeface="Source Sans Pro SemiBold" panose="020B0603030403020204" pitchFamily="34" charset="0"/>
                        </a:rPr>
                        <a:t>&lt;1%</a:t>
                      </a:r>
                    </a:p>
                  </a:txBody>
                  <a:tcPr>
                    <a:noFill/>
                  </a:tcPr>
                </a:tc>
                <a:tc>
                  <a:txBody>
                    <a:bodyPr/>
                    <a:lstStyle/>
                    <a:p>
                      <a:pPr algn="ctr"/>
                      <a:r>
                        <a:rPr lang="fr-FR" sz="2400" noProof="0">
                          <a:solidFill>
                            <a:srgbClr val="D2363B"/>
                          </a:solidFill>
                          <a:latin typeface="Source Sans Pro SemiBold" panose="020B0603030403020204" pitchFamily="34" charset="0"/>
                          <a:ea typeface="Source Sans Pro SemiBold" panose="020B0603030403020204" pitchFamily="34" charset="0"/>
                        </a:rPr>
                        <a:t>&lt;1%</a:t>
                      </a:r>
                    </a:p>
                  </a:txBody>
                  <a:tcPr>
                    <a:noFill/>
                  </a:tcPr>
                </a:tc>
                <a:tc>
                  <a:txBody>
                    <a:bodyPr/>
                    <a:lstStyle/>
                    <a:p>
                      <a:pPr algn="ctr"/>
                      <a:r>
                        <a:rPr lang="fr-FR" sz="2400" noProof="0">
                          <a:solidFill>
                            <a:srgbClr val="D2363B"/>
                          </a:solidFill>
                          <a:latin typeface="Source Sans Pro SemiBold" panose="020B0603030403020204" pitchFamily="34" charset="0"/>
                          <a:ea typeface="Source Sans Pro SemiBold" panose="020B0603030403020204" pitchFamily="34" charset="0"/>
                        </a:rPr>
                        <a:t>2%</a:t>
                      </a:r>
                    </a:p>
                  </a:txBody>
                  <a:tcPr>
                    <a:noFill/>
                  </a:tcPr>
                </a:tc>
                <a:tc>
                  <a:txBody>
                    <a:bodyPr/>
                    <a:lstStyle/>
                    <a:p>
                      <a:pPr algn="ctr"/>
                      <a:r>
                        <a:rPr lang="fr-FR" sz="2400" noProof="0">
                          <a:solidFill>
                            <a:srgbClr val="D2363B"/>
                          </a:solidFill>
                          <a:latin typeface="Source Sans Pro SemiBold" panose="020B0603030403020204" pitchFamily="34" charset="0"/>
                          <a:ea typeface="Source Sans Pro SemiBold" panose="020B0603030403020204" pitchFamily="34" charset="0"/>
                        </a:rPr>
                        <a:t>23%</a:t>
                      </a:r>
                    </a:p>
                  </a:txBody>
                  <a:tcPr>
                    <a:noFill/>
                  </a:tcPr>
                </a:tc>
                <a:tc>
                  <a:txBody>
                    <a:bodyPr/>
                    <a:lstStyle/>
                    <a:p>
                      <a:pPr algn="ctr"/>
                      <a:r>
                        <a:rPr lang="fr-FR" sz="2400" noProof="0">
                          <a:solidFill>
                            <a:srgbClr val="D2363B"/>
                          </a:solidFill>
                          <a:latin typeface="Source Sans Pro SemiBold" panose="020B0603030403020204" pitchFamily="34" charset="0"/>
                          <a:ea typeface="Source Sans Pro SemiBold" panose="020B0603030403020204" pitchFamily="34" charset="0"/>
                        </a:rPr>
                        <a:t>75%</a:t>
                      </a:r>
                    </a:p>
                  </a:txBody>
                  <a:tcPr>
                    <a:noFill/>
                  </a:tcPr>
                </a:tc>
                <a:extLst>
                  <a:ext uri="{0D108BD9-81ED-4DB2-BD59-A6C34878D82A}">
                    <a16:rowId xmlns:a16="http://schemas.microsoft.com/office/drawing/2014/main" val="1336006022"/>
                  </a:ext>
                </a:extLst>
              </a:tr>
              <a:tr h="370840">
                <a:tc>
                  <a:txBody>
                    <a:bodyPr/>
                    <a:lstStyle/>
                    <a:p>
                      <a:r>
                        <a:rPr lang="fr-FR" sz="2400" noProof="0">
                          <a:solidFill>
                            <a:schemeClr val="accent4"/>
                          </a:solidFill>
                          <a:latin typeface="Source Sans Pro SemiBold" panose="020B0603030403020204" pitchFamily="34" charset="0"/>
                          <a:ea typeface="Source Sans Pro SemiBold" panose="020B0603030403020204" pitchFamily="34" charset="0"/>
                        </a:rPr>
                        <a:t>Autre urbain</a:t>
                      </a:r>
                    </a:p>
                  </a:txBody>
                  <a:tcPr>
                    <a:noFill/>
                  </a:tcPr>
                </a:tc>
                <a:tc>
                  <a:txBody>
                    <a:bodyPr/>
                    <a:lstStyle/>
                    <a:p>
                      <a:pPr algn="ctr"/>
                      <a:r>
                        <a:rPr lang="fr-FR" sz="2400" noProof="0">
                          <a:solidFill>
                            <a:schemeClr val="accent4"/>
                          </a:solidFill>
                          <a:latin typeface="Source Sans Pro SemiBold" panose="020B0603030403020204" pitchFamily="34" charset="0"/>
                          <a:ea typeface="Source Sans Pro SemiBold" panose="020B0603030403020204" pitchFamily="34" charset="0"/>
                        </a:rPr>
                        <a:t>1%</a:t>
                      </a:r>
                    </a:p>
                  </a:txBody>
                  <a:tcPr>
                    <a:noFill/>
                  </a:tcPr>
                </a:tc>
                <a:tc>
                  <a:txBody>
                    <a:bodyPr/>
                    <a:lstStyle/>
                    <a:p>
                      <a:pPr algn="ctr"/>
                      <a:r>
                        <a:rPr lang="fr-FR" sz="2400" noProof="0">
                          <a:solidFill>
                            <a:schemeClr val="accent4"/>
                          </a:solidFill>
                          <a:latin typeface="Source Sans Pro SemiBold" panose="020B0603030403020204" pitchFamily="34" charset="0"/>
                          <a:ea typeface="Source Sans Pro SemiBold" panose="020B0603030403020204" pitchFamily="34" charset="0"/>
                        </a:rPr>
                        <a:t>4%</a:t>
                      </a:r>
                    </a:p>
                  </a:txBody>
                  <a:tcPr>
                    <a:noFill/>
                  </a:tcPr>
                </a:tc>
                <a:tc>
                  <a:txBody>
                    <a:bodyPr/>
                    <a:lstStyle/>
                    <a:p>
                      <a:pPr algn="ctr"/>
                      <a:r>
                        <a:rPr lang="fr-FR" sz="2400" noProof="0">
                          <a:solidFill>
                            <a:schemeClr val="accent4"/>
                          </a:solidFill>
                          <a:latin typeface="Source Sans Pro SemiBold" panose="020B0603030403020204" pitchFamily="34" charset="0"/>
                          <a:ea typeface="Source Sans Pro SemiBold" panose="020B0603030403020204" pitchFamily="34" charset="0"/>
                        </a:rPr>
                        <a:t>13%</a:t>
                      </a:r>
                    </a:p>
                  </a:txBody>
                  <a:tcPr>
                    <a:noFill/>
                  </a:tcPr>
                </a:tc>
                <a:tc>
                  <a:txBody>
                    <a:bodyPr/>
                    <a:lstStyle/>
                    <a:p>
                      <a:pPr algn="ctr"/>
                      <a:r>
                        <a:rPr lang="fr-FR" sz="2400" noProof="0">
                          <a:solidFill>
                            <a:schemeClr val="accent4"/>
                          </a:solidFill>
                          <a:latin typeface="Source Sans Pro SemiBold" panose="020B0603030403020204" pitchFamily="34" charset="0"/>
                          <a:ea typeface="Source Sans Pro SemiBold" panose="020B0603030403020204" pitchFamily="34" charset="0"/>
                        </a:rPr>
                        <a:t>38%</a:t>
                      </a:r>
                    </a:p>
                  </a:txBody>
                  <a:tcPr>
                    <a:noFill/>
                  </a:tcPr>
                </a:tc>
                <a:tc>
                  <a:txBody>
                    <a:bodyPr/>
                    <a:lstStyle/>
                    <a:p>
                      <a:pPr algn="ctr"/>
                      <a:r>
                        <a:rPr lang="fr-FR" sz="2400" noProof="0">
                          <a:solidFill>
                            <a:schemeClr val="accent4"/>
                          </a:solidFill>
                          <a:latin typeface="Source Sans Pro SemiBold" panose="020B0603030403020204" pitchFamily="34" charset="0"/>
                          <a:ea typeface="Source Sans Pro SemiBold" panose="020B0603030403020204" pitchFamily="34" charset="0"/>
                        </a:rPr>
                        <a:t>44%</a:t>
                      </a:r>
                    </a:p>
                  </a:txBody>
                  <a:tcPr>
                    <a:noFill/>
                  </a:tcPr>
                </a:tc>
                <a:extLst>
                  <a:ext uri="{0D108BD9-81ED-4DB2-BD59-A6C34878D82A}">
                    <a16:rowId xmlns:a16="http://schemas.microsoft.com/office/drawing/2014/main" val="4041667340"/>
                  </a:ext>
                </a:extLst>
              </a:tr>
              <a:tr h="370840">
                <a:tc>
                  <a:txBody>
                    <a:bodyPr/>
                    <a:lstStyle/>
                    <a:p>
                      <a:r>
                        <a:rPr lang="fr-FR" sz="2400" noProof="0">
                          <a:solidFill>
                            <a:schemeClr val="accent3"/>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fr-FR" sz="2400" noProof="0">
                          <a:solidFill>
                            <a:schemeClr val="accent3"/>
                          </a:solidFill>
                          <a:latin typeface="Source Sans Pro SemiBold" panose="020B0603030403020204" pitchFamily="34" charset="0"/>
                          <a:ea typeface="Source Sans Pro SemiBold" panose="020B0603030403020204" pitchFamily="34" charset="0"/>
                        </a:rPr>
                        <a:t>26%</a:t>
                      </a:r>
                    </a:p>
                  </a:txBody>
                  <a:tcPr>
                    <a:noFill/>
                  </a:tcPr>
                </a:tc>
                <a:tc>
                  <a:txBody>
                    <a:bodyPr/>
                    <a:lstStyle/>
                    <a:p>
                      <a:pPr algn="ctr"/>
                      <a:r>
                        <a:rPr lang="fr-FR" sz="2400" noProof="0">
                          <a:solidFill>
                            <a:schemeClr val="accent3"/>
                          </a:solidFill>
                          <a:latin typeface="Source Sans Pro SemiBold" panose="020B0603030403020204" pitchFamily="34" charset="0"/>
                          <a:ea typeface="Source Sans Pro SemiBold" panose="020B0603030403020204" pitchFamily="34" charset="0"/>
                        </a:rPr>
                        <a:t>26%</a:t>
                      </a:r>
                    </a:p>
                  </a:txBody>
                  <a:tcPr>
                    <a:noFill/>
                  </a:tcPr>
                </a:tc>
                <a:tc>
                  <a:txBody>
                    <a:bodyPr/>
                    <a:lstStyle/>
                    <a:p>
                      <a:pPr algn="ctr"/>
                      <a:r>
                        <a:rPr lang="fr-FR" sz="2400" noProof="0">
                          <a:solidFill>
                            <a:schemeClr val="accent3"/>
                          </a:solidFill>
                          <a:latin typeface="Source Sans Pro SemiBold" panose="020B0603030403020204" pitchFamily="34" charset="0"/>
                          <a:ea typeface="Source Sans Pro SemiBold" panose="020B0603030403020204" pitchFamily="34" charset="0"/>
                        </a:rPr>
                        <a:t>24%</a:t>
                      </a:r>
                    </a:p>
                  </a:txBody>
                  <a:tcPr>
                    <a:noFill/>
                  </a:tcPr>
                </a:tc>
                <a:tc>
                  <a:txBody>
                    <a:bodyPr/>
                    <a:lstStyle/>
                    <a:p>
                      <a:pPr algn="ctr"/>
                      <a:r>
                        <a:rPr lang="fr-FR" sz="2400" noProof="0">
                          <a:solidFill>
                            <a:schemeClr val="accent3"/>
                          </a:solidFill>
                          <a:latin typeface="Source Sans Pro SemiBold" panose="020B0603030403020204" pitchFamily="34" charset="0"/>
                          <a:ea typeface="Source Sans Pro SemiBold" panose="020B0603030403020204" pitchFamily="34" charset="0"/>
                        </a:rPr>
                        <a:t>17%</a:t>
                      </a:r>
                    </a:p>
                  </a:txBody>
                  <a:tcPr>
                    <a:noFill/>
                  </a:tcPr>
                </a:tc>
                <a:tc>
                  <a:txBody>
                    <a:bodyPr/>
                    <a:lstStyle/>
                    <a:p>
                      <a:pPr algn="ctr"/>
                      <a:r>
                        <a:rPr lang="fr-FR" sz="2400" noProof="0">
                          <a:solidFill>
                            <a:schemeClr val="accent3"/>
                          </a:solidFill>
                          <a:latin typeface="Source Sans Pro SemiBold" panose="020B0603030403020204" pitchFamily="34" charset="0"/>
                          <a:ea typeface="Source Sans Pro SemiBold" panose="020B0603030403020204" pitchFamily="34" charset="0"/>
                        </a:rPr>
                        <a:t>7%</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fr-FR" sz="3200" i="0" noProof="0"/>
              <a:t>Caractéristiques des ménages</a:t>
            </a:r>
          </a:p>
          <a:p>
            <a:pPr marL="342900" indent="-342900" algn="l">
              <a:buFont typeface="Arial" panose="020B0604020202020204" pitchFamily="34" charset="0"/>
              <a:buChar char="•"/>
            </a:pPr>
            <a:r>
              <a:rPr lang="fr-FR" sz="3200" b="1" i="0" noProof="0">
                <a:solidFill>
                  <a:schemeClr val="accent1"/>
                </a:solidFill>
              </a:rPr>
              <a:t>Population des ménages</a:t>
            </a:r>
          </a:p>
          <a:p>
            <a:pPr marL="342900" indent="-342900" algn="l">
              <a:buFont typeface="Arial" panose="020B0604020202020204" pitchFamily="34" charset="0"/>
              <a:buChar char="•"/>
            </a:pPr>
            <a:r>
              <a:rPr lang="fr-FR" sz="3200" i="0" noProof="0"/>
              <a:t>Eau, assainissement</a:t>
            </a:r>
            <a:r>
              <a:rPr lang="fr-FR" sz="3200" i="0"/>
              <a:t> et hygiène</a:t>
            </a:r>
            <a:endParaRPr lang="fr-FR" sz="3200" i="0" noProof="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fontScale="92500" lnSpcReduction="20000"/>
          </a:bodyPr>
          <a:lstStyle/>
          <a:p>
            <a:pPr algn="ctr"/>
            <a:r>
              <a:rPr lang="fr-FR" sz="2000"/>
              <a:t>Ces données se trouvent dans </a:t>
            </a:r>
            <a:r>
              <a:rPr lang="fr-FR" sz="2000" b="1">
                <a:solidFill>
                  <a:schemeClr val="accent1"/>
                </a:solidFill>
              </a:rPr>
              <a:t>Chapitre 2 </a:t>
            </a:r>
          </a:p>
          <a:p>
            <a:pPr algn="ctr"/>
            <a:r>
              <a:rPr lang="fr-FR" sz="2000"/>
              <a:t>du Rapport Final</a:t>
            </a:r>
          </a:p>
        </p:txBody>
      </p:sp>
      <p:pic>
        <p:nvPicPr>
          <p:cNvPr id="2" name="Picture 1">
            <a:extLst>
              <a:ext uri="{FF2B5EF4-FFF2-40B4-BE49-F238E27FC236}">
                <a16:creationId xmlns:a16="http://schemas.microsoft.com/office/drawing/2014/main" id="{554C7212-4D25-5984-DEED-32F9B82D76C3}"/>
              </a:ext>
            </a:extLst>
          </p:cNvPr>
          <p:cNvPicPr>
            <a:picLocks noChangeAspect="1"/>
          </p:cNvPicPr>
          <p:nvPr/>
        </p:nvPicPr>
        <p:blipFill>
          <a:blip r:embed="rId2"/>
          <a:srcRect l="14903" t="13450" r="64901" b="5609"/>
          <a:stretch/>
        </p:blipFill>
        <p:spPr>
          <a:xfrm>
            <a:off x="6034089" y="1622612"/>
            <a:ext cx="2317534" cy="2902541"/>
          </a:xfrm>
          <a:prstGeom prst="rect">
            <a:avLst/>
          </a:prstGeom>
        </p:spPr>
      </p:pic>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Mali 2023_2024">
      <a:dk1>
        <a:sysClr val="windowText" lastClr="000000"/>
      </a:dk1>
      <a:lt1>
        <a:sysClr val="window" lastClr="FFFFFF"/>
      </a:lt1>
      <a:dk2>
        <a:srgbClr val="44546A"/>
      </a:dk2>
      <a:lt2>
        <a:srgbClr val="E7E6E6"/>
      </a:lt2>
      <a:accent1>
        <a:srgbClr val="5D0DA8"/>
      </a:accent1>
      <a:accent2>
        <a:srgbClr val="28B4C7"/>
      </a:accent2>
      <a:accent3>
        <a:srgbClr val="FBD131"/>
      </a:accent3>
      <a:accent4>
        <a:srgbClr val="36B454"/>
      </a:accent4>
      <a:accent5>
        <a:srgbClr val="374C92"/>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WASH">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ali">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Mali" id="{F3F3A076-D8A9-40DF-AEA8-05FF15774041}" vid="{345EFA19-DA55-4840-A618-8829900DB4D8}"/>
    </a:ext>
  </a:extLst>
</a:theme>
</file>

<file path=ppt/theme/theme5.xml><?xml version="1.0" encoding="utf-8"?>
<a:theme xmlns:a="http://schemas.openxmlformats.org/drawingml/2006/main" name="3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Custom Design">
  <a:themeElements>
    <a:clrScheme name="Custom 1">
      <a:dk1>
        <a:sysClr val="windowText" lastClr="000000"/>
      </a:dk1>
      <a:lt1>
        <a:sysClr val="window" lastClr="FFFFFF"/>
      </a:lt1>
      <a:dk2>
        <a:srgbClr val="44546A"/>
      </a:dk2>
      <a:lt2>
        <a:srgbClr val="E7E6E6"/>
      </a:lt2>
      <a:accent1>
        <a:srgbClr val="374C92"/>
      </a:accent1>
      <a:accent2>
        <a:srgbClr val="D2363B"/>
      </a:accent2>
      <a:accent3>
        <a:srgbClr val="FBD131"/>
      </a:accent3>
      <a:accent4>
        <a:srgbClr val="36B454"/>
      </a:accent4>
      <a:accent5>
        <a:srgbClr val="60E0FA"/>
      </a:accent5>
      <a:accent6>
        <a:srgbClr val="D2363B"/>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VMX3MACP777Z-1177381151-48735</_dlc_DocId>
    <_dlc_DocIdUrl xmlns="d16efad5-0601-4cf0-b7c2-89968258c777">
      <Url>https://icfonline.sharepoint.com/sites/ihd-dhs/Dissemination/_layouts/15/DocIdRedir.aspx?ID=VMX3MACP777Z-1177381151-48735</Url>
      <Description>VMX3MACP777Z-1177381151-48735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8E5E706-3DE8-4ECA-AAC0-6D331D70CAFA}">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1595</Words>
  <Application>Microsoft Office PowerPoint</Application>
  <PresentationFormat>On-screen Show (4:3)</PresentationFormat>
  <Paragraphs>222</Paragraphs>
  <Slides>26</Slides>
  <Notes>20</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26</vt:i4>
      </vt:variant>
    </vt:vector>
  </HeadingPairs>
  <TitlesOfParts>
    <vt:vector size="36" baseType="lpstr">
      <vt:lpstr>Arial</vt:lpstr>
      <vt:lpstr>Calibri</vt:lpstr>
      <vt:lpstr>Source Sans Pro</vt:lpstr>
      <vt:lpstr>Source Sans Pro SemiBold</vt:lpstr>
      <vt:lpstr>Custom Design</vt:lpstr>
      <vt:lpstr>2_Custom Design</vt:lpstr>
      <vt:lpstr>1_Custom Design</vt:lpstr>
      <vt:lpstr>Mali</vt:lpstr>
      <vt:lpstr>3_Custom Design</vt:lpstr>
      <vt:lpstr>4_Custom Design</vt:lpstr>
      <vt:lpstr>PowerPoint Presentation</vt:lpstr>
      <vt:lpstr>PowerPoint Presentation</vt:lpstr>
      <vt:lpstr>Électricité selon le milieu  de résidence</vt:lpstr>
      <vt:lpstr>Dépendance principale à l’égard des combustibles et technologies propres </vt:lpstr>
      <vt:lpstr>Biens possédés par les ménages selon le milieu de résidence</vt:lpstr>
      <vt:lpstr>Moyens de transport possédés par les ménages selon le milieu de résidence</vt:lpstr>
      <vt:lpstr>Bien-être économique</vt:lpstr>
      <vt:lpstr>Quintiles de bien-être économique</vt:lpstr>
      <vt:lpstr>PowerPoint Presentation</vt:lpstr>
      <vt:lpstr>PowerPoint Presentation</vt:lpstr>
      <vt:lpstr>PowerPoint Presentation</vt:lpstr>
      <vt:lpstr>PowerPoint Presentation</vt:lpstr>
      <vt:lpstr>Taux net de fréquentation scolaire  selon le milieu de résidence</vt:lpstr>
      <vt:lpstr>Indice de parité entre les genres: taux net</vt:lpstr>
      <vt:lpstr>Taux de participation dans des activités d’apprentissage organisées selon le sexe</vt:lpstr>
      <vt:lpstr>PowerPoint Presentation</vt:lpstr>
      <vt:lpstr>Échelle des services d’eau de boisson selon le milieu de résidence</vt:lpstr>
      <vt:lpstr>Service élémentaire d’eau de boisson selon la région</vt:lpstr>
      <vt:lpstr>Personne qui collecte l’eau de boisson</vt:lpstr>
      <vt:lpstr>Disponibilité d’eau à boire en quantités suffisantes selon le milieu de résidence</vt:lpstr>
      <vt:lpstr>Échelle des services d’assainissement selon le milieu de résidence</vt:lpstr>
      <vt:lpstr>Gestion des excréments humains  des ménages</vt:lpstr>
      <vt:lpstr>Gestion adaptée de l’évacuation des excréments du ménage selon le quintile de bien-être économique</vt:lpstr>
      <vt:lpstr>Lavage des mains selon le milieu de résidence</vt:lpstr>
      <vt:lpstr>Hygiène menstruelle selon le milieu de résidence</vt:lpstr>
      <vt:lpstr>Résultats-Clés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1</cp:revision>
  <dcterms:created xsi:type="dcterms:W3CDTF">2022-12-05T19:39:34Z</dcterms:created>
  <dcterms:modified xsi:type="dcterms:W3CDTF">2025-09-15T19:28:43Z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cea51fa1-02bf-4797-821f-fc1eda2d8afe</vt:lpwstr>
  </property>
  <property fmtid="{D5CDD505-2E9C-101B-9397-08002B2CF9AE}" pid="4" name="MediaServiceImageTags">
    <vt:lpwstr/>
  </property>
</Properties>
</file>