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  <p:sldMasterId id="2147483710" r:id="rId8"/>
    <p:sldMasterId id="2147483720" r:id="rId9"/>
    <p:sldMasterId id="2147483730" r:id="rId10"/>
    <p:sldMasterId id="2147483732" r:id="rId11"/>
  </p:sldMasterIdLst>
  <p:notesMasterIdLst>
    <p:notesMasterId r:id="rId31"/>
  </p:notesMasterIdLst>
  <p:handoutMasterIdLst>
    <p:handoutMasterId r:id="rId32"/>
  </p:handoutMasterIdLst>
  <p:sldIdLst>
    <p:sldId id="256" r:id="rId12"/>
    <p:sldId id="260" r:id="rId13"/>
    <p:sldId id="262" r:id="rId14"/>
    <p:sldId id="275" r:id="rId15"/>
    <p:sldId id="283" r:id="rId16"/>
    <p:sldId id="370" r:id="rId17"/>
    <p:sldId id="322" r:id="rId18"/>
    <p:sldId id="294" r:id="rId19"/>
    <p:sldId id="342" r:id="rId20"/>
    <p:sldId id="352" r:id="rId21"/>
    <p:sldId id="353" r:id="rId22"/>
    <p:sldId id="371" r:id="rId23"/>
    <p:sldId id="355" r:id="rId24"/>
    <p:sldId id="288" r:id="rId25"/>
    <p:sldId id="356" r:id="rId26"/>
    <p:sldId id="357" r:id="rId27"/>
    <p:sldId id="358" r:id="rId28"/>
    <p:sldId id="359" r:id="rId29"/>
    <p:sldId id="28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BFB41A-F560-1C0E-8DCC-1B540512FB0B}" name="Winner, Michelle" initials="MW" userId="S::24791@icf.com::82c3bf1d-552d-4017-95e7-cbb005f63076" providerId="AD"/>
  <p188:author id="{B03E45A4-FC93-46BF-A3F8-AD345485372C}" name="Behague, Sabina" initials="BS" userId="S::57291@icf.com::2f9f8379-56ce-455c-81be-d1dc66b28ae7" providerId="AD"/>
  <p188:author id="{A740F4D4-F1B6-2D87-48F0-C019BF77F57F}" name="Behague, Sabina" initials="SB" userId="S::57291@icf.com::9788a9a5-b9f9-4f09-9b88-668e95cc4242" providerId="AD"/>
  <p188:author id="{215BD7E5-D79F-BC48-51AE-306CA903705B}" name="McFarland, Annette" initials="MA" userId="S::N107137@icf.com::e93d1f50-85ab-41a8-a34a-185a53159573" providerId="AD"/>
  <p188:author id="{5B6A7BE6-DFA3-4A0F-7A8B-180E9A32BDFD}" name="Barrere, Monique" initials="MB" userId="S::51237@icf.com::3ffa66e1-c56c-4cf3-9bc9-a49fa2e45136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4" autoAdjust="0"/>
  </p:normalViewPr>
  <p:slideViewPr>
    <p:cSldViewPr snapToGrid="0">
      <p:cViewPr varScale="1">
        <p:scale>
          <a:sx n="105" d="100"/>
          <a:sy n="105" d="100"/>
        </p:scale>
        <p:origin x="984" y="96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13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8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rere, Monique" userId="3ffa66e1-c56c-4cf3-9bc9-a49fa2e45136" providerId="ADAL" clId="{9D128D3D-B31C-4441-BBEE-C4AC4B77A54C}"/>
    <pc:docChg chg="custSel modSld">
      <pc:chgData name="Barrere, Monique" userId="3ffa66e1-c56c-4cf3-9bc9-a49fa2e45136" providerId="ADAL" clId="{9D128D3D-B31C-4441-BBEE-C4AC4B77A54C}" dt="2025-08-12T17:10:01.782" v="114" actId="20577"/>
      <pc:docMkLst>
        <pc:docMk/>
      </pc:docMkLst>
      <pc:sldChg chg="modSp mod">
        <pc:chgData name="Barrere, Monique" userId="3ffa66e1-c56c-4cf3-9bc9-a49fa2e45136" providerId="ADAL" clId="{9D128D3D-B31C-4441-BBEE-C4AC4B77A54C}" dt="2025-08-12T14:05:51.092" v="1" actId="6549"/>
        <pc:sldMkLst>
          <pc:docMk/>
          <pc:sldMk cId="2163988523" sldId="260"/>
        </pc:sldMkLst>
        <pc:spChg chg="mod">
          <ac:chgData name="Barrere, Monique" userId="3ffa66e1-c56c-4cf3-9bc9-a49fa2e45136" providerId="ADAL" clId="{9D128D3D-B31C-4441-BBEE-C4AC4B77A54C}" dt="2025-08-12T14:05:51.092" v="1" actId="6549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">
        <pc:chgData name="Barrere, Monique" userId="3ffa66e1-c56c-4cf3-9bc9-a49fa2e45136" providerId="ADAL" clId="{9D128D3D-B31C-4441-BBEE-C4AC4B77A54C}" dt="2025-08-12T14:06:37.830" v="17" actId="20577"/>
        <pc:sldMkLst>
          <pc:docMk/>
          <pc:sldMk cId="1428788921" sldId="262"/>
        </pc:sldMkLst>
        <pc:spChg chg="mod">
          <ac:chgData name="Barrere, Monique" userId="3ffa66e1-c56c-4cf3-9bc9-a49fa2e45136" providerId="ADAL" clId="{9D128D3D-B31C-4441-BBEE-C4AC4B77A54C}" dt="2025-08-12T14:06:37.830" v="17" actId="20577"/>
          <ac:spMkLst>
            <pc:docMk/>
            <pc:sldMk cId="1428788921" sldId="262"/>
            <ac:spMk id="19" creationId="{239E272A-0788-496C-5E40-C0D6B831EBC4}"/>
          </ac:spMkLst>
        </pc:spChg>
      </pc:sldChg>
      <pc:sldChg chg="modSp mod">
        <pc:chgData name="Barrere, Monique" userId="3ffa66e1-c56c-4cf3-9bc9-a49fa2e45136" providerId="ADAL" clId="{9D128D3D-B31C-4441-BBEE-C4AC4B77A54C}" dt="2025-08-12T14:29:09.568" v="29" actId="27918"/>
        <pc:sldMkLst>
          <pc:docMk/>
          <pc:sldMk cId="2004344858" sldId="288"/>
        </pc:sldMkLst>
        <pc:graphicFrameChg chg="mod">
          <ac:chgData name="Barrere, Monique" userId="3ffa66e1-c56c-4cf3-9bc9-a49fa2e45136" providerId="ADAL" clId="{9D128D3D-B31C-4441-BBEE-C4AC4B77A54C}" dt="2025-08-12T14:29:06.602" v="28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Barrere, Monique" userId="3ffa66e1-c56c-4cf3-9bc9-a49fa2e45136" providerId="ADAL" clId="{9D128D3D-B31C-4441-BBEE-C4AC4B77A54C}" dt="2025-08-12T17:10:01.782" v="114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9D128D3D-B31C-4441-BBEE-C4AC4B77A54C}" dt="2025-08-12T17:10:01.782" v="114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Barrere, Monique" userId="3ffa66e1-c56c-4cf3-9bc9-a49fa2e45136" providerId="ADAL" clId="{9D128D3D-B31C-4441-BBEE-C4AC4B77A54C}" dt="2025-08-12T14:12:40.970" v="24" actId="6549"/>
        <pc:sldMkLst>
          <pc:docMk/>
          <pc:sldMk cId="4165731788" sldId="342"/>
        </pc:sldMkLst>
        <pc:spChg chg="mod">
          <ac:chgData name="Barrere, Monique" userId="3ffa66e1-c56c-4cf3-9bc9-a49fa2e45136" providerId="ADAL" clId="{9D128D3D-B31C-4441-BBEE-C4AC4B77A54C}" dt="2025-08-12T14:11:31.649" v="20" actId="20577"/>
          <ac:spMkLst>
            <pc:docMk/>
            <pc:sldMk cId="4165731788" sldId="342"/>
            <ac:spMk id="2" creationId="{F6245169-1799-41CD-B28E-D2D20D16AD73}"/>
          </ac:spMkLst>
        </pc:spChg>
        <pc:spChg chg="mod">
          <ac:chgData name="Barrere, Monique" userId="3ffa66e1-c56c-4cf3-9bc9-a49fa2e45136" providerId="ADAL" clId="{9D128D3D-B31C-4441-BBEE-C4AC4B77A54C}" dt="2025-08-12T14:12:40.970" v="24" actId="6549"/>
          <ac:spMkLst>
            <pc:docMk/>
            <pc:sldMk cId="4165731788" sldId="342"/>
            <ac:spMk id="17" creationId="{B5138D57-81A7-9062-3037-7FA0E56333ED}"/>
          </ac:spMkLst>
        </pc:spChg>
      </pc:sldChg>
      <pc:sldChg chg="modSp">
        <pc:chgData name="Barrere, Monique" userId="3ffa66e1-c56c-4cf3-9bc9-a49fa2e45136" providerId="ADAL" clId="{9D128D3D-B31C-4441-BBEE-C4AC4B77A54C}" dt="2025-08-12T14:17:10.312" v="25" actId="207"/>
        <pc:sldMkLst>
          <pc:docMk/>
          <pc:sldMk cId="4220710597" sldId="352"/>
        </pc:sldMkLst>
        <pc:graphicFrameChg chg="mod">
          <ac:chgData name="Barrere, Monique" userId="3ffa66e1-c56c-4cf3-9bc9-a49fa2e45136" providerId="ADAL" clId="{9D128D3D-B31C-4441-BBEE-C4AC4B77A54C}" dt="2025-08-12T14:17:10.312" v="25" actId="207"/>
          <ac:graphicFrameMkLst>
            <pc:docMk/>
            <pc:sldMk cId="4220710597" sldId="352"/>
            <ac:graphicFrameMk id="9" creationId="{16BB2B36-D329-083C-5198-BEEC5AC12CFA}"/>
          </ac:graphicFrameMkLst>
        </pc:graphicFrameChg>
      </pc:sldChg>
      <pc:sldChg chg="modSp mod">
        <pc:chgData name="Barrere, Monique" userId="3ffa66e1-c56c-4cf3-9bc9-a49fa2e45136" providerId="ADAL" clId="{9D128D3D-B31C-4441-BBEE-C4AC4B77A54C}" dt="2025-08-12T14:28:10.021" v="27" actId="6549"/>
        <pc:sldMkLst>
          <pc:docMk/>
          <pc:sldMk cId="3929556512" sldId="355"/>
        </pc:sldMkLst>
        <pc:spChg chg="mod">
          <ac:chgData name="Barrere, Monique" userId="3ffa66e1-c56c-4cf3-9bc9-a49fa2e45136" providerId="ADAL" clId="{9D128D3D-B31C-4441-BBEE-C4AC4B77A54C}" dt="2025-08-12T14:28:10.021" v="27" actId="6549"/>
          <ac:spMkLst>
            <pc:docMk/>
            <pc:sldMk cId="3929556512" sldId="355"/>
            <ac:spMk id="3" creationId="{7F10B6DC-6AF4-BFD9-E1D5-B98AA266289F}"/>
          </ac:spMkLst>
        </pc:spChg>
      </pc:sldChg>
      <pc:sldChg chg="modSp mod">
        <pc:chgData name="Barrere, Monique" userId="3ffa66e1-c56c-4cf3-9bc9-a49fa2e45136" providerId="ADAL" clId="{9D128D3D-B31C-4441-BBEE-C4AC4B77A54C}" dt="2025-08-12T14:31:43.512" v="31" actId="6549"/>
        <pc:sldMkLst>
          <pc:docMk/>
          <pc:sldMk cId="1805681363" sldId="357"/>
        </pc:sldMkLst>
        <pc:spChg chg="mod">
          <ac:chgData name="Barrere, Monique" userId="3ffa66e1-c56c-4cf3-9bc9-a49fa2e45136" providerId="ADAL" clId="{9D128D3D-B31C-4441-BBEE-C4AC4B77A54C}" dt="2025-08-12T14:31:43.512" v="31" actId="6549"/>
          <ac:spMkLst>
            <pc:docMk/>
            <pc:sldMk cId="1805681363" sldId="357"/>
            <ac:spMk id="3" creationId="{7F10B6DC-6AF4-BFD9-E1D5-B98AA266289F}"/>
          </ac:spMkLst>
        </pc:spChg>
      </pc:sldChg>
      <pc:sldChg chg="modSp mod">
        <pc:chgData name="Barrere, Monique" userId="3ffa66e1-c56c-4cf3-9bc9-a49fa2e45136" providerId="ADAL" clId="{9D128D3D-B31C-4441-BBEE-C4AC4B77A54C}" dt="2025-08-12T14:35:13.597" v="35" actId="27918"/>
        <pc:sldMkLst>
          <pc:docMk/>
          <pc:sldMk cId="1319658765" sldId="358"/>
        </pc:sldMkLst>
        <pc:graphicFrameChg chg="mod">
          <ac:chgData name="Barrere, Monique" userId="3ffa66e1-c56c-4cf3-9bc9-a49fa2e45136" providerId="ADAL" clId="{9D128D3D-B31C-4441-BBEE-C4AC4B77A54C}" dt="2025-08-12T14:35:06.699" v="33" actId="113"/>
          <ac:graphicFrameMkLst>
            <pc:docMk/>
            <pc:sldMk cId="1319658765" sldId="358"/>
            <ac:graphicFrameMk id="2" creationId="{B0A68F7A-A083-4E2B-B574-D05208620F48}"/>
          </ac:graphicFrameMkLst>
        </pc:graphicFrameChg>
      </pc:sldChg>
      <pc:sldChg chg="modSp mod">
        <pc:chgData name="Barrere, Monique" userId="3ffa66e1-c56c-4cf3-9bc9-a49fa2e45136" providerId="ADAL" clId="{9D128D3D-B31C-4441-BBEE-C4AC4B77A54C}" dt="2025-08-12T16:27:55.989" v="59" actId="6549"/>
        <pc:sldMkLst>
          <pc:docMk/>
          <pc:sldMk cId="3263509718" sldId="362"/>
        </pc:sldMkLst>
      </pc:sldChg>
      <pc:sldChg chg="modSp mod">
        <pc:chgData name="Barrere, Monique" userId="3ffa66e1-c56c-4cf3-9bc9-a49fa2e45136" providerId="ADAL" clId="{9D128D3D-B31C-4441-BBEE-C4AC4B77A54C}" dt="2025-08-12T14:38:00.124" v="37" actId="6549"/>
        <pc:sldMkLst>
          <pc:docMk/>
          <pc:sldMk cId="1612586283" sldId="364"/>
        </pc:sldMkLst>
      </pc:sldChg>
    </pc:docChg>
  </pc:docChgLst>
  <pc:docChgLst>
    <pc:chgData name="Sarah Balian" userId="b3b060d9-4d34-479b-ad68-688eaebf93c5" providerId="ADAL" clId="{646AD4B6-0CFF-4CCE-A949-CFDAFA319A17}"/>
    <pc:docChg chg="">
      <pc:chgData name="Sarah Balian" userId="b3b060d9-4d34-479b-ad68-688eaebf93c5" providerId="ADAL" clId="{646AD4B6-0CFF-4CCE-A949-CFDAFA319A17}" dt="2023-04-21T19:41:03.492" v="0"/>
      <pc:docMkLst>
        <pc:docMk/>
      </pc:docMkLst>
      <pc:sldChg chg="modCm">
        <pc:chgData name="Sarah Balian" userId="b3b060d9-4d34-479b-ad68-688eaebf93c5" providerId="ADAL" clId="{646AD4B6-0CFF-4CCE-A949-CFDAFA319A17}" dt="2023-04-21T19:41:03.492" v="0"/>
        <pc:sldMkLst>
          <pc:docMk/>
          <pc:sldMk cId="3263509718" sldId="3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3b060d9-4d34-479b-ad68-688eaebf93c5" providerId="ADAL" clId="{646AD4B6-0CFF-4CCE-A949-CFDAFA319A17}" dt="2023-04-21T19:41:03.492" v="0"/>
              <pc2:cmMkLst xmlns:pc2="http://schemas.microsoft.com/office/powerpoint/2019/9/main/command">
                <pc:docMk/>
                <pc:sldMk cId="3263509718" sldId="362"/>
                <pc2:cmMk id="{9FEBD7F1-1EF2-420A-8FFA-694165371234}"/>
              </pc2:cmMkLst>
              <pc226:cmRplyChg chg="add">
                <pc226:chgData name="Sarah Balian" userId="b3b060d9-4d34-479b-ad68-688eaebf93c5" providerId="ADAL" clId="{646AD4B6-0CFF-4CCE-A949-CFDAFA319A17}" dt="2023-04-21T19:41:03.492" v="0"/>
                <pc2:cmRplyMkLst xmlns:pc2="http://schemas.microsoft.com/office/powerpoint/2019/9/main/command">
                  <pc:docMk/>
                  <pc:sldMk cId="3263509718" sldId="362"/>
                  <pc2:cmMk id="{9FEBD7F1-1EF2-420A-8FFA-694165371234}"/>
                  <pc2:cmRplyMk id="{D12964BD-21F2-4448-B32F-0528C2A74E1D}"/>
                </pc2:cmRplyMkLst>
              </pc226:cmRplyChg>
            </pc226:cmChg>
          </p:ext>
        </pc:extLst>
      </pc:sldChg>
    </pc:docChg>
  </pc:docChgLst>
  <pc:docChgLst>
    <pc:chgData name="Behague, Sabina" userId="9788a9a5-b9f9-4f09-9b88-668e95cc4242" providerId="ADAL" clId="{10B24243-59EB-4D7B-A686-BF67A3EF7ED7}"/>
    <pc:docChg chg="undo custSel addSld delSld modSld modMainMaster">
      <pc:chgData name="Behague, Sabina" userId="9788a9a5-b9f9-4f09-9b88-668e95cc4242" providerId="ADAL" clId="{10B24243-59EB-4D7B-A686-BF67A3EF7ED7}" dt="2025-08-26T13:41:29.245" v="799" actId="20577"/>
      <pc:docMkLst>
        <pc:docMk/>
      </pc:docMkLst>
      <pc:sldChg chg="modSp">
        <pc:chgData name="Behague, Sabina" userId="9788a9a5-b9f9-4f09-9b88-668e95cc4242" providerId="ADAL" clId="{10B24243-59EB-4D7B-A686-BF67A3EF7ED7}" dt="2025-08-07T13:01:19.462" v="0"/>
        <pc:sldMkLst>
          <pc:docMk/>
          <pc:sldMk cId="109857222" sldId="256"/>
        </pc:sldMkLst>
        <pc:spChg chg="mod">
          <ac:chgData name="Behague, Sabina" userId="9788a9a5-b9f9-4f09-9b88-668e95cc4242" providerId="ADAL" clId="{10B24243-59EB-4D7B-A686-BF67A3EF7ED7}" dt="2025-08-07T13:01:19.462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ehague, Sabina" userId="9788a9a5-b9f9-4f09-9b88-668e95cc4242" providerId="ADAL" clId="{10B24243-59EB-4D7B-A686-BF67A3EF7ED7}" dt="2025-08-25T13:47:57.329" v="794" actId="27636"/>
        <pc:sldMkLst>
          <pc:docMk/>
          <pc:sldMk cId="2163988523" sldId="260"/>
        </pc:sldMkLst>
        <pc:spChg chg="mod">
          <ac:chgData name="Behague, Sabina" userId="9788a9a5-b9f9-4f09-9b88-668e95cc4242" providerId="ADAL" clId="{10B24243-59EB-4D7B-A686-BF67A3EF7ED7}" dt="2025-08-25T13:47:57.329" v="794" actId="27636"/>
          <ac:spMkLst>
            <pc:docMk/>
            <pc:sldMk cId="2163988523" sldId="260"/>
            <ac:spMk id="3" creationId="{7F10B6DC-6AF4-BFD9-E1D5-B98AA266289F}"/>
          </ac:spMkLst>
        </pc:spChg>
        <pc:spChg chg="mod topLvl">
          <ac:chgData name="Behague, Sabina" userId="9788a9a5-b9f9-4f09-9b88-668e95cc4242" providerId="ADAL" clId="{10B24243-59EB-4D7B-A686-BF67A3EF7ED7}" dt="2025-08-07T13:02:31.503" v="8" actId="207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10B24243-59EB-4D7B-A686-BF67A3EF7ED7}" dt="2025-08-07T13:02:11.056" v="6"/>
          <ac:picMkLst>
            <pc:docMk/>
            <pc:sldMk cId="2163988523" sldId="260"/>
            <ac:picMk id="2" creationId="{73F91472-6670-6DA8-E73A-17031B3EBD69}"/>
          </ac:picMkLst>
        </pc:picChg>
      </pc:sldChg>
      <pc:sldChg chg="modSp mod modNotesTx">
        <pc:chgData name="Behague, Sabina" userId="9788a9a5-b9f9-4f09-9b88-668e95cc4242" providerId="ADAL" clId="{10B24243-59EB-4D7B-A686-BF67A3EF7ED7}" dt="2025-08-07T13:11:19.215" v="84" actId="208"/>
        <pc:sldMkLst>
          <pc:docMk/>
          <pc:sldMk cId="1428788921" sldId="262"/>
        </pc:sldMkLst>
        <pc:spChg chg="mod">
          <ac:chgData name="Behague, Sabina" userId="9788a9a5-b9f9-4f09-9b88-668e95cc4242" providerId="ADAL" clId="{10B24243-59EB-4D7B-A686-BF67A3EF7ED7}" dt="2025-08-07T13:10:25.586" v="53" actId="27636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ehague, Sabina" userId="9788a9a5-b9f9-4f09-9b88-668e95cc4242" providerId="ADAL" clId="{10B24243-59EB-4D7B-A686-BF67A3EF7ED7}" dt="2025-08-07T13:11:19.215" v="84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">
        <pc:chgData name="Behague, Sabina" userId="9788a9a5-b9f9-4f09-9b88-668e95cc4242" providerId="ADAL" clId="{10B24243-59EB-4D7B-A686-BF67A3EF7ED7}" dt="2025-08-25T13:46:33.950" v="752" actId="47"/>
        <pc:sldMkLst>
          <pc:docMk/>
          <pc:sldMk cId="1506493807" sldId="272"/>
        </pc:sldMkLst>
      </pc:sldChg>
      <pc:sldChg chg="modSp mod modNotesTx">
        <pc:chgData name="Behague, Sabina" userId="9788a9a5-b9f9-4f09-9b88-668e95cc4242" providerId="ADAL" clId="{10B24243-59EB-4D7B-A686-BF67A3EF7ED7}" dt="2025-08-07T13:13:35.913" v="119" actId="20577"/>
        <pc:sldMkLst>
          <pc:docMk/>
          <pc:sldMk cId="111198767" sldId="275"/>
        </pc:sldMkLst>
        <pc:graphicFrameChg chg="mod">
          <ac:chgData name="Behague, Sabina" userId="9788a9a5-b9f9-4f09-9b88-668e95cc4242" providerId="ADAL" clId="{10B24243-59EB-4D7B-A686-BF67A3EF7ED7}" dt="2025-08-07T13:13:25.600" v="103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delSp mod modNotesTx">
        <pc:chgData name="Behague, Sabina" userId="9788a9a5-b9f9-4f09-9b88-668e95cc4242" providerId="ADAL" clId="{10B24243-59EB-4D7B-A686-BF67A3EF7ED7}" dt="2025-08-07T13:16:52.280" v="141" actId="20577"/>
        <pc:sldMkLst>
          <pc:docMk/>
          <pc:sldMk cId="3502258445" sldId="283"/>
        </pc:sldMkLst>
      </pc:sldChg>
      <pc:sldChg chg="mod modNotesTx">
        <pc:chgData name="Behague, Sabina" userId="9788a9a5-b9f9-4f09-9b88-668e95cc4242" providerId="ADAL" clId="{10B24243-59EB-4D7B-A686-BF67A3EF7ED7}" dt="2025-08-07T14:58:25.414" v="611" actId="27918"/>
        <pc:sldMkLst>
          <pc:docMk/>
          <pc:sldMk cId="2004344858" sldId="288"/>
        </pc:sldMkLst>
      </pc:sldChg>
      <pc:sldChg chg="modSp mod">
        <pc:chgData name="Behague, Sabina" userId="9788a9a5-b9f9-4f09-9b88-668e95cc4242" providerId="ADAL" clId="{10B24243-59EB-4D7B-A686-BF67A3EF7ED7}" dt="2025-08-25T13:47:28.029" v="785" actId="207"/>
        <pc:sldMkLst>
          <pc:docMk/>
          <pc:sldMk cId="3475639167" sldId="289"/>
        </pc:sldMkLst>
        <pc:spChg chg="mod">
          <ac:chgData name="Behague, Sabina" userId="9788a9a5-b9f9-4f09-9b88-668e95cc4242" providerId="ADAL" clId="{10B24243-59EB-4D7B-A686-BF67A3EF7ED7}" dt="2025-08-25T13:47:28.029" v="785" actId="20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 modNotesTx">
        <pc:chgData name="Behague, Sabina" userId="9788a9a5-b9f9-4f09-9b88-668e95cc4242" providerId="ADAL" clId="{10B24243-59EB-4D7B-A686-BF67A3EF7ED7}" dt="2025-08-07T13:37:07.530" v="264" actId="207"/>
        <pc:sldMkLst>
          <pc:docMk/>
          <pc:sldMk cId="1925132525" sldId="294"/>
        </pc:sldMkLst>
        <pc:graphicFrameChg chg="mod">
          <ac:chgData name="Behague, Sabina" userId="9788a9a5-b9f9-4f09-9b88-668e95cc4242" providerId="ADAL" clId="{10B24243-59EB-4D7B-A686-BF67A3EF7ED7}" dt="2025-08-07T13:37:07.530" v="264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10B24243-59EB-4D7B-A686-BF67A3EF7ED7}" dt="2025-08-07T13:34:09.134" v="228" actId="20577"/>
        <pc:sldMkLst>
          <pc:docMk/>
          <pc:sldMk cId="3332005300" sldId="322"/>
        </pc:sldMkLst>
        <pc:graphicFrameChg chg="mod">
          <ac:chgData name="Behague, Sabina" userId="9788a9a5-b9f9-4f09-9b88-668e95cc4242" providerId="ADAL" clId="{10B24243-59EB-4D7B-A686-BF67A3EF7ED7}" dt="2025-08-07T13:33:57.167" v="216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 modNotesTx">
        <pc:chgData name="Behague, Sabina" userId="9788a9a5-b9f9-4f09-9b88-668e95cc4242" providerId="ADAL" clId="{10B24243-59EB-4D7B-A686-BF67A3EF7ED7}" dt="2025-08-07T13:47:08.199" v="345" actId="20577"/>
        <pc:sldMkLst>
          <pc:docMk/>
          <pc:sldMk cId="4165731788" sldId="342"/>
        </pc:sldMkLst>
        <pc:spChg chg="mod">
          <ac:chgData name="Behague, Sabina" userId="9788a9a5-b9f9-4f09-9b88-668e95cc4242" providerId="ADAL" clId="{10B24243-59EB-4D7B-A686-BF67A3EF7ED7}" dt="2025-08-07T13:45:55.764" v="307" actId="14100"/>
          <ac:spMkLst>
            <pc:docMk/>
            <pc:sldMk cId="4165731788" sldId="342"/>
            <ac:spMk id="6" creationId="{D7655AFE-B313-2B11-D4F3-3CF4195BE833}"/>
          </ac:spMkLst>
        </pc:spChg>
        <pc:spChg chg="mod">
          <ac:chgData name="Behague, Sabina" userId="9788a9a5-b9f9-4f09-9b88-668e95cc4242" providerId="ADAL" clId="{10B24243-59EB-4D7B-A686-BF67A3EF7ED7}" dt="2025-08-07T13:46:23.380" v="308" actId="207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Behague, Sabina" userId="9788a9a5-b9f9-4f09-9b88-668e95cc4242" providerId="ADAL" clId="{10B24243-59EB-4D7B-A686-BF67A3EF7ED7}" dt="2025-08-07T13:45:28.170" v="302" actId="1076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Behague, Sabina" userId="9788a9a5-b9f9-4f09-9b88-668e95cc4242" providerId="ADAL" clId="{10B24243-59EB-4D7B-A686-BF67A3EF7ED7}" dt="2025-08-07T13:46:30.563" v="310" actId="208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del">
        <pc:chgData name="Behague, Sabina" userId="9788a9a5-b9f9-4f09-9b88-668e95cc4242" providerId="ADAL" clId="{10B24243-59EB-4D7B-A686-BF67A3EF7ED7}" dt="2025-08-07T13:18:13.381" v="173" actId="47"/>
        <pc:sldMkLst>
          <pc:docMk/>
          <pc:sldMk cId="2781894779" sldId="343"/>
        </pc:sldMkLst>
      </pc:sldChg>
      <pc:sldChg chg="modSp mod modNotesTx">
        <pc:chgData name="Behague, Sabina" userId="9788a9a5-b9f9-4f09-9b88-668e95cc4242" providerId="ADAL" clId="{10B24243-59EB-4D7B-A686-BF67A3EF7ED7}" dt="2025-08-13T16:40:28.962" v="700" actId="207"/>
        <pc:sldMkLst>
          <pc:docMk/>
          <pc:sldMk cId="4220710597" sldId="352"/>
        </pc:sldMkLst>
        <pc:graphicFrameChg chg="mod">
          <ac:chgData name="Behague, Sabina" userId="9788a9a5-b9f9-4f09-9b88-668e95cc4242" providerId="ADAL" clId="{10B24243-59EB-4D7B-A686-BF67A3EF7ED7}" dt="2025-08-13T16:40:28.962" v="700" actId="207"/>
          <ac:graphicFrameMkLst>
            <pc:docMk/>
            <pc:sldMk cId="4220710597" sldId="352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10B24243-59EB-4D7B-A686-BF67A3EF7ED7}" dt="2025-08-12T18:45:06.714" v="693" actId="27918"/>
        <pc:sldMkLst>
          <pc:docMk/>
          <pc:sldMk cId="2003946249" sldId="353"/>
        </pc:sldMkLst>
        <pc:spChg chg="mod">
          <ac:chgData name="Behague, Sabina" userId="9788a9a5-b9f9-4f09-9b88-668e95cc4242" providerId="ADAL" clId="{10B24243-59EB-4D7B-A686-BF67A3EF7ED7}" dt="2025-08-07T14:46:42.239" v="466" actId="14100"/>
          <ac:spMkLst>
            <pc:docMk/>
            <pc:sldMk cId="2003946249" sldId="353"/>
            <ac:spMk id="6" creationId="{D7655AFE-B313-2B11-D4F3-3CF4195BE833}"/>
          </ac:spMkLst>
        </pc:spChg>
        <pc:spChg chg="mod">
          <ac:chgData name="Behague, Sabina" userId="9788a9a5-b9f9-4f09-9b88-668e95cc4242" providerId="ADAL" clId="{10B24243-59EB-4D7B-A686-BF67A3EF7ED7}" dt="2025-08-07T14:46:04.919" v="457" actId="207"/>
          <ac:spMkLst>
            <pc:docMk/>
            <pc:sldMk cId="2003946249" sldId="353"/>
            <ac:spMk id="12" creationId="{3862842A-EAC4-C115-2F36-83D77BEE1E0E}"/>
          </ac:spMkLst>
        </pc:spChg>
        <pc:graphicFrameChg chg="mod">
          <ac:chgData name="Behague, Sabina" userId="9788a9a5-b9f9-4f09-9b88-668e95cc4242" providerId="ADAL" clId="{10B24243-59EB-4D7B-A686-BF67A3EF7ED7}" dt="2025-08-07T14:46:20.306" v="461"/>
          <ac:graphicFrameMkLst>
            <pc:docMk/>
            <pc:sldMk cId="2003946249" sldId="353"/>
            <ac:graphicFrameMk id="8" creationId="{A25666F9-CCA3-9D59-B863-99CA3EC76DEB}"/>
          </ac:graphicFrameMkLst>
        </pc:graphicFrameChg>
      </pc:sldChg>
      <pc:sldChg chg="del">
        <pc:chgData name="Behague, Sabina" userId="9788a9a5-b9f9-4f09-9b88-668e95cc4242" providerId="ADAL" clId="{10B24243-59EB-4D7B-A686-BF67A3EF7ED7}" dt="2025-08-07T14:48:11.647" v="510" actId="47"/>
        <pc:sldMkLst>
          <pc:docMk/>
          <pc:sldMk cId="2242751583" sldId="354"/>
        </pc:sldMkLst>
      </pc:sldChg>
      <pc:sldChg chg="addSp delSp modSp mod">
        <pc:chgData name="Behague, Sabina" userId="9788a9a5-b9f9-4f09-9b88-668e95cc4242" providerId="ADAL" clId="{10B24243-59EB-4D7B-A686-BF67A3EF7ED7}" dt="2025-08-25T13:47:50.687" v="792" actId="27636"/>
        <pc:sldMkLst>
          <pc:docMk/>
          <pc:sldMk cId="3929556512" sldId="355"/>
        </pc:sldMkLst>
        <pc:spChg chg="mod">
          <ac:chgData name="Behague, Sabina" userId="9788a9a5-b9f9-4f09-9b88-668e95cc4242" providerId="ADAL" clId="{10B24243-59EB-4D7B-A686-BF67A3EF7ED7}" dt="2025-08-25T13:47:50.687" v="792" actId="27636"/>
          <ac:spMkLst>
            <pc:docMk/>
            <pc:sldMk cId="3929556512" sldId="355"/>
            <ac:spMk id="3" creationId="{7F10B6DC-6AF4-BFD9-E1D5-B98AA266289F}"/>
          </ac:spMkLst>
        </pc:spChg>
        <pc:spChg chg="mod topLvl">
          <ac:chgData name="Behague, Sabina" userId="9788a9a5-b9f9-4f09-9b88-668e95cc4242" providerId="ADAL" clId="{10B24243-59EB-4D7B-A686-BF67A3EF7ED7}" dt="2025-08-07T13:03:28.232" v="20" actId="207"/>
          <ac:spMkLst>
            <pc:docMk/>
            <pc:sldMk cId="3929556512" sldId="355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10B24243-59EB-4D7B-A686-BF67A3EF7ED7}" dt="2025-08-07T13:03:18.238" v="18"/>
          <ac:picMkLst>
            <pc:docMk/>
            <pc:sldMk cId="3929556512" sldId="355"/>
            <ac:picMk id="2" creationId="{950AF84E-AB40-05FF-C09A-6D407F07AC1E}"/>
          </ac:picMkLst>
        </pc:picChg>
      </pc:sldChg>
      <pc:sldChg chg="modSp mod modNotesTx">
        <pc:chgData name="Behague, Sabina" userId="9788a9a5-b9f9-4f09-9b88-668e95cc4242" providerId="ADAL" clId="{10B24243-59EB-4D7B-A686-BF67A3EF7ED7}" dt="2025-08-12T18:49:00.643" v="696" actId="27918"/>
        <pc:sldMkLst>
          <pc:docMk/>
          <pc:sldMk cId="2500912281" sldId="356"/>
        </pc:sldMkLst>
        <pc:spChg chg="mod">
          <ac:chgData name="Behague, Sabina" userId="9788a9a5-b9f9-4f09-9b88-668e95cc4242" providerId="ADAL" clId="{10B24243-59EB-4D7B-A686-BF67A3EF7ED7}" dt="2025-08-07T14:58:58.798" v="616" actId="1076"/>
          <ac:spMkLst>
            <pc:docMk/>
            <pc:sldMk cId="2500912281" sldId="356"/>
            <ac:spMk id="9" creationId="{AB813A57-E925-1839-1906-37E7BA585CAE}"/>
          </ac:spMkLst>
        </pc:spChg>
        <pc:spChg chg="mod">
          <ac:chgData name="Behague, Sabina" userId="9788a9a5-b9f9-4f09-9b88-668e95cc4242" providerId="ADAL" clId="{10B24243-59EB-4D7B-A686-BF67A3EF7ED7}" dt="2025-08-07T14:59:11.251" v="619" actId="207"/>
          <ac:spMkLst>
            <pc:docMk/>
            <pc:sldMk cId="2500912281" sldId="356"/>
            <ac:spMk id="12" creationId="{3862842A-EAC4-C115-2F36-83D77BEE1E0E}"/>
          </ac:spMkLst>
        </pc:spChg>
        <pc:spChg chg="mod">
          <ac:chgData name="Behague, Sabina" userId="9788a9a5-b9f9-4f09-9b88-668e95cc4242" providerId="ADAL" clId="{10B24243-59EB-4D7B-A686-BF67A3EF7ED7}" dt="2025-08-07T14:59:02.995" v="617" actId="1076"/>
          <ac:spMkLst>
            <pc:docMk/>
            <pc:sldMk cId="2500912281" sldId="356"/>
            <ac:spMk id="17" creationId="{B5138D57-81A7-9062-3037-7FA0E56333ED}"/>
          </ac:spMkLst>
        </pc:spChg>
        <pc:graphicFrameChg chg="mod">
          <ac:chgData name="Behague, Sabina" userId="9788a9a5-b9f9-4f09-9b88-668e95cc4242" providerId="ADAL" clId="{10B24243-59EB-4D7B-A686-BF67A3EF7ED7}" dt="2025-08-07T14:59:22.418" v="621" actId="208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addSp delSp modSp mod">
        <pc:chgData name="Behague, Sabina" userId="9788a9a5-b9f9-4f09-9b88-668e95cc4242" providerId="ADAL" clId="{10B24243-59EB-4D7B-A686-BF67A3EF7ED7}" dt="2025-08-25T13:47:45.642" v="790" actId="27636"/>
        <pc:sldMkLst>
          <pc:docMk/>
          <pc:sldMk cId="1805681363" sldId="357"/>
        </pc:sldMkLst>
        <pc:spChg chg="mod">
          <ac:chgData name="Behague, Sabina" userId="9788a9a5-b9f9-4f09-9b88-668e95cc4242" providerId="ADAL" clId="{10B24243-59EB-4D7B-A686-BF67A3EF7ED7}" dt="2025-08-25T13:47:45.642" v="790" actId="27636"/>
          <ac:spMkLst>
            <pc:docMk/>
            <pc:sldMk cId="1805681363" sldId="357"/>
            <ac:spMk id="3" creationId="{7F10B6DC-6AF4-BFD9-E1D5-B98AA266289F}"/>
          </ac:spMkLst>
        </pc:spChg>
        <pc:spChg chg="mod topLvl">
          <ac:chgData name="Behague, Sabina" userId="9788a9a5-b9f9-4f09-9b88-668e95cc4242" providerId="ADAL" clId="{10B24243-59EB-4D7B-A686-BF67A3EF7ED7}" dt="2025-08-07T13:03:53.294" v="28" actId="207"/>
          <ac:spMkLst>
            <pc:docMk/>
            <pc:sldMk cId="1805681363" sldId="357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10B24243-59EB-4D7B-A686-BF67A3EF7ED7}" dt="2025-08-07T13:03:44.754" v="26"/>
          <ac:picMkLst>
            <pc:docMk/>
            <pc:sldMk cId="1805681363" sldId="357"/>
            <ac:picMk id="2" creationId="{824E05E2-8E22-F278-3A1D-8CC0A49F15F4}"/>
          </ac:picMkLst>
        </pc:picChg>
      </pc:sldChg>
      <pc:sldChg chg="mod modNotesTx">
        <pc:chgData name="Behague, Sabina" userId="9788a9a5-b9f9-4f09-9b88-668e95cc4242" providerId="ADAL" clId="{10B24243-59EB-4D7B-A686-BF67A3EF7ED7}" dt="2025-08-07T18:04:09.348" v="640" actId="20577"/>
        <pc:sldMkLst>
          <pc:docMk/>
          <pc:sldMk cId="1319658765" sldId="358"/>
        </pc:sldMkLst>
      </pc:sldChg>
      <pc:sldChg chg="mod modNotesTx">
        <pc:chgData name="Behague, Sabina" userId="9788a9a5-b9f9-4f09-9b88-668e95cc4242" providerId="ADAL" clId="{10B24243-59EB-4D7B-A686-BF67A3EF7ED7}" dt="2025-08-07T18:05:58.144" v="663" actId="20577"/>
        <pc:sldMkLst>
          <pc:docMk/>
          <pc:sldMk cId="3319088865" sldId="359"/>
        </pc:sldMkLst>
      </pc:sldChg>
      <pc:sldChg chg="addSp delSp modSp del mod">
        <pc:chgData name="Behague, Sabina" userId="9788a9a5-b9f9-4f09-9b88-668e95cc4242" providerId="ADAL" clId="{10B24243-59EB-4D7B-A686-BF67A3EF7ED7}" dt="2025-08-25T13:47:40.373" v="788" actId="47"/>
        <pc:sldMkLst>
          <pc:docMk/>
          <pc:sldMk cId="1687455885" sldId="360"/>
        </pc:sldMkLst>
      </pc:sldChg>
      <pc:sldChg chg="del">
        <pc:chgData name="Behague, Sabina" userId="9788a9a5-b9f9-4f09-9b88-668e95cc4242" providerId="ADAL" clId="{10B24243-59EB-4D7B-A686-BF67A3EF7ED7}" dt="2025-08-25T13:46:17.059" v="745" actId="47"/>
        <pc:sldMkLst>
          <pc:docMk/>
          <pc:sldMk cId="737524450" sldId="361"/>
        </pc:sldMkLst>
      </pc:sldChg>
      <pc:sldChg chg="modSp del">
        <pc:chgData name="Behague, Sabina" userId="9788a9a5-b9f9-4f09-9b88-668e95cc4242" providerId="ADAL" clId="{10B24243-59EB-4D7B-A686-BF67A3EF7ED7}" dt="2025-08-25T13:46:26.337" v="749" actId="47"/>
        <pc:sldMkLst>
          <pc:docMk/>
          <pc:sldMk cId="3263509718" sldId="362"/>
        </pc:sldMkLst>
      </pc:sldChg>
      <pc:sldChg chg="del">
        <pc:chgData name="Behague, Sabina" userId="9788a9a5-b9f9-4f09-9b88-668e95cc4242" providerId="ADAL" clId="{10B24243-59EB-4D7B-A686-BF67A3EF7ED7}" dt="2025-08-25T13:46:28.647" v="750" actId="47"/>
        <pc:sldMkLst>
          <pc:docMk/>
          <pc:sldMk cId="1570032529" sldId="363"/>
        </pc:sldMkLst>
      </pc:sldChg>
      <pc:sldChg chg="del">
        <pc:chgData name="Behague, Sabina" userId="9788a9a5-b9f9-4f09-9b88-668e95cc4242" providerId="ADAL" clId="{10B24243-59EB-4D7B-A686-BF67A3EF7ED7}" dt="2025-08-25T13:46:19.888" v="747" actId="47"/>
        <pc:sldMkLst>
          <pc:docMk/>
          <pc:sldMk cId="1612586283" sldId="364"/>
        </pc:sldMkLst>
      </pc:sldChg>
      <pc:sldChg chg="del">
        <pc:chgData name="Behague, Sabina" userId="9788a9a5-b9f9-4f09-9b88-668e95cc4242" providerId="ADAL" clId="{10B24243-59EB-4D7B-A686-BF67A3EF7ED7}" dt="2025-08-25T13:46:36.739" v="753" actId="47"/>
        <pc:sldMkLst>
          <pc:docMk/>
          <pc:sldMk cId="2224417355" sldId="365"/>
        </pc:sldMkLst>
      </pc:sldChg>
      <pc:sldChg chg="del">
        <pc:chgData name="Behague, Sabina" userId="9788a9a5-b9f9-4f09-9b88-668e95cc4242" providerId="ADAL" clId="{10B24243-59EB-4D7B-A686-BF67A3EF7ED7}" dt="2025-08-25T13:46:22.146" v="748" actId="47"/>
        <pc:sldMkLst>
          <pc:docMk/>
          <pc:sldMk cId="3598518493" sldId="366"/>
        </pc:sldMkLst>
      </pc:sldChg>
      <pc:sldChg chg="del">
        <pc:chgData name="Behague, Sabina" userId="9788a9a5-b9f9-4f09-9b88-668e95cc4242" providerId="ADAL" clId="{10B24243-59EB-4D7B-A686-BF67A3EF7ED7}" dt="2025-08-25T13:46:38.015" v="754" actId="47"/>
        <pc:sldMkLst>
          <pc:docMk/>
          <pc:sldMk cId="3869498450" sldId="367"/>
        </pc:sldMkLst>
      </pc:sldChg>
      <pc:sldChg chg="del">
        <pc:chgData name="Behague, Sabina" userId="9788a9a5-b9f9-4f09-9b88-668e95cc4242" providerId="ADAL" clId="{10B24243-59EB-4D7B-A686-BF67A3EF7ED7}" dt="2025-08-25T13:46:31.901" v="751" actId="47"/>
        <pc:sldMkLst>
          <pc:docMk/>
          <pc:sldMk cId="3255498171" sldId="368"/>
        </pc:sldMkLst>
      </pc:sldChg>
      <pc:sldChg chg="del">
        <pc:chgData name="Behague, Sabina" userId="9788a9a5-b9f9-4f09-9b88-668e95cc4242" providerId="ADAL" clId="{10B24243-59EB-4D7B-A686-BF67A3EF7ED7}" dt="2025-08-25T13:46:18.087" v="746" actId="47"/>
        <pc:sldMkLst>
          <pc:docMk/>
          <pc:sldMk cId="2993174370" sldId="369"/>
        </pc:sldMkLst>
      </pc:sldChg>
      <pc:sldChg chg="addSp delSp modSp add mod modNotesTx">
        <pc:chgData name="Behague, Sabina" userId="9788a9a5-b9f9-4f09-9b88-668e95cc4242" providerId="ADAL" clId="{10B24243-59EB-4D7B-A686-BF67A3EF7ED7}" dt="2025-08-07T13:21:48.469" v="202" actId="20577"/>
        <pc:sldMkLst>
          <pc:docMk/>
          <pc:sldMk cId="1986129452" sldId="370"/>
        </pc:sldMkLst>
        <pc:spChg chg="mod">
          <ac:chgData name="Behague, Sabina" userId="9788a9a5-b9f9-4f09-9b88-668e95cc4242" providerId="ADAL" clId="{10B24243-59EB-4D7B-A686-BF67A3EF7ED7}" dt="2025-08-07T13:19:44.434" v="192" actId="20577"/>
          <ac:spMkLst>
            <pc:docMk/>
            <pc:sldMk cId="1986129452" sldId="370"/>
            <ac:spMk id="4" creationId="{B508699E-134B-5354-ACC3-5F3CA4E1495A}"/>
          </ac:spMkLst>
        </pc:spChg>
        <pc:spChg chg="mod">
          <ac:chgData name="Behague, Sabina" userId="9788a9a5-b9f9-4f09-9b88-668e95cc4242" providerId="ADAL" clId="{10B24243-59EB-4D7B-A686-BF67A3EF7ED7}" dt="2025-08-07T13:20:49.652" v="193" actId="207"/>
          <ac:spMkLst>
            <pc:docMk/>
            <pc:sldMk cId="1986129452" sldId="370"/>
            <ac:spMk id="9" creationId="{123BFED1-712C-0EE8-2601-A55AA03898ED}"/>
          </ac:spMkLst>
        </pc:spChg>
        <pc:spChg chg="mod">
          <ac:chgData name="Behague, Sabina" userId="9788a9a5-b9f9-4f09-9b88-668e95cc4242" providerId="ADAL" clId="{10B24243-59EB-4D7B-A686-BF67A3EF7ED7}" dt="2025-08-07T13:21:16.046" v="194" actId="207"/>
          <ac:spMkLst>
            <pc:docMk/>
            <pc:sldMk cId="1986129452" sldId="370"/>
            <ac:spMk id="10" creationId="{0AD6697D-AEEA-7A53-901C-5A77D756FFFE}"/>
          </ac:spMkLst>
        </pc:spChg>
        <pc:spChg chg="mod">
          <ac:chgData name="Behague, Sabina" userId="9788a9a5-b9f9-4f09-9b88-668e95cc4242" providerId="ADAL" clId="{10B24243-59EB-4D7B-A686-BF67A3EF7ED7}" dt="2025-08-07T13:17:39.404" v="163" actId="14100"/>
          <ac:spMkLst>
            <pc:docMk/>
            <pc:sldMk cId="1986129452" sldId="370"/>
            <ac:spMk id="12" creationId="{80B81B24-9C2F-BF95-41AD-D4B2EC832A87}"/>
          </ac:spMkLst>
        </pc:spChg>
        <pc:spChg chg="mod">
          <ac:chgData name="Behague, Sabina" userId="9788a9a5-b9f9-4f09-9b88-668e95cc4242" providerId="ADAL" clId="{10B24243-59EB-4D7B-A686-BF67A3EF7ED7}" dt="2025-08-07T13:21:20.423" v="195" actId="207"/>
          <ac:spMkLst>
            <pc:docMk/>
            <pc:sldMk cId="1986129452" sldId="370"/>
            <ac:spMk id="15" creationId="{2603BBAA-0724-0500-3385-7D860256F728}"/>
          </ac:spMkLst>
        </pc:spChg>
        <pc:spChg chg="mod">
          <ac:chgData name="Behague, Sabina" userId="9788a9a5-b9f9-4f09-9b88-668e95cc4242" providerId="ADAL" clId="{10B24243-59EB-4D7B-A686-BF67A3EF7ED7}" dt="2025-08-07T13:21:40.693" v="198" actId="207"/>
          <ac:spMkLst>
            <pc:docMk/>
            <pc:sldMk cId="1986129452" sldId="370"/>
            <ac:spMk id="17" creationId="{D996AD4A-BFC8-D826-EB15-DB6BBE694922}"/>
          </ac:spMkLst>
        </pc:spChg>
        <pc:spChg chg="mod">
          <ac:chgData name="Behague, Sabina" userId="9788a9a5-b9f9-4f09-9b88-668e95cc4242" providerId="ADAL" clId="{10B24243-59EB-4D7B-A686-BF67A3EF7ED7}" dt="2025-08-07T13:19:34.047" v="190" actId="20577"/>
          <ac:spMkLst>
            <pc:docMk/>
            <pc:sldMk cId="1986129452" sldId="370"/>
            <ac:spMk id="19" creationId="{D22D75CE-63A9-9435-B314-CD6964DD5868}"/>
          </ac:spMkLst>
        </pc:spChg>
        <pc:spChg chg="mod">
          <ac:chgData name="Behague, Sabina" userId="9788a9a5-b9f9-4f09-9b88-668e95cc4242" providerId="ADAL" clId="{10B24243-59EB-4D7B-A686-BF67A3EF7ED7}" dt="2025-08-07T13:21:26.544" v="196" actId="207"/>
          <ac:spMkLst>
            <pc:docMk/>
            <pc:sldMk cId="1986129452" sldId="370"/>
            <ac:spMk id="20" creationId="{67A1722E-E9F2-B646-62BF-902B324E5139}"/>
          </ac:spMkLst>
        </pc:spChg>
        <pc:spChg chg="mod">
          <ac:chgData name="Behague, Sabina" userId="9788a9a5-b9f9-4f09-9b88-668e95cc4242" providerId="ADAL" clId="{10B24243-59EB-4D7B-A686-BF67A3EF7ED7}" dt="2025-08-07T13:19:29.751" v="188" actId="20577"/>
          <ac:spMkLst>
            <pc:docMk/>
            <pc:sldMk cId="1986129452" sldId="370"/>
            <ac:spMk id="21" creationId="{641FDDEF-7135-B1C0-EC4D-E77721E5890D}"/>
          </ac:spMkLst>
        </pc:spChg>
        <pc:spChg chg="mod">
          <ac:chgData name="Behague, Sabina" userId="9788a9a5-b9f9-4f09-9b88-668e95cc4242" providerId="ADAL" clId="{10B24243-59EB-4D7B-A686-BF67A3EF7ED7}" dt="2025-08-07T13:18:31.886" v="177" actId="20577"/>
          <ac:spMkLst>
            <pc:docMk/>
            <pc:sldMk cId="1986129452" sldId="370"/>
            <ac:spMk id="22" creationId="{0BE00AB8-5A68-2C49-13E4-F6BFF57BBD45}"/>
          </ac:spMkLst>
        </pc:spChg>
        <pc:spChg chg="mod">
          <ac:chgData name="Behague, Sabina" userId="9788a9a5-b9f9-4f09-9b88-668e95cc4242" providerId="ADAL" clId="{10B24243-59EB-4D7B-A686-BF67A3EF7ED7}" dt="2025-08-07T13:18:49.269" v="181" actId="20577"/>
          <ac:spMkLst>
            <pc:docMk/>
            <pc:sldMk cId="1986129452" sldId="370"/>
            <ac:spMk id="23" creationId="{B5B70D70-A102-2493-4D89-C496D951BAA8}"/>
          </ac:spMkLst>
        </pc:spChg>
        <pc:spChg chg="mod">
          <ac:chgData name="Behague, Sabina" userId="9788a9a5-b9f9-4f09-9b88-668e95cc4242" providerId="ADAL" clId="{10B24243-59EB-4D7B-A686-BF67A3EF7ED7}" dt="2025-08-07T13:18:58.058" v="183" actId="20577"/>
          <ac:spMkLst>
            <pc:docMk/>
            <pc:sldMk cId="1986129452" sldId="370"/>
            <ac:spMk id="24" creationId="{8D838FF8-DCE6-A0F7-1C32-59883982687F}"/>
          </ac:spMkLst>
        </pc:spChg>
        <pc:spChg chg="mod">
          <ac:chgData name="Behague, Sabina" userId="9788a9a5-b9f9-4f09-9b88-668e95cc4242" providerId="ADAL" clId="{10B24243-59EB-4D7B-A686-BF67A3EF7ED7}" dt="2025-08-07T13:18:38.326" v="179" actId="20577"/>
          <ac:spMkLst>
            <pc:docMk/>
            <pc:sldMk cId="1986129452" sldId="370"/>
            <ac:spMk id="26" creationId="{8B041EC0-16A5-B9DD-F142-AAF3E5835495}"/>
          </ac:spMkLst>
        </pc:spChg>
        <pc:spChg chg="mod">
          <ac:chgData name="Behague, Sabina" userId="9788a9a5-b9f9-4f09-9b88-668e95cc4242" providerId="ADAL" clId="{10B24243-59EB-4D7B-A686-BF67A3EF7ED7}" dt="2025-08-07T13:18:24.985" v="175" actId="20577"/>
          <ac:spMkLst>
            <pc:docMk/>
            <pc:sldMk cId="1986129452" sldId="370"/>
            <ac:spMk id="27" creationId="{B24F5F2D-2233-B5E5-A797-0C30C6234E57}"/>
          </ac:spMkLst>
        </pc:spChg>
        <pc:spChg chg="add mod">
          <ac:chgData name="Behague, Sabina" userId="9788a9a5-b9f9-4f09-9b88-668e95cc4242" providerId="ADAL" clId="{10B24243-59EB-4D7B-A686-BF67A3EF7ED7}" dt="2025-08-07T13:18:10.031" v="172" actId="14100"/>
          <ac:spMkLst>
            <pc:docMk/>
            <pc:sldMk cId="1986129452" sldId="370"/>
            <ac:spMk id="29" creationId="{05397412-D84F-83AD-BBAF-06FD73B84B4D}"/>
          </ac:spMkLst>
        </pc:spChg>
      </pc:sldChg>
      <pc:sldChg chg="addSp delSp modSp add mod modCm modNotesTx">
        <pc:chgData name="Behague, Sabina" userId="9788a9a5-b9f9-4f09-9b88-668e95cc4242" providerId="ADAL" clId="{10B24243-59EB-4D7B-A686-BF67A3EF7ED7}" dt="2025-08-26T13:41:29.245" v="799" actId="20577"/>
        <pc:sldMkLst>
          <pc:docMk/>
          <pc:sldMk cId="4156907045" sldId="371"/>
        </pc:sldMkLst>
        <pc:spChg chg="mod">
          <ac:chgData name="Behague, Sabina" userId="9788a9a5-b9f9-4f09-9b88-668e95cc4242" providerId="ADAL" clId="{10B24243-59EB-4D7B-A686-BF67A3EF7ED7}" dt="2025-08-07T14:50:02.635" v="527" actId="20577"/>
          <ac:spMkLst>
            <pc:docMk/>
            <pc:sldMk cId="4156907045" sldId="371"/>
            <ac:spMk id="4" creationId="{D491EF4A-E80F-7535-1515-46B09A7291D0}"/>
          </ac:spMkLst>
        </pc:spChg>
        <pc:spChg chg="add mod">
          <ac:chgData name="Behague, Sabina" userId="9788a9a5-b9f9-4f09-9b88-668e95cc4242" providerId="ADAL" clId="{10B24243-59EB-4D7B-A686-BF67A3EF7ED7}" dt="2025-08-26T13:41:29.245" v="799" actId="20577"/>
          <ac:spMkLst>
            <pc:docMk/>
            <pc:sldMk cId="4156907045" sldId="371"/>
            <ac:spMk id="5" creationId="{520C1A81-01EA-C992-920D-D2CA4C0C36F9}"/>
          </ac:spMkLst>
        </pc:spChg>
        <pc:spChg chg="mod">
          <ac:chgData name="Behague, Sabina" userId="9788a9a5-b9f9-4f09-9b88-668e95cc4242" providerId="ADAL" clId="{10B24243-59EB-4D7B-A686-BF67A3EF7ED7}" dt="2025-08-07T14:51:06.647" v="529" actId="207"/>
          <ac:spMkLst>
            <pc:docMk/>
            <pc:sldMk cId="4156907045" sldId="371"/>
            <ac:spMk id="6" creationId="{3FAB822F-1DC9-86E7-64AC-D51AF22A2CC3}"/>
          </ac:spMkLst>
        </pc:spChg>
        <pc:spChg chg="mod">
          <ac:chgData name="Behague, Sabina" userId="9788a9a5-b9f9-4f09-9b88-668e95cc4242" providerId="ADAL" clId="{10B24243-59EB-4D7B-A686-BF67A3EF7ED7}" dt="2025-08-07T14:51:18.081" v="530" actId="207"/>
          <ac:spMkLst>
            <pc:docMk/>
            <pc:sldMk cId="4156907045" sldId="371"/>
            <ac:spMk id="9" creationId="{4830948F-CF73-6B08-8975-0281FD2A17BC}"/>
          </ac:spMkLst>
        </pc:spChg>
        <pc:spChg chg="mod">
          <ac:chgData name="Behague, Sabina" userId="9788a9a5-b9f9-4f09-9b88-668e95cc4242" providerId="ADAL" clId="{10B24243-59EB-4D7B-A686-BF67A3EF7ED7}" dt="2025-08-07T14:47:40.780" v="501" actId="14100"/>
          <ac:spMkLst>
            <pc:docMk/>
            <pc:sldMk cId="4156907045" sldId="371"/>
            <ac:spMk id="12" creationId="{5395EB3F-D737-EB79-2132-FAA62CD89095}"/>
          </ac:spMkLst>
        </pc:spChg>
        <pc:spChg chg="mod">
          <ac:chgData name="Behague, Sabina" userId="9788a9a5-b9f9-4f09-9b88-668e95cc4242" providerId="ADAL" clId="{10B24243-59EB-4D7B-A686-BF67A3EF7ED7}" dt="2025-08-07T14:52:04.601" v="536" actId="207"/>
          <ac:spMkLst>
            <pc:docMk/>
            <pc:sldMk cId="4156907045" sldId="371"/>
            <ac:spMk id="14" creationId="{F860D89B-3F6C-1318-2886-C247FD7AEBF0}"/>
          </ac:spMkLst>
        </pc:spChg>
        <pc:spChg chg="mod">
          <ac:chgData name="Behague, Sabina" userId="9788a9a5-b9f9-4f09-9b88-668e95cc4242" providerId="ADAL" clId="{10B24243-59EB-4D7B-A686-BF67A3EF7ED7}" dt="2025-08-07T14:51:32.241" v="532" actId="207"/>
          <ac:spMkLst>
            <pc:docMk/>
            <pc:sldMk cId="4156907045" sldId="371"/>
            <ac:spMk id="15" creationId="{2B33BFE2-51D4-FEEF-F43D-CAF5DE90666E}"/>
          </ac:spMkLst>
        </pc:spChg>
        <pc:spChg chg="mod">
          <ac:chgData name="Behague, Sabina" userId="9788a9a5-b9f9-4f09-9b88-668e95cc4242" providerId="ADAL" clId="{10B24243-59EB-4D7B-A686-BF67A3EF7ED7}" dt="2025-08-07T14:50:59.576" v="528" actId="207"/>
          <ac:spMkLst>
            <pc:docMk/>
            <pc:sldMk cId="4156907045" sldId="371"/>
            <ac:spMk id="17" creationId="{42776A2B-154A-FB48-62F1-2180D50AC631}"/>
          </ac:spMkLst>
        </pc:spChg>
        <pc:spChg chg="mod">
          <ac:chgData name="Behague, Sabina" userId="9788a9a5-b9f9-4f09-9b88-668e95cc4242" providerId="ADAL" clId="{10B24243-59EB-4D7B-A686-BF67A3EF7ED7}" dt="2025-08-07T14:51:38.958" v="533" actId="207"/>
          <ac:spMkLst>
            <pc:docMk/>
            <pc:sldMk cId="4156907045" sldId="371"/>
            <ac:spMk id="19" creationId="{70628AC3-B768-515E-2154-3CE2478D88F9}"/>
          </ac:spMkLst>
        </pc:spChg>
        <pc:spChg chg="mod">
          <ac:chgData name="Behague, Sabina" userId="9788a9a5-b9f9-4f09-9b88-668e95cc4242" providerId="ADAL" clId="{10B24243-59EB-4D7B-A686-BF67A3EF7ED7}" dt="2025-08-07T14:51:43.088" v="534" actId="207"/>
          <ac:spMkLst>
            <pc:docMk/>
            <pc:sldMk cId="4156907045" sldId="371"/>
            <ac:spMk id="20" creationId="{2A6662B1-E2B4-CA70-BE3F-B50A0A97B35E}"/>
          </ac:spMkLst>
        </pc:spChg>
        <pc:spChg chg="mod">
          <ac:chgData name="Behague, Sabina" userId="9788a9a5-b9f9-4f09-9b88-668e95cc4242" providerId="ADAL" clId="{10B24243-59EB-4D7B-A686-BF67A3EF7ED7}" dt="2025-08-07T14:49:38.836" v="522" actId="20577"/>
          <ac:spMkLst>
            <pc:docMk/>
            <pc:sldMk cId="4156907045" sldId="371"/>
            <ac:spMk id="21" creationId="{31308870-120E-E5E9-E1E4-2D997E06BCA2}"/>
          </ac:spMkLst>
        </pc:spChg>
        <pc:spChg chg="mod">
          <ac:chgData name="Behague, Sabina" userId="9788a9a5-b9f9-4f09-9b88-668e95cc4242" providerId="ADAL" clId="{10B24243-59EB-4D7B-A686-BF67A3EF7ED7}" dt="2025-08-07T14:51:52.379" v="535" actId="207"/>
          <ac:spMkLst>
            <pc:docMk/>
            <pc:sldMk cId="4156907045" sldId="371"/>
            <ac:spMk id="22" creationId="{6B975606-704C-FFD0-EB83-95F9F6E0C2A3}"/>
          </ac:spMkLst>
        </pc:spChg>
        <pc:spChg chg="mod">
          <ac:chgData name="Behague, Sabina" userId="9788a9a5-b9f9-4f09-9b88-668e95cc4242" providerId="ADAL" clId="{10B24243-59EB-4D7B-A686-BF67A3EF7ED7}" dt="2025-08-07T14:49:24.654" v="519" actId="20577"/>
          <ac:spMkLst>
            <pc:docMk/>
            <pc:sldMk cId="4156907045" sldId="371"/>
            <ac:spMk id="23" creationId="{0DC0DEFE-6AD0-ADF9-0B7A-5DCE39FB5979}"/>
          </ac:spMkLst>
        </pc:spChg>
        <pc:spChg chg="mod">
          <ac:chgData name="Behague, Sabina" userId="9788a9a5-b9f9-4f09-9b88-668e95cc4242" providerId="ADAL" clId="{10B24243-59EB-4D7B-A686-BF67A3EF7ED7}" dt="2025-08-07T14:49:31.665" v="520" actId="20577"/>
          <ac:spMkLst>
            <pc:docMk/>
            <pc:sldMk cId="4156907045" sldId="371"/>
            <ac:spMk id="24" creationId="{805C8A1F-1A7A-9FB4-E358-FD236DEB9CCD}"/>
          </ac:spMkLst>
        </pc:spChg>
        <pc:spChg chg="mod">
          <ac:chgData name="Behague, Sabina" userId="9788a9a5-b9f9-4f09-9b88-668e95cc4242" providerId="ADAL" clId="{10B24243-59EB-4D7B-A686-BF67A3EF7ED7}" dt="2025-08-07T14:49:16.399" v="517" actId="20577"/>
          <ac:spMkLst>
            <pc:docMk/>
            <pc:sldMk cId="4156907045" sldId="371"/>
            <ac:spMk id="26" creationId="{EDDFA03C-5BBB-5B6A-0AEF-935A8DBC2CBC}"/>
          </ac:spMkLst>
        </pc:spChg>
        <pc:spChg chg="mod">
          <ac:chgData name="Behague, Sabina" userId="9788a9a5-b9f9-4f09-9b88-668e95cc4242" providerId="ADAL" clId="{10B24243-59EB-4D7B-A686-BF67A3EF7ED7}" dt="2025-08-07T14:49:01.101" v="513" actId="20577"/>
          <ac:spMkLst>
            <pc:docMk/>
            <pc:sldMk cId="4156907045" sldId="371"/>
            <ac:spMk id="27" creationId="{63800034-6220-4858-C856-39984CA3955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ehague, Sabina" userId="9788a9a5-b9f9-4f09-9b88-668e95cc4242" providerId="ADAL" clId="{10B24243-59EB-4D7B-A686-BF67A3EF7ED7}" dt="2025-08-25T13:45:14.531" v="744" actId="20577"/>
              <pc2:cmMkLst xmlns:pc2="http://schemas.microsoft.com/office/powerpoint/2019/9/main/command">
                <pc:docMk/>
                <pc:sldMk cId="4156907045" sldId="371"/>
                <pc2:cmMk id="{54AD4DC0-2E62-4005-B7D3-5C19DB43E6F3}"/>
              </pc2:cmMkLst>
            </pc226:cmChg>
          </p:ext>
        </pc:extLst>
      </pc:sldChg>
      <pc:sldMasterChg chg="delSp mod">
        <pc:chgData name="Behague, Sabina" userId="9788a9a5-b9f9-4f09-9b88-668e95cc4242" providerId="ADAL" clId="{10B24243-59EB-4D7B-A686-BF67A3EF7ED7}" dt="2025-08-07T13:01:34.208" v="1" actId="478"/>
        <pc:sldMasterMkLst>
          <pc:docMk/>
          <pc:sldMasterMk cId="1221459599" sldId="2147483707"/>
        </pc:sldMasterMkLst>
      </pc:sldMasterChg>
    </pc:docChg>
  </pc:docChgLst>
  <pc:docChgLst>
    <pc:chgData name="McFarland, Annette (CNTR)" userId="e93d1f50-85ab-41a8-a34a-185a53159573" providerId="ADAL" clId="{4D2B1506-4959-4D32-83AA-474EE2C671A7}"/>
    <pc:docChg chg="undo custSel modSld sldOrd">
      <pc:chgData name="McFarland, Annette (CNTR)" userId="e93d1f50-85ab-41a8-a34a-185a53159573" providerId="ADAL" clId="{4D2B1506-4959-4D32-83AA-474EE2C671A7}" dt="2023-04-21T15:51:48.164" v="644"/>
      <pc:docMkLst>
        <pc:docMk/>
      </pc:docMkLst>
      <pc:sldChg chg="modSp mod">
        <pc:chgData name="McFarland, Annette (CNTR)" userId="e93d1f50-85ab-41a8-a34a-185a53159573" providerId="ADAL" clId="{4D2B1506-4959-4D32-83AA-474EE2C671A7}" dt="2023-04-20T15:05:15.802" v="527" actId="20577"/>
        <pc:sldMkLst>
          <pc:docMk/>
          <pc:sldMk cId="2163988523" sldId="260"/>
        </pc:sldMkLst>
      </pc:sldChg>
      <pc:sldChg chg="modSp mod">
        <pc:chgData name="McFarland, Annette (CNTR)" userId="e93d1f50-85ab-41a8-a34a-185a53159573" providerId="ADAL" clId="{4D2B1506-4959-4D32-83AA-474EE2C671A7}" dt="2023-04-20T14:59:03.150" v="457" actId="20577"/>
        <pc:sldMkLst>
          <pc:docMk/>
          <pc:sldMk cId="1506493807" sldId="272"/>
        </pc:sldMkLst>
      </pc:sldChg>
      <pc:sldChg chg="modSp mod">
        <pc:chgData name="McFarland, Annette (CNTR)" userId="e93d1f50-85ab-41a8-a34a-185a53159573" providerId="ADAL" clId="{4D2B1506-4959-4D32-83AA-474EE2C671A7}" dt="2023-04-20T13:49:35.767" v="53" actId="27636"/>
        <pc:sldMkLst>
          <pc:docMk/>
          <pc:sldMk cId="2004344858" sldId="288"/>
        </pc:sldMkLst>
      </pc:sldChg>
      <pc:sldChg chg="modSp mod">
        <pc:chgData name="McFarland, Annette (CNTR)" userId="e93d1f50-85ab-41a8-a34a-185a53159573" providerId="ADAL" clId="{4D2B1506-4959-4D32-83AA-474EE2C671A7}" dt="2023-04-20T20:25:50.536" v="640" actId="20577"/>
        <pc:sldMkLst>
          <pc:docMk/>
          <pc:sldMk cId="3475639167" sldId="289"/>
        </pc:sldMkLst>
      </pc:sldChg>
      <pc:sldChg chg="modSp mod">
        <pc:chgData name="McFarland, Annette (CNTR)" userId="e93d1f50-85ab-41a8-a34a-185a53159573" providerId="ADAL" clId="{4D2B1506-4959-4D32-83AA-474EE2C671A7}" dt="2023-04-20T14:50:40.707" v="388" actId="14100"/>
        <pc:sldMkLst>
          <pc:docMk/>
          <pc:sldMk cId="1925132525" sldId="294"/>
        </pc:sldMkLst>
      </pc:sldChg>
      <pc:sldChg chg="modSp mod">
        <pc:chgData name="McFarland, Annette (CNTR)" userId="e93d1f50-85ab-41a8-a34a-185a53159573" providerId="ADAL" clId="{4D2B1506-4959-4D32-83AA-474EE2C671A7}" dt="2023-04-20T20:33:32.854" v="642" actId="1076"/>
        <pc:sldMkLst>
          <pc:docMk/>
          <pc:sldMk cId="3332005300" sldId="322"/>
        </pc:sldMkLst>
      </pc:sldChg>
      <pc:sldChg chg="modSp mod">
        <pc:chgData name="McFarland, Annette (CNTR)" userId="e93d1f50-85ab-41a8-a34a-185a53159573" providerId="ADAL" clId="{4D2B1506-4959-4D32-83AA-474EE2C671A7}" dt="2023-04-20T14:50:46.222" v="389" actId="14100"/>
        <pc:sldMkLst>
          <pc:docMk/>
          <pc:sldMk cId="4165731788" sldId="342"/>
        </pc:sldMkLst>
      </pc:sldChg>
      <pc:sldChg chg="modSp mod">
        <pc:chgData name="McFarland, Annette (CNTR)" userId="e93d1f50-85ab-41a8-a34a-185a53159573" providerId="ADAL" clId="{4D2B1506-4959-4D32-83AA-474EE2C671A7}" dt="2023-04-20T14:53:01.425" v="445" actId="14100"/>
        <pc:sldMkLst>
          <pc:docMk/>
          <pc:sldMk cId="4220710597" sldId="352"/>
        </pc:sldMkLst>
      </pc:sldChg>
      <pc:sldChg chg="modSp mod">
        <pc:chgData name="McFarland, Annette (CNTR)" userId="e93d1f50-85ab-41a8-a34a-185a53159573" providerId="ADAL" clId="{4D2B1506-4959-4D32-83AA-474EE2C671A7}" dt="2023-04-20T14:57:38.676" v="446" actId="14100"/>
        <pc:sldMkLst>
          <pc:docMk/>
          <pc:sldMk cId="2242751583" sldId="354"/>
        </pc:sldMkLst>
      </pc:sldChg>
      <pc:sldChg chg="modSp mod">
        <pc:chgData name="McFarland, Annette (CNTR)" userId="e93d1f50-85ab-41a8-a34a-185a53159573" providerId="ADAL" clId="{4D2B1506-4959-4D32-83AA-474EE2C671A7}" dt="2023-04-20T15:05:24.182" v="529" actId="27636"/>
        <pc:sldMkLst>
          <pc:docMk/>
          <pc:sldMk cId="3929556512" sldId="355"/>
        </pc:sldMkLst>
      </pc:sldChg>
      <pc:sldChg chg="modSp mod">
        <pc:chgData name="McFarland, Annette (CNTR)" userId="e93d1f50-85ab-41a8-a34a-185a53159573" providerId="ADAL" clId="{4D2B1506-4959-4D32-83AA-474EE2C671A7}" dt="2023-04-20T14:58:20.277" v="448" actId="14100"/>
        <pc:sldMkLst>
          <pc:docMk/>
          <pc:sldMk cId="2500912281" sldId="356"/>
        </pc:sldMkLst>
      </pc:sldChg>
      <pc:sldChg chg="modSp mod">
        <pc:chgData name="McFarland, Annette (CNTR)" userId="e93d1f50-85ab-41a8-a34a-185a53159573" providerId="ADAL" clId="{4D2B1506-4959-4D32-83AA-474EE2C671A7}" dt="2023-04-20T15:05:28.968" v="531" actId="27636"/>
        <pc:sldMkLst>
          <pc:docMk/>
          <pc:sldMk cId="1805681363" sldId="357"/>
        </pc:sldMkLst>
      </pc:sldChg>
      <pc:sldChg chg="addSp delSp modSp mod">
        <pc:chgData name="McFarland, Annette (CNTR)" userId="e93d1f50-85ab-41a8-a34a-185a53159573" providerId="ADAL" clId="{4D2B1506-4959-4D32-83AA-474EE2C671A7}" dt="2023-04-20T14:15:26.480" v="380" actId="1076"/>
        <pc:sldMkLst>
          <pc:docMk/>
          <pc:sldMk cId="1319658765" sldId="358"/>
        </pc:sldMkLst>
      </pc:sldChg>
      <pc:sldChg chg="modSp mod">
        <pc:chgData name="McFarland, Annette (CNTR)" userId="e93d1f50-85ab-41a8-a34a-185a53159573" providerId="ADAL" clId="{4D2B1506-4959-4D32-83AA-474EE2C671A7}" dt="2023-04-20T14:19:57.148" v="384" actId="14100"/>
        <pc:sldMkLst>
          <pc:docMk/>
          <pc:sldMk cId="3319088865" sldId="359"/>
        </pc:sldMkLst>
      </pc:sldChg>
      <pc:sldChg chg="modSp mod">
        <pc:chgData name="McFarland, Annette (CNTR)" userId="e93d1f50-85ab-41a8-a34a-185a53159573" providerId="ADAL" clId="{4D2B1506-4959-4D32-83AA-474EE2C671A7}" dt="2023-04-20T15:05:44.735" v="584" actId="6549"/>
        <pc:sldMkLst>
          <pc:docMk/>
          <pc:sldMk cId="1687455885" sldId="360"/>
        </pc:sldMkLst>
      </pc:sldChg>
      <pc:sldChg chg="modSp mod">
        <pc:chgData name="McFarland, Annette (CNTR)" userId="e93d1f50-85ab-41a8-a34a-185a53159573" providerId="ADAL" clId="{4D2B1506-4959-4D32-83AA-474EE2C671A7}" dt="2023-04-20T15:15:38.809" v="597" actId="20577"/>
        <pc:sldMkLst>
          <pc:docMk/>
          <pc:sldMk cId="737524450" sldId="361"/>
        </pc:sldMkLst>
      </pc:sldChg>
      <pc:sldChg chg="modSp mod addCm modCm">
        <pc:chgData name="McFarland, Annette (CNTR)" userId="e93d1f50-85ab-41a8-a34a-185a53159573" providerId="ADAL" clId="{4D2B1506-4959-4D32-83AA-474EE2C671A7}" dt="2023-04-21T15:51:34.332" v="643"/>
        <pc:sldMkLst>
          <pc:docMk/>
          <pc:sldMk cId="3263509718" sldId="3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McFarland, Annette (CNTR)" userId="e93d1f50-85ab-41a8-a34a-185a53159573" providerId="ADAL" clId="{4D2B1506-4959-4D32-83AA-474EE2C671A7}" dt="2023-04-21T15:51:34.332" v="643"/>
              <pc2:cmMkLst xmlns:pc2="http://schemas.microsoft.com/office/powerpoint/2019/9/main/command">
                <pc:docMk/>
                <pc:sldMk cId="3263509718" sldId="362"/>
                <pc2:cmMk id="{9FEBD7F1-1EF2-420A-8FFA-694165371234}"/>
              </pc2:cmMkLst>
            </pc226:cmChg>
          </p:ext>
        </pc:extLst>
      </pc:sldChg>
      <pc:sldChg chg="modSp mod">
        <pc:chgData name="McFarland, Annette (CNTR)" userId="e93d1f50-85ab-41a8-a34a-185a53159573" providerId="ADAL" clId="{4D2B1506-4959-4D32-83AA-474EE2C671A7}" dt="2023-04-20T14:58:45.122" v="451" actId="20577"/>
        <pc:sldMkLst>
          <pc:docMk/>
          <pc:sldMk cId="1570032529" sldId="363"/>
        </pc:sldMkLst>
      </pc:sldChg>
      <pc:sldChg chg="modSp mod ord">
        <pc:chgData name="McFarland, Annette (CNTR)" userId="e93d1f50-85ab-41a8-a34a-185a53159573" providerId="ADAL" clId="{4D2B1506-4959-4D32-83AA-474EE2C671A7}" dt="2023-04-20T15:06:12.947" v="586"/>
        <pc:sldMkLst>
          <pc:docMk/>
          <pc:sldMk cId="1612586283" sldId="364"/>
        </pc:sldMkLst>
      </pc:sldChg>
      <pc:sldChg chg="modSp mod">
        <pc:chgData name="McFarland, Annette (CNTR)" userId="e93d1f50-85ab-41a8-a34a-185a53159573" providerId="ADAL" clId="{4D2B1506-4959-4D32-83AA-474EE2C671A7}" dt="2023-04-20T14:59:07.554" v="460" actId="20577"/>
        <pc:sldMkLst>
          <pc:docMk/>
          <pc:sldMk cId="2224417355" sldId="365"/>
        </pc:sldMkLst>
      </pc:sldChg>
      <pc:sldChg chg="modSp mod ord">
        <pc:chgData name="McFarland, Annette (CNTR)" userId="e93d1f50-85ab-41a8-a34a-185a53159573" providerId="ADAL" clId="{4D2B1506-4959-4D32-83AA-474EE2C671A7}" dt="2023-04-20T15:06:12.947" v="586"/>
        <pc:sldMkLst>
          <pc:docMk/>
          <pc:sldMk cId="3598518493" sldId="366"/>
        </pc:sldMkLst>
      </pc:sldChg>
      <pc:sldChg chg="modSp mod">
        <pc:chgData name="McFarland, Annette (CNTR)" userId="e93d1f50-85ab-41a8-a34a-185a53159573" providerId="ADAL" clId="{4D2B1506-4959-4D32-83AA-474EE2C671A7}" dt="2023-04-20T14:59:12.100" v="463" actId="20577"/>
        <pc:sldMkLst>
          <pc:docMk/>
          <pc:sldMk cId="3869498450" sldId="367"/>
        </pc:sldMkLst>
      </pc:sldChg>
      <pc:sldChg chg="modSp mod modCm">
        <pc:chgData name="McFarland, Annette (CNTR)" userId="e93d1f50-85ab-41a8-a34a-185a53159573" providerId="ADAL" clId="{4D2B1506-4959-4D32-83AA-474EE2C671A7}" dt="2023-04-20T14:58:58.740" v="454" actId="6549"/>
        <pc:sldMkLst>
          <pc:docMk/>
          <pc:sldMk cId="3255498171" sldId="36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cFarland, Annette (CNTR)" userId="e93d1f50-85ab-41a8-a34a-185a53159573" providerId="ADAL" clId="{4D2B1506-4959-4D32-83AA-474EE2C671A7}" dt="2023-04-20T14:58:58.740" v="454" actId="6549"/>
              <pc2:cmMkLst xmlns:pc2="http://schemas.microsoft.com/office/powerpoint/2019/9/main/command">
                <pc:docMk/>
                <pc:sldMk cId="3255498171" sldId="368"/>
                <pc2:cmMk id="{6FA50754-89D5-4F27-9FCC-496E69AE84C1}"/>
              </pc2:cmMkLst>
            </pc226:cmChg>
          </p:ext>
        </pc:extLst>
      </pc:sldChg>
      <pc:sldChg chg="modSp mod ord delCm">
        <pc:chgData name="McFarland, Annette (CNTR)" userId="e93d1f50-85ab-41a8-a34a-185a53159573" providerId="ADAL" clId="{4D2B1506-4959-4D32-83AA-474EE2C671A7}" dt="2023-04-21T15:51:48.164" v="644"/>
        <pc:sldMkLst>
          <pc:docMk/>
          <pc:sldMk cId="2993174370" sldId="36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4D2B1506-4959-4D32-83AA-474EE2C671A7}" dt="2023-04-21T15:51:48.164" v="644"/>
              <pc2:cmMkLst xmlns:pc2="http://schemas.microsoft.com/office/powerpoint/2019/9/main/command">
                <pc:docMk/>
                <pc:sldMk cId="2993174370" sldId="369"/>
                <pc2:cmMk id="{E9A4F59B-164C-4325-9EE9-95A23E35CA46}"/>
              </pc2:cmMkLst>
            </pc226:cmChg>
          </p:ext>
        </pc:extLst>
      </pc:sldChg>
    </pc:docChg>
  </pc:docChgLst>
  <pc:docChgLst>
    <pc:chgData name="Balian, Sarah (CNTR)" userId="b3b060d9-4d34-479b-ad68-688eaebf93c5" providerId="ADAL" clId="{748D7E5F-8C6E-4C94-91C0-6A2C562446E8}"/>
    <pc:docChg chg="undo custSel addSld delSld modSld sldOrd">
      <pc:chgData name="Balian, Sarah (CNTR)" userId="b3b060d9-4d34-479b-ad68-688eaebf93c5" providerId="ADAL" clId="{748D7E5F-8C6E-4C94-91C0-6A2C562446E8}" dt="2023-02-20T22:53:04.094" v="2858" actId="207"/>
      <pc:docMkLst>
        <pc:docMk/>
      </pc:docMkLst>
      <pc:sldChg chg="modSp mod">
        <pc:chgData name="Balian, Sarah (CNTR)" userId="b3b060d9-4d34-479b-ad68-688eaebf93c5" providerId="ADAL" clId="{748D7E5F-8C6E-4C94-91C0-6A2C562446E8}" dt="2023-02-20T18:44:14.825" v="8" actId="20577"/>
        <pc:sldMkLst>
          <pc:docMk/>
          <pc:sldMk cId="109857222" sldId="256"/>
        </pc:sldMkLst>
      </pc:sldChg>
      <pc:sldChg chg="addSp modSp mod">
        <pc:chgData name="Balian, Sarah (CNTR)" userId="b3b060d9-4d34-479b-ad68-688eaebf93c5" providerId="ADAL" clId="{748D7E5F-8C6E-4C94-91C0-6A2C562446E8}" dt="2023-02-20T20:08:37.879" v="1149" actId="1076"/>
        <pc:sldMkLst>
          <pc:docMk/>
          <pc:sldMk cId="2163988523" sldId="260"/>
        </pc:sldMkLst>
      </pc:sldChg>
      <pc:sldChg chg="addSp delSp modSp mod ord">
        <pc:chgData name="Balian, Sarah (CNTR)" userId="b3b060d9-4d34-479b-ad68-688eaebf93c5" providerId="ADAL" clId="{748D7E5F-8C6E-4C94-91C0-6A2C562446E8}" dt="2023-02-20T18:54:01.990" v="416" actId="20577"/>
        <pc:sldMkLst>
          <pc:docMk/>
          <pc:sldMk cId="1428788921" sldId="262"/>
        </pc:sldMkLst>
      </pc:sldChg>
      <pc:sldChg chg="del">
        <pc:chgData name="Balian, Sarah (CNTR)" userId="b3b060d9-4d34-479b-ad68-688eaebf93c5" providerId="ADAL" clId="{748D7E5F-8C6E-4C94-91C0-6A2C562446E8}" dt="2023-02-20T22:37:56.191" v="2531" actId="47"/>
        <pc:sldMkLst>
          <pc:docMk/>
          <pc:sldMk cId="1887431401" sldId="263"/>
        </pc:sldMkLst>
      </pc:sldChg>
      <pc:sldChg chg="del">
        <pc:chgData name="Balian, Sarah (CNTR)" userId="b3b060d9-4d34-479b-ad68-688eaebf93c5" providerId="ADAL" clId="{748D7E5F-8C6E-4C94-91C0-6A2C562446E8}" dt="2023-02-20T22:37:53.811" v="2530" actId="47"/>
        <pc:sldMkLst>
          <pc:docMk/>
          <pc:sldMk cId="2479953464" sldId="264"/>
        </pc:sldMkLst>
      </pc:sldChg>
      <pc:sldChg chg="addSp delSp modSp mod">
        <pc:chgData name="Balian, Sarah (CNTR)" userId="b3b060d9-4d34-479b-ad68-688eaebf93c5" providerId="ADAL" clId="{748D7E5F-8C6E-4C94-91C0-6A2C562446E8}" dt="2023-02-20T22:37:44.041" v="2529" actId="14100"/>
        <pc:sldMkLst>
          <pc:docMk/>
          <pc:sldMk cId="1506493807" sldId="272"/>
        </pc:sldMkLst>
      </pc:sldChg>
      <pc:sldChg chg="modSp mod ord">
        <pc:chgData name="Balian, Sarah (CNTR)" userId="b3b060d9-4d34-479b-ad68-688eaebf93c5" providerId="ADAL" clId="{748D7E5F-8C6E-4C94-91C0-6A2C562446E8}" dt="2023-02-20T18:50:40.429" v="298" actId="207"/>
        <pc:sldMkLst>
          <pc:docMk/>
          <pc:sldMk cId="111198767" sldId="275"/>
        </pc:sldMkLst>
      </pc:sldChg>
      <pc:sldChg chg="addSp delSp modSp mod ord">
        <pc:chgData name="Balian, Sarah (CNTR)" userId="b3b060d9-4d34-479b-ad68-688eaebf93c5" providerId="ADAL" clId="{748D7E5F-8C6E-4C94-91C0-6A2C562446E8}" dt="2023-02-20T18:57:46.754" v="456" actId="1076"/>
        <pc:sldMkLst>
          <pc:docMk/>
          <pc:sldMk cId="3502258445" sldId="283"/>
        </pc:sldMkLst>
      </pc:sldChg>
      <pc:sldChg chg="modSp mod ord">
        <pc:chgData name="Balian, Sarah (CNTR)" userId="b3b060d9-4d34-479b-ad68-688eaebf93c5" providerId="ADAL" clId="{748D7E5F-8C6E-4C94-91C0-6A2C562446E8}" dt="2023-02-20T21:33:31.857" v="1180" actId="20577"/>
        <pc:sldMkLst>
          <pc:docMk/>
          <pc:sldMk cId="2004344858" sldId="288"/>
        </pc:sldMkLst>
      </pc:sldChg>
      <pc:sldChg chg="modSp mod">
        <pc:chgData name="Balian, Sarah (CNTR)" userId="b3b060d9-4d34-479b-ad68-688eaebf93c5" providerId="ADAL" clId="{748D7E5F-8C6E-4C94-91C0-6A2C562446E8}" dt="2023-02-20T22:53:04.094" v="2858" actId="207"/>
        <pc:sldMkLst>
          <pc:docMk/>
          <pc:sldMk cId="3475639167" sldId="289"/>
        </pc:sldMkLst>
      </pc:sldChg>
      <pc:sldChg chg="addSp delSp modSp mod ord">
        <pc:chgData name="Balian, Sarah (CNTR)" userId="b3b060d9-4d34-479b-ad68-688eaebf93c5" providerId="ADAL" clId="{748D7E5F-8C6E-4C94-91C0-6A2C562446E8}" dt="2023-02-20T19:04:41.865" v="610" actId="790"/>
        <pc:sldMkLst>
          <pc:docMk/>
          <pc:sldMk cId="1925132525" sldId="294"/>
        </pc:sldMkLst>
      </pc:sldChg>
      <pc:sldChg chg="addSp delSp modSp mod">
        <pc:chgData name="Balian, Sarah (CNTR)" userId="b3b060d9-4d34-479b-ad68-688eaebf93c5" providerId="ADAL" clId="{748D7E5F-8C6E-4C94-91C0-6A2C562446E8}" dt="2023-02-20T19:01:51.772" v="536" actId="14100"/>
        <pc:sldMkLst>
          <pc:docMk/>
          <pc:sldMk cId="3332005300" sldId="322"/>
        </pc:sldMkLst>
      </pc:sldChg>
      <pc:sldChg chg="del">
        <pc:chgData name="Balian, Sarah (CNTR)" userId="b3b060d9-4d34-479b-ad68-688eaebf93c5" providerId="ADAL" clId="{748D7E5F-8C6E-4C94-91C0-6A2C562446E8}" dt="2023-02-20T22:32:00.129" v="2262" actId="47"/>
        <pc:sldMkLst>
          <pc:docMk/>
          <pc:sldMk cId="1702557876" sldId="324"/>
        </pc:sldMkLst>
      </pc:sldChg>
      <pc:sldChg chg="del">
        <pc:chgData name="Balian, Sarah (CNTR)" userId="b3b060d9-4d34-479b-ad68-688eaebf93c5" providerId="ADAL" clId="{748D7E5F-8C6E-4C94-91C0-6A2C562446E8}" dt="2023-02-20T22:31:38.415" v="2261" actId="47"/>
        <pc:sldMkLst>
          <pc:docMk/>
          <pc:sldMk cId="3441600197" sldId="340"/>
        </pc:sldMkLst>
      </pc:sldChg>
      <pc:sldChg chg="del">
        <pc:chgData name="Balian, Sarah (CNTR)" userId="b3b060d9-4d34-479b-ad68-688eaebf93c5" providerId="ADAL" clId="{748D7E5F-8C6E-4C94-91C0-6A2C562446E8}" dt="2023-02-20T22:19:34.441" v="1478" actId="47"/>
        <pc:sldMkLst>
          <pc:docMk/>
          <pc:sldMk cId="2701551733" sldId="341"/>
        </pc:sldMkLst>
      </pc:sldChg>
      <pc:sldChg chg="addSp delSp modSp mod ord">
        <pc:chgData name="Balian, Sarah (CNTR)" userId="b3b060d9-4d34-479b-ad68-688eaebf93c5" providerId="ADAL" clId="{748D7E5F-8C6E-4C94-91C0-6A2C562446E8}" dt="2023-02-20T19:08:48.216" v="722" actId="20577"/>
        <pc:sldMkLst>
          <pc:docMk/>
          <pc:sldMk cId="4165731788" sldId="342"/>
        </pc:sldMkLst>
      </pc:sldChg>
      <pc:sldChg chg="addSp delSp modSp mod ord">
        <pc:chgData name="Balian, Sarah (CNTR)" userId="b3b060d9-4d34-479b-ad68-688eaebf93c5" providerId="ADAL" clId="{748D7E5F-8C6E-4C94-91C0-6A2C562446E8}" dt="2023-02-20T18:58:40.700" v="473" actId="1076"/>
        <pc:sldMkLst>
          <pc:docMk/>
          <pc:sldMk cId="2781894779" sldId="343"/>
        </pc:sldMkLst>
      </pc:sldChg>
      <pc:sldChg chg="del">
        <pc:chgData name="Balian, Sarah (CNTR)" userId="b3b060d9-4d34-479b-ad68-688eaebf93c5" providerId="ADAL" clId="{748D7E5F-8C6E-4C94-91C0-6A2C562446E8}" dt="2023-02-20T22:31:36.843" v="2260" actId="47"/>
        <pc:sldMkLst>
          <pc:docMk/>
          <pc:sldMk cId="1246765326" sldId="344"/>
        </pc:sldMkLst>
      </pc:sldChg>
      <pc:sldChg chg="del">
        <pc:chgData name="Balian, Sarah (CNTR)" userId="b3b060d9-4d34-479b-ad68-688eaebf93c5" providerId="ADAL" clId="{748D7E5F-8C6E-4C94-91C0-6A2C562446E8}" dt="2023-02-20T22:19:36.475" v="1479" actId="47"/>
        <pc:sldMkLst>
          <pc:docMk/>
          <pc:sldMk cId="2954765300" sldId="345"/>
        </pc:sldMkLst>
      </pc:sldChg>
      <pc:sldChg chg="addSp delSp modSp del">
        <pc:chgData name="Balian, Sarah (CNTR)" userId="b3b060d9-4d34-479b-ad68-688eaebf93c5" providerId="ADAL" clId="{748D7E5F-8C6E-4C94-91C0-6A2C562446E8}" dt="2023-02-20T22:37:58.550" v="2532" actId="47"/>
        <pc:sldMkLst>
          <pc:docMk/>
          <pc:sldMk cId="3434176857" sldId="346"/>
        </pc:sldMkLst>
      </pc:sldChg>
      <pc:sldChg chg="addSp modSp del">
        <pc:chgData name="Balian, Sarah (CNTR)" userId="b3b060d9-4d34-479b-ad68-688eaebf93c5" providerId="ADAL" clId="{748D7E5F-8C6E-4C94-91C0-6A2C562446E8}" dt="2023-02-20T22:48:46.330" v="2766" actId="47"/>
        <pc:sldMkLst>
          <pc:docMk/>
          <pc:sldMk cId="1233236921" sldId="347"/>
        </pc:sldMkLst>
      </pc:sldChg>
      <pc:sldChg chg="del">
        <pc:chgData name="Balian, Sarah (CNTR)" userId="b3b060d9-4d34-479b-ad68-688eaebf93c5" providerId="ADAL" clId="{748D7E5F-8C6E-4C94-91C0-6A2C562446E8}" dt="2023-02-20T22:19:39.212" v="1480" actId="47"/>
        <pc:sldMkLst>
          <pc:docMk/>
          <pc:sldMk cId="670098642" sldId="348"/>
        </pc:sldMkLst>
      </pc:sldChg>
      <pc:sldChg chg="del">
        <pc:chgData name="Balian, Sarah (CNTR)" userId="b3b060d9-4d34-479b-ad68-688eaebf93c5" providerId="ADAL" clId="{748D7E5F-8C6E-4C94-91C0-6A2C562446E8}" dt="2023-02-20T22:35:56.978" v="2401" actId="47"/>
        <pc:sldMkLst>
          <pc:docMk/>
          <pc:sldMk cId="2945900005" sldId="349"/>
        </pc:sldMkLst>
      </pc:sldChg>
      <pc:sldChg chg="del">
        <pc:chgData name="Balian, Sarah (CNTR)" userId="b3b060d9-4d34-479b-ad68-688eaebf93c5" providerId="ADAL" clId="{748D7E5F-8C6E-4C94-91C0-6A2C562446E8}" dt="2023-02-20T22:35:58.214" v="2402" actId="47"/>
        <pc:sldMkLst>
          <pc:docMk/>
          <pc:sldMk cId="3840754402" sldId="350"/>
        </pc:sldMkLst>
      </pc:sldChg>
      <pc:sldChg chg="del">
        <pc:chgData name="Balian, Sarah (CNTR)" userId="b3b060d9-4d34-479b-ad68-688eaebf93c5" providerId="ADAL" clId="{748D7E5F-8C6E-4C94-91C0-6A2C562446E8}" dt="2023-02-20T22:35:54.403" v="2400" actId="47"/>
        <pc:sldMkLst>
          <pc:docMk/>
          <pc:sldMk cId="587045458" sldId="351"/>
        </pc:sldMkLst>
      </pc:sldChg>
      <pc:sldChg chg="addSp delSp modSp add mod">
        <pc:chgData name="Balian, Sarah (CNTR)" userId="b3b060d9-4d34-479b-ad68-688eaebf93c5" providerId="ADAL" clId="{748D7E5F-8C6E-4C94-91C0-6A2C562446E8}" dt="2023-02-20T20:04:53.486" v="934" actId="27918"/>
        <pc:sldMkLst>
          <pc:docMk/>
          <pc:sldMk cId="4220710597" sldId="352"/>
        </pc:sldMkLst>
      </pc:sldChg>
      <pc:sldChg chg="modSp add mod">
        <pc:chgData name="Balian, Sarah (CNTR)" userId="b3b060d9-4d34-479b-ad68-688eaebf93c5" providerId="ADAL" clId="{748D7E5F-8C6E-4C94-91C0-6A2C562446E8}" dt="2023-02-20T20:06:51.576" v="1102" actId="1076"/>
        <pc:sldMkLst>
          <pc:docMk/>
          <pc:sldMk cId="2003946249" sldId="353"/>
        </pc:sldMkLst>
      </pc:sldChg>
      <pc:sldChg chg="addSp delSp modSp add mod">
        <pc:chgData name="Balian, Sarah (CNTR)" userId="b3b060d9-4d34-479b-ad68-688eaebf93c5" providerId="ADAL" clId="{748D7E5F-8C6E-4C94-91C0-6A2C562446E8}" dt="2023-02-20T20:07:54.477" v="1141" actId="6549"/>
        <pc:sldMkLst>
          <pc:docMk/>
          <pc:sldMk cId="2242751583" sldId="354"/>
        </pc:sldMkLst>
      </pc:sldChg>
      <pc:sldChg chg="modSp add mod">
        <pc:chgData name="Balian, Sarah (CNTR)" userId="b3b060d9-4d34-479b-ad68-688eaebf93c5" providerId="ADAL" clId="{748D7E5F-8C6E-4C94-91C0-6A2C562446E8}" dt="2023-02-20T20:08:55.118" v="1154" actId="207"/>
        <pc:sldMkLst>
          <pc:docMk/>
          <pc:sldMk cId="3929556512" sldId="355"/>
        </pc:sldMkLst>
      </pc:sldChg>
      <pc:sldChg chg="addSp delSp modSp add mod">
        <pc:chgData name="Balian, Sarah (CNTR)" userId="b3b060d9-4d34-479b-ad68-688eaebf93c5" providerId="ADAL" clId="{748D7E5F-8C6E-4C94-91C0-6A2C562446E8}" dt="2023-02-20T21:49:08.082" v="1270" actId="1036"/>
        <pc:sldMkLst>
          <pc:docMk/>
          <pc:sldMk cId="2500912281" sldId="356"/>
        </pc:sldMkLst>
      </pc:sldChg>
      <pc:sldChg chg="modSp add mod">
        <pc:chgData name="Balian, Sarah (CNTR)" userId="b3b060d9-4d34-479b-ad68-688eaebf93c5" providerId="ADAL" clId="{748D7E5F-8C6E-4C94-91C0-6A2C562446E8}" dt="2023-02-20T21:49:40.138" v="1275" actId="207"/>
        <pc:sldMkLst>
          <pc:docMk/>
          <pc:sldMk cId="1805681363" sldId="357"/>
        </pc:sldMkLst>
      </pc:sldChg>
      <pc:sldChg chg="modSp add mod">
        <pc:chgData name="Balian, Sarah (CNTR)" userId="b3b060d9-4d34-479b-ad68-688eaebf93c5" providerId="ADAL" clId="{748D7E5F-8C6E-4C94-91C0-6A2C562446E8}" dt="2023-02-20T21:55:02.462" v="1325"/>
        <pc:sldMkLst>
          <pc:docMk/>
          <pc:sldMk cId="1319658765" sldId="358"/>
        </pc:sldMkLst>
      </pc:sldChg>
      <pc:sldChg chg="addSp delSp modSp add mod">
        <pc:chgData name="Balian, Sarah (CNTR)" userId="b3b060d9-4d34-479b-ad68-688eaebf93c5" providerId="ADAL" clId="{748D7E5F-8C6E-4C94-91C0-6A2C562446E8}" dt="2023-02-20T22:17:26.229" v="1468" actId="14100"/>
        <pc:sldMkLst>
          <pc:docMk/>
          <pc:sldMk cId="3319088865" sldId="359"/>
        </pc:sldMkLst>
      </pc:sldChg>
      <pc:sldChg chg="modSp add mod">
        <pc:chgData name="Balian, Sarah (CNTR)" userId="b3b060d9-4d34-479b-ad68-688eaebf93c5" providerId="ADAL" clId="{748D7E5F-8C6E-4C94-91C0-6A2C562446E8}" dt="2023-02-20T22:19:04.069" v="1476" actId="27636"/>
        <pc:sldMkLst>
          <pc:docMk/>
          <pc:sldMk cId="1687455885" sldId="360"/>
        </pc:sldMkLst>
      </pc:sldChg>
      <pc:sldChg chg="modSp add mod">
        <pc:chgData name="Balian, Sarah (CNTR)" userId="b3b060d9-4d34-479b-ad68-688eaebf93c5" providerId="ADAL" clId="{748D7E5F-8C6E-4C94-91C0-6A2C562446E8}" dt="2023-02-20T22:23:50.553" v="1633" actId="27918"/>
        <pc:sldMkLst>
          <pc:docMk/>
          <pc:sldMk cId="737524450" sldId="361"/>
        </pc:sldMkLst>
      </pc:sldChg>
      <pc:sldChg chg="addSp delSp modSp new mod">
        <pc:chgData name="Balian, Sarah (CNTR)" userId="b3b060d9-4d34-479b-ad68-688eaebf93c5" providerId="ADAL" clId="{748D7E5F-8C6E-4C94-91C0-6A2C562446E8}" dt="2023-02-20T22:30:21.843" v="2259" actId="790"/>
        <pc:sldMkLst>
          <pc:docMk/>
          <pc:sldMk cId="3263509718" sldId="362"/>
        </pc:sldMkLst>
      </pc:sldChg>
      <pc:sldChg chg="addSp delSp modSp add mod ord addCm delCm">
        <pc:chgData name="Balian, Sarah (CNTR)" userId="b3b060d9-4d34-479b-ad68-688eaebf93c5" providerId="ADAL" clId="{748D7E5F-8C6E-4C94-91C0-6A2C562446E8}" dt="2023-02-20T22:47:55.215" v="2764" actId="20577"/>
        <pc:sldMkLst>
          <pc:docMk/>
          <pc:sldMk cId="1570032529" sldId="3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alian, Sarah (CNTR)" userId="b3b060d9-4d34-479b-ad68-688eaebf93c5" providerId="ADAL" clId="{748D7E5F-8C6E-4C94-91C0-6A2C562446E8}" dt="2023-02-20T22:47:40.096" v="2728"/>
              <pc2:cmMkLst xmlns:pc2="http://schemas.microsoft.com/office/powerpoint/2019/9/main/command">
                <pc:docMk/>
                <pc:sldMk cId="1570032529" sldId="363"/>
                <pc2:cmMk id="{CF39A809-CAA2-4F1A-AB7D-AFAAD914D3E7}"/>
              </pc2:cmMkLst>
            </pc226:cmChg>
          </p:ext>
        </pc:extLst>
      </pc:sldChg>
      <pc:sldChg chg="modSp add mod delCm modCm">
        <pc:chgData name="Balian, Sarah (CNTR)" userId="b3b060d9-4d34-479b-ad68-688eaebf93c5" providerId="ADAL" clId="{748D7E5F-8C6E-4C94-91C0-6A2C562446E8}" dt="2023-02-20T22:43:04.181" v="2662" actId="27918"/>
        <pc:sldMkLst>
          <pc:docMk/>
          <pc:sldMk cId="1612586283" sldId="3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alian, Sarah (CNTR)" userId="b3b060d9-4d34-479b-ad68-688eaebf93c5" providerId="ADAL" clId="{748D7E5F-8C6E-4C94-91C0-6A2C562446E8}" dt="2023-02-20T22:36:53.156" v="2467"/>
              <pc2:cmMkLst xmlns:pc2="http://schemas.microsoft.com/office/powerpoint/2019/9/main/command">
                <pc:docMk/>
                <pc:sldMk cId="1612586283" sldId="364"/>
                <pc2:cmMk id="{B7D929FE-4663-425C-A3F4-04FF80BD10A8}"/>
              </pc2:cmMkLst>
            </pc226:cmChg>
          </p:ext>
        </pc:extLst>
      </pc:sldChg>
      <pc:sldChg chg="addSp delSp modSp mod">
        <pc:chgData name="Balian, Sarah (CNTR)" userId="b3b060d9-4d34-479b-ad68-688eaebf93c5" providerId="ADAL" clId="{748D7E5F-8C6E-4C94-91C0-6A2C562446E8}" dt="2023-02-20T22:39:28.975" v="2564" actId="14100"/>
        <pc:sldMkLst>
          <pc:docMk/>
          <pc:sldMk cId="2224417355" sldId="365"/>
        </pc:sldMkLst>
      </pc:sldChg>
      <pc:sldChg chg="addSp delSp modSp mod">
        <pc:chgData name="Balian, Sarah (CNTR)" userId="b3b060d9-4d34-479b-ad68-688eaebf93c5" providerId="ADAL" clId="{748D7E5F-8C6E-4C94-91C0-6A2C562446E8}" dt="2023-02-20T22:39:52.939" v="2591" actId="404"/>
        <pc:sldMkLst>
          <pc:docMk/>
          <pc:sldMk cId="3598518493" sldId="366"/>
        </pc:sldMkLst>
      </pc:sldChg>
      <pc:sldChg chg="addSp delSp modSp add mod">
        <pc:chgData name="Balian, Sarah (CNTR)" userId="b3b060d9-4d34-479b-ad68-688eaebf93c5" providerId="ADAL" clId="{748D7E5F-8C6E-4C94-91C0-6A2C562446E8}" dt="2023-02-20T22:40:25.104" v="2604" actId="20577"/>
        <pc:sldMkLst>
          <pc:docMk/>
          <pc:sldMk cId="3869498450" sldId="367"/>
        </pc:sldMkLst>
      </pc:sldChg>
      <pc:sldChg chg="addSp delSp modSp add mod addCm">
        <pc:chgData name="Balian, Sarah (CNTR)" userId="b3b060d9-4d34-479b-ad68-688eaebf93c5" providerId="ADAL" clId="{748D7E5F-8C6E-4C94-91C0-6A2C562446E8}" dt="2023-02-20T22:49:42.550" v="2770" actId="20577"/>
        <pc:sldMkLst>
          <pc:docMk/>
          <pc:sldMk cId="3255498171" sldId="36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748D7E5F-8C6E-4C94-91C0-6A2C562446E8}" dt="2023-02-20T22:48:37.528" v="2765"/>
              <pc2:cmMkLst xmlns:pc2="http://schemas.microsoft.com/office/powerpoint/2019/9/main/command">
                <pc:docMk/>
                <pc:sldMk cId="3255498171" sldId="368"/>
                <pc2:cmMk id="{6FA50754-89D5-4F27-9FCC-496E69AE84C1}"/>
              </pc2:cmMkLst>
            </pc226:cmChg>
          </p:ext>
        </pc:extLst>
      </pc:sldChg>
      <pc:sldChg chg="addSp delSp modSp add mod modCm">
        <pc:chgData name="Balian, Sarah (CNTR)" userId="b3b060d9-4d34-479b-ad68-688eaebf93c5" providerId="ADAL" clId="{748D7E5F-8C6E-4C94-91C0-6A2C562446E8}" dt="2023-02-20T22:50:18.881" v="2816"/>
        <pc:sldMkLst>
          <pc:docMk/>
          <pc:sldMk cId="2993174370" sldId="36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alian, Sarah (CNTR)" userId="b3b060d9-4d34-479b-ad68-688eaebf93c5" providerId="ADAL" clId="{748D7E5F-8C6E-4C94-91C0-6A2C562446E8}" dt="2023-02-20T22:50:11.461" v="2814" actId="2056"/>
              <pc2:cmMkLst xmlns:pc2="http://schemas.microsoft.com/office/powerpoint/2019/9/main/command">
                <pc:docMk/>
                <pc:sldMk cId="2993174370" sldId="369"/>
                <pc2:cmMk id="{E9A4F59B-164C-4325-9EE9-95A23E35CA46}"/>
              </pc2:cmMkLst>
            </pc226:cmChg>
          </p:ext>
        </pc:extLst>
      </pc:sldChg>
    </pc:docChg>
  </pc:docChgLst>
  <pc:docChgLst>
    <pc:chgData name="Barrere, Monique" userId="3ffa66e1-c56c-4cf3-9bc9-a49fa2e45136" providerId="ADAL" clId="{C8A2B11E-1D12-440C-A8D5-8B7C4E1D9F36}"/>
    <pc:docChg chg="custSel modSld">
      <pc:chgData name="Barrere, Monique" userId="3ffa66e1-c56c-4cf3-9bc9-a49fa2e45136" providerId="ADAL" clId="{C8A2B11E-1D12-440C-A8D5-8B7C4E1D9F36}" dt="2025-09-15T15:23:58.723" v="100" actId="20577"/>
      <pc:docMkLst>
        <pc:docMk/>
      </pc:docMkLst>
      <pc:sldChg chg="modSp mod">
        <pc:chgData name="Barrere, Monique" userId="3ffa66e1-c56c-4cf3-9bc9-a49fa2e45136" providerId="ADAL" clId="{C8A2B11E-1D12-440C-A8D5-8B7C4E1D9F36}" dt="2025-09-12T18:59:57.330" v="17" actId="20577"/>
        <pc:sldMkLst>
          <pc:docMk/>
          <pc:sldMk cId="2163988523" sldId="260"/>
        </pc:sldMkLst>
        <pc:spChg chg="mod">
          <ac:chgData name="Barrere, Monique" userId="3ffa66e1-c56c-4cf3-9bc9-a49fa2e45136" providerId="ADAL" clId="{C8A2B11E-1D12-440C-A8D5-8B7C4E1D9F36}" dt="2025-09-12T18:59:57.330" v="17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C8A2B11E-1D12-440C-A8D5-8B7C4E1D9F36}" dt="2025-09-12T19:00:42.464" v="23" actId="313"/>
        <pc:sldMkLst>
          <pc:docMk/>
          <pc:sldMk cId="1428788921" sldId="262"/>
        </pc:sldMkLst>
        <pc:spChg chg="mod">
          <ac:chgData name="Barrere, Monique" userId="3ffa66e1-c56c-4cf3-9bc9-a49fa2e45136" providerId="ADAL" clId="{C8A2B11E-1D12-440C-A8D5-8B7C4E1D9F36}" dt="2025-09-12T19:00:42.464" v="23" actId="313"/>
          <ac:spMkLst>
            <pc:docMk/>
            <pc:sldMk cId="1428788921" sldId="262"/>
            <ac:spMk id="19" creationId="{239E272A-0788-496C-5E40-C0D6B831EBC4}"/>
          </ac:spMkLst>
        </pc:spChg>
      </pc:sldChg>
      <pc:sldChg chg="modSp mod">
        <pc:chgData name="Barrere, Monique" userId="3ffa66e1-c56c-4cf3-9bc9-a49fa2e45136" providerId="ADAL" clId="{C8A2B11E-1D12-440C-A8D5-8B7C4E1D9F36}" dt="2025-09-15T15:23:58.723" v="100" actId="20577"/>
        <pc:sldMkLst>
          <pc:docMk/>
          <pc:sldMk cId="3502258445" sldId="283"/>
        </pc:sldMkLst>
        <pc:spChg chg="mod">
          <ac:chgData name="Barrere, Monique" userId="3ffa66e1-c56c-4cf3-9bc9-a49fa2e45136" providerId="ADAL" clId="{C8A2B11E-1D12-440C-A8D5-8B7C4E1D9F36}" dt="2025-09-15T15:23:58.723" v="100" actId="20577"/>
          <ac:spMkLst>
            <pc:docMk/>
            <pc:sldMk cId="3502258445" sldId="283"/>
            <ac:spMk id="18" creationId="{DE86525C-1C20-430A-E192-D59011362E2B}"/>
          </ac:spMkLst>
        </pc:spChg>
      </pc:sldChg>
      <pc:sldChg chg="modSp mod">
        <pc:chgData name="Barrere, Monique" userId="3ffa66e1-c56c-4cf3-9bc9-a49fa2e45136" providerId="ADAL" clId="{C8A2B11E-1D12-440C-A8D5-8B7C4E1D9F36}" dt="2025-09-12T19:33:21.766" v="88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C8A2B11E-1D12-440C-A8D5-8B7C4E1D9F36}" dt="2025-09-12T19:31:30.129" v="82" actId="6549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rrere, Monique" userId="3ffa66e1-c56c-4cf3-9bc9-a49fa2e45136" providerId="ADAL" clId="{C8A2B11E-1D12-440C-A8D5-8B7C4E1D9F36}" dt="2025-09-12T19:33:21.766" v="88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Barrere, Monique" userId="3ffa66e1-c56c-4cf3-9bc9-a49fa2e45136" providerId="ADAL" clId="{C8A2B11E-1D12-440C-A8D5-8B7C4E1D9F36}" dt="2025-09-12T19:03:57.421" v="24" actId="20577"/>
        <pc:sldMkLst>
          <pc:docMk/>
          <pc:sldMk cId="3332005300" sldId="322"/>
        </pc:sldMkLst>
        <pc:spChg chg="mod">
          <ac:chgData name="Barrere, Monique" userId="3ffa66e1-c56c-4cf3-9bc9-a49fa2e45136" providerId="ADAL" clId="{C8A2B11E-1D12-440C-A8D5-8B7C4E1D9F36}" dt="2025-09-12T19:03:57.421" v="24" actId="20577"/>
          <ac:spMkLst>
            <pc:docMk/>
            <pc:sldMk cId="3332005300" sldId="322"/>
            <ac:spMk id="11" creationId="{F68D1C07-76EB-AE6E-1304-23B322878417}"/>
          </ac:spMkLst>
        </pc:spChg>
      </pc:sldChg>
      <pc:sldChg chg="modSp mod">
        <pc:chgData name="Barrere, Monique" userId="3ffa66e1-c56c-4cf3-9bc9-a49fa2e45136" providerId="ADAL" clId="{C8A2B11E-1D12-440C-A8D5-8B7C4E1D9F36}" dt="2025-09-12T19:06:13.559" v="30" actId="313"/>
        <pc:sldMkLst>
          <pc:docMk/>
          <pc:sldMk cId="2003946249" sldId="353"/>
        </pc:sldMkLst>
        <pc:spChg chg="mod">
          <ac:chgData name="Barrere, Monique" userId="3ffa66e1-c56c-4cf3-9bc9-a49fa2e45136" providerId="ADAL" clId="{C8A2B11E-1D12-440C-A8D5-8B7C4E1D9F36}" dt="2025-09-12T19:06:13.559" v="30" actId="313"/>
          <ac:spMkLst>
            <pc:docMk/>
            <pc:sldMk cId="2003946249" sldId="353"/>
            <ac:spMk id="6" creationId="{D7655AFE-B313-2B11-D4F3-3CF4195BE833}"/>
          </ac:spMkLst>
        </pc:spChg>
      </pc:sldChg>
      <pc:sldChg chg="modSp mod">
        <pc:chgData name="Barrere, Monique" userId="3ffa66e1-c56c-4cf3-9bc9-a49fa2e45136" providerId="ADAL" clId="{C8A2B11E-1D12-440C-A8D5-8B7C4E1D9F36}" dt="2025-09-12T19:06:58.478" v="48" actId="20577"/>
        <pc:sldMkLst>
          <pc:docMk/>
          <pc:sldMk cId="3929556512" sldId="355"/>
        </pc:sldMkLst>
        <pc:spChg chg="mod">
          <ac:chgData name="Barrere, Monique" userId="3ffa66e1-c56c-4cf3-9bc9-a49fa2e45136" providerId="ADAL" clId="{C8A2B11E-1D12-440C-A8D5-8B7C4E1D9F36}" dt="2025-09-12T19:06:58.478" v="48" actId="20577"/>
          <ac:spMkLst>
            <pc:docMk/>
            <pc:sldMk cId="3929556512" sldId="355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C8A2B11E-1D12-440C-A8D5-8B7C4E1D9F36}" dt="2025-09-12T19:08:00.475" v="70" actId="20577"/>
        <pc:sldMkLst>
          <pc:docMk/>
          <pc:sldMk cId="1805681363" sldId="357"/>
        </pc:sldMkLst>
        <pc:spChg chg="mod">
          <ac:chgData name="Barrere, Monique" userId="3ffa66e1-c56c-4cf3-9bc9-a49fa2e45136" providerId="ADAL" clId="{C8A2B11E-1D12-440C-A8D5-8B7C4E1D9F36}" dt="2025-09-12T19:08:00.475" v="70" actId="20577"/>
          <ac:spMkLst>
            <pc:docMk/>
            <pc:sldMk cId="1805681363" sldId="357"/>
            <ac:spMk id="9" creationId="{E690F70B-E368-D7F5-795E-B5139345EF71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750824389292369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8100">
                <a:solidFill>
                  <a:schemeClr val="accent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EDSM-IV
2006</c:v>
                </c:pt>
                <c:pt idx="1">
                  <c:v>EDSM-V
2012-2013</c:v>
                </c:pt>
                <c:pt idx="2">
                  <c:v>EIPM-I
2015</c:v>
                </c:pt>
                <c:pt idx="3">
                  <c:v>EDSM-VI
2018</c:v>
                </c:pt>
                <c:pt idx="4">
                  <c:v>EIPM-II
2021</c:v>
                </c:pt>
                <c:pt idx="5">
                  <c:v>EDSM-VII
2023-2024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50</c:v>
                </c:pt>
                <c:pt idx="1">
                  <c:v>84</c:v>
                </c:pt>
                <c:pt idx="2" formatCode="0">
                  <c:v>93</c:v>
                </c:pt>
                <c:pt idx="3">
                  <c:v>90</c:v>
                </c:pt>
                <c:pt idx="4">
                  <c:v>91</c:v>
                </c:pt>
                <c:pt idx="5">
                  <c:v>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735342403169034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TPIg 1+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EDSM-IV
2006</c:v>
                </c:pt>
                <c:pt idx="1">
                  <c:v>EDSM-V
2012-2013</c:v>
                </c:pt>
                <c:pt idx="2">
                  <c:v>EIPM-I
2015</c:v>
                </c:pt>
                <c:pt idx="3">
                  <c:v>EDSM-VI
2018</c:v>
                </c:pt>
                <c:pt idx="4">
                  <c:v>EIPM-II
2021</c:v>
                </c:pt>
                <c:pt idx="5">
                  <c:v>EDSM-VII
2023-2024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16</c:v>
                </c:pt>
                <c:pt idx="1">
                  <c:v>56</c:v>
                </c:pt>
                <c:pt idx="2" formatCode="0">
                  <c:v>66</c:v>
                </c:pt>
                <c:pt idx="3">
                  <c:v>74</c:v>
                </c:pt>
                <c:pt idx="4">
                  <c:v>78</c:v>
                </c:pt>
                <c:pt idx="5">
                  <c:v>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TPIg 2+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7640965169208922E-2"/>
                  <c:y val="-2.17648430440391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B7-420A-BA68-091C9577FB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EDSM-IV
2006</c:v>
                </c:pt>
                <c:pt idx="1">
                  <c:v>EDSM-V
2012-2013</c:v>
                </c:pt>
                <c:pt idx="2">
                  <c:v>EIPM-I
2015</c:v>
                </c:pt>
                <c:pt idx="3">
                  <c:v>EDSM-VI
2018</c:v>
                </c:pt>
                <c:pt idx="4">
                  <c:v>EIPM-II
2021</c:v>
                </c:pt>
                <c:pt idx="5">
                  <c:v>EDSM-VII
2023-2024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11</c:v>
                </c:pt>
                <c:pt idx="1">
                  <c:v>30</c:v>
                </c:pt>
                <c:pt idx="2">
                  <c:v>44</c:v>
                </c:pt>
                <c:pt idx="3">
                  <c:v>55</c:v>
                </c:pt>
                <c:pt idx="4">
                  <c:v>56</c:v>
                </c:pt>
                <c:pt idx="5">
                  <c:v>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TPIg 3+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7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4.7105506739193823E-2"/>
                  <c:y val="-8.182767861947284E-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B7-420A-BA68-091C9577FB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EDSM-IV
2006</c:v>
                </c:pt>
                <c:pt idx="1">
                  <c:v>EDSM-V
2012-2013</c:v>
                </c:pt>
                <c:pt idx="2">
                  <c:v>EIPM-I
2015</c:v>
                </c:pt>
                <c:pt idx="3">
                  <c:v>EDSM-VI
2018</c:v>
                </c:pt>
                <c:pt idx="4">
                  <c:v>EIPM-II
2021</c:v>
                </c:pt>
                <c:pt idx="5">
                  <c:v>EDSM-VII
2023-2024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6</c:v>
                </c:pt>
                <c:pt idx="1">
                  <c:v>12</c:v>
                </c:pt>
                <c:pt idx="2" formatCode="0">
                  <c:v>21</c:v>
                </c:pt>
                <c:pt idx="3">
                  <c:v>28</c:v>
                </c:pt>
                <c:pt idx="4">
                  <c:v>34</c:v>
                </c:pt>
                <c:pt idx="5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A58-4B28-9F6D-5E6958BB2C08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9885016860791497E-2"/>
          <c:w val="0.99392242559276067"/>
          <c:h val="0.591857552810197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Fièvre au cours des 2 semaines précédant l'interview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Fièvre au cours des 2 semaines précédant l'interview</c:v>
                </c:pt>
                <c:pt idx="2">
                  <c:v>Conseils ou un traitement ont été recherchés</c:v>
                </c:pt>
                <c:pt idx="3">
                  <c:v>Prélevement du sang au doigt 
ou au talon pour être testé</c:v>
                </c:pt>
                <c:pt idx="4">
                  <c:v>Ayant été diagnostiqué avec le paludisme par un prestataire de santé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2">
                  <c:v>51</c:v>
                </c:pt>
                <c:pt idx="3">
                  <c:v>18</c:v>
                </c:pt>
                <c:pt idx="4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0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Autre antipaludique</c:v>
                </c:pt>
                <c:pt idx="1">
                  <c:v>Artéméther injection/IV</c:v>
                </c:pt>
                <c:pt idx="2">
                  <c:v>Artesunate par injection/IV</c:v>
                </c:pt>
                <c:pt idx="3">
                  <c:v>Artesunate par voie rectale</c:v>
                </c:pt>
                <c:pt idx="4">
                  <c:v>Quinine par injection/IV</c:v>
                </c:pt>
                <c:pt idx="5">
                  <c:v>Comprimés de Quinine </c:v>
                </c:pt>
                <c:pt idx="6">
                  <c:v>Amodiaquine</c:v>
                </c:pt>
                <c:pt idx="7">
                  <c:v>Chloroquine</c:v>
                </c:pt>
                <c:pt idx="8">
                  <c:v>SP/ Fansidar</c:v>
                </c:pt>
                <c:pt idx="9">
                  <c:v>N'importe quelle CTA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18</c:v>
                </c:pt>
                <c:pt idx="2">
                  <c:v>20</c:v>
                </c:pt>
                <c:pt idx="3">
                  <c:v>3</c:v>
                </c:pt>
                <c:pt idx="4">
                  <c:v>7</c:v>
                </c:pt>
                <c:pt idx="5">
                  <c:v>3</c:v>
                </c:pt>
                <c:pt idx="6">
                  <c:v>12</c:v>
                </c:pt>
                <c:pt idx="7">
                  <c:v>6</c:v>
                </c:pt>
                <c:pt idx="8">
                  <c:v>9</c:v>
                </c:pt>
                <c:pt idx="9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48-4686-B924-73986F2DE8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955625791"/>
        <c:axId val="1955631199"/>
      </c:barChart>
      <c:catAx>
        <c:axId val="1955625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5631199"/>
        <c:crosses val="autoZero"/>
        <c:auto val="1"/>
        <c:lblAlgn val="ctr"/>
        <c:lblOffset val="100"/>
        <c:noMultiLvlLbl val="0"/>
      </c:catAx>
      <c:valAx>
        <c:axId val="195563119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55625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Mali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Une moustiquaire imprégnée d'insecticide (MII)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91</c:v>
                </c:pt>
                <c:pt idx="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Bamako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Une moustiquaire imprégnée d'insecticide (MII)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84</c:v>
                </c:pt>
                <c:pt idx="1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Autre urbain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Une moustiquaire imprégnée d'insecticide (MII)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91</c:v>
                </c:pt>
                <c:pt idx="1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Une moustiquaire imprégnée d'insecticide (MII)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92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85-4B66-9BEC-1310A62AA58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97</c:v>
                </c:pt>
                <c:pt idx="1">
                  <c:v>95</c:v>
                </c:pt>
                <c:pt idx="2" formatCode="General">
                  <c:v>89</c:v>
                </c:pt>
                <c:pt idx="3" formatCode="General">
                  <c:v>85</c:v>
                </c:pt>
                <c:pt idx="4" formatCode="General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82515376066596E-2"/>
          <c:y val="3.9350627746083312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Lbls>
            <c:dLbl>
              <c:idx val="0"/>
              <c:layout>
                <c:manualLayout>
                  <c:x val="-0.17670565990744916"/>
                  <c:y val="-7.9365540866067841E-2"/>
                </c:manualLayout>
              </c:layout>
              <c:tx>
                <c:rich>
                  <a:bodyPr/>
                  <a:lstStyle/>
                  <a:p>
                    <a:fld id="{95ECBBAE-8DD2-48F5-A6A3-B46F6B273388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DF620181-1F9D-4E4A-850D-DB1F0A1E5EC7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9.5507808219228399E-2"/>
                  <c:y val="-3.9558458041772319E-2"/>
                </c:manualLayout>
              </c:layout>
              <c:tx>
                <c:rich>
                  <a:bodyPr/>
                  <a:lstStyle/>
                  <a:p>
                    <a:fld id="{AD5C0AF8-7101-44F6-891D-26CBA6BFF4D5}" type="CATEGORYNAME">
                      <a:rPr lang="fr-FR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fr-FR" baseline="0" dirty="0">
                        <a:solidFill>
                          <a:schemeClr val="bg1"/>
                        </a:solidFill>
                      </a:rPr>
                      <a:t>
</a:t>
                    </a:r>
                    <a:fld id="{574F04A7-E644-47DE-A88C-B778A1401C3F}" type="PERCENTAGE">
                      <a:rPr lang="fr-FR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fr-FR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295537292340465"/>
                      <c:h val="0.4141926392735171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7.7336567008747831E-2"/>
                  <c:y val="0.14023956693812242"/>
                </c:manualLayout>
              </c:layout>
              <c:tx>
                <c:rich>
                  <a:bodyPr/>
                  <a:lstStyle/>
                  <a:p>
                    <a:fld id="{1C12D720-3D38-4E82-AFCC-9A23A33757D1}" type="CATEGORYNAME">
                      <a:rPr lang="fr-FR" baseline="0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fr-FR" baseline="0" dirty="0"/>
                      <a:t>
</a:t>
                    </a:r>
                    <a:fld id="{2F5C27D9-E5D1-44A5-8447-7C93E2DC50DA}" type="PERCENTAGE">
                      <a:rPr lang="fr-FR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fr-FR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296090262351870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Aucune MII</c:v>
                </c:pt>
                <c:pt idx="1">
                  <c:v>Au minimum 1 MII, mais pas suffisamment pour tous les membres du ménage</c:v>
                </c:pt>
                <c:pt idx="2">
                  <c:v>Au moins 1 MII pour 2 personnes dans le ménage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</c:v>
                </c:pt>
                <c:pt idx="1">
                  <c:v>39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Accès aux MII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72</c:v>
                </c:pt>
                <c:pt idx="1">
                  <c:v>51</c:v>
                </c:pt>
                <c:pt idx="2">
                  <c:v>73</c:v>
                </c:pt>
                <c:pt idx="3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 dormi sous une MII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62</c:v>
                </c:pt>
                <c:pt idx="1">
                  <c:v>49</c:v>
                </c:pt>
                <c:pt idx="2">
                  <c:v>65</c:v>
                </c:pt>
                <c:pt idx="3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7378274221151197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Acces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EDSM-IV
2006</c:v>
                </c:pt>
                <c:pt idx="1">
                  <c:v>EDSM-V
2012-2013</c:v>
                </c:pt>
                <c:pt idx="2">
                  <c:v>EIPM-I
2015</c:v>
                </c:pt>
                <c:pt idx="3">
                  <c:v>EDSM-VI
2018</c:v>
                </c:pt>
                <c:pt idx="4">
                  <c:v>EIPM-II
2021</c:v>
                </c:pt>
                <c:pt idx="5">
                  <c:v>EDSM-VII
2023-2024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30</c:v>
                </c:pt>
                <c:pt idx="1">
                  <c:v>65</c:v>
                </c:pt>
                <c:pt idx="2" formatCode="0">
                  <c:v>70</c:v>
                </c:pt>
                <c:pt idx="3">
                  <c:v>75</c:v>
                </c:pt>
                <c:pt idx="4">
                  <c:v>72</c:v>
                </c:pt>
                <c:pt idx="5">
                  <c:v>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Dormi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7383316215907793E-2"/>
                  <c:y val="4.71397539304443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A45-4768-8F13-99AFCFFDCA74}"/>
                </c:ext>
              </c:extLst>
            </c:dLbl>
            <c:dLbl>
              <c:idx val="1"/>
              <c:layout>
                <c:manualLayout>
                  <c:x val="-2.5773010257775807E-2"/>
                  <c:y val="5.84391839320324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A45-4768-8F13-99AFCFFDCA74}"/>
                </c:ext>
              </c:extLst>
            </c:dLbl>
            <c:dLbl>
              <c:idx val="2"/>
              <c:layout>
                <c:manualLayout>
                  <c:x val="-2.8993622174039838E-2"/>
                  <c:y val="3.30154664284592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A45-4768-8F13-99AFCFFDCA74}"/>
                </c:ext>
              </c:extLst>
            </c:dLbl>
            <c:dLbl>
              <c:idx val="3"/>
              <c:layout>
                <c:manualLayout>
                  <c:x val="-2.8993622174039956E-2"/>
                  <c:y val="3.86651814292533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A45-4768-8F13-99AFCFFDCA74}"/>
                </c:ext>
              </c:extLst>
            </c:dLbl>
            <c:dLbl>
              <c:idx val="4"/>
              <c:layout>
                <c:manualLayout>
                  <c:x val="-2.8993622174039838E-2"/>
                  <c:y val="4.71397539304444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A45-4768-8F13-99AFCFFDCA74}"/>
                </c:ext>
              </c:extLst>
            </c:dLbl>
            <c:dLbl>
              <c:idx val="5"/>
              <c:layout>
                <c:manualLayout>
                  <c:x val="-2.8993622174039838E-2"/>
                  <c:y val="5.27894689312384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45-4768-8F13-99AFCFFDCA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EDSM-IV
2006</c:v>
                </c:pt>
                <c:pt idx="1">
                  <c:v>EDSM-V
2012-2013</c:v>
                </c:pt>
                <c:pt idx="2">
                  <c:v>EIPM-I
2015</c:v>
                </c:pt>
                <c:pt idx="3">
                  <c:v>EDSM-VI
2018</c:v>
                </c:pt>
                <c:pt idx="4">
                  <c:v>EIPM-II
2021</c:v>
                </c:pt>
                <c:pt idx="5">
                  <c:v>EDSM-VII
2023-2024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21</c:v>
                </c:pt>
                <c:pt idx="1">
                  <c:v>61</c:v>
                </c:pt>
                <c:pt idx="2">
                  <c:v>64</c:v>
                </c:pt>
                <c:pt idx="3">
                  <c:v>73</c:v>
                </c:pt>
                <c:pt idx="4">
                  <c:v>68</c:v>
                </c:pt>
                <c:pt idx="5">
                  <c:v>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Tous les membres du ménage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95-420F-B81F-2A9BF41426D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95-420F-B81F-2A9BF41426D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A95-420F-B81F-2A9BF41426D6}"/>
              </c:ext>
            </c:extLst>
          </c:dPt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Tous les membres du ménage</c:v>
                </c:pt>
                <c:pt idx="1">
                  <c:v>Enfants 
&lt;5 ans</c:v>
                </c:pt>
                <c:pt idx="2">
                  <c:v>Femmes enceintes</c:v>
                </c:pt>
                <c:pt idx="4">
                  <c:v>Tous les membres du ménage</c:v>
                </c:pt>
                <c:pt idx="5">
                  <c:v>Enfants 
&lt;5 ans</c:v>
                </c:pt>
                <c:pt idx="6">
                  <c:v>Femmes enceintes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 formatCode="General">
                  <c:v>62</c:v>
                </c:pt>
                <c:pt idx="1">
                  <c:v>68</c:v>
                </c:pt>
                <c:pt idx="2" formatCode="General">
                  <c:v>69</c:v>
                </c:pt>
                <c:pt idx="4" formatCode="General">
                  <c:v>69</c:v>
                </c:pt>
                <c:pt idx="5" formatCode="General">
                  <c:v>73</c:v>
                </c:pt>
                <c:pt idx="6" formatCode="General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7321777071143256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EDSM-IV
2006</c:v>
                </c:pt>
                <c:pt idx="1">
                  <c:v>EDSM-V
2012-2013</c:v>
                </c:pt>
                <c:pt idx="2">
                  <c:v>EIPM-I
2015</c:v>
                </c:pt>
                <c:pt idx="3">
                  <c:v>EDSM-VI
2018</c:v>
                </c:pt>
                <c:pt idx="4">
                  <c:v>EIPM-II
2021</c:v>
                </c:pt>
                <c:pt idx="5">
                  <c:v>EDSM-VII
2023-2024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29</c:v>
                </c:pt>
                <c:pt idx="1">
                  <c:v>73</c:v>
                </c:pt>
                <c:pt idx="2" formatCode="0">
                  <c:v>78</c:v>
                </c:pt>
                <c:pt idx="3">
                  <c:v>84</c:v>
                </c:pt>
                <c:pt idx="4">
                  <c:v>76</c:v>
                </c:pt>
                <c:pt idx="5">
                  <c:v>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Enfants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2214234090303946E-2"/>
                  <c:y val="4.71397539304444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6FE-4910-98E6-9D613C1DE6DA}"/>
                </c:ext>
              </c:extLst>
            </c:dLbl>
            <c:dLbl>
              <c:idx val="1"/>
              <c:layout>
                <c:manualLayout>
                  <c:x val="-2.4162704299643761E-2"/>
                  <c:y val="4.9964611430841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6FE-4910-98E6-9D613C1DE6DA}"/>
                </c:ext>
              </c:extLst>
            </c:dLbl>
            <c:dLbl>
              <c:idx val="2"/>
              <c:layout>
                <c:manualLayout>
                  <c:x val="-3.2214234090303932E-2"/>
                  <c:y val="4.71397539304444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6FE-4910-98E6-9D613C1DE6DA}"/>
                </c:ext>
              </c:extLst>
            </c:dLbl>
            <c:dLbl>
              <c:idx val="3"/>
              <c:layout>
                <c:manualLayout>
                  <c:x val="-2.8993622174039956E-2"/>
                  <c:y val="4.713975393044439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6FE-4910-98E6-9D613C1DE6DA}"/>
                </c:ext>
              </c:extLst>
            </c:dLbl>
            <c:dLbl>
              <c:idx val="4"/>
              <c:layout>
                <c:manualLayout>
                  <c:x val="-2.8993622174039838E-2"/>
                  <c:y val="4.71397539304444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6FE-4910-98E6-9D613C1DE6DA}"/>
                </c:ext>
              </c:extLst>
            </c:dLbl>
            <c:dLbl>
              <c:idx val="5"/>
              <c:layout>
                <c:manualLayout>
                  <c:x val="-2.8993622174039838E-2"/>
                  <c:y val="4.71397539304444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6FE-4910-98E6-9D613C1DE6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EDSM-IV
2006</c:v>
                </c:pt>
                <c:pt idx="1">
                  <c:v>EDSM-V
2012-2013</c:v>
                </c:pt>
                <c:pt idx="2">
                  <c:v>EIPM-I
2015</c:v>
                </c:pt>
                <c:pt idx="3">
                  <c:v>EDSM-VI
2018</c:v>
                </c:pt>
                <c:pt idx="4">
                  <c:v>EIPM-II
2021</c:v>
                </c:pt>
                <c:pt idx="5">
                  <c:v>EDSM-VII
2023-2024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27</c:v>
                </c:pt>
                <c:pt idx="1">
                  <c:v>69</c:v>
                </c:pt>
                <c:pt idx="2">
                  <c:v>71</c:v>
                </c:pt>
                <c:pt idx="3">
                  <c:v>79</c:v>
                </c:pt>
                <c:pt idx="4">
                  <c:v>73</c:v>
                </c:pt>
                <c:pt idx="5">
                  <c:v>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32027259915284"/>
          <c:w val="0.99392242559276067"/>
          <c:h val="0.751709240655902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1+ doses de SP/ Fansidar
(TPIg1+)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1+ doses de SP/ Fansidar
(TPIg1+)</c:v>
                </c:pt>
                <c:pt idx="1">
                  <c:v>2+ doses de SP/ Fansidar
(TPIg2+)</c:v>
                </c:pt>
                <c:pt idx="2">
                  <c:v>3+ doses de SP/ Fansidar
(TPIg3+)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80</c:v>
                </c:pt>
                <c:pt idx="1">
                  <c:v>56</c:v>
                </c:pt>
                <c:pt idx="2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12.1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6253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1C765-60FC-7EC2-6F31-57AF44136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8547A1-2407-E79A-CA10-25210EEDA6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796782-DD79-D476-FEF4-21D872AD96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12.6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6DE40C-F763-2291-E5F8-E88552A667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33084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12.9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093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12.9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10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12.10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898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12.12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855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12.1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918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12.1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632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12.1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462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12.1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124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12.3 &amp; 12.4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06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12.3 &amp; 12.4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184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12.4 &amp; 12.6 &amp; 12.7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7554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12.6 &amp; 12.7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41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847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2633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subtitle</a:t>
            </a:r>
            <a:r>
              <a:rPr lang="fr-FR" noProof="0" dirty="0"/>
              <a:t>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995291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975172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987602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467807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656163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075846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927050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547036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07713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6685217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692266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913849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269867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311776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886353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020861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262842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730772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DD2EBA-A1A8-6AFA-2157-C607BDDD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82035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744217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595383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008925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6760051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2411430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038275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21132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883835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11607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2023-2024 Enquête Démographique et de Santé au Mali (EDSM-VII)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 userDrawn="1"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 userDrawn="1"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 userDrawn="1"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 userDrawn="1"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 userDrawn="1"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1459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1136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2647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2023-2024 Enquête Démographique et de Santé au Mali (EDSM-VII)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137D9B6-8219-36A1-BE2C-C06EC81A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033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33877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Paludisme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617530"/>
              </p:ext>
            </p:extLst>
          </p:nvPr>
        </p:nvGraphicFramePr>
        <p:xfrm>
          <a:off x="485248" y="2099649"/>
          <a:ext cx="8173504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02" y="346156"/>
            <a:ext cx="8439150" cy="537039"/>
          </a:xfrm>
        </p:spPr>
        <p:txBody>
          <a:bodyPr>
            <a:noAutofit/>
          </a:bodyPr>
          <a:lstStyle/>
          <a:p>
            <a:r>
              <a:rPr lang="fr-FR" sz="3200" noProof="0" dirty="0"/>
              <a:t>Utilisation des MII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1038651"/>
            <a:ext cx="3871541" cy="905542"/>
          </a:xfrm>
        </p:spPr>
        <p:txBody>
          <a:bodyPr>
            <a:normAutofit/>
          </a:bodyPr>
          <a:lstStyle/>
          <a:p>
            <a:pPr algn="ctr"/>
            <a:r>
              <a:rPr lang="fr-FR" noProof="0" dirty="0"/>
              <a:t>Pourcentage ayant dormi sous une MII la nuit avant l’interview parmi </a:t>
            </a:r>
            <a:r>
              <a:rPr lang="fr-FR" b="1" noProof="0" dirty="0"/>
              <a:t>tous</a:t>
            </a:r>
            <a:r>
              <a:rPr lang="fr-FR" noProof="0" dirty="0"/>
              <a:t> </a:t>
            </a:r>
            <a:r>
              <a:rPr lang="fr-FR" b="1" noProof="0" dirty="0"/>
              <a:t>les ménages</a:t>
            </a:r>
            <a:endParaRPr lang="fr-FR" noProof="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8E6C25-274C-26E6-6344-0F1E889FBDE4}"/>
              </a:ext>
            </a:extLst>
          </p:cNvPr>
          <p:cNvSpPr txBox="1">
            <a:spLocks/>
          </p:cNvSpPr>
          <p:nvPr/>
        </p:nvSpPr>
        <p:spPr>
          <a:xfrm>
            <a:off x="4930611" y="1038650"/>
            <a:ext cx="3871541" cy="881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Pourcentage ayant dormi sous une MII la nuit avant l’interview parmi les </a:t>
            </a:r>
            <a:r>
              <a:rPr lang="fr-FR" b="1" dirty="0"/>
              <a:t>ménages ayant au moins une MII</a:t>
            </a:r>
            <a:endParaRPr lang="fr-F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622B5E-40FA-08AE-EAFC-16C238369C43}"/>
              </a:ext>
            </a:extLst>
          </p:cNvPr>
          <p:cNvCxnSpPr>
            <a:cxnSpLocks/>
          </p:cNvCxnSpPr>
          <p:nvPr/>
        </p:nvCxnSpPr>
        <p:spPr>
          <a:xfrm>
            <a:off x="489439" y="1846221"/>
            <a:ext cx="36186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52C96D7-556E-5D0F-D84C-C95F3616BD60}"/>
              </a:ext>
            </a:extLst>
          </p:cNvPr>
          <p:cNvCxnSpPr>
            <a:cxnSpLocks/>
          </p:cNvCxnSpPr>
          <p:nvPr/>
        </p:nvCxnSpPr>
        <p:spPr>
          <a:xfrm>
            <a:off x="5040086" y="1846221"/>
            <a:ext cx="36186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0710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593" y="202524"/>
            <a:ext cx="7886700" cy="893190"/>
          </a:xfrm>
        </p:spPr>
        <p:txBody>
          <a:bodyPr>
            <a:noAutofit/>
          </a:bodyPr>
          <a:lstStyle/>
          <a:p>
            <a:r>
              <a:rPr lang="fr-FR" sz="3200" dirty="0"/>
              <a:t>Tendances de l’utilisation des MII par les enfants et les femmes enceintes</a:t>
            </a:r>
            <a:endParaRPr lang="fr-FR" sz="3200" noProof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0BEED5B-D3B4-6AF2-EC2C-A38BF46A0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593" y="1095714"/>
            <a:ext cx="8542240" cy="642258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fr-FR" sz="1800" b="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Pourcentage d’enfants de moins de 5 ans et de femmes enceintes de 15-49 ans ayant dormi sous une MII </a:t>
            </a:r>
            <a:r>
              <a:rPr lang="fr-FR" sz="1800" b="0" i="1" baseline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 nuit précédant l’interview</a:t>
            </a:r>
            <a:endParaRPr lang="fr-FR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187849"/>
              </p:ext>
            </p:extLst>
          </p:nvPr>
        </p:nvGraphicFramePr>
        <p:xfrm>
          <a:off x="628650" y="1621969"/>
          <a:ext cx="7886700" cy="4495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4038601" y="1737971"/>
            <a:ext cx="2917372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Femmes enceintes</a:t>
            </a:r>
            <a:endParaRPr lang="fr-FR" sz="1800" b="1" dirty="0">
              <a:solidFill>
                <a:schemeClr val="accent5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4386943" y="3597274"/>
            <a:ext cx="3189094" cy="5451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Enfants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655AFE-B313-2B11-D4F3-3CF4195BE833}"/>
              </a:ext>
            </a:extLst>
          </p:cNvPr>
          <p:cNvSpPr txBox="1">
            <a:spLocks/>
          </p:cNvSpPr>
          <p:nvPr/>
        </p:nvSpPr>
        <p:spPr>
          <a:xfrm>
            <a:off x="283464" y="6253953"/>
            <a:ext cx="8449056" cy="576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+mn-lt"/>
                <a:cs typeface="Arial" panose="020B0604020202020204" pitchFamily="34" charset="0"/>
              </a:rPr>
              <a:t>Note : </a:t>
            </a:r>
            <a:r>
              <a:rPr lang="fr-ML" dirty="0"/>
              <a:t>Une moustiquaire imprégnée d' insecticide (MII) est une moustiquaire qui a été imprégnée industriellement par le fabricant et qui ne nécessite pas de traitement supplémentaire. Dans l’EIPM 2015 et l’EIPM 2021, ce terme correspond à la moustiquaire imprégnée d'insecticide à longue durée d'action (MIILDA).</a:t>
            </a:r>
            <a:endParaRPr lang="en-US" dirty="0"/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946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73863-0CFD-112D-BF24-7C537307D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91EF4A-E80F-7535-1515-46B09A7291D0}"/>
              </a:ext>
            </a:extLst>
          </p:cNvPr>
          <p:cNvSpPr txBox="1"/>
          <p:nvPr/>
        </p:nvSpPr>
        <p:spPr>
          <a:xfrm>
            <a:off x="2220596" y="3900403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Bamako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71 %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FAB822F-1DC9-86E7-64AC-D51AF22A2CC3}"/>
              </a:ext>
            </a:extLst>
          </p:cNvPr>
          <p:cNvSpPr/>
          <p:nvPr/>
        </p:nvSpPr>
        <p:spPr>
          <a:xfrm>
            <a:off x="2335747" y="4635089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785848E-6AFC-72D8-E8F2-DE2E75C65C90}"/>
              </a:ext>
            </a:extLst>
          </p:cNvPr>
          <p:cNvSpPr/>
          <p:nvPr/>
        </p:nvSpPr>
        <p:spPr>
          <a:xfrm>
            <a:off x="3559369" y="4713137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F097593-5BFA-7C6A-449F-CA163F2354BB}"/>
              </a:ext>
            </a:extLst>
          </p:cNvPr>
          <p:cNvSpPr/>
          <p:nvPr/>
        </p:nvSpPr>
        <p:spPr>
          <a:xfrm>
            <a:off x="3741260" y="5774050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830948F-CF73-6B08-8975-0281FD2A17BC}"/>
              </a:ext>
            </a:extLst>
          </p:cNvPr>
          <p:cNvSpPr/>
          <p:nvPr/>
        </p:nvSpPr>
        <p:spPr>
          <a:xfrm>
            <a:off x="4373575" y="4695279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9464D33-5D6C-012B-E922-17E0BED9FC92}"/>
              </a:ext>
            </a:extLst>
          </p:cNvPr>
          <p:cNvSpPr/>
          <p:nvPr/>
        </p:nvSpPr>
        <p:spPr>
          <a:xfrm>
            <a:off x="4932472" y="4572916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860D89B-3F6C-1318-2886-C247FD7AEBF0}"/>
              </a:ext>
            </a:extLst>
          </p:cNvPr>
          <p:cNvSpPr/>
          <p:nvPr/>
        </p:nvSpPr>
        <p:spPr>
          <a:xfrm>
            <a:off x="4572000" y="966869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B33BFE2-51D4-FEEF-F43D-CAF5DE90666E}"/>
              </a:ext>
            </a:extLst>
          </p:cNvPr>
          <p:cNvSpPr/>
          <p:nvPr/>
        </p:nvSpPr>
        <p:spPr>
          <a:xfrm>
            <a:off x="6494079" y="3319530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BD94F21-0731-9977-B33D-73927092F484}"/>
              </a:ext>
            </a:extLst>
          </p:cNvPr>
          <p:cNvSpPr/>
          <p:nvPr/>
        </p:nvSpPr>
        <p:spPr>
          <a:xfrm>
            <a:off x="6356503" y="2199089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2776A2B-154A-FB48-62F1-2180D50AC631}"/>
              </a:ext>
            </a:extLst>
          </p:cNvPr>
          <p:cNvSpPr/>
          <p:nvPr/>
        </p:nvSpPr>
        <p:spPr>
          <a:xfrm>
            <a:off x="3981353" y="5819026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B3453D-DC14-359B-2954-6F6BFF4BC8A8}"/>
              </a:ext>
            </a:extLst>
          </p:cNvPr>
          <p:cNvSpPr txBox="1"/>
          <p:nvPr/>
        </p:nvSpPr>
        <p:spPr>
          <a:xfrm>
            <a:off x="6716895" y="2929322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Kidal*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628AC3-B768-515E-2154-3CE2478D88F9}"/>
              </a:ext>
            </a:extLst>
          </p:cNvPr>
          <p:cNvSpPr txBox="1"/>
          <p:nvPr/>
        </p:nvSpPr>
        <p:spPr>
          <a:xfrm>
            <a:off x="4830614" y="3244286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T</a:t>
            </a: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ombouctou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78 %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6662B1-E2B4-CA70-BE3F-B50A0A97B35E}"/>
              </a:ext>
            </a:extLst>
          </p:cNvPr>
          <p:cNvSpPr txBox="1"/>
          <p:nvPr/>
        </p:nvSpPr>
        <p:spPr>
          <a:xfrm>
            <a:off x="6951303" y="4114953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Gao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76 %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308870-120E-E5E9-E1E4-2D997E06BCA2}"/>
              </a:ext>
            </a:extLst>
          </p:cNvPr>
          <p:cNvSpPr txBox="1"/>
          <p:nvPr/>
        </p:nvSpPr>
        <p:spPr>
          <a:xfrm>
            <a:off x="4867711" y="4741419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Mopti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80 %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975606-704C-FFD0-EB83-95F9F6E0C2A3}"/>
              </a:ext>
            </a:extLst>
          </p:cNvPr>
          <p:cNvSpPr txBox="1"/>
          <p:nvPr/>
        </p:nvSpPr>
        <p:spPr>
          <a:xfrm>
            <a:off x="2486094" y="5017457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Kayes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70 %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C0DEFE-6AD0-ADF9-0B7A-5DCE39FB5979}"/>
              </a:ext>
            </a:extLst>
          </p:cNvPr>
          <p:cNvSpPr txBox="1"/>
          <p:nvPr/>
        </p:nvSpPr>
        <p:spPr>
          <a:xfrm>
            <a:off x="3846960" y="6146709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Sikasso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71 %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5C8A1F-1A7A-9FB4-E358-FD236DEB9CCD}"/>
              </a:ext>
            </a:extLst>
          </p:cNvPr>
          <p:cNvSpPr txBox="1"/>
          <p:nvPr/>
        </p:nvSpPr>
        <p:spPr>
          <a:xfrm>
            <a:off x="4463732" y="5227188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Ségou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77 %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DA387D-C294-EB33-F210-67AF7A4ED2E8}"/>
              </a:ext>
            </a:extLst>
          </p:cNvPr>
          <p:cNvCxnSpPr>
            <a:cxnSpLocks/>
          </p:cNvCxnSpPr>
          <p:nvPr/>
        </p:nvCxnSpPr>
        <p:spPr>
          <a:xfrm>
            <a:off x="3258582" y="4484285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DDFA03C-5BBB-5B6A-0AEF-935A8DBC2CBC}"/>
              </a:ext>
            </a:extLst>
          </p:cNvPr>
          <p:cNvSpPr txBox="1"/>
          <p:nvPr/>
        </p:nvSpPr>
        <p:spPr>
          <a:xfrm>
            <a:off x="3618565" y="4687533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Koulikoro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73 %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3800034-6220-4858-C856-39984CA3955D}"/>
              </a:ext>
            </a:extLst>
          </p:cNvPr>
          <p:cNvSpPr txBox="1"/>
          <p:nvPr/>
        </p:nvSpPr>
        <p:spPr>
          <a:xfrm>
            <a:off x="470144" y="4261153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Mali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73 %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395EB3F-D737-EB79-2132-FAA62CD8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68" y="100043"/>
            <a:ext cx="8485632" cy="741021"/>
          </a:xfrm>
        </p:spPr>
        <p:txBody>
          <a:bodyPr>
            <a:noAutofit/>
          </a:bodyPr>
          <a:lstStyle/>
          <a:p>
            <a:r>
              <a:rPr lang="fr-FR" sz="3200" noProof="0" dirty="0"/>
              <a:t>Utilisation des MII par les enfants selon la région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20C1A81-01EA-C992-920D-D2CA4C0C36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168" y="886039"/>
            <a:ext cx="4128407" cy="1487675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fr-FR" sz="1800" b="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Pourcentage d’enfants de moins de 5 ans des ménages ayant au moins </a:t>
            </a:r>
            <a:r>
              <a:rPr lang="fr-FR" sz="1800" b="0" i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une MII qui </a:t>
            </a:r>
            <a:r>
              <a:rPr lang="fr-FR" sz="1800" b="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ont dormi sous une MII </a:t>
            </a:r>
            <a:r>
              <a:rPr lang="fr-FR" sz="1800" b="0" i="1" baseline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 nuit précédant l’interview</a:t>
            </a:r>
            <a:endParaRPr lang="fr-FR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907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Prévention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Paludisme chez les femmes enceintes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Prise en charge de la fièvre chez les enfants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12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0AF84E-AB40-05FF-C09A-6D407F07AC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556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19985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Traitement Préventif Intermittent (</a:t>
            </a:r>
            <a:r>
              <a:rPr lang="fr-FR" noProof="0" dirty="0" err="1"/>
              <a:t>TPIg</a:t>
            </a:r>
            <a:r>
              <a:rPr lang="fr-FR" noProof="0" dirty="0"/>
              <a:t>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926420"/>
            <a:ext cx="7886700" cy="869249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de femmes de 15-49 ans ayant eu une naissance vivante et/ou un mort-né au cours des 2 années ayant précédé l'enquête qui ont reçu au moins 1, 2 ou 3 doses de SP/</a:t>
            </a:r>
            <a:r>
              <a:rPr lang="fr-FR" noProof="0" dirty="0" err="1"/>
              <a:t>Fansidar</a:t>
            </a:r>
            <a:endParaRPr lang="fr-FR" noProof="0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5374538"/>
              </p:ext>
            </p:extLst>
          </p:nvPr>
        </p:nvGraphicFramePr>
        <p:xfrm>
          <a:off x="434903" y="1631722"/>
          <a:ext cx="8274187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61" y="202524"/>
            <a:ext cx="7806832" cy="635676"/>
          </a:xfrm>
        </p:spPr>
        <p:txBody>
          <a:bodyPr>
            <a:noAutofit/>
          </a:bodyPr>
          <a:lstStyle/>
          <a:p>
            <a:r>
              <a:rPr lang="fr-FR" sz="3200" dirty="0"/>
              <a:t>Tendances du </a:t>
            </a:r>
            <a:r>
              <a:rPr lang="fr-FR" sz="3200" dirty="0" err="1"/>
              <a:t>TPIg</a:t>
            </a:r>
            <a:endParaRPr lang="fr-FR" sz="3200" noProof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4A00683-55F6-4BAF-DEA2-30924112C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461" y="820399"/>
            <a:ext cx="7991885" cy="802992"/>
          </a:xfrm>
        </p:spPr>
        <p:txBody>
          <a:bodyPr>
            <a:normAutofit lnSpcReduction="10000"/>
          </a:bodyPr>
          <a:lstStyle/>
          <a:p>
            <a:pPr algn="l"/>
            <a:r>
              <a:rPr lang="fr-FR" noProof="0" dirty="0"/>
              <a:t>Pourcentage de femmes de 15-49 ans ayant eu une naissance vivante et/ou un mort-né au cours des 2 années ayant précédé l'enquête qui ont reçu au moins 1, 2, ou 3 doses de SP/</a:t>
            </a:r>
            <a:r>
              <a:rPr lang="fr-FR" noProof="0" dirty="0" err="1"/>
              <a:t>Fansidar</a:t>
            </a:r>
            <a:endParaRPr lang="fr-FR" noProof="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1349219"/>
              </p:ext>
            </p:extLst>
          </p:nvPr>
        </p:nvGraphicFramePr>
        <p:xfrm>
          <a:off x="628650" y="1623391"/>
          <a:ext cx="7886700" cy="485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6658792" y="1944011"/>
            <a:ext cx="1230086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 err="1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TPIg</a:t>
            </a:r>
            <a:r>
              <a:rPr lang="fr-FR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1+</a:t>
            </a:r>
            <a:endParaRPr lang="fr-FR" sz="1800" b="1" dirty="0">
              <a:solidFill>
                <a:schemeClr val="accent5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6747401" y="3749437"/>
            <a:ext cx="1230086" cy="5451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TPIg</a:t>
            </a:r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813A57-E925-1839-1906-37E7BA585CAE}"/>
              </a:ext>
            </a:extLst>
          </p:cNvPr>
          <p:cNvSpPr txBox="1"/>
          <p:nvPr/>
        </p:nvSpPr>
        <p:spPr>
          <a:xfrm>
            <a:off x="6062908" y="4539159"/>
            <a:ext cx="1230086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 err="1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TPIg</a:t>
            </a:r>
            <a:r>
              <a:rPr lang="fr-FR" b="1" dirty="0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3+</a:t>
            </a:r>
            <a:endParaRPr lang="fr-FR" sz="1800" b="1" dirty="0">
              <a:solidFill>
                <a:schemeClr val="accent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912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Prévention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Paludisme chez les femmes enceintes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Prise en charge de la fièvre chez les enfants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12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4E05E2-8E22-F278-3A1D-8CC0A49F15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681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19985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Fièvre chez les enfants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2909427"/>
              </p:ext>
            </p:extLst>
          </p:nvPr>
        </p:nvGraphicFramePr>
        <p:xfrm>
          <a:off x="185057" y="1631722"/>
          <a:ext cx="8763000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4656EB1-B1D2-CC27-77DB-398EBC01DC73}"/>
              </a:ext>
            </a:extLst>
          </p:cNvPr>
          <p:cNvSpPr txBox="1"/>
          <p:nvPr/>
        </p:nvSpPr>
        <p:spPr>
          <a:xfrm>
            <a:off x="410988" y="1193107"/>
            <a:ext cx="2392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F642CA-9E45-F3C8-6E84-CF36AAC558E1}"/>
              </a:ext>
            </a:extLst>
          </p:cNvPr>
          <p:cNvSpPr txBox="1"/>
          <p:nvPr/>
        </p:nvSpPr>
        <p:spPr>
          <a:xfrm>
            <a:off x="4224122" y="926251"/>
            <a:ext cx="4143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d’enfants de moins de 5 ans ayant eu de la fièvre au cours des 2 semaines ayant précédé l’interview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B5A951-E10C-A481-1F54-D939652A94AB}"/>
              </a:ext>
            </a:extLst>
          </p:cNvPr>
          <p:cNvCxnSpPr>
            <a:cxnSpLocks/>
          </p:cNvCxnSpPr>
          <p:nvPr/>
        </p:nvCxnSpPr>
        <p:spPr>
          <a:xfrm>
            <a:off x="628646" y="1849581"/>
            <a:ext cx="1957536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1D71331-FB2D-E0E5-E06F-182E36D46B5A}"/>
              </a:ext>
            </a:extLst>
          </p:cNvPr>
          <p:cNvCxnSpPr>
            <a:cxnSpLocks/>
          </p:cNvCxnSpPr>
          <p:nvPr/>
        </p:nvCxnSpPr>
        <p:spPr>
          <a:xfrm>
            <a:off x="4110182" y="1849581"/>
            <a:ext cx="437132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96587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01" y="171984"/>
            <a:ext cx="8319407" cy="537039"/>
          </a:xfrm>
        </p:spPr>
        <p:txBody>
          <a:bodyPr>
            <a:noAutofit/>
          </a:bodyPr>
          <a:lstStyle/>
          <a:p>
            <a:r>
              <a:rPr lang="fr-FR" sz="3200" noProof="0" dirty="0"/>
              <a:t>Type d’</a:t>
            </a:r>
            <a:r>
              <a:rPr lang="fr-FR" sz="3200" noProof="0" dirty="0" err="1"/>
              <a:t>antipaludiq</a:t>
            </a:r>
            <a:r>
              <a:rPr lang="fr-FR" sz="3200" dirty="0" err="1"/>
              <a:t>ues</a:t>
            </a:r>
            <a:r>
              <a:rPr lang="fr-FR" sz="3200" dirty="0"/>
              <a:t> utilisés</a:t>
            </a:r>
            <a:endParaRPr lang="fr-FR" sz="3200" noProof="0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859971"/>
            <a:ext cx="8439150" cy="697159"/>
          </a:xfrm>
        </p:spPr>
        <p:txBody>
          <a:bodyPr>
            <a:normAutofit/>
          </a:bodyPr>
          <a:lstStyle/>
          <a:p>
            <a:r>
              <a:rPr lang="fr-FR" noProof="0" dirty="0"/>
              <a:t>Parmi les enfants de moins de 5 ans ayant eu de la fièvre au cours des 2 semaines ayant précédé l'interview et qui ont pris des antipaludiques, pourcentage qui ont pris :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8ED0AC1-291C-971F-D52E-39574AE5D7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9550207"/>
              </p:ext>
            </p:extLst>
          </p:nvPr>
        </p:nvGraphicFramePr>
        <p:xfrm>
          <a:off x="341848" y="1557130"/>
          <a:ext cx="8460303" cy="5300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190888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594301"/>
          </a:xfrm>
        </p:spPr>
        <p:txBody>
          <a:bodyPr/>
          <a:lstStyle/>
          <a:p>
            <a:r>
              <a:rPr lang="fr-FR" noProof="0" dirty="0"/>
              <a:t>Résultats-Clés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153887"/>
            <a:ext cx="7886699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89 % </a:t>
            </a:r>
            <a:r>
              <a:rPr lang="fr-FR" sz="2400" i="0" noProof="0" dirty="0"/>
              <a:t>des ménages possèdent au moins </a:t>
            </a:r>
            <a:r>
              <a:rPr lang="fr-FR" sz="2400" b="1" i="0" noProof="0" dirty="0">
                <a:solidFill>
                  <a:schemeClr val="accent1"/>
                </a:solidFill>
              </a:rPr>
              <a:t>1 MII.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72 % </a:t>
            </a:r>
            <a:r>
              <a:rPr lang="fr-FR" sz="2400" i="0" noProof="0" dirty="0"/>
              <a:t>de la population des ménages ont </a:t>
            </a:r>
            <a:r>
              <a:rPr lang="fr-FR" sz="2400" b="1" i="0" noProof="0" dirty="0">
                <a:solidFill>
                  <a:schemeClr val="accent1"/>
                </a:solidFill>
              </a:rPr>
              <a:t>accès à une MII.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i="0" noProof="0" dirty="0"/>
              <a:t>Dans les ménages ayant au moins une MII, </a:t>
            </a:r>
            <a:r>
              <a:rPr lang="fr-FR" sz="2400" b="1" i="0" noProof="0" dirty="0">
                <a:solidFill>
                  <a:schemeClr val="accent1"/>
                </a:solidFill>
              </a:rPr>
              <a:t>67 % </a:t>
            </a:r>
            <a:r>
              <a:rPr lang="fr-FR" sz="2400" i="0" noProof="0" dirty="0"/>
              <a:t>de la </a:t>
            </a:r>
            <a:r>
              <a:rPr lang="fr-FR" sz="2400" b="1" i="0" noProof="0" dirty="0">
                <a:solidFill>
                  <a:schemeClr val="accent1"/>
                </a:solidFill>
              </a:rPr>
              <a:t>population, 73 %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b="1" i="0" noProof="0" dirty="0">
                <a:solidFill>
                  <a:schemeClr val="accent1"/>
                </a:solidFill>
              </a:rPr>
              <a:t>enfants de moins de 5 ans, </a:t>
            </a:r>
            <a:r>
              <a:rPr lang="fr-FR" sz="2400" i="0" noProof="0" dirty="0"/>
              <a:t>et</a:t>
            </a:r>
            <a:r>
              <a:rPr lang="fr-FR" sz="2400" b="1" i="0" noProof="0" dirty="0">
                <a:solidFill>
                  <a:schemeClr val="accent5"/>
                </a:solidFill>
              </a:rPr>
              <a:t>  </a:t>
            </a:r>
            <a:r>
              <a:rPr lang="fr-FR" sz="2400" b="1" i="0" noProof="0" dirty="0">
                <a:solidFill>
                  <a:schemeClr val="accent1"/>
                </a:solidFill>
              </a:rPr>
              <a:t>75 %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b="1" i="0" noProof="0" dirty="0">
                <a:solidFill>
                  <a:schemeClr val="accent1"/>
                </a:solidFill>
              </a:rPr>
              <a:t>femmes enceintes ont dormi sous une MII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la nuit précédant l’interview.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Un traitement ou des conseils </a:t>
            </a:r>
            <a:r>
              <a:rPr lang="fr-FR" sz="2400" i="0" noProof="0" dirty="0"/>
              <a:t>ont été recherchés pour </a:t>
            </a:r>
            <a:r>
              <a:rPr lang="fr-FR" sz="2400" b="1" i="0" noProof="0" dirty="0">
                <a:solidFill>
                  <a:schemeClr val="accent1"/>
                </a:solidFill>
              </a:rPr>
              <a:t>51 % </a:t>
            </a:r>
            <a:r>
              <a:rPr lang="fr-FR" sz="2400" i="0" noProof="0" dirty="0"/>
              <a:t>des enfants de moins de 5 ans avec de la fièvre dans les 2 semaines précédant l’interview. 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Prévention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Paludisme chez les femmes enceintes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Prise en charge de la fièvre chez les enfants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Les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12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F91472-6670-6DA8-E73A-17031B3EBD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855" y="191821"/>
            <a:ext cx="8153609" cy="642711"/>
          </a:xfrm>
        </p:spPr>
        <p:txBody>
          <a:bodyPr>
            <a:noAutofit/>
          </a:bodyPr>
          <a:lstStyle/>
          <a:p>
            <a:r>
              <a:rPr lang="fr-FR" sz="3200" noProof="0" dirty="0"/>
              <a:t>Tendance de la possession de MII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304CF6F-7154-6EB7-5B56-C541DD075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861" y="834532"/>
            <a:ext cx="7096253" cy="59463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ménages ayant au moins une moustiquaire imprégnée d’insecticide (MII)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1175776"/>
              </p:ext>
            </p:extLst>
          </p:nvPr>
        </p:nvGraphicFramePr>
        <p:xfrm>
          <a:off x="628648" y="1445619"/>
          <a:ext cx="7886700" cy="4639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39E272A-0788-496C-5E40-C0D6B831EBC4}"/>
              </a:ext>
            </a:extLst>
          </p:cNvPr>
          <p:cNvSpPr txBox="1">
            <a:spLocks/>
          </p:cNvSpPr>
          <p:nvPr/>
        </p:nvSpPr>
        <p:spPr>
          <a:xfrm>
            <a:off x="274320" y="6183086"/>
            <a:ext cx="8241028" cy="64724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+mn-lt"/>
                <a:cs typeface="Arial" panose="020B0604020202020204" pitchFamily="34" charset="0"/>
              </a:rPr>
              <a:t>Note : </a:t>
            </a:r>
            <a:r>
              <a:rPr lang="fr-ML" dirty="0"/>
              <a:t>Une moustiquaire imprégnée d’insecticide (MII) est une moustiquaire qui a été imprégnée industriellement par le fabricant et qui ne nécessite pas de traitement supplémentaire. Dans l’EIPM 2015 et l’EIPM 2021, ce type de moustiquaire correspond à la moustiquaire imprégnée d’insecticide à longue durée d'action (MILDA).</a:t>
            </a:r>
            <a:endParaRPr lang="en-US" dirty="0"/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244772"/>
            <a:ext cx="8082959" cy="827566"/>
          </a:xfrm>
        </p:spPr>
        <p:txBody>
          <a:bodyPr>
            <a:noAutofit/>
          </a:bodyPr>
          <a:lstStyle/>
          <a:p>
            <a:r>
              <a:rPr lang="fr-FR" sz="3200" noProof="0" dirty="0"/>
              <a:t>Possession de moustiquaires 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5658"/>
            <a:ext cx="7886700" cy="4572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ménages ayant au moins: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8911567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7945534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02" y="346156"/>
            <a:ext cx="8439150" cy="1039132"/>
          </a:xfrm>
        </p:spPr>
        <p:txBody>
          <a:bodyPr>
            <a:noAutofit/>
          </a:bodyPr>
          <a:lstStyle/>
          <a:p>
            <a:r>
              <a:rPr lang="fr-FR" sz="3200" noProof="0" dirty="0"/>
              <a:t>Possession de MII selon le quintile de bien-être économique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1318128"/>
            <a:ext cx="8542240" cy="59463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ménages ayant au moins une moustiquaire imprégnée d’insecticide (MII)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3FAC92-A2E5-4D63-44D5-929E6AFEB2E8}"/>
              </a:ext>
            </a:extLst>
          </p:cNvPr>
          <p:cNvGrpSpPr/>
          <p:nvPr/>
        </p:nvGrpSpPr>
        <p:grpSpPr>
          <a:xfrm>
            <a:off x="341842" y="6147396"/>
            <a:ext cx="8460310" cy="558457"/>
            <a:chOff x="315990" y="609282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1" i="0" u="none" strike="noStrike" kern="1200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1" i="0" u="none" strike="noStrike" kern="1200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1" i="0" u="none" strike="noStrike" kern="1200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08699E-134B-5354-ACC3-5F3CA4E1495A}"/>
              </a:ext>
            </a:extLst>
          </p:cNvPr>
          <p:cNvSpPr txBox="1"/>
          <p:nvPr/>
        </p:nvSpPr>
        <p:spPr>
          <a:xfrm>
            <a:off x="2220596" y="3900403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Bamako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79 %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1FE3DF5-83D1-ACA2-D4DA-3725D22960C6}"/>
              </a:ext>
            </a:extLst>
          </p:cNvPr>
          <p:cNvSpPr/>
          <p:nvPr/>
        </p:nvSpPr>
        <p:spPr>
          <a:xfrm>
            <a:off x="2335747" y="4635089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08E708D-0941-3377-CCC3-CDA7C64E771F}"/>
              </a:ext>
            </a:extLst>
          </p:cNvPr>
          <p:cNvSpPr/>
          <p:nvPr/>
        </p:nvSpPr>
        <p:spPr>
          <a:xfrm>
            <a:off x="3559369" y="4713137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C884159-E7A9-4B47-FF12-A0FC59589F34}"/>
              </a:ext>
            </a:extLst>
          </p:cNvPr>
          <p:cNvSpPr/>
          <p:nvPr/>
        </p:nvSpPr>
        <p:spPr>
          <a:xfrm>
            <a:off x="3741260" y="5774050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23BFED1-712C-0EE8-2601-A55AA03898ED}"/>
              </a:ext>
            </a:extLst>
          </p:cNvPr>
          <p:cNvSpPr/>
          <p:nvPr/>
        </p:nvSpPr>
        <p:spPr>
          <a:xfrm>
            <a:off x="4373575" y="4695279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AD6697D-AEEA-7A53-901C-5A77D756FFFE}"/>
              </a:ext>
            </a:extLst>
          </p:cNvPr>
          <p:cNvSpPr/>
          <p:nvPr/>
        </p:nvSpPr>
        <p:spPr>
          <a:xfrm>
            <a:off x="4932472" y="4572916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5238429-323A-45F6-05E0-856242167069}"/>
              </a:ext>
            </a:extLst>
          </p:cNvPr>
          <p:cNvSpPr/>
          <p:nvPr/>
        </p:nvSpPr>
        <p:spPr>
          <a:xfrm>
            <a:off x="4572000" y="966869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603BBAA-0724-0500-3385-7D860256F728}"/>
              </a:ext>
            </a:extLst>
          </p:cNvPr>
          <p:cNvSpPr/>
          <p:nvPr/>
        </p:nvSpPr>
        <p:spPr>
          <a:xfrm>
            <a:off x="6494079" y="3319530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B11CB41-2E92-BDEB-1C93-C495288C2C05}"/>
              </a:ext>
            </a:extLst>
          </p:cNvPr>
          <p:cNvSpPr/>
          <p:nvPr/>
        </p:nvSpPr>
        <p:spPr>
          <a:xfrm>
            <a:off x="6356503" y="2199089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996AD4A-BFC8-D826-EB15-DB6BBE694922}"/>
              </a:ext>
            </a:extLst>
          </p:cNvPr>
          <p:cNvSpPr/>
          <p:nvPr/>
        </p:nvSpPr>
        <p:spPr>
          <a:xfrm>
            <a:off x="3981353" y="5819026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E66B86-FD25-479B-66B2-1C66C889D0F0}"/>
              </a:ext>
            </a:extLst>
          </p:cNvPr>
          <p:cNvSpPr txBox="1"/>
          <p:nvPr/>
        </p:nvSpPr>
        <p:spPr>
          <a:xfrm>
            <a:off x="6716895" y="2929322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Kidal*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22D75CE-63A9-9435-B314-CD6964DD5868}"/>
              </a:ext>
            </a:extLst>
          </p:cNvPr>
          <p:cNvSpPr txBox="1"/>
          <p:nvPr/>
        </p:nvSpPr>
        <p:spPr>
          <a:xfrm>
            <a:off x="4830614" y="3244286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T</a:t>
            </a: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ombouctou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70 %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A1722E-E9F2-B646-62BF-902B324E5139}"/>
              </a:ext>
            </a:extLst>
          </p:cNvPr>
          <p:cNvSpPr txBox="1"/>
          <p:nvPr/>
        </p:nvSpPr>
        <p:spPr>
          <a:xfrm>
            <a:off x="6951303" y="4114953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Gao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63 %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1FDDEF-7135-B1C0-EC4D-E77721E5890D}"/>
              </a:ext>
            </a:extLst>
          </p:cNvPr>
          <p:cNvSpPr txBox="1"/>
          <p:nvPr/>
        </p:nvSpPr>
        <p:spPr>
          <a:xfrm>
            <a:off x="4867711" y="4741419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Mopti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94 %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E00AB8-5A68-2C49-13E4-F6BFF57BBD45}"/>
              </a:ext>
            </a:extLst>
          </p:cNvPr>
          <p:cNvSpPr txBox="1"/>
          <p:nvPr/>
        </p:nvSpPr>
        <p:spPr>
          <a:xfrm>
            <a:off x="2486094" y="5017457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Kayes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91 %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5B70D70-A102-2493-4D89-C496D951BAA8}"/>
              </a:ext>
            </a:extLst>
          </p:cNvPr>
          <p:cNvSpPr txBox="1"/>
          <p:nvPr/>
        </p:nvSpPr>
        <p:spPr>
          <a:xfrm>
            <a:off x="3846960" y="6146709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Sikasso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93 %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838FF8-DCE6-A0F7-1C32-59883982687F}"/>
              </a:ext>
            </a:extLst>
          </p:cNvPr>
          <p:cNvSpPr txBox="1"/>
          <p:nvPr/>
        </p:nvSpPr>
        <p:spPr>
          <a:xfrm>
            <a:off x="4463732" y="5227188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Ségou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97 %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095EA37-A6D7-140A-4B22-720E074786F2}"/>
              </a:ext>
            </a:extLst>
          </p:cNvPr>
          <p:cNvCxnSpPr>
            <a:cxnSpLocks/>
          </p:cNvCxnSpPr>
          <p:nvPr/>
        </p:nvCxnSpPr>
        <p:spPr>
          <a:xfrm>
            <a:off x="3258582" y="4484285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B041EC0-16A5-B9DD-F142-AAF3E5835495}"/>
              </a:ext>
            </a:extLst>
          </p:cNvPr>
          <p:cNvSpPr txBox="1"/>
          <p:nvPr/>
        </p:nvSpPr>
        <p:spPr>
          <a:xfrm>
            <a:off x="3618565" y="4687533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Koulikoro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89 %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24F5F2D-2233-B5E5-A797-0C30C6234E57}"/>
              </a:ext>
            </a:extLst>
          </p:cNvPr>
          <p:cNvSpPr txBox="1"/>
          <p:nvPr/>
        </p:nvSpPr>
        <p:spPr>
          <a:xfrm>
            <a:off x="470144" y="4261153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Mali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89 %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B81B24-9C2F-BF95-41AD-D4B2EC832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68" y="100043"/>
            <a:ext cx="5852160" cy="980695"/>
          </a:xfrm>
        </p:spPr>
        <p:txBody>
          <a:bodyPr>
            <a:noAutofit/>
          </a:bodyPr>
          <a:lstStyle/>
          <a:p>
            <a:r>
              <a:rPr lang="fr-FR" sz="3200" noProof="0" dirty="0"/>
              <a:t>Possession de MII selon la région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05397412-D84F-83AD-BBAF-06FD73B84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1019936"/>
            <a:ext cx="4010573" cy="1046608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ménages ayant au moins une moustiquaire imprégnée d’insecticide (MII)</a:t>
            </a:r>
          </a:p>
        </p:txBody>
      </p:sp>
    </p:spTree>
    <p:extLst>
      <p:ext uri="{BB962C8B-B14F-4D97-AF65-F5344CB8AC3E}">
        <p14:creationId xmlns:p14="http://schemas.microsoft.com/office/powerpoint/2010/main" val="1986129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5293791"/>
              </p:ext>
            </p:extLst>
          </p:nvPr>
        </p:nvGraphicFramePr>
        <p:xfrm>
          <a:off x="400085" y="1295400"/>
          <a:ext cx="8166971" cy="5365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4597BC05-2241-579E-F615-C195148E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02" y="154975"/>
            <a:ext cx="8439150" cy="1039132"/>
          </a:xfrm>
        </p:spPr>
        <p:txBody>
          <a:bodyPr>
            <a:noAutofit/>
          </a:bodyPr>
          <a:lstStyle/>
          <a:p>
            <a:r>
              <a:rPr lang="fr-FR" sz="3200" noProof="0" dirty="0"/>
              <a:t>Possession de MII par les ménages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68D1C07-76EB-AE6E-1304-23B322878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1019936"/>
            <a:ext cx="8542240" cy="59463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ménages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Accès et </a:t>
            </a:r>
            <a:r>
              <a:rPr lang="fr-FR" sz="3200" dirty="0"/>
              <a:t>utilisation des MII </a:t>
            </a:r>
            <a:r>
              <a:rPr lang="fr-FR" sz="3200" noProof="0" dirty="0"/>
              <a:t>selon le milieu de résidence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D513B15-3CE4-217F-F037-B4E51CD9A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197428"/>
            <a:ext cx="8481382" cy="642258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fr-FR" sz="1800" b="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Pourcentage de la population des ménages ayant accès aux MII et pourcentage ayant dormi sous une MII </a:t>
            </a:r>
            <a:r>
              <a:rPr lang="fr-FR" sz="1800" b="0" i="1" baseline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 nuit précédant l’interview</a:t>
            </a:r>
            <a:endParaRPr lang="fr-FR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6839778"/>
              </p:ext>
            </p:extLst>
          </p:nvPr>
        </p:nvGraphicFramePr>
        <p:xfrm>
          <a:off x="261257" y="1839686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593" y="202524"/>
            <a:ext cx="7886700" cy="642711"/>
          </a:xfrm>
        </p:spPr>
        <p:txBody>
          <a:bodyPr>
            <a:noAutofit/>
          </a:bodyPr>
          <a:lstStyle/>
          <a:p>
            <a:r>
              <a:rPr lang="fr-FR" sz="3200" dirty="0"/>
              <a:t>Tendances de l’accès et de l’utilisation des MII</a:t>
            </a:r>
            <a:endParaRPr lang="fr-FR" sz="3200" noProof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0BEED5B-D3B4-6AF2-EC2C-A38BF46A0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593" y="843529"/>
            <a:ext cx="8542240" cy="642258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fr-FR" sz="1800" b="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Pourcentage de la population des ménages ayant accès aux MII et pourcentage ayant dormi sous une MII </a:t>
            </a:r>
            <a:r>
              <a:rPr lang="fr-FR" sz="1800" b="0" i="1" baseline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 nuit précédant l’interview</a:t>
            </a:r>
            <a:endParaRPr lang="fr-FR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2483316"/>
              </p:ext>
            </p:extLst>
          </p:nvPr>
        </p:nvGraphicFramePr>
        <p:xfrm>
          <a:off x="628650" y="1621969"/>
          <a:ext cx="7886700" cy="4495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3032761" y="2126792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Accès à une MII</a:t>
            </a:r>
            <a:endParaRPr lang="fr-FR" sz="1800" b="1" dirty="0">
              <a:solidFill>
                <a:schemeClr val="accent5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4217780" y="3317644"/>
            <a:ext cx="3189094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 dormi sous une MII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655AFE-B313-2B11-D4F3-3CF4195BE833}"/>
              </a:ext>
            </a:extLst>
          </p:cNvPr>
          <p:cNvSpPr txBox="1">
            <a:spLocks/>
          </p:cNvSpPr>
          <p:nvPr/>
        </p:nvSpPr>
        <p:spPr>
          <a:xfrm>
            <a:off x="237744" y="6253953"/>
            <a:ext cx="8430768" cy="576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+mn-lt"/>
                <a:cs typeface="Arial" panose="020B0604020202020204" pitchFamily="34" charset="0"/>
              </a:rPr>
              <a:t>Note : </a:t>
            </a:r>
            <a:r>
              <a:rPr lang="fr-ML" dirty="0"/>
              <a:t>Une moustiquaire imprégnée d’insecticide (MII) est une moustiquaire qui a été imprégnée industriellement par le fabricant et qui ne nécessite pas de traitement supplémentaire. Dans l’EIPM 2015 et l’EIPM 2021, ce terme correspond à la moustiquaire imprégnée d'insecticide à longue durée d'action (MIILDA).</a:t>
            </a:r>
            <a:endParaRPr lang="en-US" dirty="0"/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731788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ali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ali" id="{F3F3A076-D8A9-40DF-AEA8-05FF15774041}" vid="{345EFA19-DA55-4840-A618-8829900DB4D8}"/>
    </a:ext>
  </a:extLst>
</a:theme>
</file>

<file path=ppt/theme/theme5.xml><?xml version="1.0" encoding="utf-8"?>
<a:theme xmlns:a="http://schemas.openxmlformats.org/drawingml/2006/main" name="4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VMX3MACP777Z-1177381151-48741</_dlc_DocId>
    <_dlc_DocIdUrl xmlns="d16efad5-0601-4cf0-b7c2-89968258c777">
      <Url>https://icfonline.sharepoint.com/sites/ihd-dhs/Dissemination/_layouts/15/DocIdRedir.aspx?ID=VMX3MACP777Z-1177381151-48741</Url>
      <Description>VMX3MACP777Z-1177381151-48741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D32668D-9C0D-4B52-8B77-F99C1C0A0F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purl.org/dc/terms/"/>
    <ds:schemaRef ds:uri="http://www.w3.org/XML/1998/namespace"/>
    <ds:schemaRef ds:uri="http://purl.org/dc/elements/1.1/"/>
    <ds:schemaRef ds:uri="d16efad5-0601-4cf0-b7c2-89968258c777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fa6a9aea-fb0f-4ddd-aff8-712634b7d5fe"/>
    <ds:schemaRef ds:uri="83c4e5ee-5eea-4e8c-8b50-726738bccb6e"/>
    <ds:schemaRef ds:uri="http://schemas.microsoft.com/office/2006/metadata/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8146</TotalTime>
  <Words>890</Words>
  <Application>Microsoft Office PowerPoint</Application>
  <PresentationFormat>On-screen Show (4:3)</PresentationFormat>
  <Paragraphs>133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3_Custom Design</vt:lpstr>
      <vt:lpstr>Mali</vt:lpstr>
      <vt:lpstr>4_Custom Design</vt:lpstr>
      <vt:lpstr>5_Custom Design</vt:lpstr>
      <vt:lpstr>6_Custom Design</vt:lpstr>
      <vt:lpstr>PowerPoint Presentation</vt:lpstr>
      <vt:lpstr>PowerPoint Presentation</vt:lpstr>
      <vt:lpstr>Tendance de la possession de MII</vt:lpstr>
      <vt:lpstr>Possession de moustiquaires selon le milieu de résidence</vt:lpstr>
      <vt:lpstr>Possession de MII selon le quintile de bien-être économique</vt:lpstr>
      <vt:lpstr>Possession de MII selon la région</vt:lpstr>
      <vt:lpstr>Possession de MII par les ménages</vt:lpstr>
      <vt:lpstr>Accès et utilisation des MII selon le milieu de résidence</vt:lpstr>
      <vt:lpstr>Tendances de l’accès et de l’utilisation des MII</vt:lpstr>
      <vt:lpstr>Utilisation des MII</vt:lpstr>
      <vt:lpstr>Tendances de l’utilisation des MII par les enfants et les femmes enceintes</vt:lpstr>
      <vt:lpstr>Utilisation des MII par les enfants selon la région</vt:lpstr>
      <vt:lpstr>PowerPoint Presentation</vt:lpstr>
      <vt:lpstr>Traitement Préventif Intermittent (TPIg)</vt:lpstr>
      <vt:lpstr>Tendances du TPIg</vt:lpstr>
      <vt:lpstr>PowerPoint Presentation</vt:lpstr>
      <vt:lpstr>Fièvre chez les enfants</vt:lpstr>
      <vt:lpstr>Type d’antipaludiques utilisés</vt:lpstr>
      <vt:lpstr>Résultats-Clés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3</cp:revision>
  <dcterms:created xsi:type="dcterms:W3CDTF">2022-12-05T19:39:34Z</dcterms:created>
  <dcterms:modified xsi:type="dcterms:W3CDTF">2025-09-16T14:13:50Z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1fc12225-d976-46fe-bb3e-0c8159d3e791</vt:lpwstr>
  </property>
  <property fmtid="{D5CDD505-2E9C-101B-9397-08002B2CF9AE}" pid="4" name="MediaServiceImageTags">
    <vt:lpwstr/>
  </property>
</Properties>
</file>