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  <p:sldMasterId id="2147483709" r:id="rId8"/>
    <p:sldMasterId id="2147483719" r:id="rId9"/>
    <p:sldMasterId id="2147483729" r:id="rId10"/>
  </p:sldMasterIdLst>
  <p:notesMasterIdLst>
    <p:notesMasterId r:id="rId35"/>
  </p:notesMasterIdLst>
  <p:handoutMasterIdLst>
    <p:handoutMasterId r:id="rId36"/>
  </p:handoutMasterIdLst>
  <p:sldIdLst>
    <p:sldId id="320" r:id="rId11"/>
    <p:sldId id="260" r:id="rId12"/>
    <p:sldId id="262" r:id="rId13"/>
    <p:sldId id="322" r:id="rId14"/>
    <p:sldId id="340" r:id="rId15"/>
    <p:sldId id="324" r:id="rId16"/>
    <p:sldId id="288" r:id="rId17"/>
    <p:sldId id="341" r:id="rId18"/>
    <p:sldId id="352" r:id="rId19"/>
    <p:sldId id="272" r:id="rId20"/>
    <p:sldId id="344" r:id="rId21"/>
    <p:sldId id="264" r:id="rId22"/>
    <p:sldId id="283" r:id="rId23"/>
    <p:sldId id="343" r:id="rId24"/>
    <p:sldId id="345" r:id="rId25"/>
    <p:sldId id="275" r:id="rId26"/>
    <p:sldId id="263" r:id="rId27"/>
    <p:sldId id="346" r:id="rId28"/>
    <p:sldId id="347" r:id="rId29"/>
    <p:sldId id="351" r:id="rId30"/>
    <p:sldId id="348" r:id="rId31"/>
    <p:sldId id="349" r:id="rId32"/>
    <p:sldId id="350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9E3101-7033-4482-A927-63BF824AB15B}" v="28" dt="2025-09-15T19:54:41.864"/>
    <p1510:client id="{66CDCDCA-76FB-47D1-8055-B6E53D68366D}" v="7" dt="2025-09-15T13:41:45.9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96" d="100"/>
          <a:sy n="96" d="100"/>
        </p:scale>
        <p:origin x="176" y="60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9B17E43E-FEB9-48BE-BF00-C68B508618E3}"/>
    <pc:docChg chg="undo custSel addSld delSld modSld sldOrd modMainMaster">
      <pc:chgData name="Balian, Sarah" userId="b3b060d9-4d34-479b-ad68-688eaebf93c5" providerId="ADAL" clId="{9B17E43E-FEB9-48BE-BF00-C68B508618E3}" dt="2022-12-13T14:34:11.251" v="3431" actId="6549"/>
      <pc:docMkLst>
        <pc:docMk/>
      </pc:docMkLst>
      <pc:sldChg chg="modSp mod">
        <pc:chgData name="Balian, Sarah" userId="b3b060d9-4d34-479b-ad68-688eaebf93c5" providerId="ADAL" clId="{9B17E43E-FEB9-48BE-BF00-C68B508618E3}" dt="2022-12-12T18:44:04.015" v="2954" actId="20577"/>
        <pc:sldMkLst>
          <pc:docMk/>
          <pc:sldMk cId="109857222" sldId="256"/>
        </pc:sldMkLst>
      </pc:sldChg>
      <pc:sldChg chg="addSp delSp modSp mod">
        <pc:chgData name="Balian, Sarah" userId="b3b060d9-4d34-479b-ad68-688eaebf93c5" providerId="ADAL" clId="{9B17E43E-FEB9-48BE-BF00-C68B508618E3}" dt="2022-12-12T15:32:11.047" v="375" actId="27636"/>
        <pc:sldMkLst>
          <pc:docMk/>
          <pc:sldMk cId="2163988523" sldId="260"/>
        </pc:sldMkLst>
      </pc:sldChg>
      <pc:sldChg chg="addSp delSp modSp mod ord">
        <pc:chgData name="Balian, Sarah" userId="b3b060d9-4d34-479b-ad68-688eaebf93c5" providerId="ADAL" clId="{9B17E43E-FEB9-48BE-BF00-C68B508618E3}" dt="2022-12-12T16:33:42.947" v="1043" actId="20577"/>
        <pc:sldMkLst>
          <pc:docMk/>
          <pc:sldMk cId="1428788921" sldId="262"/>
        </pc:sldMkLst>
      </pc:sldChg>
      <pc:sldChg chg="addSp delSp modSp mod">
        <pc:chgData name="Balian, Sarah" userId="b3b060d9-4d34-479b-ad68-688eaebf93c5" providerId="ADAL" clId="{9B17E43E-FEB9-48BE-BF00-C68B508618E3}" dt="2022-12-12T18:05:26.186" v="2214" actId="207"/>
        <pc:sldMkLst>
          <pc:docMk/>
          <pc:sldMk cId="1887431401" sldId="263"/>
        </pc:sldMkLst>
      </pc:sldChg>
      <pc:sldChg chg="addSp delSp modSp mod">
        <pc:chgData name="Balian, Sarah" userId="b3b060d9-4d34-479b-ad68-688eaebf93c5" providerId="ADAL" clId="{9B17E43E-FEB9-48BE-BF00-C68B508618E3}" dt="2022-12-12T17:01:09.492" v="1290" actId="1076"/>
        <pc:sldMkLst>
          <pc:docMk/>
          <pc:sldMk cId="2479953464" sldId="264"/>
        </pc:sldMkLst>
      </pc:sldChg>
      <pc:sldChg chg="modSp add mod">
        <pc:chgData name="Balian, Sarah" userId="b3b060d9-4d34-479b-ad68-688eaebf93c5" providerId="ADAL" clId="{9B17E43E-FEB9-48BE-BF00-C68B508618E3}" dt="2022-12-12T17:22:36.160" v="1510" actId="27918"/>
        <pc:sldMkLst>
          <pc:docMk/>
          <pc:sldMk cId="1506493807" sldId="272"/>
        </pc:sldMkLst>
      </pc:sldChg>
      <pc:sldChg chg="modSp add mod">
        <pc:chgData name="Balian, Sarah" userId="b3b060d9-4d34-479b-ad68-688eaebf93c5" providerId="ADAL" clId="{9B17E43E-FEB9-48BE-BF00-C68B508618E3}" dt="2022-12-12T18:00:47.968" v="2056" actId="14100"/>
        <pc:sldMkLst>
          <pc:docMk/>
          <pc:sldMk cId="111198767" sldId="275"/>
        </pc:sldMkLst>
      </pc:sldChg>
      <pc:sldChg chg="addSp delSp modSp mod">
        <pc:chgData name="Balian, Sarah" userId="b3b060d9-4d34-479b-ad68-688eaebf93c5" providerId="ADAL" clId="{9B17E43E-FEB9-48BE-BF00-C68B508618E3}" dt="2022-12-12T17:02:21.083" v="1307" actId="1037"/>
        <pc:sldMkLst>
          <pc:docMk/>
          <pc:sldMk cId="3502258445" sldId="283"/>
        </pc:sldMkLst>
      </pc:sldChg>
      <pc:sldChg chg="addSp delSp modSp mod">
        <pc:chgData name="Balian, Sarah" userId="b3b060d9-4d34-479b-ad68-688eaebf93c5" providerId="ADAL" clId="{9B17E43E-FEB9-48BE-BF00-C68B508618E3}" dt="2022-12-12T16:29:11.725" v="1022" actId="20577"/>
        <pc:sldMkLst>
          <pc:docMk/>
          <pc:sldMk cId="2004344858" sldId="288"/>
        </pc:sldMkLst>
      </pc:sldChg>
      <pc:sldChg chg="addSp delSp modSp mod">
        <pc:chgData name="Balian, Sarah" userId="b3b060d9-4d34-479b-ad68-688eaebf93c5" providerId="ADAL" clId="{9B17E43E-FEB9-48BE-BF00-C68B508618E3}" dt="2022-12-12T18:53:00.894" v="3429" actId="6549"/>
        <pc:sldMkLst>
          <pc:docMk/>
          <pc:sldMk cId="3475639167" sldId="289"/>
        </pc:sldMkLst>
      </pc:sldChg>
      <pc:sldChg chg="modSp mod">
        <pc:chgData name="Balian, Sarah" userId="b3b060d9-4d34-479b-ad68-688eaebf93c5" providerId="ADAL" clId="{9B17E43E-FEB9-48BE-BF00-C68B508618E3}" dt="2022-12-12T18:32:59.085" v="2586" actId="20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9B17E43E-FEB9-48BE-BF00-C68B508618E3}" dt="2022-12-12T18:33:44.266" v="2602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9B17E43E-FEB9-48BE-BF00-C68B508618E3}" dt="2022-12-12T18:33:34.428" v="2591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9B17E43E-FEB9-48BE-BF00-C68B508618E3}" dt="2022-12-12T18:33:41.201" v="2598" actId="47"/>
        <pc:sldMkLst>
          <pc:docMk/>
          <pc:sldMk cId="999049329" sldId="305"/>
        </pc:sldMkLst>
      </pc:sldChg>
      <pc:sldChg chg="addSp delSp modSp add del mod">
        <pc:chgData name="Balian, Sarah" userId="b3b060d9-4d34-479b-ad68-688eaebf93c5" providerId="ADAL" clId="{9B17E43E-FEB9-48BE-BF00-C68B508618E3}" dt="2022-12-12T15:45:43.315" v="608" actId="20577"/>
        <pc:sldMkLst>
          <pc:docMk/>
          <pc:sldMk cId="3332005300" sldId="322"/>
        </pc:sldMkLst>
      </pc:sldChg>
      <pc:sldChg chg="addSp delSp modSp add mod">
        <pc:chgData name="Balian, Sarah" userId="b3b060d9-4d34-479b-ad68-688eaebf93c5" providerId="ADAL" clId="{9B17E43E-FEB9-48BE-BF00-C68B508618E3}" dt="2022-12-12T16:25:31.221" v="853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9B17E43E-FEB9-48BE-BF00-C68B508618E3}" dt="2022-12-12T00:30:19.858" v="58" actId="47"/>
        <pc:sldMkLst>
          <pc:docMk/>
          <pc:sldMk cId="1457795696" sldId="326"/>
        </pc:sldMkLst>
      </pc:sldChg>
      <pc:sldChg chg="delSp del mod">
        <pc:chgData name="Balian, Sarah" userId="b3b060d9-4d34-479b-ad68-688eaebf93c5" providerId="ADAL" clId="{9B17E43E-FEB9-48BE-BF00-C68B508618E3}" dt="2022-12-12T18:33:31.058" v="2588" actId="47"/>
        <pc:sldMkLst>
          <pc:docMk/>
          <pc:sldMk cId="2900471433" sldId="327"/>
        </pc:sldMkLst>
      </pc:sldChg>
      <pc:sldChg chg="del">
        <pc:chgData name="Balian, Sarah" userId="b3b060d9-4d34-479b-ad68-688eaebf93c5" providerId="ADAL" clId="{9B17E43E-FEB9-48BE-BF00-C68B508618E3}" dt="2022-12-12T18:33:32.159" v="2589" actId="47"/>
        <pc:sldMkLst>
          <pc:docMk/>
          <pc:sldMk cId="2158953782" sldId="328"/>
        </pc:sldMkLst>
      </pc:sldChg>
      <pc:sldChg chg="del">
        <pc:chgData name="Balian, Sarah" userId="b3b060d9-4d34-479b-ad68-688eaebf93c5" providerId="ADAL" clId="{9B17E43E-FEB9-48BE-BF00-C68B508618E3}" dt="2022-12-12T18:33:33.046" v="2590" actId="47"/>
        <pc:sldMkLst>
          <pc:docMk/>
          <pc:sldMk cId="1397072476" sldId="329"/>
        </pc:sldMkLst>
      </pc:sldChg>
      <pc:sldChg chg="del">
        <pc:chgData name="Balian, Sarah" userId="b3b060d9-4d34-479b-ad68-688eaebf93c5" providerId="ADAL" clId="{9B17E43E-FEB9-48BE-BF00-C68B508618E3}" dt="2022-12-12T18:33:35.327" v="2592" actId="47"/>
        <pc:sldMkLst>
          <pc:docMk/>
          <pc:sldMk cId="35566594" sldId="330"/>
        </pc:sldMkLst>
      </pc:sldChg>
      <pc:sldChg chg="del">
        <pc:chgData name="Balian, Sarah" userId="b3b060d9-4d34-479b-ad68-688eaebf93c5" providerId="ADAL" clId="{9B17E43E-FEB9-48BE-BF00-C68B508618E3}" dt="2022-12-12T18:33:36.067" v="2593" actId="47"/>
        <pc:sldMkLst>
          <pc:docMk/>
          <pc:sldMk cId="3322161009" sldId="331"/>
        </pc:sldMkLst>
      </pc:sldChg>
      <pc:sldChg chg="del">
        <pc:chgData name="Balian, Sarah" userId="b3b060d9-4d34-479b-ad68-688eaebf93c5" providerId="ADAL" clId="{9B17E43E-FEB9-48BE-BF00-C68B508618E3}" dt="2022-12-12T18:33:36.754" v="2594" actId="47"/>
        <pc:sldMkLst>
          <pc:docMk/>
          <pc:sldMk cId="3553155407" sldId="332"/>
        </pc:sldMkLst>
      </pc:sldChg>
      <pc:sldChg chg="del">
        <pc:chgData name="Balian, Sarah" userId="b3b060d9-4d34-479b-ad68-688eaebf93c5" providerId="ADAL" clId="{9B17E43E-FEB9-48BE-BF00-C68B508618E3}" dt="2022-12-12T18:33:40.259" v="2597" actId="47"/>
        <pc:sldMkLst>
          <pc:docMk/>
          <pc:sldMk cId="470752188" sldId="333"/>
        </pc:sldMkLst>
      </pc:sldChg>
      <pc:sldChg chg="delSp del mod">
        <pc:chgData name="Balian, Sarah" userId="b3b060d9-4d34-479b-ad68-688eaebf93c5" providerId="ADAL" clId="{9B17E43E-FEB9-48BE-BF00-C68B508618E3}" dt="2022-12-12T18:33:30.331" v="2587" actId="47"/>
        <pc:sldMkLst>
          <pc:docMk/>
          <pc:sldMk cId="2672004803" sldId="334"/>
        </pc:sldMkLst>
      </pc:sldChg>
      <pc:sldChg chg="del">
        <pc:chgData name="Balian, Sarah" userId="b3b060d9-4d34-479b-ad68-688eaebf93c5" providerId="ADAL" clId="{9B17E43E-FEB9-48BE-BF00-C68B508618E3}" dt="2022-12-12T18:33:38.375" v="2595" actId="47"/>
        <pc:sldMkLst>
          <pc:docMk/>
          <pc:sldMk cId="3086977997" sldId="335"/>
        </pc:sldMkLst>
      </pc:sldChg>
      <pc:sldChg chg="del">
        <pc:chgData name="Balian, Sarah" userId="b3b060d9-4d34-479b-ad68-688eaebf93c5" providerId="ADAL" clId="{9B17E43E-FEB9-48BE-BF00-C68B508618E3}" dt="2022-12-12T18:33:39.007" v="2596" actId="47"/>
        <pc:sldMkLst>
          <pc:docMk/>
          <pc:sldMk cId="1683805951" sldId="336"/>
        </pc:sldMkLst>
      </pc:sldChg>
      <pc:sldChg chg="del">
        <pc:chgData name="Balian, Sarah" userId="b3b060d9-4d34-479b-ad68-688eaebf93c5" providerId="ADAL" clId="{9B17E43E-FEB9-48BE-BF00-C68B508618E3}" dt="2022-12-12T18:33:41.885" v="2599" actId="47"/>
        <pc:sldMkLst>
          <pc:docMk/>
          <pc:sldMk cId="1114461700" sldId="337"/>
        </pc:sldMkLst>
      </pc:sldChg>
      <pc:sldChg chg="del">
        <pc:chgData name="Balian, Sarah" userId="b3b060d9-4d34-479b-ad68-688eaebf93c5" providerId="ADAL" clId="{9B17E43E-FEB9-48BE-BF00-C68B508618E3}" dt="2022-12-12T18:33:42.401" v="2600" actId="47"/>
        <pc:sldMkLst>
          <pc:docMk/>
          <pc:sldMk cId="2252892287" sldId="338"/>
        </pc:sldMkLst>
      </pc:sldChg>
      <pc:sldChg chg="del">
        <pc:chgData name="Balian, Sarah" userId="b3b060d9-4d34-479b-ad68-688eaebf93c5" providerId="ADAL" clId="{9B17E43E-FEB9-48BE-BF00-C68B508618E3}" dt="2022-12-12T18:33:43.249" v="2601" actId="47"/>
        <pc:sldMkLst>
          <pc:docMk/>
          <pc:sldMk cId="3364805724" sldId="339"/>
        </pc:sldMkLst>
      </pc:sldChg>
      <pc:sldChg chg="modSp mod">
        <pc:chgData name="Balian, Sarah" userId="b3b060d9-4d34-479b-ad68-688eaebf93c5" providerId="ADAL" clId="{9B17E43E-FEB9-48BE-BF00-C68B508618E3}" dt="2022-12-12T15:48:48.501" v="708" actId="207"/>
        <pc:sldMkLst>
          <pc:docMk/>
          <pc:sldMk cId="3441600197" sldId="340"/>
        </pc:sldMkLst>
      </pc:sldChg>
      <pc:sldChg chg="modSp add mod">
        <pc:chgData name="Balian, Sarah" userId="b3b060d9-4d34-479b-ad68-688eaebf93c5" providerId="ADAL" clId="{9B17E43E-FEB9-48BE-BF00-C68B508618E3}" dt="2022-12-12T16:32:00.864" v="1025" actId="108"/>
        <pc:sldMkLst>
          <pc:docMk/>
          <pc:sldMk cId="2701551733" sldId="341"/>
        </pc:sldMkLst>
      </pc:sldChg>
      <pc:sldChg chg="addSp delSp modSp add mod">
        <pc:chgData name="Balian, Sarah" userId="b3b060d9-4d34-479b-ad68-688eaebf93c5" providerId="ADAL" clId="{9B17E43E-FEB9-48BE-BF00-C68B508618E3}" dt="2022-12-12T16:38:31.390" v="1141"/>
        <pc:sldMkLst>
          <pc:docMk/>
          <pc:sldMk cId="4165731788" sldId="342"/>
        </pc:sldMkLst>
      </pc:sldChg>
      <pc:sldChg chg="modSp add mod">
        <pc:chgData name="Balian, Sarah" userId="b3b060d9-4d34-479b-ad68-688eaebf93c5" providerId="ADAL" clId="{9B17E43E-FEB9-48BE-BF00-C68B508618E3}" dt="2022-12-12T17:27:35.794" v="1731" actId="1076"/>
        <pc:sldMkLst>
          <pc:docMk/>
          <pc:sldMk cId="1246765326" sldId="344"/>
        </pc:sldMkLst>
      </pc:sldChg>
      <pc:sldChg chg="modSp add mod">
        <pc:chgData name="Balian, Sarah" userId="b3b060d9-4d34-479b-ad68-688eaebf93c5" providerId="ADAL" clId="{9B17E43E-FEB9-48BE-BF00-C68B508618E3}" dt="2022-12-12T17:37:49.049" v="1734" actId="108"/>
        <pc:sldMkLst>
          <pc:docMk/>
          <pc:sldMk cId="2954765300" sldId="345"/>
        </pc:sldMkLst>
      </pc:sldChg>
      <pc:sldChg chg="modSp add mod">
        <pc:chgData name="Balian, Sarah" userId="b3b060d9-4d34-479b-ad68-688eaebf93c5" providerId="ADAL" clId="{9B17E43E-FEB9-48BE-BF00-C68B508618E3}" dt="2022-12-12T18:15:07.132" v="2394" actId="1076"/>
        <pc:sldMkLst>
          <pc:docMk/>
          <pc:sldMk cId="3434176857" sldId="346"/>
        </pc:sldMkLst>
      </pc:sldChg>
      <pc:sldChg chg="del">
        <pc:chgData name="Balian, Sarah" userId="b3b060d9-4d34-479b-ad68-688eaebf93c5" providerId="ADAL" clId="{9B17E43E-FEB9-48BE-BF00-C68B508618E3}" dt="2022-12-12T18:23:11.117" v="2395"/>
        <pc:sldMkLst>
          <pc:docMk/>
          <pc:sldMk cId="216893154" sldId="347"/>
        </pc:sldMkLst>
      </pc:sldChg>
      <pc:sldChg chg="modSp mod">
        <pc:chgData name="Balian, Sarah" userId="b3b060d9-4d34-479b-ad68-688eaebf93c5" providerId="ADAL" clId="{9B17E43E-FEB9-48BE-BF00-C68B508618E3}" dt="2022-12-12T18:26:38.333" v="2440" actId="14100"/>
        <pc:sldMkLst>
          <pc:docMk/>
          <pc:sldMk cId="1233236921" sldId="347"/>
        </pc:sldMkLst>
      </pc:sldChg>
      <pc:sldChg chg="modSp mod">
        <pc:chgData name="Balian, Sarah" userId="b3b060d9-4d34-479b-ad68-688eaebf93c5" providerId="ADAL" clId="{9B17E43E-FEB9-48BE-BF00-C68B508618E3}" dt="2022-12-12T18:28:40.185" v="2442" actId="108"/>
        <pc:sldMkLst>
          <pc:docMk/>
          <pc:sldMk cId="670098642" sldId="348"/>
        </pc:sldMkLst>
      </pc:sldChg>
      <pc:sldChg chg="modSp mod">
        <pc:chgData name="Balian, Sarah" userId="b3b060d9-4d34-479b-ad68-688eaebf93c5" providerId="ADAL" clId="{9B17E43E-FEB9-48BE-BF00-C68B508618E3}" dt="2022-12-12T18:35:55.499" v="2806" actId="207"/>
        <pc:sldMkLst>
          <pc:docMk/>
          <pc:sldMk cId="2945900005" sldId="349"/>
        </pc:sldMkLst>
      </pc:sldChg>
      <pc:sldChg chg="delSp modSp add mod">
        <pc:chgData name="Balian, Sarah" userId="b3b060d9-4d34-479b-ad68-688eaebf93c5" providerId="ADAL" clId="{9B17E43E-FEB9-48BE-BF00-C68B508618E3}" dt="2022-12-12T18:41:44.833" v="2918" actId="207"/>
        <pc:sldMkLst>
          <pc:docMk/>
          <pc:sldMk cId="3840754402" sldId="350"/>
        </pc:sldMkLst>
      </pc:sldChg>
      <pc:sldMasterChg chg="modSp mod modSldLayout">
        <pc:chgData name="Balian, Sarah" userId="b3b060d9-4d34-479b-ad68-688eaebf93c5" providerId="ADAL" clId="{9B17E43E-FEB9-48BE-BF00-C68B508618E3}" dt="2022-12-13T14:34:11.251" v="3431" actId="6549"/>
        <pc:sldMasterMkLst>
          <pc:docMk/>
          <pc:sldMasterMk cId="3850865728" sldId="2147483662"/>
        </pc:sldMasterMkLst>
        <pc:sldLayoutChg chg="modSp mod">
          <pc:chgData name="Balian, Sarah" userId="b3b060d9-4d34-479b-ad68-688eaebf93c5" providerId="ADAL" clId="{9B17E43E-FEB9-48BE-BF00-C68B508618E3}" dt="2022-12-13T14:34:07.984" v="3430" actId="6549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Balian, Sarah (CNTR)" userId="b3b060d9-4d34-479b-ad68-688eaebf93c5" providerId="ADAL" clId="{2FB6822C-CCCE-4098-890D-7F2FDB6497AA}"/>
    <pc:docChg chg="undo custSel modSld">
      <pc:chgData name="Balian, Sarah (CNTR)" userId="b3b060d9-4d34-479b-ad68-688eaebf93c5" providerId="ADAL" clId="{2FB6822C-CCCE-4098-890D-7F2FDB6497AA}" dt="2023-02-22T23:35:54.800" v="816" actId="27918"/>
      <pc:docMkLst>
        <pc:docMk/>
      </pc:docMkLst>
      <pc:sldChg chg="modSp mod">
        <pc:chgData name="Balian, Sarah (CNTR)" userId="b3b060d9-4d34-479b-ad68-688eaebf93c5" providerId="ADAL" clId="{2FB6822C-CCCE-4098-890D-7F2FDB6497AA}" dt="2023-02-16T16:51:59.362" v="72" actId="20577"/>
        <pc:sldMkLst>
          <pc:docMk/>
          <pc:sldMk cId="2163988523" sldId="260"/>
        </pc:sldMkLst>
      </pc:sldChg>
      <pc:sldChg chg="modSp mod">
        <pc:chgData name="Balian, Sarah (CNTR)" userId="b3b060d9-4d34-479b-ad68-688eaebf93c5" providerId="ADAL" clId="{2FB6822C-CCCE-4098-890D-7F2FDB6497AA}" dt="2023-02-16T16:57:04.558" v="322" actId="20577"/>
        <pc:sldMkLst>
          <pc:docMk/>
          <pc:sldMk cId="1428788921" sldId="262"/>
        </pc:sldMkLst>
      </pc:sldChg>
      <pc:sldChg chg="mod">
        <pc:chgData name="Balian, Sarah (CNTR)" userId="b3b060d9-4d34-479b-ad68-688eaebf93c5" providerId="ADAL" clId="{2FB6822C-CCCE-4098-890D-7F2FDB6497AA}" dt="2023-02-22T23:35:54.800" v="816" actId="27918"/>
        <pc:sldMkLst>
          <pc:docMk/>
          <pc:sldMk cId="2479953464" sldId="264"/>
        </pc:sldMkLst>
      </pc:sldChg>
      <pc:sldChg chg="modSp mod">
        <pc:chgData name="Balian, Sarah (CNTR)" userId="b3b060d9-4d34-479b-ad68-688eaebf93c5" providerId="ADAL" clId="{2FB6822C-CCCE-4098-890D-7F2FDB6497AA}" dt="2023-02-16T17:12:00.903" v="673" actId="27918"/>
        <pc:sldMkLst>
          <pc:docMk/>
          <pc:sldMk cId="2004344858" sldId="288"/>
        </pc:sldMkLst>
      </pc:sldChg>
      <pc:sldChg chg="modSp mod delCm">
        <pc:chgData name="Balian, Sarah (CNTR)" userId="b3b060d9-4d34-479b-ad68-688eaebf93c5" providerId="ADAL" clId="{2FB6822C-CCCE-4098-890D-7F2FDB6497AA}" dt="2023-02-16T16:59:52.268" v="418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2FB6822C-CCCE-4098-890D-7F2FDB6497AA}" dt="2023-02-16T16:59:52.268" v="418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</pc226:cmChg>
          </p:ext>
        </pc:extLst>
      </pc:sldChg>
      <pc:sldChg chg="modSp mod">
        <pc:chgData name="Balian, Sarah (CNTR)" userId="b3b060d9-4d34-479b-ad68-688eaebf93c5" providerId="ADAL" clId="{2FB6822C-CCCE-4098-890D-7F2FDB6497AA}" dt="2023-02-16T17:05:57.822" v="644"/>
        <pc:sldMkLst>
          <pc:docMk/>
          <pc:sldMk cId="1702557876" sldId="324"/>
        </pc:sldMkLst>
      </pc:sldChg>
      <pc:sldChg chg="modSp mod">
        <pc:chgData name="Balian, Sarah (CNTR)" userId="b3b060d9-4d34-479b-ad68-688eaebf93c5" providerId="ADAL" clId="{2FB6822C-CCCE-4098-890D-7F2FDB6497AA}" dt="2023-02-16T17:03:36.890" v="593"/>
        <pc:sldMkLst>
          <pc:docMk/>
          <pc:sldMk cId="3441600197" sldId="340"/>
        </pc:sldMkLst>
      </pc:sldChg>
      <pc:sldChg chg="addSp delSp modSp mod">
        <pc:chgData name="Balian, Sarah (CNTR)" userId="b3b060d9-4d34-479b-ad68-688eaebf93c5" providerId="ADAL" clId="{2FB6822C-CCCE-4098-890D-7F2FDB6497AA}" dt="2023-02-16T17:12:54.669" v="677" actId="207"/>
        <pc:sldMkLst>
          <pc:docMk/>
          <pc:sldMk cId="2701551733" sldId="341"/>
        </pc:sldMkLst>
      </pc:sldChg>
      <pc:sldChg chg="modSp mod">
        <pc:chgData name="Balian, Sarah (CNTR)" userId="b3b060d9-4d34-479b-ad68-688eaebf93c5" providerId="ADAL" clId="{2FB6822C-CCCE-4098-890D-7F2FDB6497AA}" dt="2023-02-16T17:18:58.832" v="810" actId="14100"/>
        <pc:sldMkLst>
          <pc:docMk/>
          <pc:sldMk cId="4165731788" sldId="342"/>
        </pc:sldMkLst>
      </pc:sldChg>
      <pc:sldChg chg="addSp delSp modSp">
        <pc:chgData name="Balian, Sarah (CNTR)" userId="b3b060d9-4d34-479b-ad68-688eaebf93c5" providerId="ADAL" clId="{2FB6822C-CCCE-4098-890D-7F2FDB6497AA}" dt="2023-02-16T16:52:30.137" v="81"/>
        <pc:sldMkLst>
          <pc:docMk/>
          <pc:sldMk cId="2781894779" sldId="343"/>
        </pc:sldMkLst>
      </pc:sldChg>
      <pc:sldChg chg="addSp delSp modSp mod">
        <pc:chgData name="Balian, Sarah (CNTR)" userId="b3b060d9-4d34-479b-ad68-688eaebf93c5" providerId="ADAL" clId="{2FB6822C-CCCE-4098-890D-7F2FDB6497AA}" dt="2023-02-16T16:52:31.814" v="82"/>
        <pc:sldMkLst>
          <pc:docMk/>
          <pc:sldMk cId="2954765300" sldId="345"/>
        </pc:sldMkLst>
      </pc:sldChg>
      <pc:sldChg chg="addSp delSp modSp mod">
        <pc:chgData name="Balian, Sarah (CNTR)" userId="b3b060d9-4d34-479b-ad68-688eaebf93c5" providerId="ADAL" clId="{2FB6822C-CCCE-4098-890D-7F2FDB6497AA}" dt="2023-02-16T16:52:33.886" v="83"/>
        <pc:sldMkLst>
          <pc:docMk/>
          <pc:sldMk cId="670098642" sldId="348"/>
        </pc:sldMkLst>
      </pc:sldChg>
    </pc:docChg>
  </pc:docChgLst>
  <pc:docChgLst>
    <pc:chgData name="Sarah Balian" userId="b3b060d9-4d34-479b-ad68-688eaebf93c5" providerId="ADAL" clId="{2FB6822C-CCCE-4098-890D-7F2FDB6497AA}"/>
    <pc:docChg chg="custSel modSld modMainMaster">
      <pc:chgData name="Sarah Balian" userId="b3b060d9-4d34-479b-ad68-688eaebf93c5" providerId="ADAL" clId="{2FB6822C-CCCE-4098-890D-7F2FDB6497AA}" dt="2023-02-03T20:17:15.887" v="49" actId="6549"/>
      <pc:docMkLst>
        <pc:docMk/>
      </pc:docMkLst>
      <pc:sldChg chg="modSp mod">
        <pc:chgData name="Sarah Balian" userId="b3b060d9-4d34-479b-ad68-688eaebf93c5" providerId="ADAL" clId="{2FB6822C-CCCE-4098-890D-7F2FDB6497AA}" dt="2023-02-03T20:17:15.887" v="49" actId="6549"/>
        <pc:sldMkLst>
          <pc:docMk/>
          <pc:sldMk cId="109857222" sldId="256"/>
        </pc:sldMkLst>
      </pc:sldChg>
      <pc:sldChg chg="modSp mod">
        <pc:chgData name="Sarah Balian" userId="b3b060d9-4d34-479b-ad68-688eaebf93c5" providerId="ADAL" clId="{2FB6822C-CCCE-4098-890D-7F2FDB6497AA}" dt="2023-02-03T20:16:16.857" v="43" actId="790"/>
        <pc:sldMkLst>
          <pc:docMk/>
          <pc:sldMk cId="2163988523" sldId="260"/>
        </pc:sldMkLst>
      </pc:sldChg>
      <pc:sldChg chg="modSp mod">
        <pc:chgData name="Sarah Balian" userId="b3b060d9-4d34-479b-ad68-688eaebf93c5" providerId="ADAL" clId="{2FB6822C-CCCE-4098-890D-7F2FDB6497AA}" dt="2023-02-03T20:16:08.298" v="42" actId="790"/>
        <pc:sldMkLst>
          <pc:docMk/>
          <pc:sldMk cId="1428788921" sldId="262"/>
        </pc:sldMkLst>
      </pc:sldChg>
      <pc:sldChg chg="modSp mod">
        <pc:chgData name="Sarah Balian" userId="b3b060d9-4d34-479b-ad68-688eaebf93c5" providerId="ADAL" clId="{2FB6822C-CCCE-4098-890D-7F2FDB6497AA}" dt="2023-02-03T20:15:09.040" v="37" actId="790"/>
        <pc:sldMkLst>
          <pc:docMk/>
          <pc:sldMk cId="2479953464" sldId="264"/>
        </pc:sldMkLst>
      </pc:sldChg>
      <pc:sldChg chg="modSp mod">
        <pc:chgData name="Sarah Balian" userId="b3b060d9-4d34-479b-ad68-688eaebf93c5" providerId="ADAL" clId="{2FB6822C-CCCE-4098-890D-7F2FDB6497AA}" dt="2023-02-03T20:14:58.373" v="36" actId="790"/>
        <pc:sldMkLst>
          <pc:docMk/>
          <pc:sldMk cId="3502258445" sldId="283"/>
        </pc:sldMkLst>
      </pc:sldChg>
      <pc:sldChg chg="delCm">
        <pc:chgData name="Sarah Balian" userId="b3b060d9-4d34-479b-ad68-688eaebf93c5" providerId="ADAL" clId="{2FB6822C-CCCE-4098-890D-7F2FDB6497AA}" dt="2023-02-03T20:11:51.203" v="2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2FB6822C-CCCE-4098-890D-7F2FDB6497AA}" dt="2023-02-03T20:11:51.203" v="22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</pc226:cmChg>
          </p:ext>
        </pc:extLst>
      </pc:sldChg>
      <pc:sldChg chg="modSp mod">
        <pc:chgData name="Sarah Balian" userId="b3b060d9-4d34-479b-ad68-688eaebf93c5" providerId="ADAL" clId="{2FB6822C-CCCE-4098-890D-7F2FDB6497AA}" dt="2023-02-03T20:12:15.005" v="23" actId="113"/>
        <pc:sldMkLst>
          <pc:docMk/>
          <pc:sldMk cId="1925132525" sldId="294"/>
        </pc:sldMkLst>
      </pc:sldChg>
      <pc:sldChg chg="modSp mod">
        <pc:chgData name="Sarah Balian" userId="b3b060d9-4d34-479b-ad68-688eaebf93c5" providerId="ADAL" clId="{2FB6822C-CCCE-4098-890D-7F2FDB6497AA}" dt="2023-02-03T20:15:59.920" v="41" actId="790"/>
        <pc:sldMkLst>
          <pc:docMk/>
          <pc:sldMk cId="3332005300" sldId="322"/>
        </pc:sldMkLst>
      </pc:sldChg>
      <pc:sldChg chg="modSp mod">
        <pc:chgData name="Sarah Balian" userId="b3b060d9-4d34-479b-ad68-688eaebf93c5" providerId="ADAL" clId="{2FB6822C-CCCE-4098-890D-7F2FDB6497AA}" dt="2023-02-03T20:15:47.876" v="40" actId="790"/>
        <pc:sldMkLst>
          <pc:docMk/>
          <pc:sldMk cId="3441600197" sldId="340"/>
        </pc:sldMkLst>
      </pc:sldChg>
      <pc:sldChg chg="modSp mod">
        <pc:chgData name="Sarah Balian" userId="b3b060d9-4d34-479b-ad68-688eaebf93c5" providerId="ADAL" clId="{2FB6822C-CCCE-4098-890D-7F2FDB6497AA}" dt="2023-02-03T20:15:31.891" v="39" actId="790"/>
        <pc:sldMkLst>
          <pc:docMk/>
          <pc:sldMk cId="2701551733" sldId="341"/>
        </pc:sldMkLst>
      </pc:sldChg>
      <pc:sldChg chg="delSp modSp mod">
        <pc:chgData name="Sarah Balian" userId="b3b060d9-4d34-479b-ad68-688eaebf93c5" providerId="ADAL" clId="{2FB6822C-CCCE-4098-890D-7F2FDB6497AA}" dt="2023-02-03T20:14:14.991" v="35" actId="478"/>
        <pc:sldMkLst>
          <pc:docMk/>
          <pc:sldMk cId="2781894779" sldId="343"/>
        </pc:sldMkLst>
      </pc:sldChg>
      <pc:sldChg chg="modSp mod">
        <pc:chgData name="Sarah Balian" userId="b3b060d9-4d34-479b-ad68-688eaebf93c5" providerId="ADAL" clId="{2FB6822C-CCCE-4098-890D-7F2FDB6497AA}" dt="2023-02-03T20:15:16.233" v="38" actId="790"/>
        <pc:sldMkLst>
          <pc:docMk/>
          <pc:sldMk cId="1246765326" sldId="344"/>
        </pc:sldMkLst>
      </pc:sldChg>
      <pc:sldChg chg="modSp mod">
        <pc:chgData name="Sarah Balian" userId="b3b060d9-4d34-479b-ad68-688eaebf93c5" providerId="ADAL" clId="{2FB6822C-CCCE-4098-890D-7F2FDB6497AA}" dt="2023-02-03T20:13:23.803" v="25" actId="790"/>
        <pc:sldMkLst>
          <pc:docMk/>
          <pc:sldMk cId="2954765300" sldId="345"/>
        </pc:sldMkLst>
      </pc:sldChg>
      <pc:sldChg chg="modSp mod">
        <pc:chgData name="Sarah Balian" userId="b3b060d9-4d34-479b-ad68-688eaebf93c5" providerId="ADAL" clId="{2FB6822C-CCCE-4098-890D-7F2FDB6497AA}" dt="2023-02-03T20:12:27.173" v="24" actId="790"/>
        <pc:sldMkLst>
          <pc:docMk/>
          <pc:sldMk cId="670098642" sldId="348"/>
        </pc:sldMkLst>
      </pc:sldChg>
      <pc:sldMasterChg chg="modSp mod modSldLayout">
        <pc:chgData name="Sarah Balian" userId="b3b060d9-4d34-479b-ad68-688eaebf93c5" providerId="ADAL" clId="{2FB6822C-CCCE-4098-890D-7F2FDB6497AA}" dt="2023-02-03T20:16:59.927" v="48" actId="20577"/>
        <pc:sldMasterMkLst>
          <pc:docMk/>
          <pc:sldMasterMk cId="3850865728" sldId="2147483662"/>
        </pc:sldMasterMkLst>
        <pc:sldLayoutChg chg="modSp mod">
          <pc:chgData name="Sarah Balian" userId="b3b060d9-4d34-479b-ad68-688eaebf93c5" providerId="ADAL" clId="{2FB6822C-CCCE-4098-890D-7F2FDB6497AA}" dt="2023-02-03T20:16:59.927" v="48" actId="20577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modSp mod modSldLayout">
        <pc:chgData name="Sarah Balian" userId="b3b060d9-4d34-479b-ad68-688eaebf93c5" providerId="ADAL" clId="{2FB6822C-CCCE-4098-890D-7F2FDB6497AA}" dt="2023-02-03T20:10:47.932" v="11" actId="790"/>
        <pc:sldMasterMkLst>
          <pc:docMk/>
          <pc:sldMasterMk cId="3984714580" sldId="2147483687"/>
        </pc:sldMasterMkLst>
        <pc:sldLayoutChg chg="modSp mod">
          <pc:chgData name="Sarah Balian" userId="b3b060d9-4d34-479b-ad68-688eaebf93c5" providerId="ADAL" clId="{2FB6822C-CCCE-4098-890D-7F2FDB6497AA}" dt="2023-02-03T20:10:08.356" v="3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Sarah Balian" userId="b3b060d9-4d34-479b-ad68-688eaebf93c5" providerId="ADAL" clId="{2FB6822C-CCCE-4098-890D-7F2FDB6497AA}" dt="2023-02-03T20:10:13.778" v="4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Sarah Balian" userId="b3b060d9-4d34-479b-ad68-688eaebf93c5" providerId="ADAL" clId="{2FB6822C-CCCE-4098-890D-7F2FDB6497AA}" dt="2023-02-03T20:10:19.432" v="5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Sarah Balian" userId="b3b060d9-4d34-479b-ad68-688eaebf93c5" providerId="ADAL" clId="{2FB6822C-CCCE-4098-890D-7F2FDB6497AA}" dt="2023-02-03T20:10:24.989" v="6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Sarah Balian" userId="b3b060d9-4d34-479b-ad68-688eaebf93c5" providerId="ADAL" clId="{2FB6822C-CCCE-4098-890D-7F2FDB6497AA}" dt="2023-02-03T20:10:29.740" v="7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Sarah Balian" userId="b3b060d9-4d34-479b-ad68-688eaebf93c5" providerId="ADAL" clId="{2FB6822C-CCCE-4098-890D-7F2FDB6497AA}" dt="2023-02-03T20:10:33.767" v="8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Sarah Balian" userId="b3b060d9-4d34-479b-ad68-688eaebf93c5" providerId="ADAL" clId="{2FB6822C-CCCE-4098-890D-7F2FDB6497AA}" dt="2023-02-03T20:10:38.457" v="9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Sarah Balian" userId="b3b060d9-4d34-479b-ad68-688eaebf93c5" providerId="ADAL" clId="{2FB6822C-CCCE-4098-890D-7F2FDB6497AA}" dt="2023-02-03T20:10:43.566" v="10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Sarah Balian" userId="b3b060d9-4d34-479b-ad68-688eaebf93c5" providerId="ADAL" clId="{2FB6822C-CCCE-4098-890D-7F2FDB6497AA}" dt="2023-02-03T20:10:47.932" v="11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modSp mod modSldLayout">
        <pc:chgData name="Sarah Balian" userId="b3b060d9-4d34-479b-ad68-688eaebf93c5" providerId="ADAL" clId="{2FB6822C-CCCE-4098-890D-7F2FDB6497AA}" dt="2023-02-03T20:11:37.364" v="21" actId="790"/>
        <pc:sldMasterMkLst>
          <pc:docMk/>
          <pc:sldMasterMk cId="3554223567" sldId="2147483697"/>
        </pc:sldMasterMkLst>
        <pc:sldLayoutChg chg="modSp mod">
          <pc:chgData name="Sarah Balian" userId="b3b060d9-4d34-479b-ad68-688eaebf93c5" providerId="ADAL" clId="{2FB6822C-CCCE-4098-890D-7F2FDB6497AA}" dt="2023-02-03T20:10:57.229" v="13" actId="790"/>
          <pc:sldLayoutMkLst>
            <pc:docMk/>
            <pc:sldMasterMk cId="3554223567" sldId="2147483697"/>
            <pc:sldLayoutMk cId="4184503259" sldId="2147483698"/>
          </pc:sldLayoutMkLst>
        </pc:sldLayoutChg>
        <pc:sldLayoutChg chg="modSp mod">
          <pc:chgData name="Sarah Balian" userId="b3b060d9-4d34-479b-ad68-688eaebf93c5" providerId="ADAL" clId="{2FB6822C-CCCE-4098-890D-7F2FDB6497AA}" dt="2023-02-03T20:11:01.791" v="14" actId="790"/>
          <pc:sldLayoutMkLst>
            <pc:docMk/>
            <pc:sldMasterMk cId="3554223567" sldId="2147483697"/>
            <pc:sldLayoutMk cId="1114824025" sldId="2147483699"/>
          </pc:sldLayoutMkLst>
        </pc:sldLayoutChg>
        <pc:sldLayoutChg chg="modSp mod">
          <pc:chgData name="Sarah Balian" userId="b3b060d9-4d34-479b-ad68-688eaebf93c5" providerId="ADAL" clId="{2FB6822C-CCCE-4098-890D-7F2FDB6497AA}" dt="2023-02-03T20:11:06.198" v="15" actId="790"/>
          <pc:sldLayoutMkLst>
            <pc:docMk/>
            <pc:sldMasterMk cId="3554223567" sldId="2147483697"/>
            <pc:sldLayoutMk cId="4222223493" sldId="2147483700"/>
          </pc:sldLayoutMkLst>
        </pc:sldLayoutChg>
        <pc:sldLayoutChg chg="modSp mod">
          <pc:chgData name="Sarah Balian" userId="b3b060d9-4d34-479b-ad68-688eaebf93c5" providerId="ADAL" clId="{2FB6822C-CCCE-4098-890D-7F2FDB6497AA}" dt="2023-02-03T20:11:11.677" v="16" actId="790"/>
          <pc:sldLayoutMkLst>
            <pc:docMk/>
            <pc:sldMasterMk cId="3554223567" sldId="2147483697"/>
            <pc:sldLayoutMk cId="262435433" sldId="2147483701"/>
          </pc:sldLayoutMkLst>
        </pc:sldLayoutChg>
        <pc:sldLayoutChg chg="modSp mod">
          <pc:chgData name="Sarah Balian" userId="b3b060d9-4d34-479b-ad68-688eaebf93c5" providerId="ADAL" clId="{2FB6822C-CCCE-4098-890D-7F2FDB6497AA}" dt="2023-02-03T20:11:16.355" v="17" actId="790"/>
          <pc:sldLayoutMkLst>
            <pc:docMk/>
            <pc:sldMasterMk cId="3554223567" sldId="2147483697"/>
            <pc:sldLayoutMk cId="2610558398" sldId="2147483702"/>
          </pc:sldLayoutMkLst>
        </pc:sldLayoutChg>
        <pc:sldLayoutChg chg="modSp mod">
          <pc:chgData name="Sarah Balian" userId="b3b060d9-4d34-479b-ad68-688eaebf93c5" providerId="ADAL" clId="{2FB6822C-CCCE-4098-890D-7F2FDB6497AA}" dt="2023-02-03T20:11:21.188" v="18" actId="790"/>
          <pc:sldLayoutMkLst>
            <pc:docMk/>
            <pc:sldMasterMk cId="3554223567" sldId="2147483697"/>
            <pc:sldLayoutMk cId="3907081693" sldId="2147483703"/>
          </pc:sldLayoutMkLst>
        </pc:sldLayoutChg>
        <pc:sldLayoutChg chg="modSp mod">
          <pc:chgData name="Sarah Balian" userId="b3b060d9-4d34-479b-ad68-688eaebf93c5" providerId="ADAL" clId="{2FB6822C-CCCE-4098-890D-7F2FDB6497AA}" dt="2023-02-03T20:11:25.772" v="19" actId="790"/>
          <pc:sldLayoutMkLst>
            <pc:docMk/>
            <pc:sldMasterMk cId="3554223567" sldId="2147483697"/>
            <pc:sldLayoutMk cId="223727579" sldId="2147483704"/>
          </pc:sldLayoutMkLst>
        </pc:sldLayoutChg>
        <pc:sldLayoutChg chg="modSp mod">
          <pc:chgData name="Sarah Balian" userId="b3b060d9-4d34-479b-ad68-688eaebf93c5" providerId="ADAL" clId="{2FB6822C-CCCE-4098-890D-7F2FDB6497AA}" dt="2023-02-03T20:11:32" v="20" actId="790"/>
          <pc:sldLayoutMkLst>
            <pc:docMk/>
            <pc:sldMasterMk cId="3554223567" sldId="2147483697"/>
            <pc:sldLayoutMk cId="3426638235" sldId="2147483705"/>
          </pc:sldLayoutMkLst>
        </pc:sldLayoutChg>
        <pc:sldLayoutChg chg="modSp mod">
          <pc:chgData name="Sarah Balian" userId="b3b060d9-4d34-479b-ad68-688eaebf93c5" providerId="ADAL" clId="{2FB6822C-CCCE-4098-890D-7F2FDB6497AA}" dt="2023-02-03T20:11:37.364" v="21" actId="790"/>
          <pc:sldLayoutMkLst>
            <pc:docMk/>
            <pc:sldMasterMk cId="3554223567" sldId="2147483697"/>
            <pc:sldLayoutMk cId="2713366515" sldId="2147483706"/>
          </pc:sldLayoutMkLst>
        </pc:sldLayoutChg>
      </pc:sldMasterChg>
    </pc:docChg>
  </pc:docChgLst>
  <pc:docChgLst>
    <pc:chgData name="Erica Nybro" userId="a6f6856f-9295-42af-a172-70e17caeaca8" providerId="ADAL" clId="{BAEE705E-D393-4110-B9B2-A6A452A9349D}"/>
    <pc:docChg chg="undo custSel delSld modSld delMainMaster">
      <pc:chgData name="Erica Nybro" userId="a6f6856f-9295-42af-a172-70e17caeaca8" providerId="ADAL" clId="{BAEE705E-D393-4110-B9B2-A6A452A9349D}" dt="2025-01-14T13:43:13.618" v="488" actId="207"/>
      <pc:docMkLst>
        <pc:docMk/>
      </pc:docMkLst>
      <pc:sldChg chg="del">
        <pc:chgData name="Erica Nybro" userId="a6f6856f-9295-42af-a172-70e17caeaca8" providerId="ADAL" clId="{BAEE705E-D393-4110-B9B2-A6A452A9349D}" dt="2025-01-13T20:34:45.076" v="1" actId="47"/>
        <pc:sldMkLst>
          <pc:docMk/>
          <pc:sldMk cId="109857222" sldId="256"/>
        </pc:sldMkLst>
      </pc:sldChg>
      <pc:sldChg chg="addSp delSp modSp mod">
        <pc:chgData name="Erica Nybro" userId="a6f6856f-9295-42af-a172-70e17caeaca8" providerId="ADAL" clId="{BAEE705E-D393-4110-B9B2-A6A452A9349D}" dt="2025-01-13T20:35:51.826" v="10" actId="207"/>
        <pc:sldMkLst>
          <pc:docMk/>
          <pc:sldMk cId="2163988523" sldId="260"/>
        </pc:sldMkLst>
      </pc:sldChg>
      <pc:sldChg chg="modSp mod">
        <pc:chgData name="Erica Nybro" userId="a6f6856f-9295-42af-a172-70e17caeaca8" providerId="ADAL" clId="{BAEE705E-D393-4110-B9B2-A6A452A9349D}" dt="2025-01-14T13:06:00.824" v="159" actId="27918"/>
        <pc:sldMkLst>
          <pc:docMk/>
          <pc:sldMk cId="1428788921" sldId="262"/>
        </pc:sldMkLst>
      </pc:sldChg>
      <pc:sldChg chg="modSp mod">
        <pc:chgData name="Erica Nybro" userId="a6f6856f-9295-42af-a172-70e17caeaca8" providerId="ADAL" clId="{BAEE705E-D393-4110-B9B2-A6A452A9349D}" dt="2025-01-14T13:32:42.184" v="394" actId="207"/>
        <pc:sldMkLst>
          <pc:docMk/>
          <pc:sldMk cId="1887431401" sldId="263"/>
        </pc:sldMkLst>
      </pc:sldChg>
      <pc:sldChg chg="modSp mod">
        <pc:chgData name="Erica Nybro" userId="a6f6856f-9295-42af-a172-70e17caeaca8" providerId="ADAL" clId="{BAEE705E-D393-4110-B9B2-A6A452A9349D}" dt="2025-01-14T13:22:37.943" v="296" actId="27636"/>
        <pc:sldMkLst>
          <pc:docMk/>
          <pc:sldMk cId="2479953464" sldId="264"/>
        </pc:sldMkLst>
      </pc:sldChg>
      <pc:sldChg chg="modSp mod">
        <pc:chgData name="Erica Nybro" userId="a6f6856f-9295-42af-a172-70e17caeaca8" providerId="ADAL" clId="{BAEE705E-D393-4110-B9B2-A6A452A9349D}" dt="2025-01-14T13:14:16.022" v="213" actId="207"/>
        <pc:sldMkLst>
          <pc:docMk/>
          <pc:sldMk cId="1506493807" sldId="272"/>
        </pc:sldMkLst>
      </pc:sldChg>
      <pc:sldChg chg="modSp mod">
        <pc:chgData name="Erica Nybro" userId="a6f6856f-9295-42af-a172-70e17caeaca8" providerId="ADAL" clId="{BAEE705E-D393-4110-B9B2-A6A452A9349D}" dt="2025-01-14T13:30:26.097" v="381" actId="113"/>
        <pc:sldMkLst>
          <pc:docMk/>
          <pc:sldMk cId="111198767" sldId="275"/>
        </pc:sldMkLst>
      </pc:sldChg>
      <pc:sldChg chg="modSp mod">
        <pc:chgData name="Erica Nybro" userId="a6f6856f-9295-42af-a172-70e17caeaca8" providerId="ADAL" clId="{BAEE705E-D393-4110-B9B2-A6A452A9349D}" dt="2025-01-14T13:23:20.934" v="309" actId="207"/>
        <pc:sldMkLst>
          <pc:docMk/>
          <pc:sldMk cId="3502258445" sldId="283"/>
        </pc:sldMkLst>
      </pc:sldChg>
      <pc:sldChg chg="mod">
        <pc:chgData name="Erica Nybro" userId="a6f6856f-9295-42af-a172-70e17caeaca8" providerId="ADAL" clId="{BAEE705E-D393-4110-B9B2-A6A452A9349D}" dt="2025-01-14T13:04:52.749" v="155" actId="27918"/>
        <pc:sldMkLst>
          <pc:docMk/>
          <pc:sldMk cId="2004344858" sldId="288"/>
        </pc:sldMkLst>
      </pc:sldChg>
      <pc:sldChg chg="modSp mod">
        <pc:chgData name="Erica Nybro" userId="a6f6856f-9295-42af-a172-70e17caeaca8" providerId="ADAL" clId="{BAEE705E-D393-4110-B9B2-A6A452A9349D}" dt="2025-01-14T13:43:13.618" v="488" actId="207"/>
        <pc:sldMkLst>
          <pc:docMk/>
          <pc:sldMk cId="3475639167" sldId="289"/>
        </pc:sldMkLst>
      </pc:sldChg>
      <pc:sldChg chg="del">
        <pc:chgData name="Erica Nybro" userId="a6f6856f-9295-42af-a172-70e17caeaca8" providerId="ADAL" clId="{BAEE705E-D393-4110-B9B2-A6A452A9349D}" dt="2025-01-14T13:35:52.533" v="414" actId="47"/>
        <pc:sldMkLst>
          <pc:docMk/>
          <pc:sldMk cId="1925132525" sldId="294"/>
        </pc:sldMkLst>
      </pc:sldChg>
      <pc:sldChg chg="modSp mod">
        <pc:chgData name="Erica Nybro" userId="a6f6856f-9295-42af-a172-70e17caeaca8" providerId="ADAL" clId="{BAEE705E-D393-4110-B9B2-A6A452A9349D}" dt="2025-01-13T20:34:43.381" v="0"/>
        <pc:sldMkLst>
          <pc:docMk/>
          <pc:sldMk cId="3957626824" sldId="320"/>
        </pc:sldMkLst>
      </pc:sldChg>
      <pc:sldChg chg="modSp mod">
        <pc:chgData name="Erica Nybro" userId="a6f6856f-9295-42af-a172-70e17caeaca8" providerId="ADAL" clId="{BAEE705E-D393-4110-B9B2-A6A452A9349D}" dt="2025-01-14T12:58:59.854" v="118" actId="20577"/>
        <pc:sldMkLst>
          <pc:docMk/>
          <pc:sldMk cId="3332005300" sldId="322"/>
        </pc:sldMkLst>
      </pc:sldChg>
      <pc:sldChg chg="mod">
        <pc:chgData name="Erica Nybro" userId="a6f6856f-9295-42af-a172-70e17caeaca8" providerId="ADAL" clId="{BAEE705E-D393-4110-B9B2-A6A452A9349D}" dt="2025-01-14T13:04:12.092" v="151" actId="27918"/>
        <pc:sldMkLst>
          <pc:docMk/>
          <pc:sldMk cId="1702557876" sldId="324"/>
        </pc:sldMkLst>
      </pc:sldChg>
      <pc:sldChg chg="modSp mod">
        <pc:chgData name="Erica Nybro" userId="a6f6856f-9295-42af-a172-70e17caeaca8" providerId="ADAL" clId="{BAEE705E-D393-4110-B9B2-A6A452A9349D}" dt="2025-01-14T13:00:32.776" v="140" actId="207"/>
        <pc:sldMkLst>
          <pc:docMk/>
          <pc:sldMk cId="3441600197" sldId="340"/>
        </pc:sldMkLst>
      </pc:sldChg>
      <pc:sldChg chg="addSp delSp modSp mod">
        <pc:chgData name="Erica Nybro" userId="a6f6856f-9295-42af-a172-70e17caeaca8" providerId="ADAL" clId="{BAEE705E-D393-4110-B9B2-A6A452A9349D}" dt="2025-01-13T20:35:47.087" v="9" actId="207"/>
        <pc:sldMkLst>
          <pc:docMk/>
          <pc:sldMk cId="2701551733" sldId="341"/>
        </pc:sldMkLst>
      </pc:sldChg>
      <pc:sldChg chg="modSp mod">
        <pc:chgData name="Erica Nybro" userId="a6f6856f-9295-42af-a172-70e17caeaca8" providerId="ADAL" clId="{BAEE705E-D393-4110-B9B2-A6A452A9349D}" dt="2025-01-14T13:08:19.573" v="199" actId="207"/>
        <pc:sldMkLst>
          <pc:docMk/>
          <pc:sldMk cId="4165731788" sldId="342"/>
        </pc:sldMkLst>
      </pc:sldChg>
      <pc:sldChg chg="addSp delSp modSp mod">
        <pc:chgData name="Erica Nybro" userId="a6f6856f-9295-42af-a172-70e17caeaca8" providerId="ADAL" clId="{BAEE705E-D393-4110-B9B2-A6A452A9349D}" dt="2025-01-14T13:26:42.078" v="362" actId="207"/>
        <pc:sldMkLst>
          <pc:docMk/>
          <pc:sldMk cId="2781894779" sldId="343"/>
        </pc:sldMkLst>
      </pc:sldChg>
      <pc:sldChg chg="modSp mod">
        <pc:chgData name="Erica Nybro" userId="a6f6856f-9295-42af-a172-70e17caeaca8" providerId="ADAL" clId="{BAEE705E-D393-4110-B9B2-A6A452A9349D}" dt="2025-01-14T13:21:35.461" v="284" actId="404"/>
        <pc:sldMkLst>
          <pc:docMk/>
          <pc:sldMk cId="1246765326" sldId="344"/>
        </pc:sldMkLst>
      </pc:sldChg>
      <pc:sldChg chg="addSp delSp modSp mod">
        <pc:chgData name="Erica Nybro" userId="a6f6856f-9295-42af-a172-70e17caeaca8" providerId="ADAL" clId="{BAEE705E-D393-4110-B9B2-A6A452A9349D}" dt="2025-01-13T20:36:04.322" v="15" actId="207"/>
        <pc:sldMkLst>
          <pc:docMk/>
          <pc:sldMk cId="2954765300" sldId="345"/>
        </pc:sldMkLst>
      </pc:sldChg>
      <pc:sldChg chg="mod">
        <pc:chgData name="Erica Nybro" userId="a6f6856f-9295-42af-a172-70e17caeaca8" providerId="ADAL" clId="{BAEE705E-D393-4110-B9B2-A6A452A9349D}" dt="2025-01-14T13:33:30.894" v="401" actId="27918"/>
        <pc:sldMkLst>
          <pc:docMk/>
          <pc:sldMk cId="3434176857" sldId="346"/>
        </pc:sldMkLst>
      </pc:sldChg>
      <pc:sldChg chg="modSp mod">
        <pc:chgData name="Erica Nybro" userId="a6f6856f-9295-42af-a172-70e17caeaca8" providerId="ADAL" clId="{BAEE705E-D393-4110-B9B2-A6A452A9349D}" dt="2025-01-14T13:34:53.077" v="413" actId="207"/>
        <pc:sldMkLst>
          <pc:docMk/>
          <pc:sldMk cId="1233236921" sldId="347"/>
        </pc:sldMkLst>
      </pc:sldChg>
      <pc:sldChg chg="addSp delSp modSp mod">
        <pc:chgData name="Erica Nybro" userId="a6f6856f-9295-42af-a172-70e17caeaca8" providerId="ADAL" clId="{BAEE705E-D393-4110-B9B2-A6A452A9349D}" dt="2025-01-13T20:36:16.941" v="20" actId="207"/>
        <pc:sldMkLst>
          <pc:docMk/>
          <pc:sldMk cId="670098642" sldId="348"/>
        </pc:sldMkLst>
      </pc:sldChg>
      <pc:sldChg chg="mod">
        <pc:chgData name="Erica Nybro" userId="a6f6856f-9295-42af-a172-70e17caeaca8" providerId="ADAL" clId="{BAEE705E-D393-4110-B9B2-A6A452A9349D}" dt="2025-01-14T13:38:58.916" v="438" actId="27918"/>
        <pc:sldMkLst>
          <pc:docMk/>
          <pc:sldMk cId="2945900005" sldId="349"/>
        </pc:sldMkLst>
      </pc:sldChg>
      <pc:sldChg chg="modSp mod">
        <pc:chgData name="Erica Nybro" userId="a6f6856f-9295-42af-a172-70e17caeaca8" providerId="ADAL" clId="{BAEE705E-D393-4110-B9B2-A6A452A9349D}" dt="2025-01-14T13:40:10.377" v="449"/>
        <pc:sldMkLst>
          <pc:docMk/>
          <pc:sldMk cId="3840754402" sldId="350"/>
        </pc:sldMkLst>
      </pc:sldChg>
      <pc:sldChg chg="modSp mod">
        <pc:chgData name="Erica Nybro" userId="a6f6856f-9295-42af-a172-70e17caeaca8" providerId="ADAL" clId="{BAEE705E-D393-4110-B9B2-A6A452A9349D}" dt="2025-01-14T13:38:27.494" v="431" actId="27918"/>
        <pc:sldMkLst>
          <pc:docMk/>
          <pc:sldMk cId="587045458" sldId="351"/>
        </pc:sldMkLst>
      </pc:sldChg>
      <pc:sldMasterChg chg="del delSldLayout">
        <pc:chgData name="Erica Nybro" userId="a6f6856f-9295-42af-a172-70e17caeaca8" providerId="ADAL" clId="{BAEE705E-D393-4110-B9B2-A6A452A9349D}" dt="2025-01-13T20:34:45.076" v="1" actId="47"/>
        <pc:sldMasterMkLst>
          <pc:docMk/>
          <pc:sldMasterMk cId="3850865728" sldId="2147483662"/>
        </pc:sldMasterMkLst>
        <pc:sldLayoutChg chg="del">
          <pc:chgData name="Erica Nybro" userId="a6f6856f-9295-42af-a172-70e17caeaca8" providerId="ADAL" clId="{BAEE705E-D393-4110-B9B2-A6A452A9349D}" dt="2025-01-13T20:34:45.076" v="1" actId="47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Behague, Sabina" userId="2f9f8379-56ce-455c-81be-d1dc66b28ae7" providerId="ADAL" clId="{B8615338-6C65-40C8-84C7-723A6EA33F50}"/>
    <pc:docChg chg="undo custSel modSld">
      <pc:chgData name="Behague, Sabina" userId="2f9f8379-56ce-455c-81be-d1dc66b28ae7" providerId="ADAL" clId="{B8615338-6C65-40C8-84C7-723A6EA33F50}" dt="2023-02-01T20:42:23.930" v="152" actId="113"/>
      <pc:docMkLst>
        <pc:docMk/>
      </pc:docMkLst>
      <pc:sldChg chg="modSp mod addCm">
        <pc:chgData name="Behague, Sabina" userId="2f9f8379-56ce-455c-81be-d1dc66b28ae7" providerId="ADAL" clId="{B8615338-6C65-40C8-84C7-723A6EA33F50}" dt="2023-01-25T13:33:33.985" v="27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33:33.985" v="27"/>
              <pc2:cmMkLst xmlns:pc2="http://schemas.microsoft.com/office/powerpoint/2019/9/main/command">
                <pc:docMk/>
                <pc:sldMk cId="2163988523" sldId="260"/>
                <pc2:cmMk id="{6C80ED0E-11DA-4031-8383-E36168CE0562}"/>
              </pc2:cmMkLst>
            </pc226:cmChg>
          </p:ext>
        </pc:extLst>
      </pc:sldChg>
      <pc:sldChg chg="addSp modSp mod">
        <pc:chgData name="Behague, Sabina" userId="2f9f8379-56ce-455c-81be-d1dc66b28ae7" providerId="ADAL" clId="{B8615338-6C65-40C8-84C7-723A6EA33F50}" dt="2023-01-25T15:26:41.752" v="116" actId="1037"/>
        <pc:sldMkLst>
          <pc:docMk/>
          <pc:sldMk cId="2479953464" sldId="264"/>
        </pc:sldMkLst>
      </pc:sldChg>
      <pc:sldChg chg="modSp mod addCm modNotesTx">
        <pc:chgData name="Behague, Sabina" userId="2f9f8379-56ce-455c-81be-d1dc66b28ae7" providerId="ADAL" clId="{B8615338-6C65-40C8-84C7-723A6EA33F50}" dt="2023-01-25T13:46:14.649" v="34" actId="20577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46:02.902" v="30"/>
              <pc2:cmMkLst xmlns:pc2="http://schemas.microsoft.com/office/powerpoint/2019/9/main/command">
                <pc:docMk/>
                <pc:sldMk cId="1506493807" sldId="272"/>
                <pc2:cmMk id="{D2C8EB19-2EA2-442C-9846-77205FEF2A24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18:42.924" v="74"/>
        <pc:sldMkLst>
          <pc:docMk/>
          <pc:sldMk cId="111198767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18:42.924" v="74"/>
              <pc2:cmMkLst xmlns:pc2="http://schemas.microsoft.com/office/powerpoint/2019/9/main/command">
                <pc:docMk/>
                <pc:sldMk cId="111198767" sldId="275"/>
                <pc2:cmMk id="{685315B5-9B6D-494A-A85B-36EB26BC7D57}"/>
              </pc2:cmMkLst>
            </pc226:cmChg>
          </p:ext>
        </pc:extLst>
      </pc:sldChg>
      <pc:sldChg chg="addSp modSp mod addCm">
        <pc:chgData name="Behague, Sabina" userId="2f9f8379-56ce-455c-81be-d1dc66b28ae7" providerId="ADAL" clId="{B8615338-6C65-40C8-84C7-723A6EA33F50}" dt="2023-01-25T15:27:06.162" v="125" actId="1076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54:23.415" v="69"/>
              <pc2:cmMkLst xmlns:pc2="http://schemas.microsoft.com/office/powerpoint/2019/9/main/command">
                <pc:docMk/>
                <pc:sldMk cId="3502258445" sldId="283"/>
                <pc2:cmMk id="{9A5B23AE-8AE9-44A7-AEBA-51531C10B10D}"/>
              </pc2:cmMkLst>
            </pc226:cmChg>
          </p:ext>
        </pc:extLst>
      </pc:sldChg>
      <pc:sldChg chg="modSp mod addCm">
        <pc:chgData name="Behague, Sabina" userId="2f9f8379-56ce-455c-81be-d1dc66b28ae7" providerId="ADAL" clId="{B8615338-6C65-40C8-84C7-723A6EA33F50}" dt="2023-01-25T14:33:07.158" v="101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9:13.459" v="92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33:07.158" v="101"/>
              <pc2:cmMkLst xmlns:pc2="http://schemas.microsoft.com/office/powerpoint/2019/9/main/command">
                <pc:docMk/>
                <pc:sldMk cId="3475639167" sldId="289"/>
                <pc2:cmMk id="{E415532C-8497-418E-82B8-EBA4B428E7F3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22:40" v="77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2:40" v="77"/>
              <pc2:cmMkLst xmlns:pc2="http://schemas.microsoft.com/office/powerpoint/2019/9/main/command">
                <pc:docMk/>
                <pc:sldMk cId="1925132525" sldId="294"/>
                <pc2:cmMk id="{1C459889-DEEC-40AF-8DE2-0DFD76DE9484}"/>
              </pc2:cmMkLst>
            </pc226:cmChg>
          </p:ext>
        </pc:extLst>
      </pc:sldChg>
      <pc:sldChg chg="modSp mod addCm delCm">
        <pc:chgData name="Behague, Sabina" userId="2f9f8379-56ce-455c-81be-d1dc66b28ae7" providerId="ADAL" clId="{B8615338-6C65-40C8-84C7-723A6EA33F50}" dt="2023-02-01T20:38:40.661" v="146" actId="11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31:49.149" v="24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29:11.691" v="17"/>
              <pc2:cmMkLst xmlns:pc2="http://schemas.microsoft.com/office/powerpoint/2019/9/main/command">
                <pc:docMk/>
                <pc:sldMk cId="3332005300" sldId="322"/>
                <pc2:cmMk id="{F3213751-7BD9-44BF-B670-F5A537159C28}"/>
              </pc2:cmMkLst>
            </pc226:cmChg>
            <pc226:cmChg xmlns:pc226="http://schemas.microsoft.com/office/powerpoint/2022/06/main/command" chg="add del">
              <pc226:chgData name="Behague, Sabina" userId="2f9f8379-56ce-455c-81be-d1dc66b28ae7" providerId="ADAL" clId="{B8615338-6C65-40C8-84C7-723A6EA33F50}" dt="2023-02-01T20:37:31.290" v="136"/>
              <pc2:cmMkLst xmlns:pc2="http://schemas.microsoft.com/office/powerpoint/2019/9/main/command">
                <pc:docMk/>
                <pc:sldMk cId="3332005300" sldId="322"/>
                <pc2:cmMk id="{CA3CF5FE-D749-455F-A673-424FC80404F0}"/>
              </pc2:cmMkLst>
            </pc226:cmChg>
          </p:ext>
        </pc:extLst>
      </pc:sldChg>
      <pc:sldChg chg="modSp mod">
        <pc:chgData name="Behague, Sabina" userId="2f9f8379-56ce-455c-81be-d1dc66b28ae7" providerId="ADAL" clId="{B8615338-6C65-40C8-84C7-723A6EA33F50}" dt="2023-01-25T13:32:24.514" v="25" actId="6549"/>
        <pc:sldMkLst>
          <pc:docMk/>
          <pc:sldMk cId="1702557876" sldId="324"/>
        </pc:sldMkLst>
      </pc:sldChg>
      <pc:sldChg chg="modSp mod">
        <pc:chgData name="Behague, Sabina" userId="2f9f8379-56ce-455c-81be-d1dc66b28ae7" providerId="ADAL" clId="{B8615338-6C65-40C8-84C7-723A6EA33F50}" dt="2023-02-01T20:39:28.361" v="148" actId="113"/>
        <pc:sldMkLst>
          <pc:docMk/>
          <pc:sldMk cId="3441600197" sldId="340"/>
        </pc:sldMkLst>
      </pc:sldChg>
      <pc:sldChg chg="modSp mod">
        <pc:chgData name="Behague, Sabina" userId="2f9f8379-56ce-455c-81be-d1dc66b28ae7" providerId="ADAL" clId="{B8615338-6C65-40C8-84C7-723A6EA33F50}" dt="2023-01-25T13:33:10.911" v="26" actId="1076"/>
        <pc:sldMkLst>
          <pc:docMk/>
          <pc:sldMk cId="2701551733" sldId="341"/>
        </pc:sldMkLst>
      </pc:sldChg>
      <pc:sldChg chg="addSp modSp mod addCm">
        <pc:chgData name="Behague, Sabina" userId="2f9f8379-56ce-455c-81be-d1dc66b28ae7" providerId="ADAL" clId="{B8615338-6C65-40C8-84C7-723A6EA33F50}" dt="2023-01-25T15:27:28.361" v="135" actId="1076"/>
        <pc:sldMkLst>
          <pc:docMk/>
          <pc:sldMk cId="2781894779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3:54:56.732" v="71"/>
              <pc2:cmMkLst xmlns:pc2="http://schemas.microsoft.com/office/powerpoint/2019/9/main/command">
                <pc:docMk/>
                <pc:sldMk cId="2781894779" sldId="343"/>
                <pc2:cmMk id="{EA8384B9-DFE4-4C0D-9CD0-B99A77B20886}"/>
              </pc2:cmMkLst>
            </pc226:cmChg>
          </p:ext>
        </pc:extLst>
      </pc:sldChg>
      <pc:sldChg chg="delSp modSp mod">
        <pc:chgData name="Behague, Sabina" userId="2f9f8379-56ce-455c-81be-d1dc66b28ae7" providerId="ADAL" clId="{B8615338-6C65-40C8-84C7-723A6EA33F50}" dt="2023-02-01T20:40:30.462" v="150" actId="113"/>
        <pc:sldMkLst>
          <pc:docMk/>
          <pc:sldMk cId="1246765326" sldId="344"/>
        </pc:sldMkLst>
      </pc:sldChg>
      <pc:sldChg chg="modSp mod">
        <pc:chgData name="Behague, Sabina" userId="2f9f8379-56ce-455c-81be-d1dc66b28ae7" providerId="ADAL" clId="{B8615338-6C65-40C8-84C7-723A6EA33F50}" dt="2023-01-25T14:11:28.892" v="73" actId="1076"/>
        <pc:sldMkLst>
          <pc:docMk/>
          <pc:sldMk cId="2954765300" sldId="345"/>
        </pc:sldMkLst>
      </pc:sldChg>
      <pc:sldChg chg="modSp mod">
        <pc:chgData name="Behague, Sabina" userId="2f9f8379-56ce-455c-81be-d1dc66b28ae7" providerId="ADAL" clId="{B8615338-6C65-40C8-84C7-723A6EA33F50}" dt="2023-01-25T14:19:46.996" v="75" actId="14100"/>
        <pc:sldMkLst>
          <pc:docMk/>
          <pc:sldMk cId="3434176857" sldId="346"/>
        </pc:sldMkLst>
      </pc:sldChg>
      <pc:sldChg chg="modSp mod">
        <pc:chgData name="Behague, Sabina" userId="2f9f8379-56ce-455c-81be-d1dc66b28ae7" providerId="ADAL" clId="{B8615338-6C65-40C8-84C7-723A6EA33F50}" dt="2023-01-25T14:21:43.966" v="76" actId="1076"/>
        <pc:sldMkLst>
          <pc:docMk/>
          <pc:sldMk cId="670098642" sldId="348"/>
        </pc:sldMkLst>
      </pc:sldChg>
      <pc:sldChg chg="addCm">
        <pc:chgData name="Behague, Sabina" userId="2f9f8379-56ce-455c-81be-d1dc66b28ae7" providerId="ADAL" clId="{B8615338-6C65-40C8-84C7-723A6EA33F50}" dt="2023-01-25T14:25:28.092" v="78"/>
        <pc:sldMkLst>
          <pc:docMk/>
          <pc:sldMk cId="2945900005" sldId="34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5:28.092" v="78"/>
              <pc2:cmMkLst xmlns:pc2="http://schemas.microsoft.com/office/powerpoint/2019/9/main/command">
                <pc:docMk/>
                <pc:sldMk cId="2945900005" sldId="349"/>
                <pc2:cmMk id="{18D3781C-79C8-4CE9-9116-85712F6568DC}"/>
              </pc2:cmMkLst>
            </pc226:cmChg>
          </p:ext>
        </pc:extLst>
      </pc:sldChg>
      <pc:sldChg chg="modSp mod addCm">
        <pc:chgData name="Behague, Sabina" userId="2f9f8379-56ce-455c-81be-d1dc66b28ae7" providerId="ADAL" clId="{B8615338-6C65-40C8-84C7-723A6EA33F50}" dt="2023-02-01T20:42:23.930" v="152" actId="113"/>
        <pc:sldMkLst>
          <pc:docMk/>
          <pc:sldMk cId="3840754402" sldId="3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6:39.235" v="90"/>
              <pc2:cmMkLst xmlns:pc2="http://schemas.microsoft.com/office/powerpoint/2019/9/main/command">
                <pc:docMk/>
                <pc:sldMk cId="3840754402" sldId="350"/>
                <pc2:cmMk id="{DF41DE15-8790-4468-BEA3-FFD982226151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27:07.931" v="91"/>
              <pc2:cmMkLst xmlns:pc2="http://schemas.microsoft.com/office/powerpoint/2019/9/main/command">
                <pc:docMk/>
                <pc:sldMk cId="3840754402" sldId="350"/>
                <pc2:cmMk id="{80CC7A65-DC22-45FE-B949-D79290C55F34}"/>
              </pc2:cmMkLst>
            </pc226:cmChg>
          </p:ext>
        </pc:extLst>
      </pc:sldChg>
      <pc:sldChg chg="addCm">
        <pc:chgData name="Behague, Sabina" userId="2f9f8379-56ce-455c-81be-d1dc66b28ae7" providerId="ADAL" clId="{B8615338-6C65-40C8-84C7-723A6EA33F50}" dt="2023-01-25T14:31:33.204" v="93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B8615338-6C65-40C8-84C7-723A6EA33F50}" dt="2023-01-25T14:31:33.204" v="93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</pc226:cmChg>
          </p:ext>
        </pc:extLst>
      </pc:sldChg>
    </pc:docChg>
  </pc:docChgLst>
  <pc:docChgLst>
    <pc:chgData name="McFarland, Annette" userId="e93d1f50-85ab-41a8-a34a-185a53159573" providerId="ADAL" clId="{148F5DF2-999D-49F2-B20F-FC6091CF327D}"/>
    <pc:docChg chg="undo custSel addSld modSld">
      <pc:chgData name="McFarland, Annette" userId="e93d1f50-85ab-41a8-a34a-185a53159573" providerId="ADAL" clId="{148F5DF2-999D-49F2-B20F-FC6091CF327D}" dt="2023-01-20T20:01:23.651" v="1079"/>
      <pc:docMkLst>
        <pc:docMk/>
      </pc:docMkLst>
      <pc:sldChg chg="modSp mod addCm">
        <pc:chgData name="McFarland, Annette" userId="e93d1f50-85ab-41a8-a34a-185a53159573" providerId="ADAL" clId="{148F5DF2-999D-49F2-B20F-FC6091CF327D}" dt="2023-01-09T20:43:33.548" v="34"/>
        <pc:sldMkLst>
          <pc:docMk/>
          <pc:sldMk cId="1428788921" sldId="262"/>
        </pc:sldMkLst>
      </pc:sldChg>
      <pc:sldChg chg="modSp mod">
        <pc:chgData name="McFarland, Annette" userId="e93d1f50-85ab-41a8-a34a-185a53159573" providerId="ADAL" clId="{148F5DF2-999D-49F2-B20F-FC6091CF327D}" dt="2023-01-09T21:07:40.985" v="403" actId="20577"/>
        <pc:sldMkLst>
          <pc:docMk/>
          <pc:sldMk cId="1887431401" sldId="263"/>
        </pc:sldMkLst>
      </pc:sldChg>
      <pc:sldChg chg="modSp mod addCm">
        <pc:chgData name="McFarland, Annette" userId="e93d1f50-85ab-41a8-a34a-185a53159573" providerId="ADAL" clId="{148F5DF2-999D-49F2-B20F-FC6091CF327D}" dt="2023-01-09T20:55:39.064" v="122"/>
        <pc:sldMkLst>
          <pc:docMk/>
          <pc:sldMk cId="2479953464" sldId="264"/>
        </pc:sldMkLst>
      </pc:sldChg>
      <pc:sldChg chg="modSp mod modNotesTx">
        <pc:chgData name="McFarland, Annette" userId="e93d1f50-85ab-41a8-a34a-185a53159573" providerId="ADAL" clId="{148F5DF2-999D-49F2-B20F-FC6091CF327D}" dt="2023-01-09T20:58:42.974" v="369" actId="20577"/>
        <pc:sldMkLst>
          <pc:docMk/>
          <pc:sldMk cId="1506493807" sldId="272"/>
        </pc:sldMkLst>
      </pc:sldChg>
      <pc:sldChg chg="modSp mod addCm delCm">
        <pc:chgData name="McFarland, Annette" userId="e93d1f50-85ab-41a8-a34a-185a53159573" providerId="ADAL" clId="{148F5DF2-999D-49F2-B20F-FC6091CF327D}" dt="2023-01-19T16:50:18.119" v="606"/>
        <pc:sldMkLst>
          <pc:docMk/>
          <pc:sldMk cId="111198767" sldId="275"/>
        </pc:sldMkLst>
      </pc:sldChg>
      <pc:sldChg chg="modSp mod addCm">
        <pc:chgData name="McFarland, Annette" userId="e93d1f50-85ab-41a8-a34a-185a53159573" providerId="ADAL" clId="{148F5DF2-999D-49F2-B20F-FC6091CF327D}" dt="2023-01-09T20:56:09.210" v="130" actId="2085"/>
        <pc:sldMkLst>
          <pc:docMk/>
          <pc:sldMk cId="3502258445" sldId="283"/>
        </pc:sldMkLst>
      </pc:sldChg>
      <pc:sldChg chg="modSp mod addCm delCm modCm">
        <pc:chgData name="McFarland, Annette" userId="e93d1f50-85ab-41a8-a34a-185a53159573" providerId="ADAL" clId="{148F5DF2-999D-49F2-B20F-FC6091CF327D}" dt="2023-01-09T20:51:17.024" v="78"/>
        <pc:sldMkLst>
          <pc:docMk/>
          <pc:sldMk cId="2004344858" sldId="288"/>
        </pc:sldMkLst>
      </pc:sldChg>
      <pc:sldChg chg="modSp mod">
        <pc:chgData name="McFarland, Annette" userId="e93d1f50-85ab-41a8-a34a-185a53159573" providerId="ADAL" clId="{148F5DF2-999D-49F2-B20F-FC6091CF327D}" dt="2023-01-09T21:32:29.595" v="590" actId="20577"/>
        <pc:sldMkLst>
          <pc:docMk/>
          <pc:sldMk cId="3475639167" sldId="289"/>
        </pc:sldMkLst>
      </pc:sldChg>
      <pc:sldChg chg="modSp mod addCm delCm">
        <pc:chgData name="McFarland, Annette" userId="e93d1f50-85ab-41a8-a34a-185a53159573" providerId="ADAL" clId="{148F5DF2-999D-49F2-B20F-FC6091CF327D}" dt="2023-01-20T20:01:23.651" v="1079"/>
        <pc:sldMkLst>
          <pc:docMk/>
          <pc:sldMk cId="1925132525" sldId="294"/>
        </pc:sldMkLst>
      </pc:sldChg>
      <pc:sldChg chg="modSp mod">
        <pc:chgData name="McFarland, Annette" userId="e93d1f50-85ab-41a8-a34a-185a53159573" providerId="ADAL" clId="{148F5DF2-999D-49F2-B20F-FC6091CF327D}" dt="2023-01-09T20:45:50.420" v="47" actId="14100"/>
        <pc:sldMkLst>
          <pc:docMk/>
          <pc:sldMk cId="3332005300" sldId="322"/>
        </pc:sldMkLst>
      </pc:sldChg>
      <pc:sldChg chg="modSp">
        <pc:chgData name="McFarland, Annette" userId="e93d1f50-85ab-41a8-a34a-185a53159573" providerId="ADAL" clId="{148F5DF2-999D-49F2-B20F-FC6091CF327D}" dt="2023-01-09T20:47:41.931" v="61"/>
        <pc:sldMkLst>
          <pc:docMk/>
          <pc:sldMk cId="1702557876" sldId="324"/>
        </pc:sldMkLst>
      </pc:sldChg>
      <pc:sldChg chg="modSp mod">
        <pc:chgData name="McFarland, Annette" userId="e93d1f50-85ab-41a8-a34a-185a53159573" providerId="ADAL" clId="{148F5DF2-999D-49F2-B20F-FC6091CF327D}" dt="2023-01-09T20:47:16.374" v="60"/>
        <pc:sldMkLst>
          <pc:docMk/>
          <pc:sldMk cId="3441600197" sldId="340"/>
        </pc:sldMkLst>
      </pc:sldChg>
      <pc:sldChg chg="modSp mod addCm">
        <pc:chgData name="McFarland, Annette" userId="e93d1f50-85ab-41a8-a34a-185a53159573" providerId="ADAL" clId="{148F5DF2-999D-49F2-B20F-FC6091CF327D}" dt="2023-01-09T20:55:28.276" v="121"/>
        <pc:sldMkLst>
          <pc:docMk/>
          <pc:sldMk cId="4165731788" sldId="342"/>
        </pc:sldMkLst>
      </pc:sldChg>
      <pc:sldChg chg="modSp mod addCm modCm">
        <pc:chgData name="McFarland, Annette" userId="e93d1f50-85ab-41a8-a34a-185a53159573" providerId="ADAL" clId="{148F5DF2-999D-49F2-B20F-FC6091CF327D}" dt="2023-01-19T16:48:46.998" v="605" actId="2056"/>
        <pc:sldMkLst>
          <pc:docMk/>
          <pc:sldMk cId="2781894779" sldId="343"/>
        </pc:sldMkLst>
      </pc:sldChg>
      <pc:sldChg chg="addSp modSp mod addCm delCm">
        <pc:chgData name="McFarland, Annette" userId="e93d1f50-85ab-41a8-a34a-185a53159573" providerId="ADAL" clId="{148F5DF2-999D-49F2-B20F-FC6091CF327D}" dt="2023-01-20T16:18:27.080" v="607"/>
        <pc:sldMkLst>
          <pc:docMk/>
          <pc:sldMk cId="1246765326" sldId="344"/>
        </pc:sldMkLst>
      </pc:sldChg>
      <pc:sldChg chg="modSp mod addCm">
        <pc:chgData name="McFarland, Annette" userId="e93d1f50-85ab-41a8-a34a-185a53159573" providerId="ADAL" clId="{148F5DF2-999D-49F2-B20F-FC6091CF327D}" dt="2023-01-09T21:27:54.834" v="559" actId="27636"/>
        <pc:sldMkLst>
          <pc:docMk/>
          <pc:sldMk cId="3434176857" sldId="346"/>
        </pc:sldMkLst>
      </pc:sldChg>
      <pc:sldChg chg="modSp mod">
        <pc:chgData name="McFarland, Annette" userId="e93d1f50-85ab-41a8-a34a-185a53159573" providerId="ADAL" clId="{148F5DF2-999D-49F2-B20F-FC6091CF327D}" dt="2023-01-09T21:26:58.774" v="557" actId="14100"/>
        <pc:sldMkLst>
          <pc:docMk/>
          <pc:sldMk cId="1233236921" sldId="347"/>
        </pc:sldMkLst>
      </pc:sldChg>
      <pc:sldChg chg="modSp mod">
        <pc:chgData name="McFarland, Annette" userId="e93d1f50-85ab-41a8-a34a-185a53159573" providerId="ADAL" clId="{148F5DF2-999D-49F2-B20F-FC6091CF327D}" dt="2023-01-09T21:29:38.519" v="575" actId="20577"/>
        <pc:sldMkLst>
          <pc:docMk/>
          <pc:sldMk cId="2945900005" sldId="349"/>
        </pc:sldMkLst>
      </pc:sldChg>
      <pc:sldChg chg="modSp mod">
        <pc:chgData name="McFarland, Annette" userId="e93d1f50-85ab-41a8-a34a-185a53159573" providerId="ADAL" clId="{148F5DF2-999D-49F2-B20F-FC6091CF327D}" dt="2023-01-09T21:31:59.681" v="583"/>
        <pc:sldMkLst>
          <pc:docMk/>
          <pc:sldMk cId="3840754402" sldId="350"/>
        </pc:sldMkLst>
      </pc:sldChg>
      <pc:sldChg chg="addSp delSp modSp add mod">
        <pc:chgData name="McFarland, Annette" userId="e93d1f50-85ab-41a8-a34a-185a53159573" providerId="ADAL" clId="{148F5DF2-999D-49F2-B20F-FC6091CF327D}" dt="2023-01-20T20:01:09.776" v="1078" actId="1076"/>
        <pc:sldMkLst>
          <pc:docMk/>
          <pc:sldMk cId="587045458" sldId="351"/>
        </pc:sldMkLst>
      </pc:sldChg>
    </pc:docChg>
  </pc:docChgLst>
  <pc:docChgLst>
    <pc:chgData name="McFarland, Annette (CNTR)" userId="e93d1f50-85ab-41a8-a34a-185a53159573" providerId="ADAL" clId="{7B0591FA-E79A-4421-80E3-1F5420BA0CA2}"/>
    <pc:docChg chg="custSel modSld">
      <pc:chgData name="McFarland, Annette (CNTR)" userId="e93d1f50-85ab-41a8-a34a-185a53159573" providerId="ADAL" clId="{7B0591FA-E79A-4421-80E3-1F5420BA0CA2}" dt="2023-08-30T16:59:36.292" v="15" actId="20577"/>
      <pc:docMkLst>
        <pc:docMk/>
      </pc:docMkLst>
      <pc:sldChg chg="modSp mod">
        <pc:chgData name="McFarland, Annette (CNTR)" userId="e93d1f50-85ab-41a8-a34a-185a53159573" providerId="ADAL" clId="{7B0591FA-E79A-4421-80E3-1F5420BA0CA2}" dt="2023-08-30T16:59:36.292" v="15" actId="20577"/>
        <pc:sldMkLst>
          <pc:docMk/>
          <pc:sldMk cId="1925132525" sldId="294"/>
        </pc:sldMkLst>
      </pc:sldChg>
      <pc:sldChg chg="modSp mod">
        <pc:chgData name="McFarland, Annette (CNTR)" userId="e93d1f50-85ab-41a8-a34a-185a53159573" providerId="ADAL" clId="{7B0591FA-E79A-4421-80E3-1F5420BA0CA2}" dt="2023-08-30T12:45:49.519" v="1" actId="20577"/>
        <pc:sldMkLst>
          <pc:docMk/>
          <pc:sldMk cId="1702557876" sldId="324"/>
        </pc:sldMkLst>
      </pc:sldChg>
      <pc:sldChg chg="modSp mod">
        <pc:chgData name="McFarland, Annette (CNTR)" userId="e93d1f50-85ab-41a8-a34a-185a53159573" providerId="ADAL" clId="{7B0591FA-E79A-4421-80E3-1F5420BA0CA2}" dt="2023-08-30T12:43:10.469" v="0" actId="20577"/>
        <pc:sldMkLst>
          <pc:docMk/>
          <pc:sldMk cId="3441600197" sldId="340"/>
        </pc:sldMkLst>
      </pc:sldChg>
    </pc:docChg>
  </pc:docChgLst>
  <pc:docChgLst>
    <pc:chgData name="Twesigye, Gloria" userId="6464a502-8a44-4d67-8fab-8f3aa9495827" providerId="ADAL" clId="{4F64741F-921A-4F74-A0A0-1883DC0C7C7E}"/>
    <pc:docChg chg="undo custSel modSld">
      <pc:chgData name="Twesigye, Gloria" userId="6464a502-8a44-4d67-8fab-8f3aa9495827" providerId="ADAL" clId="{4F64741F-921A-4F74-A0A0-1883DC0C7C7E}" dt="2023-01-26T18:50:23.697" v="14"/>
      <pc:docMkLst>
        <pc:docMk/>
      </pc:docMkLst>
      <pc:sldChg chg="mod">
        <pc:chgData name="Twesigye, Gloria" userId="6464a502-8a44-4d67-8fab-8f3aa9495827" providerId="ADAL" clId="{4F64741F-921A-4F74-A0A0-1883DC0C7C7E}" dt="2023-01-26T17:36:27.359" v="6" actId="27918"/>
        <pc:sldMkLst>
          <pc:docMk/>
          <pc:sldMk cId="1887431401" sldId="263"/>
        </pc:sldMkLst>
      </pc:sldChg>
      <pc:sldChg chg="modCm">
        <pc:chgData name="Twesigye, Gloria" userId="6464a502-8a44-4d67-8fab-8f3aa9495827" providerId="ADAL" clId="{4F64741F-921A-4F74-A0A0-1883DC0C7C7E}" dt="2023-01-26T18:50:23.697" v="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4F64741F-921A-4F74-A0A0-1883DC0C7C7E}" dt="2023-01-26T18:50:23.697" v="14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  <pc226:cmRplyChg chg="add">
                <pc226:chgData name="Twesigye, Gloria" userId="6464a502-8a44-4d67-8fab-8f3aa9495827" providerId="ADAL" clId="{4F64741F-921A-4F74-A0A0-1883DC0C7C7E}" dt="2023-01-26T18:50:23.697" v="14"/>
                <pc2:cmRplyMkLst xmlns:pc2="http://schemas.microsoft.com/office/powerpoint/2019/9/main/command">
                  <pc:docMk/>
                  <pc:sldMk cId="3475639167" sldId="289"/>
                  <pc2:cmMk id="{0C39981C-8945-4108-9053-3FC8D304B1FE}"/>
                  <pc2:cmRplyMk id="{09E939DC-88EA-45A5-B5E9-BDA205BF32E4}"/>
                </pc2:cmRplyMkLst>
              </pc226:cmRplyChg>
            </pc226:cmChg>
          </p:ext>
        </pc:extLst>
      </pc:sldChg>
      <pc:sldChg chg="addSp modSp addCm">
        <pc:chgData name="Twesigye, Gloria" userId="6464a502-8a44-4d67-8fab-8f3aa9495827" providerId="ADAL" clId="{4F64741F-921A-4F74-A0A0-1883DC0C7C7E}" dt="2023-01-26T18:47:10.678" v="13"/>
        <pc:sldMkLst>
          <pc:docMk/>
          <pc:sldMk cId="3840754402" sldId="3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4F64741F-921A-4F74-A0A0-1883DC0C7C7E}" dt="2023-01-26T18:47:10.678" v="13"/>
              <pc2:cmMkLst xmlns:pc2="http://schemas.microsoft.com/office/powerpoint/2019/9/main/command">
                <pc:docMk/>
                <pc:sldMk cId="3840754402" sldId="350"/>
                <pc2:cmMk id="{0B360A49-79AF-459D-B4E7-7D168FFEEB24}"/>
              </pc2:cmMkLst>
            </pc226:cmChg>
          </p:ext>
        </pc:extLst>
      </pc:sldChg>
      <pc:sldChg chg="modSp mod addCm modCm">
        <pc:chgData name="Twesigye, Gloria" userId="6464a502-8a44-4d67-8fab-8f3aa9495827" providerId="ADAL" clId="{4F64741F-921A-4F74-A0A0-1883DC0C7C7E}" dt="2023-01-26T18:44:05.529" v="1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4F64741F-921A-4F74-A0A0-1883DC0C7C7E}" dt="2023-01-26T18:44:05.529" v="11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  <pc226:cmRplyChg chg="add">
                <pc226:chgData name="Twesigye, Gloria" userId="6464a502-8a44-4d67-8fab-8f3aa9495827" providerId="ADAL" clId="{4F64741F-921A-4F74-A0A0-1883DC0C7C7E}" dt="2023-01-26T18:44:05.529" v="11"/>
                <pc2:cmRplyMkLst xmlns:pc2="http://schemas.microsoft.com/office/powerpoint/2019/9/main/command">
                  <pc:docMk/>
                  <pc:sldMk cId="587045458" sldId="351"/>
                  <pc2:cmMk id="{03BA05AF-28C1-494C-A7BE-191257310827}"/>
                  <pc2:cmRplyMk id="{999467E9-EF23-43A9-9A92-01DFC04E1F65}"/>
                </pc2:cmRplyMkLst>
              </pc226:cmRplyChg>
            </pc226:cmChg>
            <pc226:cmChg xmlns:pc226="http://schemas.microsoft.com/office/powerpoint/2022/06/main/command" chg="add">
              <pc226:chgData name="Twesigye, Gloria" userId="6464a502-8a44-4d67-8fab-8f3aa9495827" providerId="ADAL" clId="{4F64741F-921A-4F74-A0A0-1883DC0C7C7E}" dt="2023-01-26T18:40:30.688" v="10"/>
              <pc2:cmMkLst xmlns:pc2="http://schemas.microsoft.com/office/powerpoint/2019/9/main/command">
                <pc:docMk/>
                <pc:sldMk cId="587045458" sldId="351"/>
                <pc2:cmMk id="{FD61F4B6-00B7-4FBB-AF38-BE731EC60448}"/>
              </pc2:cmMkLst>
            </pc226:cmChg>
          </p:ext>
        </pc:extLst>
      </pc:sldChg>
    </pc:docChg>
  </pc:docChgLst>
  <pc:docChgLst>
    <pc:chgData name="Sarah Balian" userId="b9b6ec2c-f67a-4485-ae9a-27dddf9569d2" providerId="ADAL" clId="{83A548DD-D435-423B-939D-6B824A48AF82}"/>
    <pc:docChg chg="modSld">
      <pc:chgData name="Sarah Balian" userId="b9b6ec2c-f67a-4485-ae9a-27dddf9569d2" providerId="ADAL" clId="{83A548DD-D435-423B-939D-6B824A48AF82}" dt="2023-02-02T18:07:10.192" v="1"/>
      <pc:docMkLst>
        <pc:docMk/>
      </pc:docMkLst>
      <pc:sldChg chg="modSp mod">
        <pc:chgData name="Sarah Balian" userId="b9b6ec2c-f67a-4485-ae9a-27dddf9569d2" providerId="ADAL" clId="{83A548DD-D435-423B-939D-6B824A48AF82}" dt="2023-02-02T18:04:30.249" v="0" actId="20577"/>
        <pc:sldMkLst>
          <pc:docMk/>
          <pc:sldMk cId="109857222" sldId="256"/>
        </pc:sldMkLst>
      </pc:sldChg>
      <pc:sldChg chg="delCm">
        <pc:chgData name="Sarah Balian" userId="b9b6ec2c-f67a-4485-ae9a-27dddf9569d2" providerId="ADAL" clId="{83A548DD-D435-423B-939D-6B824A48AF82}" dt="2023-02-02T18:07:10.192" v="1"/>
        <pc:sldMkLst>
          <pc:docMk/>
          <pc:sldMk cId="1246765326" sldId="3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3A548DD-D435-423B-939D-6B824A48AF82}" dt="2023-02-02T18:07:10.192" v="1"/>
              <pc2:cmMkLst xmlns:pc2="http://schemas.microsoft.com/office/powerpoint/2019/9/main/command">
                <pc:docMk/>
                <pc:sldMk cId="1246765326" sldId="344"/>
                <pc2:cmMk id="{0D21E357-0B59-48F3-9689-5DD6C2F1A9D2}"/>
              </pc2:cmMkLst>
            </pc226:cmChg>
          </p:ext>
        </pc:extLst>
      </pc:sldChg>
    </pc:docChg>
  </pc:docChgLst>
  <pc:docChgLst>
    <pc:chgData name="McFarland, Annette (CNTR)" userId="e93d1f50-85ab-41a8-a34a-185a53159573" providerId="ADAL" clId="{213A097D-36F9-4C18-8DED-528153371FEC}"/>
    <pc:docChg chg="modSld">
      <pc:chgData name="McFarland, Annette (CNTR)" userId="e93d1f50-85ab-41a8-a34a-185a53159573" providerId="ADAL" clId="{213A097D-36F9-4C18-8DED-528153371FEC}" dt="2025-01-14T21:07:16.123" v="22" actId="20577"/>
      <pc:docMkLst>
        <pc:docMk/>
      </pc:docMkLst>
      <pc:sldChg chg="modSp mod">
        <pc:chgData name="McFarland, Annette (CNTR)" userId="e93d1f50-85ab-41a8-a34a-185a53159573" providerId="ADAL" clId="{213A097D-36F9-4C18-8DED-528153371FEC}" dt="2025-01-14T19:52:48.667" v="11"/>
        <pc:sldMkLst>
          <pc:docMk/>
          <pc:sldMk cId="1428788921" sldId="262"/>
        </pc:sldMkLst>
      </pc:sldChg>
      <pc:sldChg chg="modSp mod">
        <pc:chgData name="McFarland, Annette (CNTR)" userId="e93d1f50-85ab-41a8-a34a-185a53159573" providerId="ADAL" clId="{213A097D-36F9-4C18-8DED-528153371FEC}" dt="2025-01-14T21:07:16.123" v="22" actId="20577"/>
        <pc:sldMkLst>
          <pc:docMk/>
          <pc:sldMk cId="2781894779" sldId="343"/>
        </pc:sldMkLst>
      </pc:sldChg>
    </pc:docChg>
  </pc:docChgLst>
  <pc:docChgLst>
    <pc:chgData name="Sarah Balian" userId="b3b060d9-4d34-479b-ad68-688eaebf93c5" providerId="ADAL" clId="{83A548DD-D435-423B-939D-6B824A48AF82}"/>
    <pc:docChg chg="modSld">
      <pc:chgData name="Sarah Balian" userId="b3b060d9-4d34-479b-ad68-688eaebf93c5" providerId="ADAL" clId="{83A548DD-D435-423B-939D-6B824A48AF82}" dt="2023-02-03T14:57:50.156" v="27"/>
      <pc:docMkLst>
        <pc:docMk/>
      </pc:docMkLst>
      <pc:sldChg chg="delCm">
        <pc:chgData name="Sarah Balian" userId="b3b060d9-4d34-479b-ad68-688eaebf93c5" providerId="ADAL" clId="{83A548DD-D435-423B-939D-6B824A48AF82}" dt="2023-02-03T14:47:33.932" v="0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47:33.932" v="0"/>
              <pc2:cmMkLst xmlns:pc2="http://schemas.microsoft.com/office/powerpoint/2019/9/main/command">
                <pc:docMk/>
                <pc:sldMk cId="2163988523" sldId="260"/>
                <pc2:cmMk id="{6C80ED0E-11DA-4031-8383-E36168CE0562}"/>
              </pc2:cmMkLst>
            </pc226:cmChg>
          </p:ext>
        </pc:extLst>
      </pc:sldChg>
      <pc:sldChg chg="modSp mod">
        <pc:chgData name="Sarah Balian" userId="b3b060d9-4d34-479b-ad68-688eaebf93c5" providerId="ADAL" clId="{83A548DD-D435-423B-939D-6B824A48AF82}" dt="2023-02-03T14:49:07.950" v="3" actId="6549"/>
        <pc:sldMkLst>
          <pc:docMk/>
          <pc:sldMk cId="1428788921" sldId="262"/>
        </pc:sldMkLst>
      </pc:sldChg>
      <pc:sldChg chg="delCm">
        <pc:chgData name="Sarah Balian" userId="b3b060d9-4d34-479b-ad68-688eaebf93c5" providerId="ADAL" clId="{83A548DD-D435-423B-939D-6B824A48AF82}" dt="2023-02-03T14:52:23.268" v="5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2:23.268" v="5"/>
              <pc2:cmMkLst xmlns:pc2="http://schemas.microsoft.com/office/powerpoint/2019/9/main/command">
                <pc:docMk/>
                <pc:sldMk cId="1506493807" sldId="272"/>
                <pc2:cmMk id="{D2C8EB19-2EA2-442C-9846-77205FEF2A24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3:22.193" v="8"/>
        <pc:sldMkLst>
          <pc:docMk/>
          <pc:sldMk cId="111198767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3:22.193" v="8"/>
              <pc2:cmMkLst xmlns:pc2="http://schemas.microsoft.com/office/powerpoint/2019/9/main/command">
                <pc:docMk/>
                <pc:sldMk cId="111198767" sldId="275"/>
                <pc2:cmMk id="{685315B5-9B6D-494A-A85B-36EB26BC7D57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2:59.676" v="6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2:59.676" v="6"/>
              <pc2:cmMkLst xmlns:pc2="http://schemas.microsoft.com/office/powerpoint/2019/9/main/command">
                <pc:docMk/>
                <pc:sldMk cId="3502258445" sldId="283"/>
                <pc2:cmMk id="{9A5B23AE-8AE9-44A7-AEBA-51531C10B10D}"/>
              </pc2:cmMkLst>
            </pc226:cmChg>
          </p:ext>
        </pc:extLst>
      </pc:sldChg>
      <pc:sldChg chg="delCm modCm">
        <pc:chgData name="Sarah Balian" userId="b3b060d9-4d34-479b-ad68-688eaebf93c5" providerId="ADAL" clId="{83A548DD-D435-423B-939D-6B824A48AF82}" dt="2023-02-03T14:57:50.156" v="2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3b060d9-4d34-479b-ad68-688eaebf93c5" providerId="ADAL" clId="{83A548DD-D435-423B-939D-6B824A48AF82}" dt="2023-02-03T14:57:50.156" v="27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  <pc226:cmRplyChg chg="add">
                <pc226:chgData name="Sarah Balian" userId="b3b060d9-4d34-479b-ad68-688eaebf93c5" providerId="ADAL" clId="{83A548DD-D435-423B-939D-6B824A48AF82}" dt="2023-02-03T14:57:50.156" v="27"/>
                <pc2:cmRplyMkLst xmlns:pc2="http://schemas.microsoft.com/office/powerpoint/2019/9/main/command">
                  <pc:docMk/>
                  <pc:sldMk cId="3475639167" sldId="289"/>
                  <pc2:cmMk id="{0C39981C-8945-4108-9053-3FC8D304B1FE}"/>
                  <pc2:cmRplyMk id="{5CC33D88-4782-491F-B775-3273429BD2F9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32.993" v="26"/>
              <pc2:cmMkLst xmlns:pc2="http://schemas.microsoft.com/office/powerpoint/2019/9/main/command">
                <pc:docMk/>
                <pc:sldMk cId="3475639167" sldId="289"/>
                <pc2:cmMk id="{E415532C-8497-418E-82B8-EBA4B428E7F3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4:22.032" v="9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4:22.032" v="9"/>
              <pc2:cmMkLst xmlns:pc2="http://schemas.microsoft.com/office/powerpoint/2019/9/main/command">
                <pc:docMk/>
                <pc:sldMk cId="1925132525" sldId="294"/>
                <pc2:cmMk id="{1C459889-DEEC-40AF-8DE2-0DFD76DE9484}"/>
              </pc2:cmMkLst>
            </pc226:cmChg>
          </p:ext>
        </pc:extLst>
      </pc:sldChg>
      <pc:sldChg chg="delCm modCm">
        <pc:chgData name="Sarah Balian" userId="b3b060d9-4d34-479b-ad68-688eaebf93c5" providerId="ADAL" clId="{83A548DD-D435-423B-939D-6B824A48AF82}" dt="2023-02-03T14:50:49.039" v="4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83A548DD-D435-423B-939D-6B824A48AF82}" dt="2023-02-03T14:50:49.039" v="4"/>
              <pc2:cmMkLst xmlns:pc2="http://schemas.microsoft.com/office/powerpoint/2019/9/main/command">
                <pc:docMk/>
                <pc:sldMk cId="3332005300" sldId="322"/>
                <pc2:cmMk id="{E23AB750-008B-4556-932B-6CA5013B3AC3}"/>
              </pc2:cmMkLst>
              <pc226:cmRplyChg chg="add">
                <pc226:chgData name="Sarah Balian" userId="b3b060d9-4d34-479b-ad68-688eaebf93c5" providerId="ADAL" clId="{83A548DD-D435-423B-939D-6B824A48AF82}" dt="2023-02-03T14:49:01.103" v="1"/>
                <pc2:cmRplyMkLst xmlns:pc2="http://schemas.microsoft.com/office/powerpoint/2019/9/main/command">
                  <pc:docMk/>
                  <pc:sldMk cId="3332005300" sldId="322"/>
                  <pc2:cmMk id="{E23AB750-008B-4556-932B-6CA5013B3AC3}"/>
                  <pc2:cmRplyMk id="{AA25B801-9359-455C-BB22-7D17DF24B548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49:03.342" v="2"/>
              <pc2:cmMkLst xmlns:pc2="http://schemas.microsoft.com/office/powerpoint/2019/9/main/command">
                <pc:docMk/>
                <pc:sldMk cId="3332005300" sldId="322"/>
                <pc2:cmMk id="{F3213751-7BD9-44BF-B670-F5A537159C28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3:04.336" v="7"/>
        <pc:sldMkLst>
          <pc:docMk/>
          <pc:sldMk cId="2781894779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3:04.336" v="7"/>
              <pc2:cmMkLst xmlns:pc2="http://schemas.microsoft.com/office/powerpoint/2019/9/main/command">
                <pc:docMk/>
                <pc:sldMk cId="2781894779" sldId="343"/>
                <pc2:cmMk id="{EA8384B9-DFE4-4C0D-9CD0-B99A77B20886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6:51.842" v="22"/>
        <pc:sldMkLst>
          <pc:docMk/>
          <pc:sldMk cId="2945900005" sldId="34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6:51.842" v="22"/>
              <pc2:cmMkLst xmlns:pc2="http://schemas.microsoft.com/office/powerpoint/2019/9/main/command">
                <pc:docMk/>
                <pc:sldMk cId="2945900005" sldId="349"/>
                <pc2:cmMk id="{18D3781C-79C8-4CE9-9116-85712F6568DC}"/>
              </pc2:cmMkLst>
            </pc226:cmChg>
          </p:ext>
        </pc:extLst>
      </pc:sldChg>
      <pc:sldChg chg="delCm">
        <pc:chgData name="Sarah Balian" userId="b3b060d9-4d34-479b-ad68-688eaebf93c5" providerId="ADAL" clId="{83A548DD-D435-423B-939D-6B824A48AF82}" dt="2023-02-03T14:57:13.060" v="25"/>
        <pc:sldMkLst>
          <pc:docMk/>
          <pc:sldMk cId="3840754402" sldId="3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05.046" v="23"/>
              <pc2:cmMkLst xmlns:pc2="http://schemas.microsoft.com/office/powerpoint/2019/9/main/command">
                <pc:docMk/>
                <pc:sldMk cId="3840754402" sldId="350"/>
                <pc2:cmMk id="{DF41DE15-8790-4468-BEA3-FFD982226151}"/>
              </pc2:cmMkLst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13.060" v="25"/>
              <pc2:cmMkLst xmlns:pc2="http://schemas.microsoft.com/office/powerpoint/2019/9/main/command">
                <pc:docMk/>
                <pc:sldMk cId="3840754402" sldId="350"/>
                <pc2:cmMk id="{0B360A49-79AF-459D-B4E7-7D168FFEEB24}"/>
              </pc2:cmMkLst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7:09.768" v="24"/>
              <pc2:cmMkLst xmlns:pc2="http://schemas.microsoft.com/office/powerpoint/2019/9/main/command">
                <pc:docMk/>
                <pc:sldMk cId="3840754402" sldId="350"/>
                <pc2:cmMk id="{80CC7A65-DC22-45FE-B949-D79290C55F34}"/>
              </pc2:cmMkLst>
            </pc226:cmChg>
          </p:ext>
        </pc:extLst>
      </pc:sldChg>
      <pc:sldChg chg="modSp delCm modCm">
        <pc:chgData name="Sarah Balian" userId="b3b060d9-4d34-479b-ad68-688eaebf93c5" providerId="ADAL" clId="{83A548DD-D435-423B-939D-6B824A48AF82}" dt="2023-02-03T14:56:00.407" v="2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3b060d9-4d34-479b-ad68-688eaebf93c5" providerId="ADAL" clId="{83A548DD-D435-423B-939D-6B824A48AF82}" dt="2023-02-03T14:56:00.407" v="21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  <pc226:cmRplyChg chg="add">
                <pc226:chgData name="Sarah Balian" userId="b3b060d9-4d34-479b-ad68-688eaebf93c5" providerId="ADAL" clId="{83A548DD-D435-423B-939D-6B824A48AF82}" dt="2023-02-03T14:56:00.407" v="21"/>
                <pc2:cmRplyMkLst xmlns:pc2="http://schemas.microsoft.com/office/powerpoint/2019/9/main/command">
                  <pc:docMk/>
                  <pc:sldMk cId="587045458" sldId="351"/>
                  <pc2:cmMk id="{03BA05AF-28C1-494C-A7BE-191257310827}"/>
                  <pc2:cmRplyMk id="{2B192C35-7A0F-4387-A896-18968AE0E800}"/>
                </pc2:cmRplyMkLst>
              </pc226:cmRplyChg>
            </pc226:cmChg>
            <pc226:cmChg xmlns:pc226="http://schemas.microsoft.com/office/powerpoint/2022/06/main/command" chg="del">
              <pc226:chgData name="Sarah Balian" userId="b3b060d9-4d34-479b-ad68-688eaebf93c5" providerId="ADAL" clId="{83A548DD-D435-423B-939D-6B824A48AF82}" dt="2023-02-03T14:55:40.744" v="20"/>
              <pc2:cmMkLst xmlns:pc2="http://schemas.microsoft.com/office/powerpoint/2019/9/main/command">
                <pc:docMk/>
                <pc:sldMk cId="587045458" sldId="351"/>
                <pc2:cmMk id="{FD61F4B6-00B7-4FBB-AF38-BE731EC60448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BF764D66-90BF-4909-95CE-106D063A4A51}"/>
    <pc:docChg chg="custSel modSld">
      <pc:chgData name="Behague, Sabina" userId="2f9f8379-56ce-455c-81be-d1dc66b28ae7" providerId="ADAL" clId="{BF764D66-90BF-4909-95CE-106D063A4A51}" dt="2023-02-09T03:23:21.338" v="62" actId="14100"/>
      <pc:docMkLst>
        <pc:docMk/>
      </pc:docMkLst>
      <pc:sldChg chg="modSp mod">
        <pc:chgData name="Behague, Sabina" userId="2f9f8379-56ce-455c-81be-d1dc66b28ae7" providerId="ADAL" clId="{BF764D66-90BF-4909-95CE-106D063A4A51}" dt="2023-02-09T03:13:40.121" v="30" actId="20577"/>
        <pc:sldMkLst>
          <pc:docMk/>
          <pc:sldMk cId="109857222" sldId="256"/>
        </pc:sldMkLst>
      </pc:sldChg>
      <pc:sldChg chg="modSp mod">
        <pc:chgData name="Behague, Sabina" userId="2f9f8379-56ce-455c-81be-d1dc66b28ae7" providerId="ADAL" clId="{BF764D66-90BF-4909-95CE-106D063A4A51}" dt="2023-02-09T03:13:50.755" v="33" actId="20577"/>
        <pc:sldMkLst>
          <pc:docMk/>
          <pc:sldMk cId="2163988523" sldId="260"/>
        </pc:sldMkLst>
      </pc:sldChg>
      <pc:sldChg chg="modSp mod">
        <pc:chgData name="Behague, Sabina" userId="2f9f8379-56ce-455c-81be-d1dc66b28ae7" providerId="ADAL" clId="{BF764D66-90BF-4909-95CE-106D063A4A51}" dt="2023-02-09T03:13:59.757" v="36" actId="20577"/>
        <pc:sldMkLst>
          <pc:docMk/>
          <pc:sldMk cId="2701551733" sldId="341"/>
        </pc:sldMkLst>
      </pc:sldChg>
      <pc:sldChg chg="modSp mod">
        <pc:chgData name="Behague, Sabina" userId="2f9f8379-56ce-455c-81be-d1dc66b28ae7" providerId="ADAL" clId="{BF764D66-90BF-4909-95CE-106D063A4A51}" dt="2023-02-09T03:14:10.952" v="39" actId="20577"/>
        <pc:sldMkLst>
          <pc:docMk/>
          <pc:sldMk cId="2954765300" sldId="345"/>
        </pc:sldMkLst>
      </pc:sldChg>
      <pc:sldChg chg="modSp mod">
        <pc:chgData name="Behague, Sabina" userId="2f9f8379-56ce-455c-81be-d1dc66b28ae7" providerId="ADAL" clId="{BF764D66-90BF-4909-95CE-106D063A4A51}" dt="2023-02-09T03:14:19.990" v="42" actId="20577"/>
        <pc:sldMkLst>
          <pc:docMk/>
          <pc:sldMk cId="670098642" sldId="348"/>
        </pc:sldMkLst>
      </pc:sldChg>
    </pc:docChg>
  </pc:docChgLst>
  <pc:docChgLst>
    <pc:chgData name="Barrere, Monique" userId="3ffa66e1-c56c-4cf3-9bc9-a49fa2e45136" providerId="ADAL" clId="{66CDCDCA-76FB-47D1-8055-B6E53D68366D}"/>
    <pc:docChg chg="custSel modSld">
      <pc:chgData name="Barrere, Monique" userId="3ffa66e1-c56c-4cf3-9bc9-a49fa2e45136" providerId="ADAL" clId="{66CDCDCA-76FB-47D1-8055-B6E53D68366D}" dt="2025-09-15T13:55:03.478" v="314" actId="20577"/>
      <pc:docMkLst>
        <pc:docMk/>
      </pc:docMkLst>
      <pc:sldChg chg="modSp mod">
        <pc:chgData name="Barrere, Monique" userId="3ffa66e1-c56c-4cf3-9bc9-a49fa2e45136" providerId="ADAL" clId="{66CDCDCA-76FB-47D1-8055-B6E53D68366D}" dt="2025-09-15T13:36:11.936" v="15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66CDCDCA-76FB-47D1-8055-B6E53D68366D}" dt="2025-09-15T13:36:11.936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66CDCDCA-76FB-47D1-8055-B6E53D68366D}" dt="2025-09-15T13:46:40.650" v="268" actId="20577"/>
        <pc:sldMkLst>
          <pc:docMk/>
          <pc:sldMk cId="1887431401" sldId="263"/>
        </pc:sldMkLst>
        <pc:spChg chg="mod">
          <ac:chgData name="Barrere, Monique" userId="3ffa66e1-c56c-4cf3-9bc9-a49fa2e45136" providerId="ADAL" clId="{66CDCDCA-76FB-47D1-8055-B6E53D68366D}" dt="2025-09-15T13:46:18.939" v="244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rrere, Monique" userId="3ffa66e1-c56c-4cf3-9bc9-a49fa2e45136" providerId="ADAL" clId="{66CDCDCA-76FB-47D1-8055-B6E53D68366D}" dt="2025-09-15T13:46:40.650" v="268" actId="20577"/>
          <ac:spMkLst>
            <pc:docMk/>
            <pc:sldMk cId="1887431401" sldId="263"/>
            <ac:spMk id="6" creationId="{2693A9BE-30E7-CB9C-59D3-3EB6384A885B}"/>
          </ac:spMkLst>
        </pc:spChg>
      </pc:sldChg>
      <pc:sldChg chg="modSp mod">
        <pc:chgData name="Barrere, Monique" userId="3ffa66e1-c56c-4cf3-9bc9-a49fa2e45136" providerId="ADAL" clId="{66CDCDCA-76FB-47D1-8055-B6E53D68366D}" dt="2025-09-15T13:40:42.952" v="98" actId="20577"/>
        <pc:sldMkLst>
          <pc:docMk/>
          <pc:sldMk cId="1506493807" sldId="272"/>
        </pc:sldMkLst>
        <pc:spChg chg="mod">
          <ac:chgData name="Barrere, Monique" userId="3ffa66e1-c56c-4cf3-9bc9-a49fa2e45136" providerId="ADAL" clId="{66CDCDCA-76FB-47D1-8055-B6E53D68366D}" dt="2025-09-15T13:40:42.952" v="98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66CDCDCA-76FB-47D1-8055-B6E53D68366D}" dt="2025-09-15T13:45:49.650" v="239" actId="20577"/>
        <pc:sldMkLst>
          <pc:docMk/>
          <pc:sldMk cId="111198767" sldId="275"/>
        </pc:sldMkLst>
        <pc:spChg chg="mod">
          <ac:chgData name="Barrere, Monique" userId="3ffa66e1-c56c-4cf3-9bc9-a49fa2e45136" providerId="ADAL" clId="{66CDCDCA-76FB-47D1-8055-B6E53D68366D}" dt="2025-09-15T13:45:49.650" v="239" actId="20577"/>
          <ac:spMkLst>
            <pc:docMk/>
            <pc:sldMk cId="111198767" sldId="275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66CDCDCA-76FB-47D1-8055-B6E53D68366D}" dt="2025-09-15T13:39:46.371" v="73" actId="20577"/>
        <pc:sldMkLst>
          <pc:docMk/>
          <pc:sldMk cId="2004344858" sldId="288"/>
        </pc:sldMkLst>
        <pc:spChg chg="mod">
          <ac:chgData name="Barrere, Monique" userId="3ffa66e1-c56c-4cf3-9bc9-a49fa2e45136" providerId="ADAL" clId="{66CDCDCA-76FB-47D1-8055-B6E53D68366D}" dt="2025-09-15T13:39:46.371" v="73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Barrere, Monique" userId="3ffa66e1-c56c-4cf3-9bc9-a49fa2e45136" providerId="ADAL" clId="{66CDCDCA-76FB-47D1-8055-B6E53D68366D}" dt="2025-09-15T13:38:06.119" v="54" actId="20577"/>
        <pc:sldMkLst>
          <pc:docMk/>
          <pc:sldMk cId="3332005300" sldId="322"/>
        </pc:sldMkLst>
        <pc:spChg chg="mod">
          <ac:chgData name="Barrere, Monique" userId="3ffa66e1-c56c-4cf3-9bc9-a49fa2e45136" providerId="ADAL" clId="{66CDCDCA-76FB-47D1-8055-B6E53D68366D}" dt="2025-09-15T13:38:06.119" v="54" actId="20577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arrere, Monique" userId="3ffa66e1-c56c-4cf3-9bc9-a49fa2e45136" providerId="ADAL" clId="{66CDCDCA-76FB-47D1-8055-B6E53D68366D}" dt="2025-09-15T13:37:30.910" v="33" actId="20577"/>
          <ac:spMkLst>
            <pc:docMk/>
            <pc:sldMk cId="3332005300" sldId="322"/>
            <ac:spMk id="5" creationId="{2DB53C78-DA00-2BC5-996C-8D5C0A276C42}"/>
          </ac:spMkLst>
        </pc:spChg>
      </pc:sldChg>
      <pc:sldChg chg="modSp mod">
        <pc:chgData name="Barrere, Monique" userId="3ffa66e1-c56c-4cf3-9bc9-a49fa2e45136" providerId="ADAL" clId="{66CDCDCA-76FB-47D1-8055-B6E53D68366D}" dt="2025-09-15T13:39:05.828" v="64" actId="20577"/>
        <pc:sldMkLst>
          <pc:docMk/>
          <pc:sldMk cId="1702557876" sldId="324"/>
        </pc:sldMkLst>
        <pc:spChg chg="mod">
          <ac:chgData name="Barrere, Monique" userId="3ffa66e1-c56c-4cf3-9bc9-a49fa2e45136" providerId="ADAL" clId="{66CDCDCA-76FB-47D1-8055-B6E53D68366D}" dt="2025-09-15T13:38:48.578" v="55" actId="20577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Barrere, Monique" userId="3ffa66e1-c56c-4cf3-9bc9-a49fa2e45136" providerId="ADAL" clId="{66CDCDCA-76FB-47D1-8055-B6E53D68366D}" dt="2025-09-15T13:39:05.828" v="64" actId="20577"/>
          <ac:spMkLst>
            <pc:docMk/>
            <pc:sldMk cId="1702557876" sldId="324"/>
            <ac:spMk id="6" creationId="{25B4A17A-C055-4C21-08BB-A206D6A8C6A0}"/>
          </ac:spMkLst>
        </pc:spChg>
      </pc:sldChg>
      <pc:sldChg chg="modSp mod">
        <pc:chgData name="Barrere, Monique" userId="3ffa66e1-c56c-4cf3-9bc9-a49fa2e45136" providerId="ADAL" clId="{66CDCDCA-76FB-47D1-8055-B6E53D68366D}" dt="2025-09-15T13:40:14.130" v="89" actId="20577"/>
        <pc:sldMkLst>
          <pc:docMk/>
          <pc:sldMk cId="2701551733" sldId="341"/>
        </pc:sldMkLst>
        <pc:spChg chg="mod">
          <ac:chgData name="Barrere, Monique" userId="3ffa66e1-c56c-4cf3-9bc9-a49fa2e45136" providerId="ADAL" clId="{66CDCDCA-76FB-47D1-8055-B6E53D68366D}" dt="2025-09-15T13:40:14.130" v="89" actId="20577"/>
          <ac:spMkLst>
            <pc:docMk/>
            <pc:sldMk cId="2701551733" sldId="341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66CDCDCA-76FB-47D1-8055-B6E53D68366D}" dt="2025-09-15T13:45:21.217" v="216" actId="20577"/>
        <pc:sldMkLst>
          <pc:docMk/>
          <pc:sldMk cId="2954765300" sldId="345"/>
        </pc:sldMkLst>
        <pc:spChg chg="mod">
          <ac:chgData name="Barrere, Monique" userId="3ffa66e1-c56c-4cf3-9bc9-a49fa2e45136" providerId="ADAL" clId="{66CDCDCA-76FB-47D1-8055-B6E53D68366D}" dt="2025-09-15T13:45:21.217" v="216" actId="20577"/>
          <ac:spMkLst>
            <pc:docMk/>
            <pc:sldMk cId="2954765300" sldId="345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66CDCDCA-76FB-47D1-8055-B6E53D68366D}" dt="2025-09-15T13:47:10.579" v="277" actId="20577"/>
        <pc:sldMkLst>
          <pc:docMk/>
          <pc:sldMk cId="3434176857" sldId="346"/>
        </pc:sldMkLst>
        <pc:spChg chg="mod">
          <ac:chgData name="Barrere, Monique" userId="3ffa66e1-c56c-4cf3-9bc9-a49fa2e45136" providerId="ADAL" clId="{66CDCDCA-76FB-47D1-8055-B6E53D68366D}" dt="2025-09-15T13:47:10.579" v="277" actId="20577"/>
          <ac:spMkLst>
            <pc:docMk/>
            <pc:sldMk cId="3434176857" sldId="346"/>
            <ac:spMk id="6" creationId="{25B4A17A-C055-4C21-08BB-A206D6A8C6A0}"/>
          </ac:spMkLst>
        </pc:spChg>
      </pc:sldChg>
      <pc:sldChg chg="modSp mod">
        <pc:chgData name="Barrere, Monique" userId="3ffa66e1-c56c-4cf3-9bc9-a49fa2e45136" providerId="ADAL" clId="{66CDCDCA-76FB-47D1-8055-B6E53D68366D}" dt="2025-09-15T13:47:36.713" v="286" actId="20577"/>
        <pc:sldMkLst>
          <pc:docMk/>
          <pc:sldMk cId="1233236921" sldId="347"/>
        </pc:sldMkLst>
        <pc:spChg chg="mod">
          <ac:chgData name="Barrere, Monique" userId="3ffa66e1-c56c-4cf3-9bc9-a49fa2e45136" providerId="ADAL" clId="{66CDCDCA-76FB-47D1-8055-B6E53D68366D}" dt="2025-09-15T13:47:36.713" v="286" actId="20577"/>
          <ac:spMkLst>
            <pc:docMk/>
            <pc:sldMk cId="1233236921" sldId="347"/>
            <ac:spMk id="6" creationId="{25B4A17A-C055-4C21-08BB-A206D6A8C6A0}"/>
          </ac:spMkLst>
        </pc:spChg>
      </pc:sldChg>
      <pc:sldChg chg="modSp mod">
        <pc:chgData name="Barrere, Monique" userId="3ffa66e1-c56c-4cf3-9bc9-a49fa2e45136" providerId="ADAL" clId="{66CDCDCA-76FB-47D1-8055-B6E53D68366D}" dt="2025-09-15T13:48:06.782" v="302" actId="20577"/>
        <pc:sldMkLst>
          <pc:docMk/>
          <pc:sldMk cId="670098642" sldId="348"/>
        </pc:sldMkLst>
        <pc:spChg chg="mod">
          <ac:chgData name="Barrere, Monique" userId="3ffa66e1-c56c-4cf3-9bc9-a49fa2e45136" providerId="ADAL" clId="{66CDCDCA-76FB-47D1-8055-B6E53D68366D}" dt="2025-09-15T13:48:06.782" v="302" actId="20577"/>
          <ac:spMkLst>
            <pc:docMk/>
            <pc:sldMk cId="670098642" sldId="348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66CDCDCA-76FB-47D1-8055-B6E53D68366D}" dt="2025-09-15T13:51:31.882" v="309" actId="20577"/>
        <pc:sldMkLst>
          <pc:docMk/>
          <pc:sldMk cId="2945900005" sldId="349"/>
        </pc:sldMkLst>
        <pc:spChg chg="mod">
          <ac:chgData name="Barrere, Monique" userId="3ffa66e1-c56c-4cf3-9bc9-a49fa2e45136" providerId="ADAL" clId="{66CDCDCA-76FB-47D1-8055-B6E53D68366D}" dt="2025-09-15T13:51:31.882" v="309" actId="20577"/>
          <ac:spMkLst>
            <pc:docMk/>
            <pc:sldMk cId="2945900005" sldId="349"/>
            <ac:spMk id="6" creationId="{25B4A17A-C055-4C21-08BB-A206D6A8C6A0}"/>
          </ac:spMkLst>
        </pc:spChg>
      </pc:sldChg>
      <pc:sldChg chg="modSp mod">
        <pc:chgData name="Barrere, Monique" userId="3ffa66e1-c56c-4cf3-9bc9-a49fa2e45136" providerId="ADAL" clId="{66CDCDCA-76FB-47D1-8055-B6E53D68366D}" dt="2025-09-15T13:50:47.255" v="308" actId="790"/>
        <pc:sldMkLst>
          <pc:docMk/>
          <pc:sldMk cId="587045458" sldId="351"/>
        </pc:sldMkLst>
        <pc:spChg chg="mod">
          <ac:chgData name="Barrere, Monique" userId="3ffa66e1-c56c-4cf3-9bc9-a49fa2e45136" providerId="ADAL" clId="{66CDCDCA-76FB-47D1-8055-B6E53D68366D}" dt="2025-09-15T13:49:26.410" v="307" actId="790"/>
          <ac:spMkLst>
            <pc:docMk/>
            <pc:sldMk cId="587045458" sldId="351"/>
            <ac:spMk id="6" creationId="{E2176CB9-D0A7-65C2-5536-CC45BF10399E}"/>
          </ac:spMkLst>
        </pc:spChg>
        <pc:spChg chg="mod">
          <ac:chgData name="Barrere, Monique" userId="3ffa66e1-c56c-4cf3-9bc9-a49fa2e45136" providerId="ADAL" clId="{66CDCDCA-76FB-47D1-8055-B6E53D68366D}" dt="2025-09-15T13:50:47.255" v="308" actId="790"/>
          <ac:spMkLst>
            <pc:docMk/>
            <pc:sldMk cId="587045458" sldId="351"/>
            <ac:spMk id="16" creationId="{E21C5E65-B81A-A94A-91AA-5E6DF3E50229}"/>
          </ac:spMkLst>
        </pc:spChg>
      </pc:sldChg>
    </pc:docChg>
  </pc:docChgLst>
  <pc:docChgLst>
    <pc:chgData name="Barrere, Monique" userId="3ffa66e1-c56c-4cf3-9bc9-a49fa2e45136" providerId="ADAL" clId="{2D7C933F-1359-4989-A3EE-65427C3BADF1}"/>
    <pc:docChg chg="custSel modSld">
      <pc:chgData name="Barrere, Monique" userId="3ffa66e1-c56c-4cf3-9bc9-a49fa2e45136" providerId="ADAL" clId="{2D7C933F-1359-4989-A3EE-65427C3BADF1}" dt="2025-08-13T18:30:15.207" v="40" actId="20577"/>
      <pc:docMkLst>
        <pc:docMk/>
      </pc:docMkLst>
      <pc:sldChg chg="modSp mod">
        <pc:chgData name="Barrere, Monique" userId="3ffa66e1-c56c-4cf3-9bc9-a49fa2e45136" providerId="ADAL" clId="{2D7C933F-1359-4989-A3EE-65427C3BADF1}" dt="2025-08-13T18:16:55.401" v="19" actId="27636"/>
        <pc:sldMkLst>
          <pc:docMk/>
          <pc:sldMk cId="2479953464" sldId="264"/>
        </pc:sldMkLst>
        <pc:spChg chg="mod">
          <ac:chgData name="Barrere, Monique" userId="3ffa66e1-c56c-4cf3-9bc9-a49fa2e45136" providerId="ADAL" clId="{2D7C933F-1359-4989-A3EE-65427C3BADF1}" dt="2025-08-13T18:16:55.401" v="19" actId="27636"/>
          <ac:spMkLst>
            <pc:docMk/>
            <pc:sldMk cId="2479953464" sldId="264"/>
            <ac:spMk id="5" creationId="{B9A8AD93-4A57-786F-3C52-90DA2E57C3AC}"/>
          </ac:spMkLst>
        </pc:spChg>
      </pc:sldChg>
      <pc:sldChg chg="modSp mod">
        <pc:chgData name="Barrere, Monique" userId="3ffa66e1-c56c-4cf3-9bc9-a49fa2e45136" providerId="ADAL" clId="{2D7C933F-1359-4989-A3EE-65427C3BADF1}" dt="2025-08-13T18:16:27.588" v="15" actId="27636"/>
        <pc:sldMkLst>
          <pc:docMk/>
          <pc:sldMk cId="3502258445" sldId="283"/>
        </pc:sldMkLst>
        <pc:spChg chg="mod">
          <ac:chgData name="Barrere, Monique" userId="3ffa66e1-c56c-4cf3-9bc9-a49fa2e45136" providerId="ADAL" clId="{2D7C933F-1359-4989-A3EE-65427C3BADF1}" dt="2025-08-13T18:16:27.588" v="15" actId="27636"/>
          <ac:spMkLst>
            <pc:docMk/>
            <pc:sldMk cId="3502258445" sldId="283"/>
            <ac:spMk id="17" creationId="{A404C255-3A38-C829-F73F-FBF80797E451}"/>
          </ac:spMkLst>
        </pc:spChg>
      </pc:sldChg>
      <pc:sldChg chg="modSp mod">
        <pc:chgData name="Barrere, Monique" userId="3ffa66e1-c56c-4cf3-9bc9-a49fa2e45136" providerId="ADAL" clId="{2D7C933F-1359-4989-A3EE-65427C3BADF1}" dt="2025-08-13T18:30:15.207" v="40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2D7C933F-1359-4989-A3EE-65427C3BADF1}" dt="2025-08-13T18:30:15.207" v="4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2D7C933F-1359-4989-A3EE-65427C3BADF1}" dt="2025-08-13T18:14:10.010" v="9" actId="20577"/>
        <pc:sldMkLst>
          <pc:docMk/>
          <pc:sldMk cId="1246765326" sldId="344"/>
        </pc:sldMkLst>
        <pc:spChg chg="mod">
          <ac:chgData name="Barrere, Monique" userId="3ffa66e1-c56c-4cf3-9bc9-a49fa2e45136" providerId="ADAL" clId="{2D7C933F-1359-4989-A3EE-65427C3BADF1}" dt="2025-08-13T18:14:10.010" v="9" actId="20577"/>
          <ac:spMkLst>
            <pc:docMk/>
            <pc:sldMk cId="1246765326" sldId="344"/>
            <ac:spMk id="5" creationId="{2DB53C78-DA00-2BC5-996C-8D5C0A276C42}"/>
          </ac:spMkLst>
        </pc:spChg>
      </pc:sldChg>
      <pc:sldChg chg="modSp mod">
        <pc:chgData name="Barrere, Monique" userId="3ffa66e1-c56c-4cf3-9bc9-a49fa2e45136" providerId="ADAL" clId="{2D7C933F-1359-4989-A3EE-65427C3BADF1}" dt="2025-08-13T18:12:57.891" v="2" actId="20577"/>
        <pc:sldMkLst>
          <pc:docMk/>
          <pc:sldMk cId="2402062017" sldId="352"/>
        </pc:sldMkLst>
        <pc:spChg chg="mod">
          <ac:chgData name="Barrere, Monique" userId="3ffa66e1-c56c-4cf3-9bc9-a49fa2e45136" providerId="ADAL" clId="{2D7C933F-1359-4989-A3EE-65427C3BADF1}" dt="2025-08-13T18:12:57.891" v="2" actId="20577"/>
          <ac:spMkLst>
            <pc:docMk/>
            <pc:sldMk cId="2402062017" sldId="352"/>
            <ac:spMk id="2" creationId="{87A5CC51-AB4F-72C7-7133-AB0FE8973130}"/>
          </ac:spMkLst>
        </pc:spChg>
      </pc:sldChg>
    </pc:docChg>
  </pc:docChgLst>
  <pc:docChgLst>
    <pc:chgData name="Balian, Sarah" userId="b3b060d9-4d34-479b-ad68-688eaebf93c5" providerId="ADAL" clId="{83A548DD-D435-423B-939D-6B824A48AF82}"/>
    <pc:docChg chg="custSel modSld sldOrd">
      <pc:chgData name="Balian, Sarah" userId="b3b060d9-4d34-479b-ad68-688eaebf93c5" providerId="ADAL" clId="{83A548DD-D435-423B-939D-6B824A48AF82}" dt="2023-01-19T17:12:40.212" v="137"/>
      <pc:docMkLst>
        <pc:docMk/>
      </pc:docMkLst>
      <pc:sldChg chg="delCm">
        <pc:chgData name="Balian, Sarah" userId="b3b060d9-4d34-479b-ad68-688eaebf93c5" providerId="ADAL" clId="{83A548DD-D435-423B-939D-6B824A48AF82}" dt="2023-01-19T16:39:47.067" v="0"/>
        <pc:sldMkLst>
          <pc:docMk/>
          <pc:sldMk cId="1428788921" sldId="262"/>
        </pc:sldMkLst>
      </pc:sldChg>
      <pc:sldChg chg="delCm">
        <pc:chgData name="Balian, Sarah" userId="b3b060d9-4d34-479b-ad68-688eaebf93c5" providerId="ADAL" clId="{83A548DD-D435-423B-939D-6B824A48AF82}" dt="2023-01-19T17:11:17.055" v="136"/>
        <pc:sldMkLst>
          <pc:docMk/>
          <pc:sldMk cId="111198767" sldId="275"/>
        </pc:sldMkLst>
      </pc:sldChg>
      <pc:sldChg chg="delSp mod delCm modCm">
        <pc:chgData name="Balian, Sarah" userId="b3b060d9-4d34-479b-ad68-688eaebf93c5" providerId="ADAL" clId="{83A548DD-D435-423B-939D-6B824A48AF82}" dt="2023-01-19T16:43:49.864" v="6"/>
        <pc:sldMkLst>
          <pc:docMk/>
          <pc:sldMk cId="4165731788" sldId="342"/>
        </pc:sldMkLst>
      </pc:sldChg>
      <pc:sldChg chg="delCm">
        <pc:chgData name="Balian, Sarah" userId="b3b060d9-4d34-479b-ad68-688eaebf93c5" providerId="ADAL" clId="{83A548DD-D435-423B-939D-6B824A48AF82}" dt="2023-01-19T17:12:40.212" v="137"/>
        <pc:sldMkLst>
          <pc:docMk/>
          <pc:sldMk cId="3434176857" sldId="346"/>
        </pc:sldMkLst>
      </pc:sldChg>
    </pc:docChg>
  </pc:docChgLst>
  <pc:docChgLst>
    <pc:chgData name="Sarah Balian" userId="b9b6ec2c-f67a-4485-ae9a-27dddf9569d2" providerId="ADAL" clId="{2FB6822C-CCCE-4098-890D-7F2FDB6497AA}"/>
    <pc:docChg chg="undo custSel modSld">
      <pc:chgData name="Sarah Balian" userId="b9b6ec2c-f67a-4485-ae9a-27dddf9569d2" providerId="ADAL" clId="{2FB6822C-CCCE-4098-890D-7F2FDB6497AA}" dt="2023-02-19T19:49:03.261" v="1952" actId="27918"/>
      <pc:docMkLst>
        <pc:docMk/>
      </pc:docMkLst>
      <pc:sldChg chg="modSp mod">
        <pc:chgData name="Sarah Balian" userId="b9b6ec2c-f67a-4485-ae9a-27dddf9569d2" providerId="ADAL" clId="{2FB6822C-CCCE-4098-890D-7F2FDB6497AA}" dt="2023-02-16T22:59:36.953" v="698" actId="27918"/>
        <pc:sldMkLst>
          <pc:docMk/>
          <pc:sldMk cId="1887431401" sldId="263"/>
        </pc:sldMkLst>
      </pc:sldChg>
      <pc:sldChg chg="addSp delSp modSp mod">
        <pc:chgData name="Sarah Balian" userId="b9b6ec2c-f67a-4485-ae9a-27dddf9569d2" providerId="ADAL" clId="{2FB6822C-CCCE-4098-890D-7F2FDB6497AA}" dt="2023-02-16T22:48:51.100" v="373"/>
        <pc:sldMkLst>
          <pc:docMk/>
          <pc:sldMk cId="2479953464" sldId="264"/>
        </pc:sldMkLst>
      </pc:sldChg>
      <pc:sldChg chg="modSp mod">
        <pc:chgData name="Sarah Balian" userId="b9b6ec2c-f67a-4485-ae9a-27dddf9569d2" providerId="ADAL" clId="{2FB6822C-CCCE-4098-890D-7F2FDB6497AA}" dt="2023-02-16T22:32:47.290" v="44" actId="1076"/>
        <pc:sldMkLst>
          <pc:docMk/>
          <pc:sldMk cId="1506493807" sldId="272"/>
        </pc:sldMkLst>
      </pc:sldChg>
      <pc:sldChg chg="modSp mod">
        <pc:chgData name="Sarah Balian" userId="b9b6ec2c-f67a-4485-ae9a-27dddf9569d2" providerId="ADAL" clId="{2FB6822C-CCCE-4098-890D-7F2FDB6497AA}" dt="2023-02-16T22:56:43.468" v="609" actId="20577"/>
        <pc:sldMkLst>
          <pc:docMk/>
          <pc:sldMk cId="111198767" sldId="275"/>
        </pc:sldMkLst>
      </pc:sldChg>
      <pc:sldChg chg="addSp delSp modSp mod">
        <pc:chgData name="Sarah Balian" userId="b9b6ec2c-f67a-4485-ae9a-27dddf9569d2" providerId="ADAL" clId="{2FB6822C-CCCE-4098-890D-7F2FDB6497AA}" dt="2023-02-19T19:49:03.261" v="1952" actId="27918"/>
        <pc:sldMkLst>
          <pc:docMk/>
          <pc:sldMk cId="3502258445" sldId="283"/>
        </pc:sldMkLst>
      </pc:sldChg>
      <pc:sldChg chg="modSp mod">
        <pc:chgData name="Sarah Balian" userId="b9b6ec2c-f67a-4485-ae9a-27dddf9569d2" providerId="ADAL" clId="{2FB6822C-CCCE-4098-890D-7F2FDB6497AA}" dt="2023-02-19T17:42:50.652" v="1945" actId="1076"/>
        <pc:sldMkLst>
          <pc:docMk/>
          <pc:sldMk cId="3475639167" sldId="289"/>
        </pc:sldMkLst>
      </pc:sldChg>
      <pc:sldChg chg="addSp delSp modSp mod">
        <pc:chgData name="Sarah Balian" userId="b9b6ec2c-f67a-4485-ae9a-27dddf9569d2" providerId="ADAL" clId="{2FB6822C-CCCE-4098-890D-7F2FDB6497AA}" dt="2023-02-18T18:05:50.588" v="1330" actId="27918"/>
        <pc:sldMkLst>
          <pc:docMk/>
          <pc:sldMk cId="1925132525" sldId="294"/>
        </pc:sldMkLst>
      </pc:sldChg>
      <pc:sldChg chg="modSp mod">
        <pc:chgData name="Sarah Balian" userId="b9b6ec2c-f67a-4485-ae9a-27dddf9569d2" providerId="ADAL" clId="{2FB6822C-CCCE-4098-890D-7F2FDB6497AA}" dt="2023-02-16T22:28:55.997" v="0" actId="790"/>
        <pc:sldMkLst>
          <pc:docMk/>
          <pc:sldMk cId="4165731788" sldId="342"/>
        </pc:sldMkLst>
      </pc:sldChg>
      <pc:sldChg chg="addSp delSp modSp mod">
        <pc:chgData name="Sarah Balian" userId="b9b6ec2c-f67a-4485-ae9a-27dddf9569d2" providerId="ADAL" clId="{2FB6822C-CCCE-4098-890D-7F2FDB6497AA}" dt="2023-02-16T22:51:08.864" v="416" actId="14100"/>
        <pc:sldMkLst>
          <pc:docMk/>
          <pc:sldMk cId="2781894779" sldId="343"/>
        </pc:sldMkLst>
      </pc:sldChg>
      <pc:sldChg chg="modSp mod">
        <pc:chgData name="Sarah Balian" userId="b9b6ec2c-f67a-4485-ae9a-27dddf9569d2" providerId="ADAL" clId="{2FB6822C-CCCE-4098-890D-7F2FDB6497AA}" dt="2023-02-16T22:39:09.078" v="201" actId="14100"/>
        <pc:sldMkLst>
          <pc:docMk/>
          <pc:sldMk cId="1246765326" sldId="344"/>
        </pc:sldMkLst>
      </pc:sldChg>
      <pc:sldChg chg="modSp mod">
        <pc:chgData name="Sarah Balian" userId="b9b6ec2c-f67a-4485-ae9a-27dddf9569d2" providerId="ADAL" clId="{2FB6822C-CCCE-4098-890D-7F2FDB6497AA}" dt="2023-02-16T22:51:36.255" v="420" actId="207"/>
        <pc:sldMkLst>
          <pc:docMk/>
          <pc:sldMk cId="2954765300" sldId="345"/>
        </pc:sldMkLst>
      </pc:sldChg>
      <pc:sldChg chg="modSp mod">
        <pc:chgData name="Sarah Balian" userId="b9b6ec2c-f67a-4485-ae9a-27dddf9569d2" providerId="ADAL" clId="{2FB6822C-CCCE-4098-890D-7F2FDB6497AA}" dt="2023-02-16T23:05:51.133" v="740" actId="1035"/>
        <pc:sldMkLst>
          <pc:docMk/>
          <pc:sldMk cId="3434176857" sldId="346"/>
        </pc:sldMkLst>
      </pc:sldChg>
      <pc:sldChg chg="modSp mod">
        <pc:chgData name="Sarah Balian" userId="b9b6ec2c-f67a-4485-ae9a-27dddf9569d2" providerId="ADAL" clId="{2FB6822C-CCCE-4098-890D-7F2FDB6497AA}" dt="2023-02-16T23:09:52.243" v="772" actId="1076"/>
        <pc:sldMkLst>
          <pc:docMk/>
          <pc:sldMk cId="1233236921" sldId="347"/>
        </pc:sldMkLst>
      </pc:sldChg>
      <pc:sldChg chg="modSp mod">
        <pc:chgData name="Sarah Balian" userId="b9b6ec2c-f67a-4485-ae9a-27dddf9569d2" providerId="ADAL" clId="{2FB6822C-CCCE-4098-890D-7F2FDB6497AA}" dt="2023-02-16T23:10:03.991" v="776" actId="207"/>
        <pc:sldMkLst>
          <pc:docMk/>
          <pc:sldMk cId="670098642" sldId="348"/>
        </pc:sldMkLst>
      </pc:sldChg>
      <pc:sldChg chg="modSp mod">
        <pc:chgData name="Sarah Balian" userId="b9b6ec2c-f67a-4485-ae9a-27dddf9569d2" providerId="ADAL" clId="{2FB6822C-CCCE-4098-890D-7F2FDB6497AA}" dt="2023-02-19T17:34:41.357" v="1359" actId="1076"/>
        <pc:sldMkLst>
          <pc:docMk/>
          <pc:sldMk cId="2945900005" sldId="349"/>
        </pc:sldMkLst>
      </pc:sldChg>
      <pc:sldChg chg="delSp modSp mod">
        <pc:chgData name="Sarah Balian" userId="b9b6ec2c-f67a-4485-ae9a-27dddf9569d2" providerId="ADAL" clId="{2FB6822C-CCCE-4098-890D-7F2FDB6497AA}" dt="2023-02-19T17:34:22.916" v="1357" actId="27918"/>
        <pc:sldMkLst>
          <pc:docMk/>
          <pc:sldMk cId="3840754402" sldId="350"/>
        </pc:sldMkLst>
      </pc:sldChg>
      <pc:sldChg chg="addSp delSp modSp mod modCm">
        <pc:chgData name="Sarah Balian" userId="b9b6ec2c-f67a-4485-ae9a-27dddf9569d2" providerId="ADAL" clId="{2FB6822C-CCCE-4098-890D-7F2FDB6497AA}" dt="2023-02-18T17:59:17.990" v="1287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2FB6822C-CCCE-4098-890D-7F2FDB6497AA}" dt="2023-02-18T17:59:17.990" v="1287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</pc226:cmChg>
          </p:ext>
        </pc:extLst>
      </pc:sldChg>
    </pc:docChg>
  </pc:docChgLst>
  <pc:docChgLst>
    <pc:chgData name="Behague, Sabina" userId="9788a9a5-b9f9-4f09-9b88-668e95cc4242" providerId="ADAL" clId="{1B9E3101-7033-4482-A927-63BF824AB15B}"/>
    <pc:docChg chg="custSel addSld delSld modSld sldOrd">
      <pc:chgData name="Behague, Sabina" userId="9788a9a5-b9f9-4f09-9b88-668e95cc4242" providerId="ADAL" clId="{1B9E3101-7033-4482-A927-63BF824AB15B}" dt="2025-09-15T19:58:26.346" v="381"/>
      <pc:docMkLst>
        <pc:docMk/>
      </pc:docMkLst>
      <pc:sldChg chg="modSp mod modNotesTx">
        <pc:chgData name="Behague, Sabina" userId="9788a9a5-b9f9-4f09-9b88-668e95cc4242" providerId="ADAL" clId="{1B9E3101-7033-4482-A927-63BF824AB15B}" dt="2025-08-04T18:14:55.412" v="130" actId="27918"/>
        <pc:sldMkLst>
          <pc:docMk/>
          <pc:sldMk cId="1428788921" sldId="262"/>
        </pc:sldMkLst>
        <pc:spChg chg="mod">
          <ac:chgData name="Behague, Sabina" userId="9788a9a5-b9f9-4f09-9b88-668e95cc4242" providerId="ADAL" clId="{1B9E3101-7033-4482-A927-63BF824AB15B}" dt="2025-08-04T17:58:47.560" v="33" actId="1076"/>
          <ac:spMkLst>
            <pc:docMk/>
            <pc:sldMk cId="1428788921" sldId="262"/>
            <ac:spMk id="17" creationId="{B5138D57-81A7-9062-3037-7FA0E56333ED}"/>
          </ac:spMkLst>
        </pc:spChg>
      </pc:sldChg>
      <pc:sldChg chg="modNotesTx">
        <pc:chgData name="Behague, Sabina" userId="9788a9a5-b9f9-4f09-9b88-668e95cc4242" providerId="ADAL" clId="{1B9E3101-7033-4482-A927-63BF824AB15B}" dt="2025-08-04T19:29:45.031" v="310" actId="20577"/>
        <pc:sldMkLst>
          <pc:docMk/>
          <pc:sldMk cId="1887431401" sldId="263"/>
        </pc:sldMkLst>
      </pc:sldChg>
      <pc:sldChg chg="delSp mod modNotesTx">
        <pc:chgData name="Behague, Sabina" userId="9788a9a5-b9f9-4f09-9b88-668e95cc4242" providerId="ADAL" clId="{1B9E3101-7033-4482-A927-63BF824AB15B}" dt="2025-08-04T19:02:27.649" v="240" actId="20577"/>
        <pc:sldMkLst>
          <pc:docMk/>
          <pc:sldMk cId="2479953464" sldId="264"/>
        </pc:sldMkLst>
      </pc:sldChg>
      <pc:sldChg chg="modNotesTx">
        <pc:chgData name="Behague, Sabina" userId="9788a9a5-b9f9-4f09-9b88-668e95cc4242" providerId="ADAL" clId="{1B9E3101-7033-4482-A927-63BF824AB15B}" dt="2025-08-04T19:00:09.544" v="215" actId="20577"/>
        <pc:sldMkLst>
          <pc:docMk/>
          <pc:sldMk cId="1506493807" sldId="272"/>
        </pc:sldMkLst>
      </pc:sldChg>
      <pc:sldChg chg="modNotesTx">
        <pc:chgData name="Behague, Sabina" userId="9788a9a5-b9f9-4f09-9b88-668e95cc4242" providerId="ADAL" clId="{1B9E3101-7033-4482-A927-63BF824AB15B}" dt="2025-08-04T19:07:40.365" v="290" actId="20577"/>
        <pc:sldMkLst>
          <pc:docMk/>
          <pc:sldMk cId="111198767" sldId="275"/>
        </pc:sldMkLst>
      </pc:sldChg>
      <pc:sldChg chg="modNotesTx">
        <pc:chgData name="Behague, Sabina" userId="9788a9a5-b9f9-4f09-9b88-668e95cc4242" providerId="ADAL" clId="{1B9E3101-7033-4482-A927-63BF824AB15B}" dt="2025-08-04T19:02:48.320" v="251" actId="20577"/>
        <pc:sldMkLst>
          <pc:docMk/>
          <pc:sldMk cId="3502258445" sldId="283"/>
        </pc:sldMkLst>
      </pc:sldChg>
      <pc:sldChg chg="modNotesTx">
        <pc:chgData name="Behague, Sabina" userId="9788a9a5-b9f9-4f09-9b88-668e95cc4242" providerId="ADAL" clId="{1B9E3101-7033-4482-A927-63BF824AB15B}" dt="2025-08-04T18:07:30.300" v="81" actId="20577"/>
        <pc:sldMkLst>
          <pc:docMk/>
          <pc:sldMk cId="2004344858" sldId="288"/>
        </pc:sldMkLst>
      </pc:sldChg>
      <pc:sldChg chg="modSp mod modNotesTx">
        <pc:chgData name="Behague, Sabina" userId="9788a9a5-b9f9-4f09-9b88-668e95cc4242" providerId="ADAL" clId="{1B9E3101-7033-4482-A927-63BF824AB15B}" dt="2025-09-15T19:54:41.864" v="376" actId="20577"/>
        <pc:sldMkLst>
          <pc:docMk/>
          <pc:sldMk cId="3332005300" sldId="322"/>
        </pc:sldMkLst>
        <pc:graphicFrameChg chg="mod">
          <ac:chgData name="Behague, Sabina" userId="9788a9a5-b9f9-4f09-9b88-668e95cc4242" providerId="ADAL" clId="{1B9E3101-7033-4482-A927-63BF824AB15B}" dt="2025-09-15T19:54:41.864" v="376" actId="2057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NotesTx">
        <pc:chgData name="Behague, Sabina" userId="9788a9a5-b9f9-4f09-9b88-668e95cc4242" providerId="ADAL" clId="{1B9E3101-7033-4482-A927-63BF824AB15B}" dt="2025-08-04T18:06:10.579" v="70" actId="20577"/>
        <pc:sldMkLst>
          <pc:docMk/>
          <pc:sldMk cId="1702557876" sldId="324"/>
        </pc:sldMkLst>
      </pc:sldChg>
      <pc:sldChg chg="modNotesTx">
        <pc:chgData name="Behague, Sabina" userId="9788a9a5-b9f9-4f09-9b88-668e95cc4242" providerId="ADAL" clId="{1B9E3101-7033-4482-A927-63BF824AB15B}" dt="2025-08-04T18:04:39.843" v="57" actId="20577"/>
        <pc:sldMkLst>
          <pc:docMk/>
          <pc:sldMk cId="3441600197" sldId="340"/>
        </pc:sldMkLst>
      </pc:sldChg>
      <pc:sldChg chg="modSp del mod modNotesTx">
        <pc:chgData name="Behague, Sabina" userId="9788a9a5-b9f9-4f09-9b88-668e95cc4242" providerId="ADAL" clId="{1B9E3101-7033-4482-A927-63BF824AB15B}" dt="2025-08-04T18:23:40.318" v="198" actId="47"/>
        <pc:sldMkLst>
          <pc:docMk/>
          <pc:sldMk cId="4165731788" sldId="342"/>
        </pc:sldMkLst>
      </pc:sldChg>
      <pc:sldChg chg="modSp mod modNotesTx">
        <pc:chgData name="Behague, Sabina" userId="9788a9a5-b9f9-4f09-9b88-668e95cc4242" providerId="ADAL" clId="{1B9E3101-7033-4482-A927-63BF824AB15B}" dt="2025-08-04T19:04:23.226" v="270" actId="20577"/>
        <pc:sldMkLst>
          <pc:docMk/>
          <pc:sldMk cId="2781894779" sldId="343"/>
        </pc:sldMkLst>
        <pc:spChg chg="mod">
          <ac:chgData name="Behague, Sabina" userId="9788a9a5-b9f9-4f09-9b88-668e95cc4242" providerId="ADAL" clId="{1B9E3101-7033-4482-A927-63BF824AB15B}" dt="2025-08-04T19:03:39.831" v="259" actId="1076"/>
          <ac:spMkLst>
            <pc:docMk/>
            <pc:sldMk cId="2781894779" sldId="343"/>
            <ac:spMk id="3" creationId="{6B3753DE-F81D-B1EC-6B5E-00EC4762952A}"/>
          </ac:spMkLst>
        </pc:spChg>
        <pc:spChg chg="mod">
          <ac:chgData name="Behague, Sabina" userId="9788a9a5-b9f9-4f09-9b88-668e95cc4242" providerId="ADAL" clId="{1B9E3101-7033-4482-A927-63BF824AB15B}" dt="2025-08-04T19:03:24.469" v="258" actId="1076"/>
          <ac:spMkLst>
            <pc:docMk/>
            <pc:sldMk cId="2781894779" sldId="343"/>
            <ac:spMk id="11" creationId="{45436869-0DDF-0225-1BDF-C5547ED1E6B9}"/>
          </ac:spMkLst>
        </pc:spChg>
        <pc:spChg chg="mod">
          <ac:chgData name="Behague, Sabina" userId="9788a9a5-b9f9-4f09-9b88-668e95cc4242" providerId="ADAL" clId="{1B9E3101-7033-4482-A927-63BF824AB15B}" dt="2025-08-04T19:03:05.198" v="254" actId="14100"/>
          <ac:spMkLst>
            <pc:docMk/>
            <pc:sldMk cId="2781894779" sldId="343"/>
            <ac:spMk id="12" creationId="{80B81B24-9C2F-BF95-41AD-D4B2EC832A87}"/>
          </ac:spMkLst>
        </pc:spChg>
        <pc:spChg chg="mod">
          <ac:chgData name="Behague, Sabina" userId="9788a9a5-b9f9-4f09-9b88-668e95cc4242" providerId="ADAL" clId="{1B9E3101-7033-4482-A927-63BF824AB15B}" dt="2025-08-04T19:03:16.448" v="257" actId="27636"/>
          <ac:spMkLst>
            <pc:docMk/>
            <pc:sldMk cId="2781894779" sldId="343"/>
            <ac:spMk id="13" creationId="{87D597F1-F7B6-6650-DD21-A6EE4982B939}"/>
          </ac:spMkLst>
        </pc:spChg>
      </pc:sldChg>
      <pc:sldChg chg="modSp modNotesTx">
        <pc:chgData name="Behague, Sabina" userId="9788a9a5-b9f9-4f09-9b88-668e95cc4242" providerId="ADAL" clId="{1B9E3101-7033-4482-A927-63BF824AB15B}" dt="2025-08-04T19:02:01.947" v="228" actId="20577"/>
        <pc:sldMkLst>
          <pc:docMk/>
          <pc:sldMk cId="1246765326" sldId="344"/>
        </pc:sldMkLst>
        <pc:graphicFrameChg chg="mod">
          <ac:chgData name="Behague, Sabina" userId="9788a9a5-b9f9-4f09-9b88-668e95cc4242" providerId="ADAL" clId="{1B9E3101-7033-4482-A927-63BF824AB15B}" dt="2025-08-04T19:01:48.392" v="217" actId="255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modSp mod">
        <pc:chgData name="Behague, Sabina" userId="9788a9a5-b9f9-4f09-9b88-668e95cc4242" providerId="ADAL" clId="{1B9E3101-7033-4482-A927-63BF824AB15B}" dt="2025-09-15T19:57:32.423" v="379" actId="27918"/>
        <pc:sldMkLst>
          <pc:docMk/>
          <pc:sldMk cId="1233236921" sldId="347"/>
        </pc:sldMkLst>
        <pc:spChg chg="mod">
          <ac:chgData name="Behague, Sabina" userId="9788a9a5-b9f9-4f09-9b88-668e95cc4242" providerId="ADAL" clId="{1B9E3101-7033-4482-A927-63BF824AB15B}" dt="2025-08-25T13:39:21.795" v="312" actId="20577"/>
          <ac:spMkLst>
            <pc:docMk/>
            <pc:sldMk cId="1233236921" sldId="347"/>
            <ac:spMk id="6" creationId="{25B4A17A-C055-4C21-08BB-A206D6A8C6A0}"/>
          </ac:spMkLst>
        </pc:spChg>
      </pc:sldChg>
      <pc:sldChg chg="modNotesTx">
        <pc:chgData name="Behague, Sabina" userId="9788a9a5-b9f9-4f09-9b88-668e95cc4242" providerId="ADAL" clId="{1B9E3101-7033-4482-A927-63BF824AB15B}" dt="2025-08-26T15:35:31.197" v="336" actId="20577"/>
        <pc:sldMkLst>
          <pc:docMk/>
          <pc:sldMk cId="2945900005" sldId="349"/>
        </pc:sldMkLst>
      </pc:sldChg>
      <pc:sldChg chg="modNotesTx">
        <pc:chgData name="Behague, Sabina" userId="9788a9a5-b9f9-4f09-9b88-668e95cc4242" providerId="ADAL" clId="{1B9E3101-7033-4482-A927-63BF824AB15B}" dt="2025-08-26T15:36:05.205" v="348" actId="20577"/>
        <pc:sldMkLst>
          <pc:docMk/>
          <pc:sldMk cId="3840754402" sldId="350"/>
        </pc:sldMkLst>
      </pc:sldChg>
      <pc:sldChg chg="ord modNotesTx">
        <pc:chgData name="Behague, Sabina" userId="9788a9a5-b9f9-4f09-9b88-668e95cc4242" providerId="ADAL" clId="{1B9E3101-7033-4482-A927-63BF824AB15B}" dt="2025-09-15T19:58:26.346" v="381"/>
        <pc:sldMkLst>
          <pc:docMk/>
          <pc:sldMk cId="587045458" sldId="351"/>
        </pc:sldMkLst>
      </pc:sldChg>
      <pc:sldChg chg="addSp delSp modSp add mod modNotesTx">
        <pc:chgData name="Behague, Sabina" userId="9788a9a5-b9f9-4f09-9b88-668e95cc4242" providerId="ADAL" clId="{1B9E3101-7033-4482-A927-63BF824AB15B}" dt="2025-08-04T18:24:03.802" v="201" actId="6549"/>
        <pc:sldMkLst>
          <pc:docMk/>
          <pc:sldMk cId="2402062017" sldId="352"/>
        </pc:sldMkLst>
        <pc:spChg chg="mod">
          <ac:chgData name="Behague, Sabina" userId="9788a9a5-b9f9-4f09-9b88-668e95cc4242" providerId="ADAL" clId="{1B9E3101-7033-4482-A927-63BF824AB15B}" dt="2025-08-04T18:18:59.859" v="175" actId="20577"/>
          <ac:spMkLst>
            <pc:docMk/>
            <pc:sldMk cId="2402062017" sldId="352"/>
            <ac:spMk id="2" creationId="{87A5CC51-AB4F-72C7-7133-AB0FE8973130}"/>
          </ac:spMkLst>
        </pc:spChg>
        <pc:spChg chg="add mod">
          <ac:chgData name="Behague, Sabina" userId="9788a9a5-b9f9-4f09-9b88-668e95cc4242" providerId="ADAL" clId="{1B9E3101-7033-4482-A927-63BF824AB15B}" dt="2025-08-04T18:19:21.303" v="177"/>
          <ac:spMkLst>
            <pc:docMk/>
            <pc:sldMk cId="2402062017" sldId="352"/>
            <ac:spMk id="5" creationId="{3AA9F8DA-FFFF-8CB9-DA1E-6DA0626BDFFE}"/>
          </ac:spMkLst>
        </pc:spChg>
        <pc:spChg chg="add mod">
          <ac:chgData name="Behague, Sabina" userId="9788a9a5-b9f9-4f09-9b88-668e95cc4242" providerId="ADAL" clId="{1B9E3101-7033-4482-A927-63BF824AB15B}" dt="2025-08-04T18:22:24.425" v="187"/>
          <ac:spMkLst>
            <pc:docMk/>
            <pc:sldMk cId="2402062017" sldId="352"/>
            <ac:spMk id="6" creationId="{E3C2C7C2-5698-6BC9-1E75-EB1F33CCCE05}"/>
          </ac:spMkLst>
        </pc:spChg>
        <pc:spChg chg="add mod">
          <ac:chgData name="Behague, Sabina" userId="9788a9a5-b9f9-4f09-9b88-668e95cc4242" providerId="ADAL" clId="{1B9E3101-7033-4482-A927-63BF824AB15B}" dt="2025-08-04T18:22:55.681" v="192" actId="1076"/>
          <ac:spMkLst>
            <pc:docMk/>
            <pc:sldMk cId="2402062017" sldId="352"/>
            <ac:spMk id="7" creationId="{642EB24D-6B85-8D5E-E39D-F2BD88EF4CC7}"/>
          </ac:spMkLst>
        </pc:spChg>
        <pc:graphicFrameChg chg="mod">
          <ac:chgData name="Behague, Sabina" userId="9788a9a5-b9f9-4f09-9b88-668e95cc4242" providerId="ADAL" clId="{1B9E3101-7033-4482-A927-63BF824AB15B}" dt="2025-08-04T18:23:30.803" v="197"/>
          <ac:graphicFrameMkLst>
            <pc:docMk/>
            <pc:sldMk cId="2402062017" sldId="352"/>
            <ac:graphicFrameMk id="8" creationId="{F1409383-3C8C-0901-CF35-1CE4AEDA73EF}"/>
          </ac:graphicFrameMkLst>
        </pc:graphicFrameChg>
      </pc:sldChg>
    </pc:docChg>
  </pc:docChgLst>
  <pc:docChgLst>
    <pc:chgData name="Twesigye, Gloria" userId="6464a502-8a44-4d67-8fab-8f3aa9495827" providerId="ADAL" clId="{0004C0C4-1ACB-4939-B559-95A15E2F22DD}"/>
    <pc:docChg chg="modSld">
      <pc:chgData name="Twesigye, Gloria" userId="6464a502-8a44-4d67-8fab-8f3aa9495827" providerId="ADAL" clId="{0004C0C4-1ACB-4939-B559-95A15E2F22DD}" dt="2023-03-09T15:27:34.779" v="1" actId="20577"/>
      <pc:docMkLst>
        <pc:docMk/>
      </pc:docMkLst>
      <pc:sldChg chg="modSp mod">
        <pc:chgData name="Twesigye, Gloria" userId="6464a502-8a44-4d67-8fab-8f3aa9495827" providerId="ADAL" clId="{0004C0C4-1ACB-4939-B559-95A15E2F22DD}" dt="2023-03-09T15:27:34.779" v="1" actId="20577"/>
        <pc:sldMkLst>
          <pc:docMk/>
          <pc:sldMk cId="1702557876" sldId="32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7692947484502680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 
1995–1996</c:v>
                </c:pt>
                <c:pt idx="1">
                  <c:v>EDSM-III 
2001</c:v>
                </c:pt>
                <c:pt idx="2">
                  <c:v>EDSM-IV 
2006</c:v>
                </c:pt>
                <c:pt idx="3">
                  <c:v>EDSM-V 
2012–2013</c:v>
                </c:pt>
                <c:pt idx="4">
                  <c:v>EDSM-VI 
2018</c:v>
                </c:pt>
                <c:pt idx="5">
                  <c:v>EDSM-VII 
2023–2024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 formatCode="General">
                  <c:v>48</c:v>
                </c:pt>
                <c:pt idx="1">
                  <c:v>56</c:v>
                </c:pt>
                <c:pt idx="2" formatCode="General">
                  <c:v>72</c:v>
                </c:pt>
                <c:pt idx="3" formatCode="General">
                  <c:v>75</c:v>
                </c:pt>
                <c:pt idx="4" formatCode="General">
                  <c:v>80</c:v>
                </c:pt>
                <c:pt idx="5" formatCode="General">
                  <c:v>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2.6675669164542896E-2"/>
                  <c:y val="-4.01752789063310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38-4597-8B84-B4FF08A51C5C}"/>
                </c:ext>
              </c:extLst>
            </c:dLbl>
            <c:dLbl>
              <c:idx val="3"/>
              <c:layout>
                <c:manualLayout>
                  <c:x val="-3.1841454600783595E-2"/>
                  <c:y val="-4.2798967217117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EDSM-II 
1995–1996</c:v>
                </c:pt>
                <c:pt idx="1">
                  <c:v>EDSM-III 
2001</c:v>
                </c:pt>
                <c:pt idx="2">
                  <c:v>EDSM-IV 
2006</c:v>
                </c:pt>
                <c:pt idx="3">
                  <c:v>EDSM-V 
2012–2013</c:v>
                </c:pt>
                <c:pt idx="4">
                  <c:v>EDSM-VI 
2018</c:v>
                </c:pt>
                <c:pt idx="5">
                  <c:v>EDSM-VII 
2023–2024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</c:v>
                </c:pt>
                <c:pt idx="1">
                  <c:v>29</c:v>
                </c:pt>
                <c:pt idx="2">
                  <c:v>36</c:v>
                </c:pt>
                <c:pt idx="3">
                  <c:v>41</c:v>
                </c:pt>
                <c:pt idx="4">
                  <c:v>43</c:v>
                </c:pt>
                <c:pt idx="5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2.3184475129014729E-2"/>
                  <c:y val="4.8046343838691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638-4597-8B84-B4FF08A51C5C}"/>
                </c:ext>
              </c:extLst>
            </c:dLbl>
            <c:dLbl>
              <c:idx val="3"/>
              <c:layout>
                <c:manualLayout>
                  <c:x val="-4.0897840668467168E-2"/>
                  <c:y val="4.27989672171178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EDSM-II 
1995–1996</c:v>
                </c:pt>
                <c:pt idx="1">
                  <c:v>EDSM-III 
2001</c:v>
                </c:pt>
                <c:pt idx="2">
                  <c:v>EDSM-IV 
2006</c:v>
                </c:pt>
                <c:pt idx="3">
                  <c:v>EDSM-V 
2012–2013</c:v>
                </c:pt>
                <c:pt idx="4">
                  <c:v>EDSM-VI 
2018</c:v>
                </c:pt>
                <c:pt idx="5">
                  <c:v>EDSM-VII 
2023–2024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20</c:v>
                </c:pt>
                <c:pt idx="1">
                  <c:v>21</c:v>
                </c:pt>
                <c:pt idx="2">
                  <c:v>30</c:v>
                </c:pt>
                <c:pt idx="3" formatCode="0">
                  <c:v>34</c:v>
                </c:pt>
                <c:pt idx="4">
                  <c:v>35</c:v>
                </c:pt>
                <c:pt idx="5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39</c:v>
                </c:pt>
                <c:pt idx="1">
                  <c:v>47</c:v>
                </c:pt>
                <c:pt idx="2" formatCode="General">
                  <c:v>62</c:v>
                </c:pt>
                <c:pt idx="3" formatCode="General">
                  <c:v>87</c:v>
                </c:pt>
                <c:pt idx="4" formatCode="General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public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78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Secteur médical privé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87</c:v>
                </c:pt>
                <c:pt idx="1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Ailleurs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26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D-4CF0-82BA-BCBD915DCA1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Médecin/ infirmière/sage-femme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Autre prestataire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Pas de soins postnatals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Mères</c:v>
                </c:pt>
                <c:pt idx="1">
                  <c:v>Nouveau-nés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31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Tous les 3 examens</c:v>
                </c:pt>
                <c:pt idx="1">
                  <c:v>Discussion de planification familiale</c:v>
                </c:pt>
                <c:pt idx="2">
                  <c:v>Discussion de saignements vaginaux</c:v>
                </c:pt>
                <c:pt idx="3">
                  <c:v>Pression artérielle mesurée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18</c:v>
                </c:pt>
                <c:pt idx="3" formatCode="General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472478949526878"/>
          <c:y val="0"/>
          <c:w val="0.48355856303354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Tous les 5 actes/ conseils</c:v>
                </c:pt>
                <c:pt idx="1">
                  <c:v>A pesé l'enfant</c:v>
                </c:pt>
                <c:pt idx="2">
                  <c:v>A donné à la mère des conseils sur l'allaitement et a observé l'allaitement</c:v>
                </c:pt>
                <c:pt idx="3">
                  <c:v>A dit à la mère comment reconnaître si l'enfant avait besoins de soins médicaux immédiats</c:v>
                </c:pt>
                <c:pt idx="4">
                  <c:v>A vérifié la température</c:v>
                </c:pt>
                <c:pt idx="5">
                  <c:v>A examiné le cordon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</c:v>
                </c:pt>
                <c:pt idx="1">
                  <c:v>51</c:v>
                </c:pt>
                <c:pt idx="2">
                  <c:v>15</c:v>
                </c:pt>
                <c:pt idx="3">
                  <c:v>16</c:v>
                </c:pt>
                <c:pt idx="4">
                  <c:v>21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608943838721978"/>
          <c:y val="0"/>
          <c:w val="0.48355856303354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65-42A9-AC2C-EFB95F3689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Se sont rendus avec la mère de l'enfant dans l'établissement de santé </c:v>
                </c:pt>
                <c:pt idx="1">
                  <c:v>Déclaré que leur enfant est né dans un établissement de santé </c:v>
                </c:pt>
                <c:pt idx="2">
                  <c:v>Déclaré qu'il était présent lors de certaines consultations prénatale</c:v>
                </c:pt>
                <c:pt idx="3">
                  <c:v>Déclaré que la mère de l'enfant a effectué des consultations prénatales pendant la grossesse de cet enfant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65</c:v>
                </c:pt>
                <c:pt idx="1">
                  <c:v>84</c:v>
                </c:pt>
                <c:pt idx="2">
                  <c:v>53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65-42A9-AC2C-EFB95F3689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 moins un problème d'accès aux soins de santé</c:v>
                </c:pt>
                <c:pt idx="1">
                  <c:v>Ne veut pas s'y rendre seule</c:v>
                </c:pt>
                <c:pt idx="2">
                  <c:v>Distance jusqu'à l'établissement de santé</c:v>
                </c:pt>
                <c:pt idx="3">
                  <c:v>Obtenir l'argent pour se faire soigner</c:v>
                </c:pt>
                <c:pt idx="4">
                  <c:v>Obtenir la permission d'aller se faire soigner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52</c:v>
                </c:pt>
                <c:pt idx="1">
                  <c:v>22</c:v>
                </c:pt>
                <c:pt idx="2">
                  <c:v>27</c:v>
                </c:pt>
                <c:pt idx="3">
                  <c:v>46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3463135482760469E-2"/>
                  <c:y val="9.90390543198520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1.1203231000844421E-2"/>
                  <c:y val="-8.1655918818682779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6571975957082968E-2"/>
                  <c:y val="9.099216173635643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heures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61</c:v>
                </c:pt>
                <c:pt idx="1">
                  <c:v>23</c:v>
                </c:pt>
                <c:pt idx="2">
                  <c:v>12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77F4-43E2-8BC7-E5F0FC0B8CF8}"/>
              </c:ext>
            </c:extLst>
          </c:dPt>
          <c:dLbls>
            <c:dLbl>
              <c:idx val="0"/>
              <c:layout>
                <c:manualLayout>
                  <c:x val="-0.16622666149453746"/>
                  <c:y val="-9.6873893004276304E-2"/>
                </c:manualLayout>
              </c:layout>
              <c:tx>
                <c:rich>
                  <a:bodyPr/>
                  <a:lstStyle/>
                  <a:p>
                    <a:fld id="{88880AFD-DDD8-42B8-947B-4234C0A7A77C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14 %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5130648233264686E-2"/>
                  <c:y val="3.3456958049142361E-3"/>
                </c:manualLayout>
              </c:layout>
              <c:tx>
                <c:rich>
                  <a:bodyPr/>
                  <a:lstStyle/>
                  <a:p>
                    <a:fld id="{80877152-0085-47FD-BE60-907A690B7A43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5 %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B9D3763-2FF9-45CC-BFFD-E859AFA9FB4B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11 %</a:t>
                    </a: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1D3ED6FC-29BC-435F-ABA7-D1EC377D5CC2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20 %</a:t>
                    </a: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3276464858001352"/>
                  <c:y val="0.13421935395484924"/>
                </c:manualLayout>
              </c:layout>
              <c:tx>
                <c:rich>
                  <a:bodyPr/>
                  <a:lstStyle/>
                  <a:p>
                    <a:fld id="{AA1C6D3F-CAD1-4893-9405-38C15AE146FB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47 %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7.1195772158573131E-4"/>
                  <c:y val="3.0143554716168287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5D319C83-3E67-4A93-ADE4-2FB31C0A0EF9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4 %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7F4-43E2-8BC7-E5F0FC0B8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Aucune</c:v>
                </c:pt>
                <c:pt idx="1">
                  <c:v>1 visite</c:v>
                </c:pt>
                <c:pt idx="2">
                  <c:v>2 visites</c:v>
                </c:pt>
                <c:pt idx="3">
                  <c:v>3 visites</c:v>
                </c:pt>
                <c:pt idx="4">
                  <c:v>4-7 visites</c:v>
                </c:pt>
                <c:pt idx="5">
                  <c:v>8+ visites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5</c:v>
                </c:pt>
                <c:pt idx="2">
                  <c:v>11</c:v>
                </c:pt>
                <c:pt idx="3">
                  <c:v>20</c:v>
                </c:pt>
                <c:pt idx="4">
                  <c:v>47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3194238487306589"/>
                  <c:y val="9.94216711843508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1292933432901523"/>
                  <c:y val="-0.2128964390210488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73A28540-6236-401D-AC9D-5FFB73944ABA}" type="CATEGORYNAME">
                      <a:rPr lang="en-US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C06255EC-2154-4DEC-8327-5052B7B60CB7}" type="PERCENTAGE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8.2252508970362584E-2"/>
                  <c:y val="-2.3707567202591318E-2"/>
                </c:manualLayout>
              </c:layout>
              <c:tx>
                <c:rich>
                  <a:bodyPr/>
                  <a:lstStyle/>
                  <a:p>
                    <a:fld id="{41FF654C-399C-47BC-B52D-A38330CE3307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71B2BE9A-CE1D-4219-B00F-C4DE0B26CE8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7.0295467484719251E-2"/>
                  <c:y val="6.7109628049436834E-2"/>
                </c:manualLayout>
              </c:layout>
              <c:tx>
                <c:rich>
                  <a:bodyPr/>
                  <a:lstStyle/>
                  <a:p>
                    <a:fld id="{5F77339E-4923-4CE1-B904-D780BD3C042D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905CECCF-28F0-4BC9-9974-7CA13A674F91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Pas de soins prénatals</c:v>
                </c:pt>
                <c:pt idx="1">
                  <c:v>&lt;4 mois</c:v>
                </c:pt>
                <c:pt idx="2">
                  <c:v>4-6 mois</c:v>
                </c:pt>
                <c:pt idx="3">
                  <c:v>7+ mois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38</c:v>
                </c:pt>
                <c:pt idx="2">
                  <c:v>41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091038097212062"/>
          <c:y val="2.7065047181510919E-2"/>
          <c:w val="0.56571761103187734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Échantillon de sang prélevé</c:v>
                </c:pt>
                <c:pt idx="1">
                  <c:v>Échantillon d'urine prélevé </c:v>
                </c:pt>
                <c:pt idx="2">
                  <c:v>Pression artérielle mesurée</c:v>
                </c:pt>
                <c:pt idx="3">
                  <c:v>Battements cardiaques du bébé écoutés</c:v>
                </c:pt>
                <c:pt idx="4">
                  <c:v>Conseils donnés sur l'alimentation de la mère </c:v>
                </c:pt>
                <c:pt idx="5">
                  <c:v>Conseils donnés sur l'allaitement </c:v>
                </c:pt>
                <c:pt idx="6">
                  <c:v>Questions sur des saignements vaginaux posées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87</c:v>
                </c:pt>
                <c:pt idx="1">
                  <c:v>82</c:v>
                </c:pt>
                <c:pt idx="2">
                  <c:v>95</c:v>
                </c:pt>
                <c:pt idx="3">
                  <c:v>88</c:v>
                </c:pt>
                <c:pt idx="4">
                  <c:v>63</c:v>
                </c:pt>
                <c:pt idx="5">
                  <c:v>54</c:v>
                </c:pt>
                <c:pt idx="6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8652942492727668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Ayant reçu 2+ injections durant la grossesse  de la naissance vivante la plus récente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Ayant reçu 2+ injections durant la grossesse  de la naissance vivante la plus récente</c:v>
                </c:pt>
                <c:pt idx="1">
                  <c:v>Dont la naissance vivante la plus récente est protégée contre le tétanos néonatal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7692947484502680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Maison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 
1995–1996</c:v>
                </c:pt>
                <c:pt idx="1">
                  <c:v>EDSM-III 
2001</c:v>
                </c:pt>
                <c:pt idx="2">
                  <c:v>EDSM-IV 
2006</c:v>
                </c:pt>
                <c:pt idx="3">
                  <c:v>EDSM-V 
2012–2013</c:v>
                </c:pt>
                <c:pt idx="4">
                  <c:v>EDSM-VI 
2018</c:v>
                </c:pt>
                <c:pt idx="5">
                  <c:v>EDSM-VII 
2023–2024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 formatCode="General">
                  <c:v>63</c:v>
                </c:pt>
                <c:pt idx="1">
                  <c:v>60</c:v>
                </c:pt>
                <c:pt idx="2" formatCode="General">
                  <c:v>51</c:v>
                </c:pt>
                <c:pt idx="3" formatCode="General">
                  <c:v>40</c:v>
                </c:pt>
                <c:pt idx="4" formatCode="General">
                  <c:v>30</c:v>
                </c:pt>
                <c:pt idx="5" formatCode="General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Établissement de santé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2.6675669164542837E-2"/>
                  <c:y val="5.42775002819947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38-4597-8B84-B4FF08A51C5C}"/>
                </c:ext>
              </c:extLst>
            </c:dLbl>
            <c:dLbl>
              <c:idx val="3"/>
              <c:layout>
                <c:manualLayout>
                  <c:x val="-3.1841454600783595E-2"/>
                  <c:y val="-4.2798967217117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EDSM-II 
1995–1996</c:v>
                </c:pt>
                <c:pt idx="1">
                  <c:v>EDSM-III 
2001</c:v>
                </c:pt>
                <c:pt idx="2">
                  <c:v>EDSM-IV 
2006</c:v>
                </c:pt>
                <c:pt idx="3">
                  <c:v>EDSM-V 
2012–2013</c:v>
                </c:pt>
                <c:pt idx="4">
                  <c:v>EDSM-VI 
2018</c:v>
                </c:pt>
                <c:pt idx="5">
                  <c:v>EDSM-VII 
2023–2024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31</c:v>
                </c:pt>
                <c:pt idx="1">
                  <c:v>39</c:v>
                </c:pt>
                <c:pt idx="2">
                  <c:v>49</c:v>
                </c:pt>
                <c:pt idx="3">
                  <c:v>58</c:v>
                </c:pt>
                <c:pt idx="4">
                  <c:v>70</c:v>
                </c:pt>
                <c:pt idx="5">
                  <c:v>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5CB-42AB-9CA0-D43D807AFB1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5CB-42AB-9CA0-D43D807AFB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2492513093511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B8-43F7-B4CB-5AAA3FAECE4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4AB8-43F7-B4CB-5AAA3FAECE45}"/>
              </c:ext>
            </c:extLst>
          </c:dPt>
          <c:dLbls>
            <c:dLbl>
              <c:idx val="0"/>
              <c:layout>
                <c:manualLayout>
                  <c:x val="-0.14088156530914905"/>
                  <c:y val="-0.1117871436819290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Médecin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F3CAF92D-E8F7-4754-AE67-3CF920A46EB5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2046666408891744"/>
                  <c:y val="-0.2783806793161824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4344837994694"/>
                      <c:h val="0.2899155502930786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4.5937986836016541E-2"/>
                  <c:y val="7.456625338826315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082238101712165"/>
                      <c:h val="0.1966685911675196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280987560696641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767102015259445"/>
                      <c:h val="0.247661340039729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0376521859521811E-2"/>
                  <c:y val="9.4979401317141429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9C57CEF7-BBBC-40D3-90A5-EE9931145716}" type="CATEGORYNAME">
                      <a:rPr lang="en-US" sz="1400">
                        <a:solidFill>
                          <a:schemeClr val="tx1"/>
                        </a:solidFill>
                      </a:rPr>
                      <a:pPr>
                        <a:defRPr sz="1400"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sz="1400" baseline="0" dirty="0">
                        <a:solidFill>
                          <a:schemeClr val="tx1"/>
                        </a:solidFill>
                      </a:rPr>
                      <a:t>
</a:t>
                    </a:r>
                    <a:fld id="{7519C353-B87E-4E12-BE7E-E2F44EBA87F4}" type="PERCENTAGE">
                      <a:rPr lang="en-US" sz="1400" baseline="0">
                        <a:solidFill>
                          <a:schemeClr val="tx1"/>
                        </a:solidFill>
                      </a:rPr>
                      <a:pPr>
                        <a:defRPr sz="1400"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[PERCENTAGE]</a:t>
                    </a:fld>
                    <a:endParaRPr lang="en-US" sz="1400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5.2556150239543593E-3"/>
                  <c:y val="3.63251166932508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AB8-43F7-B4CB-5AAA3FAECE45}"/>
                </c:ext>
              </c:extLst>
            </c:dLbl>
            <c:dLbl>
              <c:idx val="6"/>
              <c:layout>
                <c:manualLayout>
                  <c:x val="3.3643370049627665E-3"/>
                  <c:y val="1.4973921382509223E-2"/>
                </c:manualLayout>
              </c:layout>
              <c:tx>
                <c:rich>
                  <a:bodyPr/>
                  <a:lstStyle/>
                  <a:p>
                    <a:fld id="{8EB698B5-F409-48EE-8098-BAAEA20F8E62}" type="CATEGORYNAME">
                      <a:rPr lang="en-US" sz="1400"/>
                      <a:pPr/>
                      <a:t>[CATEGORY NAME]</a:t>
                    </a:fld>
                    <a:r>
                      <a:rPr lang="en-US" sz="1400" baseline="0" dirty="0"/>
                      <a:t>
</a:t>
                    </a:r>
                    <a:fld id="{AF94B884-5BD0-42F6-A69F-C8A77B72645F}" type="PERCENTAGE">
                      <a:rPr lang="en-US" sz="1400" baseline="0"/>
                      <a:pPr/>
                      <a:t>[PERCENTAGE]</a:t>
                    </a:fld>
                    <a:endParaRPr lang="en-US" sz="14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AB8-43F7-B4CB-5AAA3FAECE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Médécin</c:v>
                </c:pt>
                <c:pt idx="1">
                  <c:v>Infirmière obstétricienne/ sage-femme</c:v>
                </c:pt>
                <c:pt idx="2">
                  <c:v>Matrone</c:v>
                </c:pt>
                <c:pt idx="3">
                  <c:v>Agent de santé communautaire/ relais</c:v>
                </c:pt>
                <c:pt idx="4">
                  <c:v>Accoucheuse traditionnelle/ ATR</c:v>
                </c:pt>
                <c:pt idx="5">
                  <c:v>Parents/amis/ autres</c:v>
                </c:pt>
                <c:pt idx="6">
                  <c:v>Personne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55</c:v>
                </c:pt>
                <c:pt idx="2">
                  <c:v>16</c:v>
                </c:pt>
                <c:pt idx="3">
                  <c:v>2</c:v>
                </c:pt>
                <c:pt idx="4">
                  <c:v>8</c:v>
                </c:pt>
                <c:pt idx="5">
                  <c:v>5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56</c:v>
                </c:pt>
                <c:pt idx="1">
                  <c:v>67</c:v>
                </c:pt>
                <c:pt idx="2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0.27554</cdr:x>
      <cdr:y>0.53964</cdr:y>
    </cdr:from>
    <cdr:to>
      <cdr:x>0.54285</cdr:x>
      <cdr:y>0.68364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2209128" y="2757294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61%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9.1 &amp; 9.2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65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83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62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9.11 &amp; 9.14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47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9.12 &amp; 9.15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139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7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10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156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48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00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261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73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09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6276B-A0E1-1E04-46C4-5EB5BC6F8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EC8830-01A7-C099-E623-8C10AD57D5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F87FCC-C0A3-3ADA-B266-DE3576323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9.7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99E7DB-FB1D-8839-D002-3E53EC1598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903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9.8</a:t>
            </a:r>
          </a:p>
          <a:p>
            <a:endParaRPr lang="en-US" dirty="0"/>
          </a:p>
          <a:p>
            <a:r>
              <a:rPr lang="en-US" dirty="0"/>
              <a:t>Note: the question on Caesarean section is asked only of women who delivered in a health facility. It is assumed that women who did not give birth in health facility did not receive a Caesarean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747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9.9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12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</p:spTree>
    <p:extLst>
      <p:ext uri="{BB962C8B-B14F-4D97-AF65-F5344CB8AC3E}">
        <p14:creationId xmlns:p14="http://schemas.microsoft.com/office/powerpoint/2010/main" val="3579240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44787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77405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95926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878115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55402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87325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627528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98149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39119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0289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5736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605096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051304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965096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430582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650328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422151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267421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4514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09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8252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8249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9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Santé de mères et nouveau-nés</a:t>
            </a:r>
          </a:p>
        </p:txBody>
      </p:sp>
    </p:spTree>
    <p:extLst>
      <p:ext uri="{BB962C8B-B14F-4D97-AF65-F5344CB8AC3E}">
        <p14:creationId xmlns:p14="http://schemas.microsoft.com/office/powerpoint/2010/main" val="3957626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734909"/>
          </a:xfrm>
        </p:spPr>
        <p:txBody>
          <a:bodyPr>
            <a:noAutofit/>
          </a:bodyPr>
          <a:lstStyle/>
          <a:p>
            <a:r>
              <a:rPr lang="fr-FR" noProof="0" dirty="0"/>
              <a:t>Césarienne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29745"/>
            <a:ext cx="7437666" cy="811708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naissances vivantes ayant eu lieu au cours des 2 années précédant l'enquête accouchées par césarienne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090063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au cours de l'accouchement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6835407" cy="930275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naissances vivantes et des mort-nés ayant eu lieu au cours des 2 années précédant l'enquête par catégorie de personnel ayant assisté l'accouchement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249089"/>
              </p:ext>
            </p:extLst>
          </p:nvPr>
        </p:nvGraphicFramePr>
        <p:xfrm>
          <a:off x="980393" y="159890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400100" y="2124076"/>
            <a:ext cx="2065816" cy="4059205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66 % des naissances ont été assistées par un prestataire qualifié, qu'il s'agisse d’un </a:t>
            </a:r>
            <a:r>
              <a:rPr lang="fr-ML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médecin ou d’une infirmière obstétricienne/ sage-femme</a:t>
            </a:r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386034" y="759333"/>
            <a:ext cx="17934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A8119ED-A548-8549-B8EA-F551873F3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0351491"/>
              </p:ext>
            </p:extLst>
          </p:nvPr>
        </p:nvGraphicFramePr>
        <p:xfrm>
          <a:off x="628648" y="1951190"/>
          <a:ext cx="8146756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à l’accouchement par un prestataire de santé qualifié selon le niveau d’instruction de la mère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77555"/>
            <a:ext cx="8241031" cy="537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précédant l'enquête dont l'accouchement a été assisté par un prestataire de santé qualifié*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418232" y="758302"/>
            <a:ext cx="178635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84C4756-DCB1-A610-BD7E-FAB6EE40C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A8AD93-4A57-786F-3C52-90DA2E57C3AC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*Le prestataire qualifié comprend </a:t>
            </a:r>
            <a:r>
              <a:rPr lang="en-US" sz="1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les médecins et les infirmières obstétriciennes/sages-femmes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9496118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30473" y="2029918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418232" y="760062"/>
            <a:ext cx="178635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F5D2ACE-856C-D758-28D1-C657ECA6E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04C255-3A38-C829-F73F-FBF80797E451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*Le prestataire qualifié comprend </a:t>
            </a:r>
            <a:r>
              <a:rPr lang="en-US" sz="1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les médecins et les infirmières obstétriciennes/sages-femmes</a:t>
            </a:r>
            <a:r>
              <a:rPr lang="fr-FR" sz="1600" dirty="0"/>
              <a:t>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à l’accouchement par un prestataire de santé qualifié selon le quintile de bien-être économique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9FB3753-1BC4-B8AA-3C77-E1F518F130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0390"/>
            <a:ext cx="8241031" cy="53703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précédant l'enquête dont l'accouchement a été assisté par un prestataire de santé qualifié*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5972978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753DE-F81D-B1EC-6B5E-00EC4762952A}"/>
              </a:ext>
            </a:extLst>
          </p:cNvPr>
          <p:cNvSpPr txBox="1">
            <a:spLocks/>
          </p:cNvSpPr>
          <p:nvPr/>
        </p:nvSpPr>
        <p:spPr>
          <a:xfrm>
            <a:off x="7334684" y="740154"/>
            <a:ext cx="180085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A1E0"/>
                </a:solidFill>
              </a:rPr>
              <a:t>Indicateur</a:t>
            </a:r>
            <a:r>
              <a:rPr lang="en-US" b="1" i="0" dirty="0">
                <a:solidFill>
                  <a:srgbClr val="00A1E0"/>
                </a:solidFill>
              </a:rPr>
              <a:t> 3.1.2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E724FC1-8778-4597-97AD-95EB6330A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5436869-0DDF-0225-1BDF-C5547ED1E6B9}"/>
              </a:ext>
            </a:extLst>
          </p:cNvPr>
          <p:cNvSpPr txBox="1">
            <a:spLocks/>
          </p:cNvSpPr>
          <p:nvPr/>
        </p:nvSpPr>
        <p:spPr>
          <a:xfrm>
            <a:off x="6037699" y="6096443"/>
            <a:ext cx="3688156" cy="7338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*Le prestataire qualifié comprend </a:t>
            </a:r>
            <a:r>
              <a:rPr lang="en-US" sz="1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les médecins et les infirmières obstétriciennes/sages-femmes</a:t>
            </a:r>
            <a:endParaRPr lang="fr-FR" sz="16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D597F1-F7B6-6650-DD21-A6EE4982B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540706"/>
            <a:ext cx="4370832" cy="1514077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de naissances vivantes </a:t>
            </a:r>
            <a:r>
              <a:rPr lang="fr-FR" noProof="0" dirty="0"/>
              <a:t>ayant eu lieu au cours des 2 années précédant l'enquête dont l'accouchement a été assisté par un prestataire de santé qualifié*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08699E-134B-5354-ACC3-5F3CA4E1495A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Bamako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97 %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FE3DF5-83D1-ACA2-D4DA-3725D22960C6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08E708D-0941-3377-CCC3-CDA7C64E771F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884159-E7A9-4B47-FF12-A0FC59589F34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23BFED1-712C-0EE8-2601-A55AA03898ED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D6697D-AEEA-7A53-901C-5A77D756FFFE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5238429-323A-45F6-05E0-856242167069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03BBAA-0724-0500-3385-7D860256F728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B11CB41-2E92-BDEB-1C93-C495288C2C05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996AD4A-BFC8-D826-EB15-DB6BBE694922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E66B86-FD25-479B-66B2-1C66C889D0F0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2D75CE-63A9-9435-B314-CD6964DD5868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</a:t>
            </a:r>
            <a:r>
              <a:rPr lang="fr-FR" dirty="0" err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ombouctou</a:t>
            </a:r>
            <a:endParaRPr lang="fr-FR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52</a:t>
            </a:r>
            <a:r>
              <a:rPr lang="fr-FR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A1722E-E9F2-B646-62BF-902B324E5139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Gao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62 %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FDDEF-7135-B1C0-EC4D-E77721E5890D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Mopti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62 %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E00AB8-5A68-2C49-13E4-F6BFF57BBD45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Kayes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59 %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B70D70-A102-2493-4D89-C496D951BAA8}"/>
              </a:ext>
            </a:extLst>
          </p:cNvPr>
          <p:cNvSpPr txBox="1"/>
          <p:nvPr/>
        </p:nvSpPr>
        <p:spPr>
          <a:xfrm>
            <a:off x="3846960" y="6146709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Sikasso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58 %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838FF8-DCE6-A0F7-1C32-59883982687F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Ségou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62 %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095EA37-A6D7-140A-4B22-720E074786F2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B041EC0-16A5-B9DD-F142-AAF3E5835495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Koulikoro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65 %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4F5F2D-2233-B5E5-A797-0C30C6234E57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Mali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66 %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B81B24-9C2F-BF95-41AD-D4B2EC832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5852160" cy="1321992"/>
          </a:xfrm>
        </p:spPr>
        <p:txBody>
          <a:bodyPr>
            <a:noAutofit/>
          </a:bodyPr>
          <a:lstStyle/>
          <a:p>
            <a:r>
              <a:rPr lang="fr-FR" sz="3200" noProof="0" dirty="0"/>
              <a:t>Assistance à l’accouchement par un prestataire de santé qualifié selon la région</a:t>
            </a:r>
          </a:p>
        </p:txBody>
      </p: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9</a:t>
            </a:r>
            <a:r>
              <a:rPr lang="fr-FR" sz="2000" b="1" dirty="0">
                <a:solidFill>
                  <a:schemeClr val="accent5"/>
                </a:solidFill>
              </a:rPr>
              <a:t>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745FDC6-61E4-ED64-4C4D-76BF6D84D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697EA7-5BD0-E0F8-5E33-31EC44D237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593259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fr-FR" sz="3200" noProof="0" dirty="0"/>
              <a:t>Soins postnatals selon le lieu d’accouchement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964019"/>
            <a:ext cx="7886700" cy="940981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naissances vivantes ayant eu lieu dans les 2 années précédant l'enquête pour lesquelles la mère ou le nouveau-né a reçu des soins postnatals dans les 2 jours ayant suivi la naissance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415083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Type de prestataire de santé ayant dispensé le premier examen postnatal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557030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953889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des naissances vivantes ayant eu lieu dans les 2 années précédant l'enquête par type de prestataire de santé ayant dispensé le premier examen postnatal de la mère et de l’enfant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109912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020" y="235760"/>
            <a:ext cx="8579148" cy="869017"/>
          </a:xfrm>
        </p:spPr>
        <p:txBody>
          <a:bodyPr>
            <a:noAutofit/>
          </a:bodyPr>
          <a:lstStyle/>
          <a:p>
            <a:r>
              <a:rPr lang="fr-FR" sz="3200" noProof="0" dirty="0"/>
              <a:t>Contenu des soins postnatals dispensés à la mère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020" y="988297"/>
            <a:ext cx="8388536" cy="869016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de 15-49 ans ayant eu une naissance vivante et/ou un mort-né au cours des 2 années précédant l'enquête, pourcentage pour lesquelles certains examens ont été effectués dans les 2 jours ayant suivi la naissance la plus récente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519939"/>
              </p:ext>
            </p:extLst>
          </p:nvPr>
        </p:nvGraphicFramePr>
        <p:xfrm>
          <a:off x="92644" y="1934456"/>
          <a:ext cx="8958706" cy="487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196422"/>
            <a:ext cx="7886700" cy="869017"/>
          </a:xfrm>
        </p:spPr>
        <p:txBody>
          <a:bodyPr>
            <a:noAutofit/>
          </a:bodyPr>
          <a:lstStyle/>
          <a:p>
            <a:r>
              <a:rPr lang="fr-FR" sz="3200" noProof="0" dirty="0"/>
              <a:t>Contenu des examens postnatals dispensés au nouveau-né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40" y="1065439"/>
            <a:ext cx="8115303" cy="642257"/>
          </a:xfrm>
        </p:spPr>
        <p:txBody>
          <a:bodyPr>
            <a:noAutofit/>
          </a:bodyPr>
          <a:lstStyle/>
          <a:p>
            <a:r>
              <a:rPr lang="fr-FR" noProof="0" dirty="0"/>
              <a:t>Parmi les naissances vivantes les plus récentes ayant eu lieu au cours des 2 années précédant l'enquête, pourcentage pour lesquelles on a effectué certains actes/conseils au cours des 2 jours ayant suivi la naissance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2DCF36-504A-0411-8E56-41C3135D6F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04034" y="1459909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2426D33-5C25-9DF7-DB4B-E138D95379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9369152"/>
              </p:ext>
            </p:extLst>
          </p:nvPr>
        </p:nvGraphicFramePr>
        <p:xfrm>
          <a:off x="1458687" y="1633684"/>
          <a:ext cx="7685313" cy="5188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8475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Implication des hommes dans les soins de santé maternelle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9913"/>
            <a:ext cx="7547226" cy="419100"/>
          </a:xfrm>
        </p:spPr>
        <p:txBody>
          <a:bodyPr>
            <a:noAutofit/>
          </a:bodyPr>
          <a:lstStyle/>
          <a:p>
            <a:r>
              <a:rPr lang="fr-FR" noProof="0" dirty="0"/>
              <a:t>Pourcentage d’hommes de 15-49 ans dont l’enfant le plus jeune a 0-2 ans qui 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-54428" y="2093394"/>
            <a:ext cx="1779807" cy="1817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M" noProof="0" dirty="0"/>
              <a:t>Parmi les hommes dont la mère de l’enfant a effectué des consultations prénatales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-54428" y="4764606"/>
            <a:ext cx="1567542" cy="15696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M" noProof="0" dirty="0"/>
              <a:t>Parmi les hommes dont l’enfant est né dans un établissement de santé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8596CA-3CD1-016C-E457-49AEEBC574BA}"/>
              </a:ext>
            </a:extLst>
          </p:cNvPr>
          <p:cNvCxnSpPr>
            <a:cxnSpLocks/>
          </p:cNvCxnSpPr>
          <p:nvPr/>
        </p:nvCxnSpPr>
        <p:spPr>
          <a:xfrm flipV="1">
            <a:off x="1567543" y="2976177"/>
            <a:ext cx="0" cy="1251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9F3723E-AE1C-4B44-6D96-84992164098A}"/>
              </a:ext>
            </a:extLst>
          </p:cNvPr>
          <p:cNvCxnSpPr>
            <a:cxnSpLocks/>
          </p:cNvCxnSpPr>
          <p:nvPr/>
        </p:nvCxnSpPr>
        <p:spPr>
          <a:xfrm flipV="1">
            <a:off x="1567540" y="5333256"/>
            <a:ext cx="0" cy="1251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9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94D233-0043-79F6-77EF-260E5068A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Problèmes de santé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DB1CC3-711D-720B-B32A-77B2D88B37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526583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0363737"/>
              </p:ext>
            </p:extLst>
          </p:nvPr>
        </p:nvGraphicFramePr>
        <p:xfrm>
          <a:off x="332012" y="1935817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fr-FR" noProof="0" dirty="0"/>
              <a:t>Problèmes d'accès aux soins de santé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742465" cy="968829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de 15-49 ans qui ont déclaré qu'elles avaient des problèmes importants d'accès aux soins de santé quand elles étaient malades par type de problème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70581"/>
            <a:ext cx="7886700" cy="740226"/>
          </a:xfrm>
        </p:spPr>
        <p:txBody>
          <a:bodyPr>
            <a:noAutofit/>
          </a:bodyPr>
          <a:lstStyle/>
          <a:p>
            <a:r>
              <a:rPr lang="fr-FR" sz="3200" noProof="0" dirty="0"/>
              <a:t>Distance à l'établissement de soins de santé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10807"/>
            <a:ext cx="7644494" cy="613752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(en%) des femmes de 15-49 ans par durée de trajet pour atteindre l'établissement de santé le plus proche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1380481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69 %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femmes de 15-49 ans ont reçu des </a:t>
            </a:r>
            <a:r>
              <a:rPr lang="fr-FR" sz="2400" b="1" i="0" noProof="0" dirty="0">
                <a:solidFill>
                  <a:schemeClr val="accent1"/>
                </a:solidFill>
              </a:rPr>
              <a:t>soins prénatals</a:t>
            </a:r>
            <a:r>
              <a:rPr lang="fr-FR" sz="2400" i="0" noProof="0" dirty="0">
                <a:solidFill>
                  <a:schemeClr val="accent1"/>
                </a:solidFill>
              </a:rPr>
              <a:t> </a:t>
            </a:r>
            <a:r>
              <a:rPr lang="fr-FR" sz="2400" i="0" noProof="0" dirty="0"/>
              <a:t>d’un prestataire qualifié.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Pour </a:t>
            </a:r>
            <a:r>
              <a:rPr lang="fr-FR" sz="2400" b="1" i="0" noProof="0" dirty="0">
                <a:solidFill>
                  <a:schemeClr val="accent1"/>
                </a:solidFill>
              </a:rPr>
              <a:t>81 % </a:t>
            </a:r>
            <a:r>
              <a:rPr lang="fr-FR" sz="2400" i="0" noProof="0" dirty="0"/>
              <a:t>des naissances vivantes, </a:t>
            </a:r>
            <a:r>
              <a:rPr lang="fr-FR" sz="2400" b="1" i="0" noProof="0" dirty="0">
                <a:solidFill>
                  <a:schemeClr val="accent1"/>
                </a:solidFill>
              </a:rPr>
              <a:t>l’accouchement s’est déroulé dans un établissement de santé</a:t>
            </a:r>
            <a:r>
              <a:rPr lang="fr-FR" sz="2400" b="1" i="0" dirty="0">
                <a:solidFill>
                  <a:schemeClr val="accent1"/>
                </a:solidFill>
              </a:rPr>
              <a:t>; 66 % </a:t>
            </a:r>
            <a:r>
              <a:rPr lang="fr-FR" sz="2400" i="0" dirty="0">
                <a:latin typeface="+mn-lt"/>
                <a:ea typeface="Source Sans Pro SemiBold" panose="020B0603030403020204" pitchFamily="34" charset="0"/>
              </a:rPr>
              <a:t>ont été assistés par un </a:t>
            </a:r>
            <a:r>
              <a:rPr lang="fr-FR" sz="2400" b="1" i="0" dirty="0">
                <a:solidFill>
                  <a:schemeClr val="accent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prestataire qualifié.</a:t>
            </a:r>
            <a:endParaRPr lang="fr-FR" sz="2400" b="1" i="0" noProof="0" dirty="0">
              <a:solidFill>
                <a:schemeClr val="accent1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53 </a:t>
            </a:r>
            <a:r>
              <a:rPr lang="fr-FR" sz="2400" b="1" i="0" noProof="0">
                <a:solidFill>
                  <a:schemeClr val="accent1"/>
                </a:solidFill>
              </a:rPr>
              <a:t>% </a:t>
            </a:r>
            <a:r>
              <a:rPr lang="fr-FR" sz="2400" i="0" noProof="0"/>
              <a:t>des </a:t>
            </a:r>
            <a:r>
              <a:rPr lang="fr-FR" sz="2400" i="0" noProof="0" dirty="0"/>
              <a:t>mères et </a:t>
            </a:r>
            <a:r>
              <a:rPr lang="fr-FR" sz="2400" b="1" i="0" noProof="0" dirty="0">
                <a:solidFill>
                  <a:schemeClr val="accent1"/>
                </a:solidFill>
              </a:rPr>
              <a:t>52 </a:t>
            </a:r>
            <a:r>
              <a:rPr lang="fr-FR" sz="2400" b="1" i="0" noProof="0">
                <a:solidFill>
                  <a:schemeClr val="accent1"/>
                </a:solidFill>
              </a:rPr>
              <a:t>%</a:t>
            </a:r>
            <a:r>
              <a:rPr lang="fr-FR" sz="2400" b="1" i="0" noProof="0">
                <a:solidFill>
                  <a:schemeClr val="accent5"/>
                </a:solidFill>
              </a:rPr>
              <a:t> </a:t>
            </a:r>
            <a:r>
              <a:rPr lang="fr-FR" sz="2400" i="0" noProof="0"/>
              <a:t>des </a:t>
            </a:r>
            <a:r>
              <a:rPr lang="fr-FR" sz="2400" i="0" noProof="0" dirty="0"/>
              <a:t>nouveau-nés ont reçu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un examen postnatal dans les 2 jours ayant suivi la naissance</a:t>
            </a:r>
            <a:r>
              <a:rPr lang="fr-FR" sz="2400" i="0" noProof="0" dirty="0">
                <a:solidFill>
                  <a:schemeClr val="accent1"/>
                </a:solidFill>
              </a:rPr>
              <a:t>.</a:t>
            </a:r>
            <a:endParaRPr lang="fr-FR" sz="2400" b="1" i="0" noProof="0" dirty="0">
              <a:solidFill>
                <a:schemeClr val="accent1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52 % </a:t>
            </a:r>
            <a:r>
              <a:rPr lang="fr-FR" sz="2400" i="0" noProof="0" dirty="0"/>
              <a:t>des femmes ont cité </a:t>
            </a:r>
            <a:r>
              <a:rPr lang="fr-FR" sz="2400" b="1" i="0" noProof="0" dirty="0">
                <a:solidFill>
                  <a:schemeClr val="accent1"/>
                </a:solidFill>
              </a:rPr>
              <a:t>au moins 1 problème d’accès aux soins de </a:t>
            </a:r>
            <a:r>
              <a:rPr lang="fr-FR" sz="2400" b="1" i="0" noProof="0" dirty="0" err="1">
                <a:solidFill>
                  <a:schemeClr val="accent1"/>
                </a:solidFill>
              </a:rPr>
              <a:t>sant</a:t>
            </a:r>
            <a:r>
              <a:rPr lang="fr-FR" sz="2400" b="1" i="0" dirty="0">
                <a:solidFill>
                  <a:schemeClr val="accent1"/>
                </a:solidFill>
              </a:rPr>
              <a:t>é</a:t>
            </a:r>
            <a:r>
              <a:rPr lang="fr-FR" sz="2400" i="0" noProof="0" dirty="0"/>
              <a:t> quand elles étaient malades.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Tendances de la couverture en soins prénatals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88787"/>
            <a:ext cx="7886700" cy="642711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Pourcentage de femmes de 15</a:t>
            </a:r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–</a:t>
            </a:r>
            <a:r>
              <a:rPr lang="fr-FR" noProof="0" dirty="0"/>
              <a:t>49 ans ayant eu une naissance vivante au cours des 2 années précédant l’enquête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739132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162062" y="4627634"/>
            <a:ext cx="3069771" cy="78474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Visite prénatale dans le premier trimestre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747864" y="1621969"/>
            <a:ext cx="2767484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Soins prénatals d’un prestataire qualifié*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96085" y="3645264"/>
            <a:ext cx="3941340" cy="98237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 visites prénatales ou plus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* Le prestataire qualifié comprend </a:t>
            </a:r>
            <a:r>
              <a:rPr lang="en-US" sz="1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les médecins et les infirmières obstétriciennes/sages-femmes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Nombre de visites prénatales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07938"/>
            <a:ext cx="7631096" cy="930275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qui ont eu une naissance vivante et/ou un mort-né au cours des 2 années précédant l'enquête par nombre de visites prénatales durant la grossesse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4767411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51 % des femmes ont fait 4 visites prénatales ou plus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Stade de la grossesse à la première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886700" cy="1182319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qui ont eu une naissance vivante et/ou un mort-né au cours des 2 années ayant précédé l'enquête en fonction du stade de la grossesse au moment de la première visite prénatale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625574"/>
              </p:ext>
            </p:extLst>
          </p:nvPr>
        </p:nvGraphicFramePr>
        <p:xfrm>
          <a:off x="628649" y="1726679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55517" y="3813169"/>
            <a:ext cx="2431283" cy="2112593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38 % de femmes ont fait leur première visite prénatale dans le premier trimestre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1998549"/>
              </p:ext>
            </p:extLst>
          </p:nvPr>
        </p:nvGraphicFramePr>
        <p:xfrm>
          <a:off x="211015" y="1807029"/>
          <a:ext cx="8595527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Composantes des soins prénatals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de 15-49 ans ayant reçu des soins prénatals pour la naissance vivante et/ou le mort-né le plus récent ayant eu lieu au cours des 2 années précédant l'enquête, pourcentage ayant reçu des services prénatals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Vaccination antitétanique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35278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Parmi les femmes de 15-49 ans ayant eu une naissance vivante au cours des 2 années précédant l'enquête, pourcentage :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2993011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9</a:t>
            </a:r>
            <a:r>
              <a:rPr lang="fr-FR" sz="2000" b="1" dirty="0">
                <a:solidFill>
                  <a:schemeClr val="accent5"/>
                </a:solidFill>
              </a:rPr>
              <a:t>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ED63236-E09C-53B2-E765-25C1484DAB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prénatals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Accouchement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Soins postnatals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Problèmes de santé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672172-9737-AE76-3843-C0FB7BE317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66E66-21B3-8CF6-9053-BE526BFDA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5CC51-AB4F-72C7-7133-AB0FE8973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Lieu de l’accouchement : tendances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1409383-3C8C-0901-CF35-1CE4AEDA73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2113732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9F8DA-FFFF-8CB9-DA1E-6DA0626BDFFE}"/>
              </a:ext>
            </a:extLst>
          </p:cNvPr>
          <p:cNvSpPr txBox="1">
            <a:spLocks/>
          </p:cNvSpPr>
          <p:nvPr/>
        </p:nvSpPr>
        <p:spPr>
          <a:xfrm>
            <a:off x="628650" y="1068615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Pourcentage de naissances vivantes des 2 années précédant l’enquête</a:t>
            </a:r>
            <a:endParaRPr lang="fr-F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C2C7C2-5698-6BC9-1E75-EB1F33CCCE05}"/>
              </a:ext>
            </a:extLst>
          </p:cNvPr>
          <p:cNvSpPr txBox="1"/>
          <p:nvPr/>
        </p:nvSpPr>
        <p:spPr>
          <a:xfrm>
            <a:off x="4978401" y="1950958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Accouchement dans un établissement de santé</a:t>
            </a:r>
            <a:endParaRPr lang="fr-FR" sz="1800" b="1" dirty="0">
              <a:solidFill>
                <a:schemeClr val="accent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EB24D-6B85-8D5E-E39D-F2BD88EF4CC7}"/>
              </a:ext>
            </a:extLst>
          </p:cNvPr>
          <p:cNvSpPr txBox="1"/>
          <p:nvPr/>
        </p:nvSpPr>
        <p:spPr>
          <a:xfrm>
            <a:off x="4842540" y="4783033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Accouchement à la maison</a:t>
            </a:r>
          </a:p>
        </p:txBody>
      </p:sp>
    </p:spTree>
    <p:extLst>
      <p:ext uri="{BB962C8B-B14F-4D97-AF65-F5344CB8AC3E}">
        <p14:creationId xmlns:p14="http://schemas.microsoft.com/office/powerpoint/2010/main" val="2402062017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ali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li" id="{F3F3A076-D8A9-40DF-AEA8-05FF15774041}" vid="{345EFA19-DA55-4840-A618-8829900DB4D8}"/>
    </a:ext>
  </a:extLst>
</a:theme>
</file>

<file path=ppt/theme/theme5.xml><?xml version="1.0" encoding="utf-8"?>
<a:theme xmlns:a="http://schemas.openxmlformats.org/drawingml/2006/main" name="4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VMX3MACP777Z-1177381151-48737</_dlc_DocId>
    <_dlc_DocIdUrl xmlns="d16efad5-0601-4cf0-b7c2-89968258c777">
      <Url>https://icfonline.sharepoint.com/sites/ihd-dhs/Dissemination/_layouts/15/DocIdRedir.aspx?ID=VMX3MACP777Z-1177381151-48737</Url>
      <Description>VMX3MACP777Z-1177381151-48737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4C0FED-6BD3-436E-AD81-674E27B28C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fa6a9aea-fb0f-4ddd-aff8-712634b7d5fe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83c4e5ee-5eea-4e8c-8b50-726738bccb6e"/>
    <ds:schemaRef ds:uri="d16efad5-0601-4cf0-b7c2-89968258c777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5871</TotalTime>
  <Words>1162</Words>
  <Application>Microsoft Office PowerPoint</Application>
  <PresentationFormat>On-screen Show (4:3)</PresentationFormat>
  <Paragraphs>166</Paragraphs>
  <Slides>24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Aptos</vt:lpstr>
      <vt:lpstr>Arial</vt:lpstr>
      <vt:lpstr>Calibri</vt:lpstr>
      <vt:lpstr>Source Sans Pro</vt:lpstr>
      <vt:lpstr>Source Sans Pro SemiBold</vt:lpstr>
      <vt:lpstr>2_Custom Design</vt:lpstr>
      <vt:lpstr>3_Custom Design</vt:lpstr>
      <vt:lpstr>1_Custom Design</vt:lpstr>
      <vt:lpstr>Mali</vt:lpstr>
      <vt:lpstr>4_Custom Design</vt:lpstr>
      <vt:lpstr>5_Custom Design</vt:lpstr>
      <vt:lpstr>PowerPoint Presentation</vt:lpstr>
      <vt:lpstr>PowerPoint Presentation</vt:lpstr>
      <vt:lpstr>Tendances de la couverture en soins prénatals</vt:lpstr>
      <vt:lpstr>Nombre de visites prénatales</vt:lpstr>
      <vt:lpstr>Stade de la grossesse à la première visite prénatale</vt:lpstr>
      <vt:lpstr>Composantes des soins prénatals</vt:lpstr>
      <vt:lpstr>Vaccination antitétanique</vt:lpstr>
      <vt:lpstr>PowerPoint Presentation</vt:lpstr>
      <vt:lpstr>Lieu de l’accouchement : tendances</vt:lpstr>
      <vt:lpstr>Césarienne selon le milieu de résidence</vt:lpstr>
      <vt:lpstr>Assistance au cours de l'accouchement</vt:lpstr>
      <vt:lpstr>Assistance à l’accouchement par un prestataire de santé qualifié selon le niveau d’instruction de la mère</vt:lpstr>
      <vt:lpstr>Assistance à l’accouchement par un prestataire de santé qualifié selon le quintile de bien-être économique</vt:lpstr>
      <vt:lpstr>Assistance à l’accouchement par un prestataire de santé qualifié selon la région</vt:lpstr>
      <vt:lpstr>PowerPoint Presentation</vt:lpstr>
      <vt:lpstr>Soins postnatals selon le lieu d’accouchement</vt:lpstr>
      <vt:lpstr>Type de prestataire de santé ayant dispensé le premier examen postnatal</vt:lpstr>
      <vt:lpstr>Contenu des soins postnatals dispensés à la mère</vt:lpstr>
      <vt:lpstr>Contenu des examens postnatals dispensés au nouveau-né</vt:lpstr>
      <vt:lpstr>Implication des hommes dans les soins de santé maternelle</vt:lpstr>
      <vt:lpstr>PowerPoint Presentation</vt:lpstr>
      <vt:lpstr>Problèmes d'accès aux soins de santé</vt:lpstr>
      <vt:lpstr>Distance à l'établissement de soins de santé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2025-09-15T19:58:34Z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dcceddc9-ae1e-4781-b640-834bf75f4943</vt:lpwstr>
  </property>
  <property fmtid="{D5CDD505-2E9C-101B-9397-08002B2CF9AE}" pid="4" name="MediaServiceImageTags">
    <vt:lpwstr/>
  </property>
</Properties>
</file>