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  <p:sldMasterId id="2147483709" r:id="rId8"/>
  </p:sldMasterIdLst>
  <p:notesMasterIdLst>
    <p:notesMasterId r:id="rId35"/>
  </p:notesMasterIdLst>
  <p:handoutMasterIdLst>
    <p:handoutMasterId r:id="rId36"/>
  </p:handoutMasterIdLst>
  <p:sldIdLst>
    <p:sldId id="320" r:id="rId9"/>
    <p:sldId id="260" r:id="rId10"/>
    <p:sldId id="310" r:id="rId11"/>
    <p:sldId id="292" r:id="rId12"/>
    <p:sldId id="311" r:id="rId13"/>
    <p:sldId id="312" r:id="rId14"/>
    <p:sldId id="322" r:id="rId15"/>
    <p:sldId id="263" r:id="rId16"/>
    <p:sldId id="262" r:id="rId17"/>
    <p:sldId id="264" r:id="rId18"/>
    <p:sldId id="283" r:id="rId19"/>
    <p:sldId id="299" r:id="rId20"/>
    <p:sldId id="304" r:id="rId21"/>
    <p:sldId id="286" r:id="rId22"/>
    <p:sldId id="288" r:id="rId23"/>
    <p:sldId id="305" r:id="rId24"/>
    <p:sldId id="300" r:id="rId25"/>
    <p:sldId id="290" r:id="rId26"/>
    <p:sldId id="306" r:id="rId27"/>
    <p:sldId id="307" r:id="rId28"/>
    <p:sldId id="313" r:id="rId29"/>
    <p:sldId id="314" r:id="rId30"/>
    <p:sldId id="315" r:id="rId31"/>
    <p:sldId id="316" r:id="rId32"/>
    <p:sldId id="321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9366939B-F503-1072-E30F-15BD305C9009}" name="Erica Nybro" initials="EN" userId="S::enybro1@jh.edu::a6f6856f-9295-42af-a172-70e17caeaca8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3E3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C2F25A-457C-4FF3-BDF5-501539F30822}" v="11" dt="2025-09-15T19:43:13.0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09" autoAdjust="0"/>
  </p:normalViewPr>
  <p:slideViewPr>
    <p:cSldViewPr snapToGrid="0">
      <p:cViewPr varScale="1">
        <p:scale>
          <a:sx n="100" d="100"/>
          <a:sy n="100" d="100"/>
        </p:scale>
        <p:origin x="19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1DC2F25A-457C-4FF3-BDF5-501539F30822}"/>
    <pc:docChg chg="custSel addSld delSld modSld">
      <pc:chgData name="Behague, Sabina" userId="9788a9a5-b9f9-4f09-9b88-668e95cc4242" providerId="ADAL" clId="{1DC2F25A-457C-4FF3-BDF5-501539F30822}" dt="2025-09-16T18:20:49.470" v="82" actId="1036"/>
      <pc:docMkLst>
        <pc:docMk/>
      </pc:docMkLst>
      <pc:sldChg chg="modSp mod">
        <pc:chgData name="Behague, Sabina" userId="9788a9a5-b9f9-4f09-9b88-668e95cc4242" providerId="ADAL" clId="{1DC2F25A-457C-4FF3-BDF5-501539F30822}" dt="2025-09-16T18:20:49.470" v="82" actId="1036"/>
        <pc:sldMkLst>
          <pc:docMk/>
          <pc:sldMk cId="2163988523" sldId="260"/>
        </pc:sldMkLst>
        <pc:spChg chg="mod">
          <ac:chgData name="Behague, Sabina" userId="9788a9a5-b9f9-4f09-9b88-668e95cc4242" providerId="ADAL" clId="{1DC2F25A-457C-4FF3-BDF5-501539F30822}" dt="2025-09-15T19:33:53.542" v="14" actId="113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9788a9a5-b9f9-4f09-9b88-668e95cc4242" providerId="ADAL" clId="{1DC2F25A-457C-4FF3-BDF5-501539F30822}" dt="2025-09-16T18:20:49.470" v="82" actId="1036"/>
          <ac:spMkLst>
            <pc:docMk/>
            <pc:sldMk cId="2163988523" sldId="260"/>
            <ac:spMk id="9" creationId="{E690F70B-E368-D7F5-795E-B5139345EF71}"/>
          </ac:spMkLst>
        </pc:spChg>
      </pc:sldChg>
      <pc:sldChg chg="add">
        <pc:chgData name="Behague, Sabina" userId="9788a9a5-b9f9-4f09-9b88-668e95cc4242" providerId="ADAL" clId="{1DC2F25A-457C-4FF3-BDF5-501539F30822}" dt="2025-09-15T19:33:20.059" v="1"/>
        <pc:sldMkLst>
          <pc:docMk/>
          <pc:sldMk cId="3164517613" sldId="292"/>
        </pc:sldMkLst>
      </pc:sldChg>
      <pc:sldChg chg="del">
        <pc:chgData name="Behague, Sabina" userId="9788a9a5-b9f9-4f09-9b88-668e95cc4242" providerId="ADAL" clId="{1DC2F25A-457C-4FF3-BDF5-501539F30822}" dt="2025-09-15T19:33:12.255" v="0" actId="2696"/>
        <pc:sldMkLst>
          <pc:docMk/>
          <pc:sldMk cId="4205298638" sldId="292"/>
        </pc:sldMkLst>
      </pc:sldChg>
      <pc:sldChg chg="modSp mod">
        <pc:chgData name="Behague, Sabina" userId="9788a9a5-b9f9-4f09-9b88-668e95cc4242" providerId="ADAL" clId="{1DC2F25A-457C-4FF3-BDF5-501539F30822}" dt="2025-09-15T19:34:52.720" v="28" actId="27636"/>
        <pc:sldMkLst>
          <pc:docMk/>
          <pc:sldMk cId="2384107940" sldId="304"/>
        </pc:sldMkLst>
        <pc:spChg chg="mod">
          <ac:chgData name="Behague, Sabina" userId="9788a9a5-b9f9-4f09-9b88-668e95cc4242" providerId="ADAL" clId="{1DC2F25A-457C-4FF3-BDF5-501539F30822}" dt="2025-09-15T19:34:52.720" v="28" actId="27636"/>
          <ac:spMkLst>
            <pc:docMk/>
            <pc:sldMk cId="2384107940" sldId="304"/>
            <ac:spMk id="3" creationId="{7F10B6DC-6AF4-BFD9-E1D5-B98AA266289F}"/>
          </ac:spMkLst>
        </pc:spChg>
      </pc:sldChg>
      <pc:sldChg chg="modSp mod">
        <pc:chgData name="Behague, Sabina" userId="9788a9a5-b9f9-4f09-9b88-668e95cc4242" providerId="ADAL" clId="{1DC2F25A-457C-4FF3-BDF5-501539F30822}" dt="2025-09-15T19:35:09.062" v="36" actId="27636"/>
        <pc:sldMkLst>
          <pc:docMk/>
          <pc:sldMk cId="1461120242" sldId="306"/>
        </pc:sldMkLst>
        <pc:spChg chg="mod">
          <ac:chgData name="Behague, Sabina" userId="9788a9a5-b9f9-4f09-9b88-668e95cc4242" providerId="ADAL" clId="{1DC2F25A-457C-4FF3-BDF5-501539F30822}" dt="2025-09-15T19:35:09.062" v="36" actId="27636"/>
          <ac:spMkLst>
            <pc:docMk/>
            <pc:sldMk cId="1461120242" sldId="306"/>
            <ac:spMk id="3" creationId="{7F10B6DC-6AF4-BFD9-E1D5-B98AA266289F}"/>
          </ac:spMkLst>
        </pc:spChg>
      </pc:sldChg>
      <pc:sldChg chg="modSp del mod">
        <pc:chgData name="Behague, Sabina" userId="9788a9a5-b9f9-4f09-9b88-668e95cc4242" providerId="ADAL" clId="{1DC2F25A-457C-4FF3-BDF5-501539F30822}" dt="2025-09-15T19:35:23.690" v="39" actId="47"/>
        <pc:sldMkLst>
          <pc:docMk/>
          <pc:sldMk cId="3225908514" sldId="309"/>
        </pc:sldMkLst>
        <pc:spChg chg="mod">
          <ac:chgData name="Behague, Sabina" userId="9788a9a5-b9f9-4f09-9b88-668e95cc4242" providerId="ADAL" clId="{1DC2F25A-457C-4FF3-BDF5-501539F30822}" dt="2025-09-15T19:35:19.191" v="38" actId="27636"/>
          <ac:spMkLst>
            <pc:docMk/>
            <pc:sldMk cId="3225908514" sldId="309"/>
            <ac:spMk id="3" creationId="{7F10B6DC-6AF4-BFD9-E1D5-B98AA266289F}"/>
          </ac:spMkLst>
        </pc:spChg>
      </pc:sldChg>
      <pc:sldChg chg="del">
        <pc:chgData name="Behague, Sabina" userId="9788a9a5-b9f9-4f09-9b88-668e95cc4242" providerId="ADAL" clId="{1DC2F25A-457C-4FF3-BDF5-501539F30822}" dt="2025-09-15T19:33:12.255" v="0" actId="2696"/>
        <pc:sldMkLst>
          <pc:docMk/>
          <pc:sldMk cId="139979941" sldId="310"/>
        </pc:sldMkLst>
      </pc:sldChg>
      <pc:sldChg chg="add">
        <pc:chgData name="Behague, Sabina" userId="9788a9a5-b9f9-4f09-9b88-668e95cc4242" providerId="ADAL" clId="{1DC2F25A-457C-4FF3-BDF5-501539F30822}" dt="2025-09-15T19:33:20.059" v="1"/>
        <pc:sldMkLst>
          <pc:docMk/>
          <pc:sldMk cId="2071246060" sldId="310"/>
        </pc:sldMkLst>
      </pc:sldChg>
      <pc:sldChg chg="add">
        <pc:chgData name="Behague, Sabina" userId="9788a9a5-b9f9-4f09-9b88-668e95cc4242" providerId="ADAL" clId="{1DC2F25A-457C-4FF3-BDF5-501539F30822}" dt="2025-09-15T19:33:20.059" v="1"/>
        <pc:sldMkLst>
          <pc:docMk/>
          <pc:sldMk cId="3270654403" sldId="311"/>
        </pc:sldMkLst>
      </pc:sldChg>
      <pc:sldChg chg="del">
        <pc:chgData name="Behague, Sabina" userId="9788a9a5-b9f9-4f09-9b88-668e95cc4242" providerId="ADAL" clId="{1DC2F25A-457C-4FF3-BDF5-501539F30822}" dt="2025-09-15T19:33:12.255" v="0" actId="2696"/>
        <pc:sldMkLst>
          <pc:docMk/>
          <pc:sldMk cId="3752204363" sldId="311"/>
        </pc:sldMkLst>
      </pc:sldChg>
      <pc:sldChg chg="add">
        <pc:chgData name="Behague, Sabina" userId="9788a9a5-b9f9-4f09-9b88-668e95cc4242" providerId="ADAL" clId="{1DC2F25A-457C-4FF3-BDF5-501539F30822}" dt="2025-09-15T19:33:20.059" v="1"/>
        <pc:sldMkLst>
          <pc:docMk/>
          <pc:sldMk cId="625685566" sldId="312"/>
        </pc:sldMkLst>
      </pc:sldChg>
      <pc:sldChg chg="del">
        <pc:chgData name="Behague, Sabina" userId="9788a9a5-b9f9-4f09-9b88-668e95cc4242" providerId="ADAL" clId="{1DC2F25A-457C-4FF3-BDF5-501539F30822}" dt="2025-09-15T19:33:12.255" v="0" actId="2696"/>
        <pc:sldMkLst>
          <pc:docMk/>
          <pc:sldMk cId="1430325079" sldId="312"/>
        </pc:sldMkLst>
      </pc:sldChg>
      <pc:sldChg chg="modSp mod">
        <pc:chgData name="Behague, Sabina" userId="9788a9a5-b9f9-4f09-9b88-668e95cc4242" providerId="ADAL" clId="{1DC2F25A-457C-4FF3-BDF5-501539F30822}" dt="2025-09-15T19:35:48.357" v="48" actId="27636"/>
        <pc:sldMkLst>
          <pc:docMk/>
          <pc:sldMk cId="4093944873" sldId="313"/>
        </pc:sldMkLst>
        <pc:spChg chg="mod">
          <ac:chgData name="Behague, Sabina" userId="9788a9a5-b9f9-4f09-9b88-668e95cc4242" providerId="ADAL" clId="{1DC2F25A-457C-4FF3-BDF5-501539F30822}" dt="2025-09-15T19:35:48.357" v="48" actId="27636"/>
          <ac:spMkLst>
            <pc:docMk/>
            <pc:sldMk cId="4093944873" sldId="313"/>
            <ac:spMk id="3" creationId="{7F10B6DC-6AF4-BFD9-E1D5-B98AA266289F}"/>
          </ac:spMkLst>
        </pc:spChg>
      </pc:sldChg>
      <pc:sldChg chg="modSp mod modNotesTx">
        <pc:chgData name="Behague, Sabina" userId="9788a9a5-b9f9-4f09-9b88-668e95cc4242" providerId="ADAL" clId="{1DC2F25A-457C-4FF3-BDF5-501539F30822}" dt="2025-09-15T19:43:31.258" v="75" actId="1076"/>
        <pc:sldMkLst>
          <pc:docMk/>
          <pc:sldMk cId="2678146311" sldId="316"/>
        </pc:sldMkLst>
        <pc:spChg chg="mod">
          <ac:chgData name="Behague, Sabina" userId="9788a9a5-b9f9-4f09-9b88-668e95cc4242" providerId="ADAL" clId="{1DC2F25A-457C-4FF3-BDF5-501539F30822}" dt="2025-09-15T19:43:31.258" v="75" actId="1076"/>
          <ac:spMkLst>
            <pc:docMk/>
            <pc:sldMk cId="2678146311" sldId="316"/>
            <ac:spMk id="4" creationId="{68820C81-88C5-53F9-8CD4-FF5BF4A8586B}"/>
          </ac:spMkLst>
        </pc:spChg>
        <pc:graphicFrameChg chg="mod">
          <ac:chgData name="Behague, Sabina" userId="9788a9a5-b9f9-4f09-9b88-668e95cc4242" providerId="ADAL" clId="{1DC2F25A-457C-4FF3-BDF5-501539F30822}" dt="2025-09-15T19:43:19.520" v="74" actId="1076"/>
          <ac:graphicFrameMkLst>
            <pc:docMk/>
            <pc:sldMk cId="2678146311" sldId="316"/>
            <ac:graphicFrameMk id="11" creationId="{77C748B8-A357-4913-EC73-5F373BAF98C1}"/>
          </ac:graphicFrameMkLst>
        </pc:graphicFrameChg>
      </pc:sldChg>
      <pc:sldChg chg="modSp add mod">
        <pc:chgData name="Behague, Sabina" userId="9788a9a5-b9f9-4f09-9b88-668e95cc4242" providerId="ADAL" clId="{1DC2F25A-457C-4FF3-BDF5-501539F30822}" dt="2025-09-15T19:34:32.556" v="19" actId="113"/>
        <pc:sldMkLst>
          <pc:docMk/>
          <pc:sldMk cId="788431677" sldId="322"/>
        </pc:sldMkLst>
        <pc:spChg chg="mod">
          <ac:chgData name="Behague, Sabina" userId="9788a9a5-b9f9-4f09-9b88-668e95cc4242" providerId="ADAL" clId="{1DC2F25A-457C-4FF3-BDF5-501539F30822}" dt="2025-09-15T19:34:32.556" v="19" actId="113"/>
          <ac:spMkLst>
            <pc:docMk/>
            <pc:sldMk cId="788431677" sldId="322"/>
            <ac:spMk id="3" creationId="{AF8BB191-03ED-9F4A-99BB-B0F2AA30B08D}"/>
          </ac:spMkLst>
        </pc:spChg>
      </pc:sldChg>
    </pc:docChg>
  </pc:docChgLst>
  <pc:docChgLst>
    <pc:chgData name="Sarah Balian" userId="b3b060d9-4d34-479b-ad68-688eaebf93c5" providerId="ADAL" clId="{E068D903-D9E8-4A4D-898C-4E1F4E98D677}"/>
    <pc:docChg chg="undo custSel modSld">
      <pc:chgData name="Sarah Balian" userId="b3b060d9-4d34-479b-ad68-688eaebf93c5" providerId="ADAL" clId="{E068D903-D9E8-4A4D-898C-4E1F4E98D677}" dt="2023-02-22T23:16:37.718" v="801" actId="790"/>
      <pc:docMkLst>
        <pc:docMk/>
      </pc:docMkLst>
      <pc:sldChg chg="modSp mod delCm">
        <pc:chgData name="Sarah Balian" userId="b3b060d9-4d34-479b-ad68-688eaebf93c5" providerId="ADAL" clId="{E068D903-D9E8-4A4D-898C-4E1F4E98D677}" dt="2023-02-15T15:23:30.914" v="193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E068D903-D9E8-4A4D-898C-4E1F4E98D677}" dt="2023-02-15T15:21:39.155" v="150"/>
              <pc2:cmMkLst xmlns:pc2="http://schemas.microsoft.com/office/powerpoint/2019/9/main/command">
                <pc:docMk/>
                <pc:sldMk cId="1428788921" sldId="262"/>
                <pc2:cmMk id="{8A3A4264-EDD9-4391-8BB3-5065DE938ADA}"/>
              </pc2:cmMkLst>
            </pc226:cmChg>
          </p:ext>
        </pc:extLst>
      </pc:sldChg>
      <pc:sldChg chg="modSp mod delCm">
        <pc:chgData name="Sarah Balian" userId="b3b060d9-4d34-479b-ad68-688eaebf93c5" providerId="ADAL" clId="{E068D903-D9E8-4A4D-898C-4E1F4E98D677}" dt="2023-02-22T23:16:37.718" v="801" actId="790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E068D903-D9E8-4A4D-898C-4E1F4E98D677}" dt="2023-02-15T15:19:56.398" v="74"/>
              <pc2:cmMkLst xmlns:pc2="http://schemas.microsoft.com/office/powerpoint/2019/9/main/command">
                <pc:docMk/>
                <pc:sldMk cId="1887431401" sldId="263"/>
                <pc2:cmMk id="{498FBB92-ED87-415C-A196-0E84D7902CBB}"/>
              </pc2:cmMkLst>
            </pc226:cmChg>
          </p:ext>
        </pc:extLst>
      </pc:sldChg>
      <pc:sldChg chg="addSp delSp modSp mod">
        <pc:chgData name="Sarah Balian" userId="b3b060d9-4d34-479b-ad68-688eaebf93c5" providerId="ADAL" clId="{E068D903-D9E8-4A4D-898C-4E1F4E98D677}" dt="2023-02-15T15:24:29.409" v="204"/>
        <pc:sldMkLst>
          <pc:docMk/>
          <pc:sldMk cId="2479953464" sldId="264"/>
        </pc:sldMkLst>
      </pc:sldChg>
      <pc:sldChg chg="addSp delSp modSp mod">
        <pc:chgData name="Sarah Balian" userId="b3b060d9-4d34-479b-ad68-688eaebf93c5" providerId="ADAL" clId="{E068D903-D9E8-4A4D-898C-4E1F4E98D677}" dt="2023-02-15T20:59:12.347" v="792" actId="27918"/>
        <pc:sldMkLst>
          <pc:docMk/>
          <pc:sldMk cId="3502258445" sldId="283"/>
        </pc:sldMkLst>
      </pc:sldChg>
      <pc:sldChg chg="addSp modSp mod">
        <pc:chgData name="Sarah Balian" userId="b3b060d9-4d34-479b-ad68-688eaebf93c5" providerId="ADAL" clId="{E068D903-D9E8-4A4D-898C-4E1F4E98D677}" dt="2023-02-19T17:33:41.729" v="800"/>
        <pc:sldMkLst>
          <pc:docMk/>
          <pc:sldMk cId="1821595124" sldId="286"/>
        </pc:sldMkLst>
      </pc:sldChg>
      <pc:sldChg chg="modSp mod">
        <pc:chgData name="Sarah Balian" userId="b3b060d9-4d34-479b-ad68-688eaebf93c5" providerId="ADAL" clId="{E068D903-D9E8-4A4D-898C-4E1F4E98D677}" dt="2023-02-15T15:32:59.331" v="362" actId="1076"/>
        <pc:sldMkLst>
          <pc:docMk/>
          <pc:sldMk cId="2004344858" sldId="288"/>
        </pc:sldMkLst>
      </pc:sldChg>
      <pc:sldChg chg="modSp mod delCm">
        <pc:chgData name="Sarah Balian" userId="b3b060d9-4d34-479b-ad68-688eaebf93c5" providerId="ADAL" clId="{E068D903-D9E8-4A4D-898C-4E1F4E98D677}" dt="2023-02-15T19:08:06.039" v="786" actId="14100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E068D903-D9E8-4A4D-898C-4E1F4E98D677}" dt="2023-02-15T19:07:43.601" v="774"/>
              <pc2:cmMkLst xmlns:pc2="http://schemas.microsoft.com/office/powerpoint/2019/9/main/command">
                <pc:docMk/>
                <pc:sldMk cId="3475639167" sldId="289"/>
                <pc2:cmMk id="{789F8258-88DF-4E3E-92B7-5153A9B341CC}"/>
              </pc2:cmMkLst>
            </pc226:cmChg>
          </p:ext>
        </pc:extLst>
      </pc:sldChg>
      <pc:sldChg chg="modSp mod">
        <pc:chgData name="Sarah Balian" userId="b3b060d9-4d34-479b-ad68-688eaebf93c5" providerId="ADAL" clId="{E068D903-D9E8-4A4D-898C-4E1F4E98D677}" dt="2023-02-15T15:42:38.858" v="424" actId="1076"/>
        <pc:sldMkLst>
          <pc:docMk/>
          <pc:sldMk cId="61370533" sldId="290"/>
        </pc:sldMkLst>
      </pc:sldChg>
      <pc:sldChg chg="modSp mod">
        <pc:chgData name="Sarah Balian" userId="b3b060d9-4d34-479b-ad68-688eaebf93c5" providerId="ADAL" clId="{E068D903-D9E8-4A4D-898C-4E1F4E98D677}" dt="2023-02-15T15:50:15.986" v="561" actId="1076"/>
        <pc:sldMkLst>
          <pc:docMk/>
          <pc:sldMk cId="4205298638" sldId="292"/>
        </pc:sldMkLst>
      </pc:sldChg>
      <pc:sldChg chg="addSp delSp modSp mod">
        <pc:chgData name="Sarah Balian" userId="b3b060d9-4d34-479b-ad68-688eaebf93c5" providerId="ADAL" clId="{E068D903-D9E8-4A4D-898C-4E1F4E98D677}" dt="2023-02-15T15:30:34.669" v="251" actId="1076"/>
        <pc:sldMkLst>
          <pc:docMk/>
          <pc:sldMk cId="317324267" sldId="299"/>
        </pc:sldMkLst>
      </pc:sldChg>
      <pc:sldChg chg="modSp mod">
        <pc:chgData name="Sarah Balian" userId="b3b060d9-4d34-479b-ad68-688eaebf93c5" providerId="ADAL" clId="{E068D903-D9E8-4A4D-898C-4E1F4E98D677}" dt="2023-02-15T15:40:24.029" v="401" actId="20577"/>
        <pc:sldMkLst>
          <pc:docMk/>
          <pc:sldMk cId="3076330452" sldId="300"/>
        </pc:sldMkLst>
      </pc:sldChg>
      <pc:sldChg chg="modSp mod">
        <pc:chgData name="Sarah Balian" userId="b3b060d9-4d34-479b-ad68-688eaebf93c5" providerId="ADAL" clId="{E068D903-D9E8-4A4D-898C-4E1F4E98D677}" dt="2023-02-15T15:38:42.782" v="371" actId="6549"/>
        <pc:sldMkLst>
          <pc:docMk/>
          <pc:sldMk cId="999049329" sldId="305"/>
        </pc:sldMkLst>
      </pc:sldChg>
      <pc:sldChg chg="addSp delSp modSp mod">
        <pc:chgData name="Sarah Balian" userId="b3b060d9-4d34-479b-ad68-688eaebf93c5" providerId="ADAL" clId="{E068D903-D9E8-4A4D-898C-4E1F4E98D677}" dt="2023-02-19T17:33:37.126" v="799"/>
        <pc:sldMkLst>
          <pc:docMk/>
          <pc:sldMk cId="1653516997" sldId="307"/>
        </pc:sldMkLst>
      </pc:sldChg>
      <pc:sldChg chg="modSp mod delCm">
        <pc:chgData name="Sarah Balian" userId="b3b060d9-4d34-479b-ad68-688eaebf93c5" providerId="ADAL" clId="{E068D903-D9E8-4A4D-898C-4E1F4E98D677}" dt="2023-02-15T15:45:50.010" v="441" actId="20577"/>
        <pc:sldMkLst>
          <pc:docMk/>
          <pc:sldMk cId="2492622487" sldId="30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E068D903-D9E8-4A4D-898C-4E1F4E98D677}" dt="2023-02-15T15:44:16.474" v="433"/>
              <pc2:cmMkLst xmlns:pc2="http://schemas.microsoft.com/office/powerpoint/2019/9/main/command">
                <pc:docMk/>
                <pc:sldMk cId="2492622487" sldId="308"/>
                <pc2:cmMk id="{CF08ACB3-5B64-4A55-99B4-418CC1626982}"/>
              </pc2:cmMkLst>
            </pc226:cmChg>
          </p:ext>
        </pc:extLst>
      </pc:sldChg>
      <pc:sldChg chg="addSp modSp mod">
        <pc:chgData name="Sarah Balian" userId="b3b060d9-4d34-479b-ad68-688eaebf93c5" providerId="ADAL" clId="{E068D903-D9E8-4A4D-898C-4E1F4E98D677}" dt="2023-02-19T17:33:31.457" v="797"/>
        <pc:sldMkLst>
          <pc:docMk/>
          <pc:sldMk cId="139979941" sldId="310"/>
        </pc:sldMkLst>
      </pc:sldChg>
      <pc:sldChg chg="modSp mod">
        <pc:chgData name="Sarah Balian" userId="b3b060d9-4d34-479b-ad68-688eaebf93c5" providerId="ADAL" clId="{E068D903-D9E8-4A4D-898C-4E1F4E98D677}" dt="2023-02-15T15:49:57.673" v="551" actId="20577"/>
        <pc:sldMkLst>
          <pc:docMk/>
          <pc:sldMk cId="3752204363" sldId="311"/>
        </pc:sldMkLst>
      </pc:sldChg>
      <pc:sldChg chg="addSp modSp mod">
        <pc:chgData name="Sarah Balian" userId="b3b060d9-4d34-479b-ad68-688eaebf93c5" providerId="ADAL" clId="{E068D903-D9E8-4A4D-898C-4E1F4E98D677}" dt="2023-02-19T17:33:26.684" v="796"/>
        <pc:sldMkLst>
          <pc:docMk/>
          <pc:sldMk cId="1316263638" sldId="314"/>
        </pc:sldMkLst>
      </pc:sldChg>
      <pc:sldChg chg="modSp mod">
        <pc:chgData name="Sarah Balian" userId="b3b060d9-4d34-479b-ad68-688eaebf93c5" providerId="ADAL" clId="{E068D903-D9E8-4A4D-898C-4E1F4E98D677}" dt="2023-02-15T18:59:31.104" v="655" actId="20577"/>
        <pc:sldMkLst>
          <pc:docMk/>
          <pc:sldMk cId="3589398534" sldId="315"/>
        </pc:sldMkLst>
      </pc:sldChg>
      <pc:sldChg chg="addSp delSp modSp mod">
        <pc:chgData name="Sarah Balian" userId="b3b060d9-4d34-479b-ad68-688eaebf93c5" providerId="ADAL" clId="{E068D903-D9E8-4A4D-898C-4E1F4E98D677}" dt="2023-02-19T17:33:19.868" v="795"/>
        <pc:sldMkLst>
          <pc:docMk/>
          <pc:sldMk cId="2678146311" sldId="316"/>
        </pc:sldMkLst>
      </pc:sldChg>
      <pc:sldChg chg="modSp mod delCm modCm">
        <pc:chgData name="Sarah Balian" userId="b3b060d9-4d34-479b-ad68-688eaebf93c5" providerId="ADAL" clId="{E068D903-D9E8-4A4D-898C-4E1F4E98D677}" dt="2023-02-15T19:05:42.593" v="768" actId="27918"/>
        <pc:sldMkLst>
          <pc:docMk/>
          <pc:sldMk cId="3127030477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E068D903-D9E8-4A4D-898C-4E1F4E98D677}" dt="2023-02-15T19:05:12.545" v="756"/>
              <pc2:cmMkLst xmlns:pc2="http://schemas.microsoft.com/office/powerpoint/2019/9/main/command">
                <pc:docMk/>
                <pc:sldMk cId="3127030477" sldId="317"/>
                <pc2:cmMk id="{FB6DCE3B-6CF4-47D6-88BF-8ECA22B6941D}"/>
              </pc2:cmMkLst>
            </pc226:cmChg>
            <pc226:cmChg xmlns:pc226="http://schemas.microsoft.com/office/powerpoint/2022/06/main/command" chg="del mod">
              <pc226:chgData name="Sarah Balian" userId="b3b060d9-4d34-479b-ad68-688eaebf93c5" providerId="ADAL" clId="{E068D903-D9E8-4A4D-898C-4E1F4E98D677}" dt="2023-02-15T19:05:14.368" v="757"/>
              <pc2:cmMkLst xmlns:pc2="http://schemas.microsoft.com/office/powerpoint/2019/9/main/command">
                <pc:docMk/>
                <pc:sldMk cId="3127030477" sldId="317"/>
                <pc2:cmMk id="{B4076C5B-AC31-496B-9BD6-9353A509F83C}"/>
              </pc2:cmMkLst>
            </pc226:cmChg>
          </p:ext>
        </pc:extLst>
      </pc:sldChg>
    </pc:docChg>
  </pc:docChgLst>
  <pc:docChgLst>
    <pc:chgData name="Sarah Balian" userId="b9b6ec2c-f67a-4485-ae9a-27dddf9569d2" providerId="ADAL" clId="{D3FC4145-4E9E-458D-9F67-094EFC316802}"/>
    <pc:docChg chg="modSld">
      <pc:chgData name="Sarah Balian" userId="b9b6ec2c-f67a-4485-ae9a-27dddf9569d2" providerId="ADAL" clId="{D3FC4145-4E9E-458D-9F67-094EFC316802}" dt="2023-02-02T17:05:29.321" v="67"/>
      <pc:docMkLst>
        <pc:docMk/>
      </pc:docMkLst>
      <pc:sldChg chg="modSp mod">
        <pc:chgData name="Sarah Balian" userId="b9b6ec2c-f67a-4485-ae9a-27dddf9569d2" providerId="ADAL" clId="{D3FC4145-4E9E-458D-9F67-094EFC316802}" dt="2023-02-01T22:46:14.021" v="0" actId="20577"/>
        <pc:sldMkLst>
          <pc:docMk/>
          <pc:sldMk cId="2163988523" sldId="260"/>
        </pc:sldMkLst>
      </pc:sldChg>
      <pc:sldChg chg="delCm">
        <pc:chgData name="Sarah Balian" userId="b9b6ec2c-f67a-4485-ae9a-27dddf9569d2" providerId="ADAL" clId="{D3FC4145-4E9E-458D-9F67-094EFC316802}" dt="2023-02-02T16:21:00.020" v="8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D3FC4145-4E9E-458D-9F67-094EFC316802}" dt="2023-02-02T16:20:58.420" v="7"/>
              <pc2:cmMkLst xmlns:pc2="http://schemas.microsoft.com/office/powerpoint/2019/9/main/command">
                <pc:docMk/>
                <pc:sldMk cId="1887431401" sldId="263"/>
                <pc2:cmMk id="{C686B41F-EA1F-4D06-8E71-49BC0D9F35C6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D3FC4145-4E9E-458D-9F67-094EFC316802}" dt="2023-02-02T16:21:00.020" v="8"/>
              <pc2:cmMkLst xmlns:pc2="http://schemas.microsoft.com/office/powerpoint/2019/9/main/command">
                <pc:docMk/>
                <pc:sldMk cId="1887431401" sldId="263"/>
                <pc2:cmMk id="{408C6CBC-8248-4FD1-8C02-42DCFF60580A}"/>
              </pc2:cmMkLst>
            </pc226:cmChg>
          </p:ext>
        </pc:extLst>
      </pc:sldChg>
      <pc:sldChg chg="delCm">
        <pc:chgData name="Sarah Balian" userId="b9b6ec2c-f67a-4485-ae9a-27dddf9569d2" providerId="ADAL" clId="{D3FC4145-4E9E-458D-9F67-094EFC316802}" dt="2023-02-02T16:18:48.179" v="1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D3FC4145-4E9E-458D-9F67-094EFC316802}" dt="2023-02-02T16:18:48.179" v="1"/>
              <pc2:cmMkLst xmlns:pc2="http://schemas.microsoft.com/office/powerpoint/2019/9/main/command">
                <pc:docMk/>
                <pc:sldMk cId="1821595124" sldId="286"/>
                <pc2:cmMk id="{3ADE7CA6-2638-481A-A0DF-1B5FE90F3334}"/>
              </pc2:cmMkLst>
            </pc226:cmChg>
          </p:ext>
        </pc:extLst>
      </pc:sldChg>
      <pc:sldChg chg="modSp mod modCm">
        <pc:chgData name="Sarah Balian" userId="b9b6ec2c-f67a-4485-ae9a-27dddf9569d2" providerId="ADAL" clId="{D3FC4145-4E9E-458D-9F67-094EFC316802}" dt="2023-02-02T17:05:29.321" v="6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D3FC4145-4E9E-458D-9F67-094EFC316802}" dt="2023-02-02T17:05:29.321" v="67"/>
              <pc2:cmMkLst xmlns:pc2="http://schemas.microsoft.com/office/powerpoint/2019/9/main/command">
                <pc:docMk/>
                <pc:sldMk cId="3475639167" sldId="289"/>
                <pc2:cmMk id="{DC528C14-F892-48E2-80E4-8ED545C0D7D1}"/>
              </pc2:cmMkLst>
              <pc226:cmRplyChg chg="add">
                <pc226:chgData name="Sarah Balian" userId="b9b6ec2c-f67a-4485-ae9a-27dddf9569d2" providerId="ADAL" clId="{D3FC4145-4E9E-458D-9F67-094EFC316802}" dt="2023-02-02T16:30:37.271" v="12"/>
                <pc2:cmRplyMkLst xmlns:pc2="http://schemas.microsoft.com/office/powerpoint/2019/9/main/command">
                  <pc:docMk/>
                  <pc:sldMk cId="3475639167" sldId="289"/>
                  <pc2:cmMk id="{DC528C14-F892-48E2-80E4-8ED545C0D7D1}"/>
                  <pc2:cmRplyMk id="{6C7B9522-627D-4D31-88F8-C48B9ED00A9C}"/>
                </pc2:cmRplyMkLst>
              </pc226:cmRplyChg>
            </pc226:cmChg>
          </p:ext>
        </pc:extLst>
      </pc:sldChg>
      <pc:sldChg chg="modSp mod">
        <pc:chgData name="Sarah Balian" userId="b9b6ec2c-f67a-4485-ae9a-27dddf9569d2" providerId="ADAL" clId="{D3FC4145-4E9E-458D-9F67-094EFC316802}" dt="2023-02-02T16:19:21.431" v="4" actId="20577"/>
        <pc:sldMkLst>
          <pc:docMk/>
          <pc:sldMk cId="3076330452" sldId="300"/>
        </pc:sldMkLst>
      </pc:sldChg>
      <pc:sldChg chg="modSp mod delCm modCm">
        <pc:chgData name="Sarah Balian" userId="b9b6ec2c-f67a-4485-ae9a-27dddf9569d2" providerId="ADAL" clId="{D3FC4145-4E9E-458D-9F67-094EFC316802}" dt="2023-02-02T16:19:16.306" v="3"/>
        <pc:sldMkLst>
          <pc:docMk/>
          <pc:sldMk cId="999049329" sldId="30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h Balian" userId="b9b6ec2c-f67a-4485-ae9a-27dddf9569d2" providerId="ADAL" clId="{D3FC4145-4E9E-458D-9F67-094EFC316802}" dt="2023-02-02T16:19:16.306" v="3"/>
              <pc2:cmMkLst xmlns:pc2="http://schemas.microsoft.com/office/powerpoint/2019/9/main/command">
                <pc:docMk/>
                <pc:sldMk cId="999049329" sldId="305"/>
                <pc2:cmMk id="{BD97CA75-17F4-4899-9394-12E2209D00F9}"/>
              </pc2:cmMkLst>
            </pc226:cmChg>
          </p:ext>
        </pc:extLst>
      </pc:sldChg>
      <pc:sldChg chg="delCm">
        <pc:chgData name="Sarah Balian" userId="b9b6ec2c-f67a-4485-ae9a-27dddf9569d2" providerId="ADAL" clId="{D3FC4145-4E9E-458D-9F67-094EFC316802}" dt="2023-02-02T16:24:10.288" v="9"/>
        <pc:sldMkLst>
          <pc:docMk/>
          <pc:sldMk cId="1653516997" sldId="30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D3FC4145-4E9E-458D-9F67-094EFC316802}" dt="2023-02-02T16:24:10.288" v="9"/>
              <pc2:cmMkLst xmlns:pc2="http://schemas.microsoft.com/office/powerpoint/2019/9/main/command">
                <pc:docMk/>
                <pc:sldMk cId="1653516997" sldId="307"/>
                <pc2:cmMk id="{186D3203-D40A-457D-BF6D-4FD1646CA1D8}"/>
              </pc2:cmMkLst>
            </pc226:cmChg>
          </p:ext>
        </pc:extLst>
      </pc:sldChg>
      <pc:sldChg chg="modSp">
        <pc:chgData name="Sarah Balian" userId="b9b6ec2c-f67a-4485-ae9a-27dddf9569d2" providerId="ADAL" clId="{D3FC4145-4E9E-458D-9F67-094EFC316802}" dt="2023-02-02T16:25:14.236" v="11"/>
        <pc:sldMkLst>
          <pc:docMk/>
          <pc:sldMk cId="1316263638" sldId="314"/>
        </pc:sldMkLst>
      </pc:sldChg>
      <pc:sldChg chg="modSp mod">
        <pc:chgData name="Sarah Balian" userId="b9b6ec2c-f67a-4485-ae9a-27dddf9569d2" providerId="ADAL" clId="{D3FC4145-4E9E-458D-9F67-094EFC316802}" dt="2023-02-02T16:20:46.569" v="6" actId="6549"/>
        <pc:sldMkLst>
          <pc:docMk/>
          <pc:sldMk cId="1329933649" sldId="319"/>
        </pc:sldMkLst>
      </pc:sldChg>
    </pc:docChg>
  </pc:docChgLst>
  <pc:docChgLst>
    <pc:chgData name="Barrere, Monique" userId="3ffa66e1-c56c-4cf3-9bc9-a49fa2e45136" providerId="ADAL" clId="{4A9CD490-B76D-459C-B3F8-9688444A1420}"/>
    <pc:docChg chg="custSel modSld">
      <pc:chgData name="Barrere, Monique" userId="3ffa66e1-c56c-4cf3-9bc9-a49fa2e45136" providerId="ADAL" clId="{4A9CD490-B76D-459C-B3F8-9688444A1420}" dt="2025-09-15T16:27:19.105" v="184" actId="20577"/>
      <pc:docMkLst>
        <pc:docMk/>
      </pc:docMkLst>
      <pc:sldChg chg="modSp mod">
        <pc:chgData name="Barrere, Monique" userId="3ffa66e1-c56c-4cf3-9bc9-a49fa2e45136" providerId="ADAL" clId="{4A9CD490-B76D-459C-B3F8-9688444A1420}" dt="2025-09-12T20:28:17.470" v="15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4A9CD490-B76D-459C-B3F8-9688444A1420}" dt="2025-09-12T20:28:17.470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4A9CD490-B76D-459C-B3F8-9688444A1420}" dt="2025-09-12T20:29:02.064" v="23" actId="20577"/>
        <pc:sldMkLst>
          <pc:docMk/>
          <pc:sldMk cId="1428788921" sldId="262"/>
        </pc:sldMkLst>
        <pc:spChg chg="mod">
          <ac:chgData name="Barrere, Monique" userId="3ffa66e1-c56c-4cf3-9bc9-a49fa2e45136" providerId="ADAL" clId="{4A9CD490-B76D-459C-B3F8-9688444A1420}" dt="2025-09-12T20:29:02.064" v="23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4A9CD490-B76D-459C-B3F8-9688444A1420}" dt="2025-09-12T20:28:44.995" v="20" actId="20577"/>
        <pc:sldMkLst>
          <pc:docMk/>
          <pc:sldMk cId="1887431401" sldId="263"/>
        </pc:sldMkLst>
        <pc:spChg chg="mod">
          <ac:chgData name="Barrere, Monique" userId="3ffa66e1-c56c-4cf3-9bc9-a49fa2e45136" providerId="ADAL" clId="{4A9CD490-B76D-459C-B3F8-9688444A1420}" dt="2025-09-12T20:28:44.995" v="20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4A9CD490-B76D-459C-B3F8-9688444A1420}" dt="2025-09-12T20:29:32.823" v="26" actId="20577"/>
        <pc:sldMkLst>
          <pc:docMk/>
          <pc:sldMk cId="2479953464" sldId="264"/>
        </pc:sldMkLst>
        <pc:spChg chg="mod">
          <ac:chgData name="Barrere, Monique" userId="3ffa66e1-c56c-4cf3-9bc9-a49fa2e45136" providerId="ADAL" clId="{4A9CD490-B76D-459C-B3F8-9688444A1420}" dt="2025-09-12T20:29:32.823" v="26" actId="20577"/>
          <ac:spMkLst>
            <pc:docMk/>
            <pc:sldMk cId="2479953464" sldId="264"/>
            <ac:spMk id="5" creationId="{7F0A9A49-8C94-BA6C-19CD-0DC0E5308D9B}"/>
          </ac:spMkLst>
        </pc:spChg>
      </pc:sldChg>
      <pc:sldChg chg="modSp mod">
        <pc:chgData name="Barrere, Monique" userId="3ffa66e1-c56c-4cf3-9bc9-a49fa2e45136" providerId="ADAL" clId="{4A9CD490-B76D-459C-B3F8-9688444A1420}" dt="2025-09-12T20:30:03.838" v="41" actId="20577"/>
        <pc:sldMkLst>
          <pc:docMk/>
          <pc:sldMk cId="3502258445" sldId="283"/>
        </pc:sldMkLst>
        <pc:spChg chg="mod">
          <ac:chgData name="Barrere, Monique" userId="3ffa66e1-c56c-4cf3-9bc9-a49fa2e45136" providerId="ADAL" clId="{4A9CD490-B76D-459C-B3F8-9688444A1420}" dt="2025-09-12T20:29:48.846" v="29" actId="20577"/>
          <ac:spMkLst>
            <pc:docMk/>
            <pc:sldMk cId="3502258445" sldId="283"/>
            <ac:spMk id="2" creationId="{4BC5A81B-9381-E1D1-DEF6-B224DEE847E0}"/>
          </ac:spMkLst>
        </pc:spChg>
        <pc:spChg chg="mod">
          <ac:chgData name="Barrere, Monique" userId="3ffa66e1-c56c-4cf3-9bc9-a49fa2e45136" providerId="ADAL" clId="{4A9CD490-B76D-459C-B3F8-9688444A1420}" dt="2025-09-12T20:30:03.838" v="41" actId="20577"/>
          <ac:spMkLst>
            <pc:docMk/>
            <pc:sldMk cId="3502258445" sldId="283"/>
            <ac:spMk id="14" creationId="{472837B1-EAE8-8564-2917-A240D47892B0}"/>
          </ac:spMkLst>
        </pc:spChg>
      </pc:sldChg>
      <pc:sldChg chg="modSp mod">
        <pc:chgData name="Barrere, Monique" userId="3ffa66e1-c56c-4cf3-9bc9-a49fa2e45136" providerId="ADAL" clId="{4A9CD490-B76D-459C-B3F8-9688444A1420}" dt="2025-09-12T20:31:19.054" v="67" actId="20577"/>
        <pc:sldMkLst>
          <pc:docMk/>
          <pc:sldMk cId="1821595124" sldId="286"/>
        </pc:sldMkLst>
        <pc:spChg chg="mod">
          <ac:chgData name="Barrere, Monique" userId="3ffa66e1-c56c-4cf3-9bc9-a49fa2e45136" providerId="ADAL" clId="{4A9CD490-B76D-459C-B3F8-9688444A1420}" dt="2025-09-12T20:31:19.054" v="67" actId="20577"/>
          <ac:spMkLst>
            <pc:docMk/>
            <pc:sldMk cId="1821595124" sldId="286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4A9CD490-B76D-459C-B3F8-9688444A1420}" dt="2025-09-15T16:27:19.105" v="184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4A9CD490-B76D-459C-B3F8-9688444A1420}" dt="2025-09-12T20:42:26.608" v="123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4A9CD490-B76D-459C-B3F8-9688444A1420}" dt="2025-09-15T16:27:19.105" v="18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4A9CD490-B76D-459C-B3F8-9688444A1420}" dt="2025-09-12T20:32:17.168" v="73" actId="6549"/>
        <pc:sldMkLst>
          <pc:docMk/>
          <pc:sldMk cId="61370533" sldId="290"/>
        </pc:sldMkLst>
        <pc:spChg chg="mod">
          <ac:chgData name="Barrere, Monique" userId="3ffa66e1-c56c-4cf3-9bc9-a49fa2e45136" providerId="ADAL" clId="{4A9CD490-B76D-459C-B3F8-9688444A1420}" dt="2025-09-12T20:32:17.168" v="73" actId="6549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4A9CD490-B76D-459C-B3F8-9688444A1420}" dt="2025-09-12T20:30:26.557" v="44" actId="20577"/>
        <pc:sldMkLst>
          <pc:docMk/>
          <pc:sldMk cId="317324267" sldId="299"/>
        </pc:sldMkLst>
        <pc:spChg chg="mod">
          <ac:chgData name="Barrere, Monique" userId="3ffa66e1-c56c-4cf3-9bc9-a49fa2e45136" providerId="ADAL" clId="{4A9CD490-B76D-459C-B3F8-9688444A1420}" dt="2025-09-12T20:30:26.557" v="44" actId="20577"/>
          <ac:spMkLst>
            <pc:docMk/>
            <pc:sldMk cId="317324267" sldId="299"/>
            <ac:spMk id="4" creationId="{41A6CD57-6E5A-C418-097E-BFC0FC827DD8}"/>
          </ac:spMkLst>
        </pc:spChg>
      </pc:sldChg>
      <pc:sldChg chg="modSp mod">
        <pc:chgData name="Barrere, Monique" userId="3ffa66e1-c56c-4cf3-9bc9-a49fa2e45136" providerId="ADAL" clId="{4A9CD490-B76D-459C-B3F8-9688444A1420}" dt="2025-09-12T20:30:57.111" v="64" actId="27636"/>
        <pc:sldMkLst>
          <pc:docMk/>
          <pc:sldMk cId="2384107940" sldId="304"/>
        </pc:sldMkLst>
        <pc:spChg chg="mod">
          <ac:chgData name="Barrere, Monique" userId="3ffa66e1-c56c-4cf3-9bc9-a49fa2e45136" providerId="ADAL" clId="{4A9CD490-B76D-459C-B3F8-9688444A1420}" dt="2025-09-12T20:30:57.111" v="64" actId="27636"/>
          <ac:spMkLst>
            <pc:docMk/>
            <pc:sldMk cId="2384107940" sldId="304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4A9CD490-B76D-459C-B3F8-9688444A1420}" dt="2025-09-12T20:32:50.812" v="89" actId="20577"/>
        <pc:sldMkLst>
          <pc:docMk/>
          <pc:sldMk cId="1461120242" sldId="306"/>
        </pc:sldMkLst>
        <pc:spChg chg="mod">
          <ac:chgData name="Barrere, Monique" userId="3ffa66e1-c56c-4cf3-9bc9-a49fa2e45136" providerId="ADAL" clId="{4A9CD490-B76D-459C-B3F8-9688444A1420}" dt="2025-09-12T20:32:50.812" v="89" actId="20577"/>
          <ac:spMkLst>
            <pc:docMk/>
            <pc:sldMk cId="1461120242" sldId="306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4A9CD490-B76D-459C-B3F8-9688444A1420}" dt="2025-09-15T16:25:29.154" v="175" actId="20577"/>
        <pc:sldMkLst>
          <pc:docMk/>
          <pc:sldMk cId="1653516997" sldId="307"/>
        </pc:sldMkLst>
        <pc:spChg chg="mod">
          <ac:chgData name="Barrere, Monique" userId="3ffa66e1-c56c-4cf3-9bc9-a49fa2e45136" providerId="ADAL" clId="{4A9CD490-B76D-459C-B3F8-9688444A1420}" dt="2025-09-15T16:25:29.154" v="175" actId="20577"/>
          <ac:spMkLst>
            <pc:docMk/>
            <pc:sldMk cId="1653516997" sldId="307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4A9CD490-B76D-459C-B3F8-9688444A1420}" dt="2025-09-12T20:35:27.496" v="105" actId="20577"/>
        <pc:sldMkLst>
          <pc:docMk/>
          <pc:sldMk cId="3225908514" sldId="309"/>
        </pc:sldMkLst>
      </pc:sldChg>
      <pc:sldChg chg="modSp mod">
        <pc:chgData name="Barrere, Monique" userId="3ffa66e1-c56c-4cf3-9bc9-a49fa2e45136" providerId="ADAL" clId="{4A9CD490-B76D-459C-B3F8-9688444A1420}" dt="2025-09-12T20:36:40.343" v="121" actId="20577"/>
        <pc:sldMkLst>
          <pc:docMk/>
          <pc:sldMk cId="4093944873" sldId="313"/>
        </pc:sldMkLst>
        <pc:spChg chg="mod">
          <ac:chgData name="Barrere, Monique" userId="3ffa66e1-c56c-4cf3-9bc9-a49fa2e45136" providerId="ADAL" clId="{4A9CD490-B76D-459C-B3F8-9688444A1420}" dt="2025-09-12T20:36:40.343" v="121" actId="20577"/>
          <ac:spMkLst>
            <pc:docMk/>
            <pc:sldMk cId="4093944873" sldId="313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687BA5D2-D351-4FD9-A580-7EFEFED5CD53}"/>
    <pc:docChg chg="undo custSel modSld modMainMaster">
      <pc:chgData name="Behague, Sabina" userId="2f9f8379-56ce-455c-81be-d1dc66b28ae7" providerId="ADAL" clId="{687BA5D2-D351-4FD9-A580-7EFEFED5CD53}" dt="2023-02-09T11:44:17.239" v="2935" actId="20577"/>
      <pc:docMkLst>
        <pc:docMk/>
      </pc:docMkLst>
      <pc:sldChg chg="modSp mod addCm">
        <pc:chgData name="Behague, Sabina" userId="2f9f8379-56ce-455c-81be-d1dc66b28ae7" providerId="ADAL" clId="{687BA5D2-D351-4FD9-A580-7EFEFED5CD53}" dt="2023-02-09T10:23:36.260" v="915" actId="20577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687BA5D2-D351-4FD9-A580-7EFEFED5CD53}" dt="2023-02-09T02:46:49.721" v="506"/>
              <pc2:cmMkLst xmlns:pc2="http://schemas.microsoft.com/office/powerpoint/2019/9/main/command">
                <pc:docMk/>
                <pc:sldMk cId="1428788921" sldId="262"/>
                <pc2:cmMk id="{8A3A4264-EDD9-4391-8BB3-5065DE938ADA}"/>
              </pc2:cmMkLst>
            </pc226:cmChg>
          </p:ext>
        </pc:extLst>
      </pc:sldChg>
      <pc:sldChg chg="addSp delSp modSp mod addCm modNotesTx">
        <pc:chgData name="Behague, Sabina" userId="2f9f8379-56ce-455c-81be-d1dc66b28ae7" providerId="ADAL" clId="{687BA5D2-D351-4FD9-A580-7EFEFED5CD53}" dt="2023-02-09T11:34:32.230" v="2394" actId="20577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687BA5D2-D351-4FD9-A580-7EFEFED5CD53}" dt="2023-02-09T02:42:19.865" v="368"/>
              <pc2:cmMkLst xmlns:pc2="http://schemas.microsoft.com/office/powerpoint/2019/9/main/command">
                <pc:docMk/>
                <pc:sldMk cId="1887431401" sldId="263"/>
                <pc2:cmMk id="{498FBB92-ED87-415C-A196-0E84D7902CBB}"/>
              </pc2:cmMkLst>
            </pc226:cmChg>
          </p:ext>
        </pc:extLst>
      </pc:sldChg>
      <pc:sldChg chg="modSp mod">
        <pc:chgData name="Behague, Sabina" userId="2f9f8379-56ce-455c-81be-d1dc66b28ae7" providerId="ADAL" clId="{687BA5D2-D351-4FD9-A580-7EFEFED5CD53}" dt="2023-02-09T02:49:19.951" v="606" actId="27918"/>
        <pc:sldMkLst>
          <pc:docMk/>
          <pc:sldMk cId="2479953464" sldId="264"/>
        </pc:sldMkLst>
      </pc:sldChg>
      <pc:sldChg chg="modSp mod">
        <pc:chgData name="Behague, Sabina" userId="2f9f8379-56ce-455c-81be-d1dc66b28ae7" providerId="ADAL" clId="{687BA5D2-D351-4FD9-A580-7EFEFED5CD53}" dt="2023-02-09T02:51:45.563" v="703" actId="1076"/>
        <pc:sldMkLst>
          <pc:docMk/>
          <pc:sldMk cId="3502258445" sldId="283"/>
        </pc:sldMkLst>
      </pc:sldChg>
      <pc:sldChg chg="modSp mod modNotesTx">
        <pc:chgData name="Behague, Sabina" userId="2f9f8379-56ce-455c-81be-d1dc66b28ae7" providerId="ADAL" clId="{687BA5D2-D351-4FD9-A580-7EFEFED5CD53}" dt="2023-02-09T02:55:29.199" v="775"/>
        <pc:sldMkLst>
          <pc:docMk/>
          <pc:sldMk cId="1821595124" sldId="286"/>
        </pc:sldMkLst>
      </pc:sldChg>
      <pc:sldChg chg="modSp mod">
        <pc:chgData name="Behague, Sabina" userId="2f9f8379-56ce-455c-81be-d1dc66b28ae7" providerId="ADAL" clId="{687BA5D2-D351-4FD9-A580-7EFEFED5CD53}" dt="2023-02-09T10:27:55.288" v="972" actId="27918"/>
        <pc:sldMkLst>
          <pc:docMk/>
          <pc:sldMk cId="2004344858" sldId="288"/>
        </pc:sldMkLst>
      </pc:sldChg>
      <pc:sldChg chg="modSp mod addCm delCm modCm">
        <pc:chgData name="Behague, Sabina" userId="2f9f8379-56ce-455c-81be-d1dc66b28ae7" providerId="ADAL" clId="{687BA5D2-D351-4FD9-A580-7EFEFED5CD53}" dt="2023-02-09T11:44:17.239" v="2935" actId="2057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687BA5D2-D351-4FD9-A580-7EFEFED5CD53}" dt="2023-02-09T11:43:03.600" v="2835"/>
              <pc2:cmMkLst xmlns:pc2="http://schemas.microsoft.com/office/powerpoint/2019/9/main/command">
                <pc:docMk/>
                <pc:sldMk cId="3475639167" sldId="289"/>
                <pc2:cmMk id="{DC528C14-F892-48E2-80E4-8ED545C0D7D1}"/>
              </pc2:cmMkLst>
            </pc226:cmChg>
            <pc226:cmChg xmlns:pc226="http://schemas.microsoft.com/office/powerpoint/2022/06/main/command" chg="add mod">
              <pc226:chgData name="Behague, Sabina" userId="2f9f8379-56ce-455c-81be-d1dc66b28ae7" providerId="ADAL" clId="{687BA5D2-D351-4FD9-A580-7EFEFED5CD53}" dt="2023-02-09T11:44:17.239" v="2935" actId="20577"/>
              <pc2:cmMkLst xmlns:pc2="http://schemas.microsoft.com/office/powerpoint/2019/9/main/command">
                <pc:docMk/>
                <pc:sldMk cId="3475639167" sldId="289"/>
                <pc2:cmMk id="{789F8258-88DF-4E3E-92B7-5153A9B341CC}"/>
              </pc2:cmMkLst>
            </pc226:cmChg>
          </p:ext>
        </pc:extLst>
      </pc:sldChg>
      <pc:sldChg chg="modSp mod">
        <pc:chgData name="Behague, Sabina" userId="2f9f8379-56ce-455c-81be-d1dc66b28ae7" providerId="ADAL" clId="{687BA5D2-D351-4FD9-A580-7EFEFED5CD53}" dt="2023-02-09T10:37:22.266" v="1418" actId="1076"/>
        <pc:sldMkLst>
          <pc:docMk/>
          <pc:sldMk cId="61370533" sldId="290"/>
        </pc:sldMkLst>
      </pc:sldChg>
      <pc:sldChg chg="addSp delSp modSp mod modNotesTx">
        <pc:chgData name="Behague, Sabina" userId="2f9f8379-56ce-455c-81be-d1dc66b28ae7" providerId="ADAL" clId="{687BA5D2-D351-4FD9-A580-7EFEFED5CD53}" dt="2023-02-09T11:01:03.643" v="1817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687BA5D2-D351-4FD9-A580-7EFEFED5CD53}" dt="2023-02-09T02:52:38.418" v="742" actId="20577"/>
        <pc:sldMkLst>
          <pc:docMk/>
          <pc:sldMk cId="317324267" sldId="299"/>
        </pc:sldMkLst>
      </pc:sldChg>
      <pc:sldChg chg="modSp mod">
        <pc:chgData name="Behague, Sabina" userId="2f9f8379-56ce-455c-81be-d1dc66b28ae7" providerId="ADAL" clId="{687BA5D2-D351-4FD9-A580-7EFEFED5CD53}" dt="2023-02-09T10:32:23.837" v="1188" actId="20577"/>
        <pc:sldMkLst>
          <pc:docMk/>
          <pc:sldMk cId="3076330452" sldId="300"/>
        </pc:sldMkLst>
      </pc:sldChg>
      <pc:sldChg chg="modSp mod">
        <pc:chgData name="Behague, Sabina" userId="2f9f8379-56ce-455c-81be-d1dc66b28ae7" providerId="ADAL" clId="{687BA5D2-D351-4FD9-A580-7EFEFED5CD53}" dt="2023-02-08T20:47:13.279" v="277" actId="113"/>
        <pc:sldMkLst>
          <pc:docMk/>
          <pc:sldMk cId="2384107940" sldId="304"/>
        </pc:sldMkLst>
      </pc:sldChg>
      <pc:sldChg chg="modSp mod">
        <pc:chgData name="Behague, Sabina" userId="2f9f8379-56ce-455c-81be-d1dc66b28ae7" providerId="ADAL" clId="{687BA5D2-D351-4FD9-A580-7EFEFED5CD53}" dt="2023-02-09T10:31:25.671" v="1120" actId="20577"/>
        <pc:sldMkLst>
          <pc:docMk/>
          <pc:sldMk cId="999049329" sldId="305"/>
        </pc:sldMkLst>
      </pc:sldChg>
      <pc:sldChg chg="modSp mod">
        <pc:chgData name="Behague, Sabina" userId="2f9f8379-56ce-455c-81be-d1dc66b28ae7" providerId="ADAL" clId="{687BA5D2-D351-4FD9-A580-7EFEFED5CD53}" dt="2023-02-08T20:47:41.336" v="285" actId="27636"/>
        <pc:sldMkLst>
          <pc:docMk/>
          <pc:sldMk cId="1461120242" sldId="306"/>
        </pc:sldMkLst>
      </pc:sldChg>
      <pc:sldChg chg="modSp mod">
        <pc:chgData name="Behague, Sabina" userId="2f9f8379-56ce-455c-81be-d1dc66b28ae7" providerId="ADAL" clId="{687BA5D2-D351-4FD9-A580-7EFEFED5CD53}" dt="2023-02-09T10:39:42.134" v="1450" actId="27918"/>
        <pc:sldMkLst>
          <pc:docMk/>
          <pc:sldMk cId="1653516997" sldId="307"/>
        </pc:sldMkLst>
      </pc:sldChg>
      <pc:sldChg chg="modSp mod addCm">
        <pc:chgData name="Behague, Sabina" userId="2f9f8379-56ce-455c-81be-d1dc66b28ae7" providerId="ADAL" clId="{687BA5D2-D351-4FD9-A580-7EFEFED5CD53}" dt="2023-02-09T10:46:53.254" v="1581" actId="27918"/>
        <pc:sldMkLst>
          <pc:docMk/>
          <pc:sldMk cId="2492622487" sldId="30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687BA5D2-D351-4FD9-A580-7EFEFED5CD53}" dt="2023-02-09T10:45:47.625" v="1574"/>
              <pc2:cmMkLst xmlns:pc2="http://schemas.microsoft.com/office/powerpoint/2019/9/main/command">
                <pc:docMk/>
                <pc:sldMk cId="2492622487" sldId="308"/>
                <pc2:cmMk id="{CF08ACB3-5B64-4A55-99B4-418CC1626982}"/>
              </pc2:cmMkLst>
            </pc226:cmChg>
          </p:ext>
        </pc:extLst>
      </pc:sldChg>
      <pc:sldChg chg="modSp mod">
        <pc:chgData name="Behague, Sabina" userId="2f9f8379-56ce-455c-81be-d1dc66b28ae7" providerId="ADAL" clId="{687BA5D2-D351-4FD9-A580-7EFEFED5CD53}" dt="2023-02-09T10:53:06.142" v="1625" actId="27918"/>
        <pc:sldMkLst>
          <pc:docMk/>
          <pc:sldMk cId="139979941" sldId="310"/>
        </pc:sldMkLst>
      </pc:sldChg>
      <pc:sldChg chg="modSp mod">
        <pc:chgData name="Behague, Sabina" userId="2f9f8379-56ce-455c-81be-d1dc66b28ae7" providerId="ADAL" clId="{687BA5D2-D351-4FD9-A580-7EFEFED5CD53}" dt="2023-02-09T11:06:56.152" v="2105" actId="20577"/>
        <pc:sldMkLst>
          <pc:docMk/>
          <pc:sldMk cId="3752204363" sldId="311"/>
        </pc:sldMkLst>
      </pc:sldChg>
      <pc:sldChg chg="modSp mod">
        <pc:chgData name="Behague, Sabina" userId="2f9f8379-56ce-455c-81be-d1dc66b28ae7" providerId="ADAL" clId="{687BA5D2-D351-4FD9-A580-7EFEFED5CD53}" dt="2023-02-09T11:08:08.734" v="2144" actId="20577"/>
        <pc:sldMkLst>
          <pc:docMk/>
          <pc:sldMk cId="1430325079" sldId="312"/>
        </pc:sldMkLst>
      </pc:sldChg>
      <pc:sldChg chg="modSp mod">
        <pc:chgData name="Behague, Sabina" userId="2f9f8379-56ce-455c-81be-d1dc66b28ae7" providerId="ADAL" clId="{687BA5D2-D351-4FD9-A580-7EFEFED5CD53}" dt="2023-02-08T20:48:28.025" v="301" actId="207"/>
        <pc:sldMkLst>
          <pc:docMk/>
          <pc:sldMk cId="4093944873" sldId="313"/>
        </pc:sldMkLst>
      </pc:sldChg>
      <pc:sldChg chg="modSp mod modNotesTx">
        <pc:chgData name="Behague, Sabina" userId="2f9f8379-56ce-455c-81be-d1dc66b28ae7" providerId="ADAL" clId="{687BA5D2-D351-4FD9-A580-7EFEFED5CD53}" dt="2023-02-09T11:16:21.511" v="2242"/>
        <pc:sldMkLst>
          <pc:docMk/>
          <pc:sldMk cId="1316263638" sldId="314"/>
        </pc:sldMkLst>
      </pc:sldChg>
      <pc:sldChg chg="modSp mod">
        <pc:chgData name="Behague, Sabina" userId="2f9f8379-56ce-455c-81be-d1dc66b28ae7" providerId="ADAL" clId="{687BA5D2-D351-4FD9-A580-7EFEFED5CD53}" dt="2023-02-09T11:18:12.644" v="2276" actId="27918"/>
        <pc:sldMkLst>
          <pc:docMk/>
          <pc:sldMk cId="3589398534" sldId="315"/>
        </pc:sldMkLst>
      </pc:sldChg>
      <pc:sldChg chg="modSp mod modNotesTx">
        <pc:chgData name="Behague, Sabina" userId="2f9f8379-56ce-455c-81be-d1dc66b28ae7" providerId="ADAL" clId="{687BA5D2-D351-4FD9-A580-7EFEFED5CD53}" dt="2023-02-09T11:21:42.844" v="2318"/>
        <pc:sldMkLst>
          <pc:docMk/>
          <pc:sldMk cId="2678146311" sldId="316"/>
        </pc:sldMkLst>
      </pc:sldChg>
      <pc:sldChg chg="modSp mod addCm modCm">
        <pc:chgData name="Behague, Sabina" userId="2f9f8379-56ce-455c-81be-d1dc66b28ae7" providerId="ADAL" clId="{687BA5D2-D351-4FD9-A580-7EFEFED5CD53}" dt="2023-02-09T11:33:57.652" v="2393"/>
        <pc:sldMkLst>
          <pc:docMk/>
          <pc:sldMk cId="3127030477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687BA5D2-D351-4FD9-A580-7EFEFED5CD53}" dt="2023-02-09T11:33:57.652" v="2393"/>
              <pc2:cmMkLst xmlns:pc2="http://schemas.microsoft.com/office/powerpoint/2019/9/main/command">
                <pc:docMk/>
                <pc:sldMk cId="3127030477" sldId="317"/>
                <pc2:cmMk id="{FB6DCE3B-6CF4-47D6-88BF-8ECA22B6941D}"/>
              </pc2:cmMkLst>
            </pc226:cmChg>
            <pc226:cmChg xmlns:pc226="http://schemas.microsoft.com/office/powerpoint/2022/06/main/command" chg="add mod">
              <pc226:chgData name="Behague, Sabina" userId="2f9f8379-56ce-455c-81be-d1dc66b28ae7" providerId="ADAL" clId="{687BA5D2-D351-4FD9-A580-7EFEFED5CD53}" dt="2023-02-09T11:30:44.902" v="2382"/>
              <pc2:cmMkLst xmlns:pc2="http://schemas.microsoft.com/office/powerpoint/2019/9/main/command">
                <pc:docMk/>
                <pc:sldMk cId="3127030477" sldId="317"/>
                <pc2:cmMk id="{B4076C5B-AC31-496B-9BD6-9353A509F83C}"/>
              </pc2:cmMkLst>
            </pc226:cmChg>
          </p:ext>
        </pc:extLst>
      </pc:sldChg>
      <pc:sldChg chg="modSp mod">
        <pc:chgData name="Behague, Sabina" userId="2f9f8379-56ce-455c-81be-d1dc66b28ae7" providerId="ADAL" clId="{687BA5D2-D351-4FD9-A580-7EFEFED5CD53}" dt="2023-02-07T21:34:32.099" v="8" actId="20577"/>
        <pc:sldMkLst>
          <pc:docMk/>
          <pc:sldMk cId="1329933649" sldId="319"/>
        </pc:sldMkLst>
      </pc:sldChg>
      <pc:sldMasterChg chg="modSp mod modSldLayout">
        <pc:chgData name="Behague, Sabina" userId="2f9f8379-56ce-455c-81be-d1dc66b28ae7" providerId="ADAL" clId="{687BA5D2-D351-4FD9-A580-7EFEFED5CD53}" dt="2023-02-09T03:36:56.073" v="890" actId="20577"/>
        <pc:sldMasterMkLst>
          <pc:docMk/>
          <pc:sldMasterMk cId="3473193227" sldId="2147483707"/>
        </pc:sldMasterMkLst>
        <pc:sldLayoutChg chg="modSp mod">
          <pc:chgData name="Behague, Sabina" userId="2f9f8379-56ce-455c-81be-d1dc66b28ae7" providerId="ADAL" clId="{687BA5D2-D351-4FD9-A580-7EFEFED5CD53}" dt="2023-02-09T03:35:50.223" v="789" actId="20577"/>
          <pc:sldLayoutMkLst>
            <pc:docMk/>
            <pc:sldMasterMk cId="3473193227" sldId="2147483707"/>
            <pc:sldLayoutMk cId="3277400561" sldId="2147483708"/>
          </pc:sldLayoutMkLst>
        </pc:sldLayoutChg>
      </pc:sldMasterChg>
    </pc:docChg>
  </pc:docChgLst>
  <pc:docChgLst>
    <pc:chgData name="McFarland, Annette" userId="e93d1f50-85ab-41a8-a34a-185a53159573" providerId="ADAL" clId="{1ED0CE5B-BFD8-4B8B-9C9A-FC46544887E4}"/>
    <pc:docChg chg="undo custSel modSld">
      <pc:chgData name="McFarland, Annette" userId="e93d1f50-85ab-41a8-a34a-185a53159573" providerId="ADAL" clId="{1ED0CE5B-BFD8-4B8B-9C9A-FC46544887E4}" dt="2023-01-09T16:15:02.007" v="1424"/>
      <pc:docMkLst>
        <pc:docMk/>
      </pc:docMkLst>
      <pc:sldChg chg="modSp mod">
        <pc:chgData name="McFarland, Annette" userId="e93d1f50-85ab-41a8-a34a-185a53159573" providerId="ADAL" clId="{1ED0CE5B-BFD8-4B8B-9C9A-FC46544887E4}" dt="2023-01-09T14:22:46.135" v="0" actId="20577"/>
        <pc:sldMkLst>
          <pc:docMk/>
          <pc:sldMk cId="2163988523" sldId="260"/>
        </pc:sldMkLst>
      </pc:sldChg>
      <pc:sldChg chg="modSp mod addCm">
        <pc:chgData name="McFarland, Annette" userId="e93d1f50-85ab-41a8-a34a-185a53159573" providerId="ADAL" clId="{1ED0CE5B-BFD8-4B8B-9C9A-FC46544887E4}" dt="2023-01-09T15:13:10.107" v="128" actId="1076"/>
        <pc:sldMkLst>
          <pc:docMk/>
          <pc:sldMk cId="1428788921" sldId="262"/>
        </pc:sldMkLst>
      </pc:sldChg>
      <pc:sldChg chg="addSp delSp modSp mod addCm modNotesTx">
        <pc:chgData name="McFarland, Annette" userId="e93d1f50-85ab-41a8-a34a-185a53159573" providerId="ADAL" clId="{1ED0CE5B-BFD8-4B8B-9C9A-FC46544887E4}" dt="2023-01-09T14:52:55.096" v="117"/>
        <pc:sldMkLst>
          <pc:docMk/>
          <pc:sldMk cId="1887431401" sldId="263"/>
        </pc:sldMkLst>
      </pc:sldChg>
      <pc:sldChg chg="modSp mod">
        <pc:chgData name="McFarland, Annette" userId="e93d1f50-85ab-41a8-a34a-185a53159573" providerId="ADAL" clId="{1ED0CE5B-BFD8-4B8B-9C9A-FC46544887E4}" dt="2023-01-09T15:14:02.518" v="130"/>
        <pc:sldMkLst>
          <pc:docMk/>
          <pc:sldMk cId="2479953464" sldId="264"/>
        </pc:sldMkLst>
      </pc:sldChg>
      <pc:sldChg chg="modSp mod">
        <pc:chgData name="McFarland, Annette" userId="e93d1f50-85ab-41a8-a34a-185a53159573" providerId="ADAL" clId="{1ED0CE5B-BFD8-4B8B-9C9A-FC46544887E4}" dt="2023-01-09T15:14:18.214" v="133" actId="20577"/>
        <pc:sldMkLst>
          <pc:docMk/>
          <pc:sldMk cId="3502258445" sldId="283"/>
        </pc:sldMkLst>
      </pc:sldChg>
      <pc:sldChg chg="modSp mod modNotesTx">
        <pc:chgData name="McFarland, Annette" userId="e93d1f50-85ab-41a8-a34a-185a53159573" providerId="ADAL" clId="{1ED0CE5B-BFD8-4B8B-9C9A-FC46544887E4}" dt="2023-01-09T15:16:48.588" v="303" actId="20577"/>
        <pc:sldMkLst>
          <pc:docMk/>
          <pc:sldMk cId="1821595124" sldId="286"/>
        </pc:sldMkLst>
      </pc:sldChg>
      <pc:sldChg chg="modSp mod">
        <pc:chgData name="McFarland, Annette" userId="e93d1f50-85ab-41a8-a34a-185a53159573" providerId="ADAL" clId="{1ED0CE5B-BFD8-4B8B-9C9A-FC46544887E4}" dt="2023-01-09T15:17:04.363" v="312" actId="1076"/>
        <pc:sldMkLst>
          <pc:docMk/>
          <pc:sldMk cId="2004344858" sldId="288"/>
        </pc:sldMkLst>
      </pc:sldChg>
      <pc:sldChg chg="modSp mod addCm">
        <pc:chgData name="McFarland, Annette" userId="e93d1f50-85ab-41a8-a34a-185a53159573" providerId="ADAL" clId="{1ED0CE5B-BFD8-4B8B-9C9A-FC46544887E4}" dt="2023-01-09T16:15:02.007" v="1424"/>
        <pc:sldMkLst>
          <pc:docMk/>
          <pc:sldMk cId="3475639167" sldId="289"/>
        </pc:sldMkLst>
      </pc:sldChg>
      <pc:sldChg chg="modSp mod">
        <pc:chgData name="McFarland, Annette" userId="e93d1f50-85ab-41a8-a34a-185a53159573" providerId="ADAL" clId="{1ED0CE5B-BFD8-4B8B-9C9A-FC46544887E4}" dt="2023-01-09T15:23:37.224" v="341" actId="6549"/>
        <pc:sldMkLst>
          <pc:docMk/>
          <pc:sldMk cId="61370533" sldId="290"/>
        </pc:sldMkLst>
      </pc:sldChg>
      <pc:sldChg chg="addSp delSp modSp mod modNotesTx">
        <pc:chgData name="McFarland, Annette" userId="e93d1f50-85ab-41a8-a34a-185a53159573" providerId="ADAL" clId="{1ED0CE5B-BFD8-4B8B-9C9A-FC46544887E4}" dt="2023-01-09T15:39:49.347" v="529" actId="20577"/>
        <pc:sldMkLst>
          <pc:docMk/>
          <pc:sldMk cId="4205298638" sldId="292"/>
        </pc:sldMkLst>
      </pc:sldChg>
      <pc:sldChg chg="modSp mod">
        <pc:chgData name="McFarland, Annette" userId="e93d1f50-85ab-41a8-a34a-185a53159573" providerId="ADAL" clId="{1ED0CE5B-BFD8-4B8B-9C9A-FC46544887E4}" dt="2023-01-09T15:14:23.803" v="135" actId="20577"/>
        <pc:sldMkLst>
          <pc:docMk/>
          <pc:sldMk cId="317324267" sldId="299"/>
        </pc:sldMkLst>
      </pc:sldChg>
      <pc:sldChg chg="modSp mod">
        <pc:chgData name="McFarland, Annette" userId="e93d1f50-85ab-41a8-a34a-185a53159573" providerId="ADAL" clId="{1ED0CE5B-BFD8-4B8B-9C9A-FC46544887E4}" dt="2023-01-09T15:20:26.094" v="335" actId="20577"/>
        <pc:sldMkLst>
          <pc:docMk/>
          <pc:sldMk cId="3076330452" sldId="300"/>
        </pc:sldMkLst>
      </pc:sldChg>
      <pc:sldChg chg="modSp mod addCm">
        <pc:chgData name="McFarland, Annette" userId="e93d1f50-85ab-41a8-a34a-185a53159573" providerId="ADAL" clId="{1ED0CE5B-BFD8-4B8B-9C9A-FC46544887E4}" dt="2023-01-09T15:38:27.498" v="393"/>
        <pc:sldMkLst>
          <pc:docMk/>
          <pc:sldMk cId="999049329" sldId="305"/>
        </pc:sldMkLst>
      </pc:sldChg>
      <pc:sldChg chg="modSp mod addCm">
        <pc:chgData name="McFarland, Annette" userId="e93d1f50-85ab-41a8-a34a-185a53159573" providerId="ADAL" clId="{1ED0CE5B-BFD8-4B8B-9C9A-FC46544887E4}" dt="2023-01-09T15:27:27.730" v="361"/>
        <pc:sldMkLst>
          <pc:docMk/>
          <pc:sldMk cId="1653516997" sldId="307"/>
        </pc:sldMkLst>
      </pc:sldChg>
      <pc:sldChg chg="modSp mod">
        <pc:chgData name="McFarland, Annette" userId="e93d1f50-85ab-41a8-a34a-185a53159573" providerId="ADAL" clId="{1ED0CE5B-BFD8-4B8B-9C9A-FC46544887E4}" dt="2023-01-09T15:27:45.851" v="368" actId="14100"/>
        <pc:sldMkLst>
          <pc:docMk/>
          <pc:sldMk cId="2492622487" sldId="308"/>
        </pc:sldMkLst>
      </pc:sldChg>
      <pc:sldChg chg="addCm">
        <pc:chgData name="McFarland, Annette" userId="e93d1f50-85ab-41a8-a34a-185a53159573" providerId="ADAL" clId="{1ED0CE5B-BFD8-4B8B-9C9A-FC46544887E4}" dt="2023-01-09T15:36:39.693" v="380"/>
        <pc:sldMkLst>
          <pc:docMk/>
          <pc:sldMk cId="3225908514" sldId="309"/>
        </pc:sldMkLst>
      </pc:sldChg>
      <pc:sldChg chg="modSp mod">
        <pc:chgData name="McFarland, Annette" userId="e93d1f50-85ab-41a8-a34a-185a53159573" providerId="ADAL" clId="{1ED0CE5B-BFD8-4B8B-9C9A-FC46544887E4}" dt="2023-01-09T15:37:27.070" v="385" actId="14100"/>
        <pc:sldMkLst>
          <pc:docMk/>
          <pc:sldMk cId="139979941" sldId="310"/>
        </pc:sldMkLst>
      </pc:sldChg>
      <pc:sldChg chg="modSp mod">
        <pc:chgData name="McFarland, Annette" userId="e93d1f50-85ab-41a8-a34a-185a53159573" providerId="ADAL" clId="{1ED0CE5B-BFD8-4B8B-9C9A-FC46544887E4}" dt="2023-01-09T15:38:59.728" v="404" actId="1076"/>
        <pc:sldMkLst>
          <pc:docMk/>
          <pc:sldMk cId="3752204363" sldId="311"/>
        </pc:sldMkLst>
      </pc:sldChg>
      <pc:sldChg chg="modSp mod">
        <pc:chgData name="McFarland, Annette" userId="e93d1f50-85ab-41a8-a34a-185a53159573" providerId="ADAL" clId="{1ED0CE5B-BFD8-4B8B-9C9A-FC46544887E4}" dt="2023-01-09T15:41:53.624" v="544" actId="14100"/>
        <pc:sldMkLst>
          <pc:docMk/>
          <pc:sldMk cId="1430325079" sldId="312"/>
        </pc:sldMkLst>
      </pc:sldChg>
      <pc:sldChg chg="modSp mod modNotesTx">
        <pc:chgData name="McFarland, Annette" userId="e93d1f50-85ab-41a8-a34a-185a53159573" providerId="ADAL" clId="{1ED0CE5B-BFD8-4B8B-9C9A-FC46544887E4}" dt="2023-01-09T15:54:52.699" v="758" actId="1076"/>
        <pc:sldMkLst>
          <pc:docMk/>
          <pc:sldMk cId="1316263638" sldId="314"/>
        </pc:sldMkLst>
      </pc:sldChg>
      <pc:sldChg chg="modSp mod">
        <pc:chgData name="McFarland, Annette" userId="e93d1f50-85ab-41a8-a34a-185a53159573" providerId="ADAL" clId="{1ED0CE5B-BFD8-4B8B-9C9A-FC46544887E4}" dt="2023-01-09T15:53:48.990" v="757" actId="20577"/>
        <pc:sldMkLst>
          <pc:docMk/>
          <pc:sldMk cId="3589398534" sldId="315"/>
        </pc:sldMkLst>
      </pc:sldChg>
      <pc:sldChg chg="modSp mod modNotesTx">
        <pc:chgData name="McFarland, Annette" userId="e93d1f50-85ab-41a8-a34a-185a53159573" providerId="ADAL" clId="{1ED0CE5B-BFD8-4B8B-9C9A-FC46544887E4}" dt="2023-01-09T15:58:34.562" v="1350" actId="20577"/>
        <pc:sldMkLst>
          <pc:docMk/>
          <pc:sldMk cId="2678146311" sldId="316"/>
        </pc:sldMkLst>
      </pc:sldChg>
      <pc:sldChg chg="delSp modSp mod addCm modCm">
        <pc:chgData name="McFarland, Annette" userId="e93d1f50-85ab-41a8-a34a-185a53159573" providerId="ADAL" clId="{1ED0CE5B-BFD8-4B8B-9C9A-FC46544887E4}" dt="2023-01-09T16:12:47.223" v="1402"/>
        <pc:sldMkLst>
          <pc:docMk/>
          <pc:sldMk cId="3127030477" sldId="317"/>
        </pc:sldMkLst>
      </pc:sldChg>
    </pc:docChg>
  </pc:docChgLst>
  <pc:docChgLst>
    <pc:chgData name="McFarland, Annette (CNTR)" userId="e93d1f50-85ab-41a8-a34a-185a53159573" providerId="ADAL" clId="{E8680E4C-5950-4CC7-A67F-CF8108ACB833}"/>
    <pc:docChg chg="custSel modSld">
      <pc:chgData name="McFarland, Annette (CNTR)" userId="e93d1f50-85ab-41a8-a34a-185a53159573" providerId="ADAL" clId="{E8680E4C-5950-4CC7-A67F-CF8108ACB833}" dt="2023-08-29T19:51:24.735" v="143" actId="20577"/>
      <pc:docMkLst>
        <pc:docMk/>
      </pc:docMkLst>
      <pc:sldChg chg="modSp mod">
        <pc:chgData name="McFarland, Annette (CNTR)" userId="e93d1f50-85ab-41a8-a34a-185a53159573" providerId="ADAL" clId="{E8680E4C-5950-4CC7-A67F-CF8108ACB833}" dt="2023-08-28T20:49:54.609" v="0" actId="20577"/>
        <pc:sldMkLst>
          <pc:docMk/>
          <pc:sldMk cId="2163988523" sldId="260"/>
        </pc:sldMkLst>
      </pc:sldChg>
      <pc:sldChg chg="modSp mod">
        <pc:chgData name="McFarland, Annette (CNTR)" userId="e93d1f50-85ab-41a8-a34a-185a53159573" providerId="ADAL" clId="{E8680E4C-5950-4CC7-A67F-CF8108ACB833}" dt="2023-08-29T19:51:24.735" v="143" actId="20577"/>
        <pc:sldMkLst>
          <pc:docMk/>
          <pc:sldMk cId="1887431401" sldId="263"/>
        </pc:sldMkLst>
      </pc:sldChg>
      <pc:sldChg chg="modNotesTx">
        <pc:chgData name="McFarland, Annette (CNTR)" userId="e93d1f50-85ab-41a8-a34a-185a53159573" providerId="ADAL" clId="{E8680E4C-5950-4CC7-A67F-CF8108ACB833}" dt="2023-08-29T18:26:20.716" v="120" actId="20577"/>
        <pc:sldMkLst>
          <pc:docMk/>
          <pc:sldMk cId="4205298638" sldId="292"/>
        </pc:sldMkLst>
      </pc:sldChg>
      <pc:sldChg chg="modSp mod">
        <pc:chgData name="McFarland, Annette (CNTR)" userId="e93d1f50-85ab-41a8-a34a-185a53159573" providerId="ADAL" clId="{E8680E4C-5950-4CC7-A67F-CF8108ACB833}" dt="2023-08-28T20:50:01.459" v="1" actId="20577"/>
        <pc:sldMkLst>
          <pc:docMk/>
          <pc:sldMk cId="2384107940" sldId="304"/>
        </pc:sldMkLst>
      </pc:sldChg>
      <pc:sldChg chg="modSp mod">
        <pc:chgData name="McFarland, Annette (CNTR)" userId="e93d1f50-85ab-41a8-a34a-185a53159573" providerId="ADAL" clId="{E8680E4C-5950-4CC7-A67F-CF8108ACB833}" dt="2023-08-28T20:50:05.212" v="2" actId="20577"/>
        <pc:sldMkLst>
          <pc:docMk/>
          <pc:sldMk cId="1461120242" sldId="306"/>
        </pc:sldMkLst>
      </pc:sldChg>
      <pc:sldChg chg="modSp mod">
        <pc:chgData name="McFarland, Annette (CNTR)" userId="e93d1f50-85ab-41a8-a34a-185a53159573" providerId="ADAL" clId="{E8680E4C-5950-4CC7-A67F-CF8108ACB833}" dt="2023-08-28T20:50:09.110" v="3" actId="20577"/>
        <pc:sldMkLst>
          <pc:docMk/>
          <pc:sldMk cId="3225908514" sldId="309"/>
        </pc:sldMkLst>
      </pc:sldChg>
      <pc:sldChg chg="modSp mod">
        <pc:chgData name="McFarland, Annette (CNTR)" userId="e93d1f50-85ab-41a8-a34a-185a53159573" providerId="ADAL" clId="{E8680E4C-5950-4CC7-A67F-CF8108ACB833}" dt="2023-08-29T18:48:39.929" v="121" actId="20577"/>
        <pc:sldMkLst>
          <pc:docMk/>
          <pc:sldMk cId="3752204363" sldId="311"/>
        </pc:sldMkLst>
      </pc:sldChg>
      <pc:sldChg chg="modSp mod">
        <pc:chgData name="McFarland, Annette (CNTR)" userId="e93d1f50-85ab-41a8-a34a-185a53159573" providerId="ADAL" clId="{E8680E4C-5950-4CC7-A67F-CF8108ACB833}" dt="2023-08-29T18:49:51.771" v="139" actId="20577"/>
        <pc:sldMkLst>
          <pc:docMk/>
          <pc:sldMk cId="1430325079" sldId="312"/>
        </pc:sldMkLst>
      </pc:sldChg>
      <pc:sldChg chg="modSp mod">
        <pc:chgData name="McFarland, Annette (CNTR)" userId="e93d1f50-85ab-41a8-a34a-185a53159573" providerId="ADAL" clId="{E8680E4C-5950-4CC7-A67F-CF8108ACB833}" dt="2023-08-28T20:50:11.924" v="4" actId="20577"/>
        <pc:sldMkLst>
          <pc:docMk/>
          <pc:sldMk cId="4093944873" sldId="313"/>
        </pc:sldMkLst>
      </pc:sldChg>
      <pc:sldChg chg="mod">
        <pc:chgData name="McFarland, Annette (CNTR)" userId="e93d1f50-85ab-41a8-a34a-185a53159573" providerId="ADAL" clId="{E8680E4C-5950-4CC7-A67F-CF8108ACB833}" dt="2023-08-29T18:58:00.039" v="142" actId="27918"/>
        <pc:sldMkLst>
          <pc:docMk/>
          <pc:sldMk cId="3589398534" sldId="315"/>
        </pc:sldMkLst>
      </pc:sldChg>
    </pc:docChg>
  </pc:docChgLst>
  <pc:docChgLst>
    <pc:chgData name="Behague, Sabina" userId="2f9f8379-56ce-455c-81be-d1dc66b28ae7" providerId="ADAL" clId="{9A9CEBF7-48E6-4986-8914-C099417F583C}"/>
    <pc:docChg chg="modSld">
      <pc:chgData name="Behague, Sabina" userId="2f9f8379-56ce-455c-81be-d1dc66b28ae7" providerId="ADAL" clId="{9A9CEBF7-48E6-4986-8914-C099417F583C}" dt="2023-01-27T01:28:54.144" v="22"/>
      <pc:docMkLst>
        <pc:docMk/>
      </pc:docMkLst>
      <pc:sldChg chg="modSp mod">
        <pc:chgData name="Behague, Sabina" userId="2f9f8379-56ce-455c-81be-d1dc66b28ae7" providerId="ADAL" clId="{9A9CEBF7-48E6-4986-8914-C099417F583C}" dt="2023-01-26T21:11:02.780" v="0" actId="1076"/>
        <pc:sldMkLst>
          <pc:docMk/>
          <pc:sldMk cId="2163988523" sldId="260"/>
        </pc:sldMkLst>
      </pc:sldChg>
      <pc:sldChg chg="modSp addCm">
        <pc:chgData name="Behague, Sabina" userId="2f9f8379-56ce-455c-81be-d1dc66b28ae7" providerId="ADAL" clId="{9A9CEBF7-48E6-4986-8914-C099417F583C}" dt="2023-01-26T21:13:54.277" v="9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A9CEBF7-48E6-4986-8914-C099417F583C}" dt="2023-01-26T21:13:54.277" v="9"/>
              <pc2:cmMkLst xmlns:pc2="http://schemas.microsoft.com/office/powerpoint/2019/9/main/command">
                <pc:docMk/>
                <pc:sldMk cId="1821595124" sldId="286"/>
                <pc2:cmMk id="{3ADE7CA6-2638-481A-A0DF-1B5FE90F3334}"/>
              </pc2:cmMkLst>
            </pc226:cmChg>
          </p:ext>
        </pc:extLst>
      </pc:sldChg>
      <pc:sldChg chg="addCm">
        <pc:chgData name="Behague, Sabina" userId="2f9f8379-56ce-455c-81be-d1dc66b28ae7" providerId="ADAL" clId="{9A9CEBF7-48E6-4986-8914-C099417F583C}" dt="2023-01-27T01:28:54.144" v="22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A9CEBF7-48E6-4986-8914-C099417F583C}" dt="2023-01-27T01:28:54.144" v="22"/>
              <pc2:cmMkLst xmlns:pc2="http://schemas.microsoft.com/office/powerpoint/2019/9/main/command">
                <pc:docMk/>
                <pc:sldMk cId="3475639167" sldId="289"/>
                <pc2:cmMk id="{DC528C14-F892-48E2-80E4-8ED545C0D7D1}"/>
              </pc2:cmMkLst>
            </pc226:cmChg>
          </p:ext>
        </pc:extLst>
      </pc:sldChg>
      <pc:sldChg chg="modSp mod">
        <pc:chgData name="Behague, Sabina" userId="2f9f8379-56ce-455c-81be-d1dc66b28ae7" providerId="ADAL" clId="{9A9CEBF7-48E6-4986-8914-C099417F583C}" dt="2023-01-26T21:17:21.284" v="19" actId="1076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9A9CEBF7-48E6-4986-8914-C099417F583C}" dt="2023-01-26T21:12:53.750" v="6" actId="20577"/>
        <pc:sldMkLst>
          <pc:docMk/>
          <pc:sldMk cId="2384107940" sldId="304"/>
        </pc:sldMkLst>
      </pc:sldChg>
      <pc:sldChg chg="addCm">
        <pc:chgData name="Behague, Sabina" userId="2f9f8379-56ce-455c-81be-d1dc66b28ae7" providerId="ADAL" clId="{9A9CEBF7-48E6-4986-8914-C099417F583C}" dt="2023-01-26T21:15:21.554" v="10"/>
        <pc:sldMkLst>
          <pc:docMk/>
          <pc:sldMk cId="999049329" sldId="30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A9CEBF7-48E6-4986-8914-C099417F583C}" dt="2023-01-26T21:15:21.554" v="10"/>
              <pc2:cmMkLst xmlns:pc2="http://schemas.microsoft.com/office/powerpoint/2019/9/main/command">
                <pc:docMk/>
                <pc:sldMk cId="999049329" sldId="305"/>
                <pc2:cmMk id="{BD97CA75-17F4-4899-9394-12E2209D00F9}"/>
              </pc2:cmMkLst>
            </pc226:cmChg>
          </p:ext>
        </pc:extLst>
      </pc:sldChg>
      <pc:sldChg chg="modSp mod">
        <pc:chgData name="Behague, Sabina" userId="2f9f8379-56ce-455c-81be-d1dc66b28ae7" providerId="ADAL" clId="{9A9CEBF7-48E6-4986-8914-C099417F583C}" dt="2023-01-26T21:15:58.426" v="12" actId="20577"/>
        <pc:sldMkLst>
          <pc:docMk/>
          <pc:sldMk cId="1461120242" sldId="306"/>
        </pc:sldMkLst>
      </pc:sldChg>
      <pc:sldChg chg="modSp addCm">
        <pc:chgData name="Behague, Sabina" userId="2f9f8379-56ce-455c-81be-d1dc66b28ae7" providerId="ADAL" clId="{9A9CEBF7-48E6-4986-8914-C099417F583C}" dt="2023-01-26T21:16:37.641" v="15"/>
        <pc:sldMkLst>
          <pc:docMk/>
          <pc:sldMk cId="1653516997" sldId="30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A9CEBF7-48E6-4986-8914-C099417F583C}" dt="2023-01-26T21:16:37.641" v="15"/>
              <pc2:cmMkLst xmlns:pc2="http://schemas.microsoft.com/office/powerpoint/2019/9/main/command">
                <pc:docMk/>
                <pc:sldMk cId="1653516997" sldId="307"/>
                <pc2:cmMk id="{186D3203-D40A-457D-BF6D-4FD1646CA1D8}"/>
              </pc2:cmMkLst>
            </pc226:cmChg>
          </p:ext>
        </pc:extLst>
      </pc:sldChg>
      <pc:sldChg chg="modSp mod">
        <pc:chgData name="Behague, Sabina" userId="2f9f8379-56ce-455c-81be-d1dc66b28ae7" providerId="ADAL" clId="{9A9CEBF7-48E6-4986-8914-C099417F583C}" dt="2023-01-26T21:17:01.776" v="17" actId="1076"/>
        <pc:sldMkLst>
          <pc:docMk/>
          <pc:sldMk cId="3225908514" sldId="309"/>
        </pc:sldMkLst>
      </pc:sldChg>
      <pc:sldChg chg="modSp mod">
        <pc:chgData name="Behague, Sabina" userId="2f9f8379-56ce-455c-81be-d1dc66b28ae7" providerId="ADAL" clId="{9A9CEBF7-48E6-4986-8914-C099417F583C}" dt="2023-01-27T00:33:49.230" v="21" actId="20577"/>
        <pc:sldMkLst>
          <pc:docMk/>
          <pc:sldMk cId="4093944873" sldId="313"/>
        </pc:sldMkLst>
      </pc:sldChg>
    </pc:docChg>
  </pc:docChgLst>
  <pc:docChgLst>
    <pc:chgData name="Barrere, Monique" userId="3ffa66e1-c56c-4cf3-9bc9-a49fa2e45136" providerId="ADAL" clId="{CE48B3DD-C84D-4DA7-A368-AC874B529A48}"/>
    <pc:docChg chg="modSld">
      <pc:chgData name="Barrere, Monique" userId="3ffa66e1-c56c-4cf3-9bc9-a49fa2e45136" providerId="ADAL" clId="{CE48B3DD-C84D-4DA7-A368-AC874B529A48}" dt="2025-08-13T15:08:08.114" v="11" actId="20577"/>
      <pc:docMkLst>
        <pc:docMk/>
      </pc:docMkLst>
      <pc:sldChg chg="modSp mod">
        <pc:chgData name="Barrere, Monique" userId="3ffa66e1-c56c-4cf3-9bc9-a49fa2e45136" providerId="ADAL" clId="{CE48B3DD-C84D-4DA7-A368-AC874B529A48}" dt="2025-08-13T13:48:45.963" v="1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CE48B3DD-C84D-4DA7-A368-AC874B529A48}" dt="2025-08-13T13:48:45.963" v="1" actId="20577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 modCm">
        <pc:chgData name="Barrere, Monique" userId="3ffa66e1-c56c-4cf3-9bc9-a49fa2e45136" providerId="ADAL" clId="{CE48B3DD-C84D-4DA7-A368-AC874B529A48}" dt="2025-08-13T15:08:08.114" v="11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CE48B3DD-C84D-4DA7-A368-AC874B529A48}" dt="2025-08-13T15:08:08.114" v="1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rrere, Monique" userId="3ffa66e1-c56c-4cf3-9bc9-a49fa2e45136" providerId="ADAL" clId="{CE48B3DD-C84D-4DA7-A368-AC874B529A48}" dt="2025-08-13T15:08:08.114" v="11" actId="20577"/>
              <pc2:cmMkLst xmlns:pc2="http://schemas.microsoft.com/office/powerpoint/2019/9/main/command">
                <pc:docMk/>
                <pc:sldMk cId="3475639167" sldId="289"/>
                <pc2:cmMk id="{757E3E18-BCA0-44BF-87C1-92F500392FE0}"/>
              </pc2:cmMkLst>
            </pc226:cmChg>
            <pc226:cmChg xmlns:pc226="http://schemas.microsoft.com/office/powerpoint/2022/06/main/command" chg="mod">
              <pc226:chgData name="Barrere, Monique" userId="3ffa66e1-c56c-4cf3-9bc9-a49fa2e45136" providerId="ADAL" clId="{CE48B3DD-C84D-4DA7-A368-AC874B529A48}" dt="2025-08-13T15:08:08.114" v="11" actId="20577"/>
              <pc2:cmMkLst xmlns:pc2="http://schemas.microsoft.com/office/powerpoint/2019/9/main/command">
                <pc:docMk/>
                <pc:sldMk cId="3475639167" sldId="289"/>
                <pc2:cmMk id="{5D016D27-986E-43F8-AFAA-391A2DE6A370}"/>
              </pc2:cmMkLst>
            </pc226:cmChg>
          </p:ext>
        </pc:extLst>
      </pc:sldChg>
      <pc:sldChg chg="mod">
        <pc:chgData name="Barrere, Monique" userId="3ffa66e1-c56c-4cf3-9bc9-a49fa2e45136" providerId="ADAL" clId="{CE48B3DD-C84D-4DA7-A368-AC874B529A48}" dt="2025-08-13T14:35:48.082" v="6" actId="27918"/>
        <pc:sldMkLst>
          <pc:docMk/>
          <pc:sldMk cId="61370533" sldId="290"/>
        </pc:sldMkLst>
      </pc:sldChg>
      <pc:sldChg chg="modSp mod">
        <pc:chgData name="Barrere, Monique" userId="3ffa66e1-c56c-4cf3-9bc9-a49fa2e45136" providerId="ADAL" clId="{CE48B3DD-C84D-4DA7-A368-AC874B529A48}" dt="2025-08-13T13:48:34.884" v="0" actId="20577"/>
        <pc:sldMkLst>
          <pc:docMk/>
          <pc:sldMk cId="2384107940" sldId="304"/>
        </pc:sldMkLst>
        <pc:spChg chg="mod">
          <ac:chgData name="Barrere, Monique" userId="3ffa66e1-c56c-4cf3-9bc9-a49fa2e45136" providerId="ADAL" clId="{CE48B3DD-C84D-4DA7-A368-AC874B529A48}" dt="2025-08-13T13:48:34.884" v="0" actId="20577"/>
          <ac:spMkLst>
            <pc:docMk/>
            <pc:sldMk cId="2384107940" sldId="304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CE48B3DD-C84D-4DA7-A368-AC874B529A48}" dt="2025-08-13T13:49:01.092" v="2" actId="20577"/>
        <pc:sldMkLst>
          <pc:docMk/>
          <pc:sldMk cId="1461120242" sldId="306"/>
        </pc:sldMkLst>
        <pc:spChg chg="mod">
          <ac:chgData name="Barrere, Monique" userId="3ffa66e1-c56c-4cf3-9bc9-a49fa2e45136" providerId="ADAL" clId="{CE48B3DD-C84D-4DA7-A368-AC874B529A48}" dt="2025-08-13T13:49:01.092" v="2" actId="20577"/>
          <ac:spMkLst>
            <pc:docMk/>
            <pc:sldMk cId="1461120242" sldId="306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CE48B3DD-C84D-4DA7-A368-AC874B529A48}" dt="2025-08-13T13:49:07.278" v="3" actId="20577"/>
        <pc:sldMkLst>
          <pc:docMk/>
          <pc:sldMk cId="3225908514" sldId="309"/>
        </pc:sldMkLst>
      </pc:sldChg>
      <pc:sldChg chg="modSp mod">
        <pc:chgData name="Barrere, Monique" userId="3ffa66e1-c56c-4cf3-9bc9-a49fa2e45136" providerId="ADAL" clId="{CE48B3DD-C84D-4DA7-A368-AC874B529A48}" dt="2025-08-13T14:38:14.644" v="7" actId="6549"/>
        <pc:sldMkLst>
          <pc:docMk/>
          <pc:sldMk cId="139979941" sldId="310"/>
        </pc:sldMkLst>
      </pc:sldChg>
      <pc:sldChg chg="modSp mod">
        <pc:chgData name="Barrere, Monique" userId="3ffa66e1-c56c-4cf3-9bc9-a49fa2e45136" providerId="ADAL" clId="{CE48B3DD-C84D-4DA7-A368-AC874B529A48}" dt="2025-08-13T13:49:14.098" v="4" actId="20577"/>
        <pc:sldMkLst>
          <pc:docMk/>
          <pc:sldMk cId="4093944873" sldId="313"/>
        </pc:sldMkLst>
        <pc:spChg chg="mod">
          <ac:chgData name="Barrere, Monique" userId="3ffa66e1-c56c-4cf3-9bc9-a49fa2e45136" providerId="ADAL" clId="{CE48B3DD-C84D-4DA7-A368-AC874B529A48}" dt="2025-08-13T13:49:14.098" v="4" actId="20577"/>
          <ac:spMkLst>
            <pc:docMk/>
            <pc:sldMk cId="4093944873" sldId="313"/>
            <ac:spMk id="3" creationId="{7F10B6DC-6AF4-BFD9-E1D5-B98AA266289F}"/>
          </ac:spMkLst>
        </pc:spChg>
      </pc:sldChg>
      <pc:sldChg chg="mod">
        <pc:chgData name="Barrere, Monique" userId="3ffa66e1-c56c-4cf3-9bc9-a49fa2e45136" providerId="ADAL" clId="{CE48B3DD-C84D-4DA7-A368-AC874B529A48}" dt="2025-08-13T15:00:38.985" v="9" actId="27918"/>
        <pc:sldMkLst>
          <pc:docMk/>
          <pc:sldMk cId="2441094622" sldId="321"/>
        </pc:sldMkLst>
      </pc:sldChg>
    </pc:docChg>
  </pc:docChgLst>
  <pc:docChgLst>
    <pc:chgData name="Balian, Sarah" userId="b3b060d9-4d34-479b-ad68-688eaebf93c5" providerId="ADAL" clId="{D3FC4145-4E9E-458D-9F67-094EFC316802}"/>
    <pc:docChg chg="modSld">
      <pc:chgData name="Balian, Sarah" userId="b3b060d9-4d34-479b-ad68-688eaebf93c5" providerId="ADAL" clId="{D3FC4145-4E9E-458D-9F67-094EFC316802}" dt="2023-01-18T15:17:10.799" v="17"/>
      <pc:docMkLst>
        <pc:docMk/>
      </pc:docMkLst>
      <pc:sldChg chg="delCm">
        <pc:chgData name="Balian, Sarah" userId="b3b060d9-4d34-479b-ad68-688eaebf93c5" providerId="ADAL" clId="{D3FC4145-4E9E-458D-9F67-094EFC316802}" dt="2023-01-18T15:12:43.453" v="1"/>
        <pc:sldMkLst>
          <pc:docMk/>
          <pc:sldMk cId="1428788921" sldId="262"/>
        </pc:sldMkLst>
      </pc:sldChg>
      <pc:sldChg chg="delCm">
        <pc:chgData name="Balian, Sarah" userId="b3b060d9-4d34-479b-ad68-688eaebf93c5" providerId="ADAL" clId="{D3FC4145-4E9E-458D-9F67-094EFC316802}" dt="2023-01-18T15:12:21.912" v="0"/>
        <pc:sldMkLst>
          <pc:docMk/>
          <pc:sldMk cId="1887431401" sldId="263"/>
        </pc:sldMkLst>
      </pc:sldChg>
      <pc:sldChg chg="delCm">
        <pc:chgData name="Balian, Sarah" userId="b3b060d9-4d34-479b-ad68-688eaebf93c5" providerId="ADAL" clId="{D3FC4145-4E9E-458D-9F67-094EFC316802}" dt="2023-01-18T15:17:10.799" v="17"/>
        <pc:sldMkLst>
          <pc:docMk/>
          <pc:sldMk cId="3475639167" sldId="289"/>
        </pc:sldMkLst>
      </pc:sldChg>
      <pc:sldChg chg="delCm">
        <pc:chgData name="Balian, Sarah" userId="b3b060d9-4d34-479b-ad68-688eaebf93c5" providerId="ADAL" clId="{D3FC4145-4E9E-458D-9F67-094EFC316802}" dt="2023-01-18T15:13:38.504" v="2"/>
        <pc:sldMkLst>
          <pc:docMk/>
          <pc:sldMk cId="999049329" sldId="305"/>
        </pc:sldMkLst>
      </pc:sldChg>
      <pc:sldChg chg="delCm">
        <pc:chgData name="Balian, Sarah" userId="b3b060d9-4d34-479b-ad68-688eaebf93c5" providerId="ADAL" clId="{D3FC4145-4E9E-458D-9F67-094EFC316802}" dt="2023-01-18T15:14:22.336" v="3"/>
        <pc:sldMkLst>
          <pc:docMk/>
          <pc:sldMk cId="1653516997" sldId="307"/>
        </pc:sldMkLst>
      </pc:sldChg>
      <pc:sldChg chg="delCm">
        <pc:chgData name="Balian, Sarah" userId="b3b060d9-4d34-479b-ad68-688eaebf93c5" providerId="ADAL" clId="{D3FC4145-4E9E-458D-9F67-094EFC316802}" dt="2023-01-18T15:15:00.998" v="4"/>
        <pc:sldMkLst>
          <pc:docMk/>
          <pc:sldMk cId="3225908514" sldId="309"/>
        </pc:sldMkLst>
      </pc:sldChg>
      <pc:sldChg chg="modSp delCm">
        <pc:chgData name="Balian, Sarah" userId="b3b060d9-4d34-479b-ad68-688eaebf93c5" providerId="ADAL" clId="{D3FC4145-4E9E-458D-9F67-094EFC316802}" dt="2023-01-18T15:16:34.055" v="16"/>
        <pc:sldMkLst>
          <pc:docMk/>
          <pc:sldMk cId="3127030477" sldId="317"/>
        </pc:sldMkLst>
      </pc:sldChg>
    </pc:docChg>
  </pc:docChgLst>
  <pc:docChgLst>
    <pc:chgData name="Behague, Sabina" userId="9788a9a5-b9f9-4f09-9b88-668e95cc4242" providerId="ADAL" clId="{1CE8F27D-DD74-499C-A49E-3B26D0505D44}"/>
    <pc:docChg chg="undo custSel addSld delSld modSld">
      <pc:chgData name="Behague, Sabina" userId="9788a9a5-b9f9-4f09-9b88-668e95cc4242" providerId="ADAL" clId="{1CE8F27D-DD74-499C-A49E-3B26D0505D44}" dt="2025-08-25T13:33:50.547" v="480" actId="255"/>
      <pc:docMkLst>
        <pc:docMk/>
      </pc:docMkLst>
      <pc:sldChg chg="modSp mod modNotesTx">
        <pc:chgData name="Behague, Sabina" userId="9788a9a5-b9f9-4f09-9b88-668e95cc4242" providerId="ADAL" clId="{1CE8F27D-DD74-499C-A49E-3B26D0505D44}" dt="2025-08-12T22:52:12.460" v="368" actId="20577"/>
        <pc:sldMkLst>
          <pc:docMk/>
          <pc:sldMk cId="1428788921" sldId="262"/>
        </pc:sldMkLst>
        <pc:spChg chg="mod">
          <ac:chgData name="Behague, Sabina" userId="9788a9a5-b9f9-4f09-9b88-668e95cc4242" providerId="ADAL" clId="{1CE8F27D-DD74-499C-A49E-3B26D0505D44}" dt="2025-08-11T16:47:55.223" v="362" actId="1076"/>
          <ac:spMkLst>
            <pc:docMk/>
            <pc:sldMk cId="1428788921" sldId="262"/>
            <ac:spMk id="10" creationId="{580355BB-10B2-2265-F650-EBBA740CC379}"/>
          </ac:spMkLst>
        </pc:spChg>
        <pc:spChg chg="mod">
          <ac:chgData name="Behague, Sabina" userId="9788a9a5-b9f9-4f09-9b88-668e95cc4242" providerId="ADAL" clId="{1CE8F27D-DD74-499C-A49E-3B26D0505D44}" dt="2025-08-11T16:48:03.027" v="363" actId="1076"/>
          <ac:spMkLst>
            <pc:docMk/>
            <pc:sldMk cId="1428788921" sldId="262"/>
            <ac:spMk id="11" creationId="{B854967F-8043-B86D-C735-482989D83C1E}"/>
          </ac:spMkLst>
        </pc:spChg>
        <pc:graphicFrameChg chg="mod">
          <ac:chgData name="Behague, Sabina" userId="9788a9a5-b9f9-4f09-9b88-668e95cc4242" providerId="ADAL" clId="{1CE8F27D-DD74-499C-A49E-3B26D0505D44}" dt="2025-08-12T22:52:12.460" v="368" actId="20577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NotesTx">
        <pc:chgData name="Behague, Sabina" userId="9788a9a5-b9f9-4f09-9b88-668e95cc4242" providerId="ADAL" clId="{1CE8F27D-DD74-499C-A49E-3B26D0505D44}" dt="2025-08-11T16:50:28.191" v="364" actId="207"/>
        <pc:sldMkLst>
          <pc:docMk/>
          <pc:sldMk cId="2479953464" sldId="264"/>
        </pc:sldMkLst>
        <pc:graphicFrameChg chg="mod">
          <ac:chgData name="Behague, Sabina" userId="9788a9a5-b9f9-4f09-9b88-668e95cc4242" providerId="ADAL" clId="{1CE8F27D-DD74-499C-A49E-3B26D0505D44}" dt="2025-08-11T16:50:28.191" v="364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NotesTx">
        <pc:chgData name="Behague, Sabina" userId="9788a9a5-b9f9-4f09-9b88-668e95cc4242" providerId="ADAL" clId="{1CE8F27D-DD74-499C-A49E-3B26D0505D44}" dt="2025-07-31T16:37:10.999" v="67" actId="20577"/>
        <pc:sldMkLst>
          <pc:docMk/>
          <pc:sldMk cId="3502258445" sldId="283"/>
        </pc:sldMkLst>
      </pc:sldChg>
      <pc:sldChg chg="mod modNotesTx">
        <pc:chgData name="Behague, Sabina" userId="9788a9a5-b9f9-4f09-9b88-668e95cc4242" providerId="ADAL" clId="{1CE8F27D-DD74-499C-A49E-3B26D0505D44}" dt="2025-07-31T17:00:45.381" v="110" actId="27918"/>
        <pc:sldMkLst>
          <pc:docMk/>
          <pc:sldMk cId="2004344858" sldId="288"/>
        </pc:sldMkLst>
      </pc:sldChg>
      <pc:sldChg chg="delSp modSp mod modNotesTx">
        <pc:chgData name="Behague, Sabina" userId="9788a9a5-b9f9-4f09-9b88-668e95cc4242" providerId="ADAL" clId="{1CE8F27D-DD74-499C-A49E-3B26D0505D44}" dt="2025-08-25T13:26:25.346" v="445" actId="27918"/>
        <pc:sldMkLst>
          <pc:docMk/>
          <pc:sldMk cId="61370533" sldId="290"/>
        </pc:sldMkLst>
        <pc:spChg chg="mod">
          <ac:chgData name="Behague, Sabina" userId="9788a9a5-b9f9-4f09-9b88-668e95cc4242" providerId="ADAL" clId="{1CE8F27D-DD74-499C-A49E-3B26D0505D44}" dt="2025-08-01T13:14:10.659" v="131" actId="1076"/>
          <ac:spMkLst>
            <pc:docMk/>
            <pc:sldMk cId="61370533" sldId="290"/>
            <ac:spMk id="4" creationId="{D54639E5-622E-F686-9B70-3755579691CC}"/>
          </ac:spMkLst>
        </pc:spChg>
        <pc:spChg chg="mod">
          <ac:chgData name="Behague, Sabina" userId="9788a9a5-b9f9-4f09-9b88-668e95cc4242" providerId="ADAL" clId="{1CE8F27D-DD74-499C-A49E-3B26D0505D44}" dt="2025-08-01T13:13:57.385" v="130" actId="1076"/>
          <ac:spMkLst>
            <pc:docMk/>
            <pc:sldMk cId="61370533" sldId="290"/>
            <ac:spMk id="5" creationId="{7D44C26F-58DB-A724-B258-411DCFA139EA}"/>
          </ac:spMkLst>
        </pc:spChg>
        <pc:graphicFrameChg chg="mod">
          <ac:chgData name="Behague, Sabina" userId="9788a9a5-b9f9-4f09-9b88-668e95cc4242" providerId="ADAL" clId="{1CE8F27D-DD74-499C-A49E-3B26D0505D44}" dt="2025-07-31T19:11:40.438" v="118" actId="208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 modNotesTx">
        <pc:chgData name="Behague, Sabina" userId="9788a9a5-b9f9-4f09-9b88-668e95cc4242" providerId="ADAL" clId="{1CE8F27D-DD74-499C-A49E-3B26D0505D44}" dt="2025-08-01T13:33:34.874" v="193" actId="20577"/>
        <pc:sldMkLst>
          <pc:docMk/>
          <pc:sldMk cId="4205298638" sldId="292"/>
        </pc:sldMkLst>
      </pc:sldChg>
      <pc:sldChg chg="modSp mod modNotesTx">
        <pc:chgData name="Behague, Sabina" userId="9788a9a5-b9f9-4f09-9b88-668e95cc4242" providerId="ADAL" clId="{1CE8F27D-DD74-499C-A49E-3B26D0505D44}" dt="2025-08-10T22:50:24.846" v="337" actId="207"/>
        <pc:sldMkLst>
          <pc:docMk/>
          <pc:sldMk cId="317324267" sldId="299"/>
        </pc:sldMkLst>
        <pc:spChg chg="mod">
          <ac:chgData name="Behague, Sabina" userId="9788a9a5-b9f9-4f09-9b88-668e95cc4242" providerId="ADAL" clId="{1CE8F27D-DD74-499C-A49E-3B26D0505D44}" dt="2025-08-10T22:50:24.846" v="337" actId="207"/>
          <ac:spMkLst>
            <pc:docMk/>
            <pc:sldMk cId="317324267" sldId="299"/>
            <ac:spMk id="17" creationId="{3EB167F1-380A-6334-BAAE-3393666857B6}"/>
          </ac:spMkLst>
        </pc:spChg>
        <pc:spChg chg="mod">
          <ac:chgData name="Behague, Sabina" userId="9788a9a5-b9f9-4f09-9b88-668e95cc4242" providerId="ADAL" clId="{1CE8F27D-DD74-499C-A49E-3B26D0505D44}" dt="2025-08-10T22:50:12.366" v="334" actId="207"/>
          <ac:spMkLst>
            <pc:docMk/>
            <pc:sldMk cId="317324267" sldId="299"/>
            <ac:spMk id="19" creationId="{0D91FCA0-BB8C-2E48-DA5E-CD61412FB547}"/>
          </ac:spMkLst>
        </pc:spChg>
        <pc:spChg chg="mod">
          <ac:chgData name="Behague, Sabina" userId="9788a9a5-b9f9-4f09-9b88-668e95cc4242" providerId="ADAL" clId="{1CE8F27D-DD74-499C-A49E-3B26D0505D44}" dt="2025-07-31T16:38:13.953" v="79" actId="1076"/>
          <ac:spMkLst>
            <pc:docMk/>
            <pc:sldMk cId="317324267" sldId="299"/>
            <ac:spMk id="20" creationId="{541EC0D4-3B67-037F-4D28-E79F80AEFC16}"/>
          </ac:spMkLst>
        </pc:spChg>
        <pc:spChg chg="mod">
          <ac:chgData name="Behague, Sabina" userId="9788a9a5-b9f9-4f09-9b88-668e95cc4242" providerId="ADAL" clId="{1CE8F27D-DD74-499C-A49E-3B26D0505D44}" dt="2025-08-10T22:50:21.522" v="336" actId="207"/>
          <ac:spMkLst>
            <pc:docMk/>
            <pc:sldMk cId="317324267" sldId="299"/>
            <ac:spMk id="21" creationId="{035161BD-895E-8453-94F1-9A10DB8C0101}"/>
          </ac:spMkLst>
        </pc:spChg>
        <pc:spChg chg="mod">
          <ac:chgData name="Behague, Sabina" userId="9788a9a5-b9f9-4f09-9b88-668e95cc4242" providerId="ADAL" clId="{1CE8F27D-DD74-499C-A49E-3B26D0505D44}" dt="2025-08-10T22:50:17.178" v="335" actId="207"/>
          <ac:spMkLst>
            <pc:docMk/>
            <pc:sldMk cId="317324267" sldId="299"/>
            <ac:spMk id="23" creationId="{4967ADB2-80F9-FBF2-65E8-DE1514DCB40D}"/>
          </ac:spMkLst>
        </pc:spChg>
      </pc:sldChg>
      <pc:sldChg chg="modSp mod">
        <pc:chgData name="Behague, Sabina" userId="9788a9a5-b9f9-4f09-9b88-668e95cc4242" providerId="ADAL" clId="{1CE8F27D-DD74-499C-A49E-3B26D0505D44}" dt="2025-08-25T13:25:34.596" v="442" actId="207"/>
        <pc:sldMkLst>
          <pc:docMk/>
          <pc:sldMk cId="3076330452" sldId="300"/>
        </pc:sldMkLst>
        <pc:spChg chg="mod">
          <ac:chgData name="Behague, Sabina" userId="9788a9a5-b9f9-4f09-9b88-668e95cc4242" providerId="ADAL" clId="{1CE8F27D-DD74-499C-A49E-3B26D0505D44}" dt="2025-08-25T13:23:35.562" v="435" actId="1076"/>
          <ac:spMkLst>
            <pc:docMk/>
            <pc:sldMk cId="3076330452" sldId="300"/>
            <ac:spMk id="4" creationId="{6AF5FB71-EFFC-9C0B-1774-7CE6739E68F0}"/>
          </ac:spMkLst>
        </pc:spChg>
        <pc:spChg chg="mod">
          <ac:chgData name="Behague, Sabina" userId="9788a9a5-b9f9-4f09-9b88-668e95cc4242" providerId="ADAL" clId="{1CE8F27D-DD74-499C-A49E-3B26D0505D44}" dt="2025-08-25T13:24:47.770" v="436" actId="207"/>
          <ac:spMkLst>
            <pc:docMk/>
            <pc:sldMk cId="3076330452" sldId="300"/>
            <ac:spMk id="7" creationId="{4C0EAA6F-83E3-8B91-6DAE-601330B64FC5}"/>
          </ac:spMkLst>
        </pc:spChg>
        <pc:spChg chg="mod">
          <ac:chgData name="Behague, Sabina" userId="9788a9a5-b9f9-4f09-9b88-668e95cc4242" providerId="ADAL" clId="{1CE8F27D-DD74-499C-A49E-3B26D0505D44}" dt="2025-08-11T13:25:10.992" v="343" actId="1076"/>
          <ac:spMkLst>
            <pc:docMk/>
            <pc:sldMk cId="3076330452" sldId="300"/>
            <ac:spMk id="9" creationId="{A91A38B2-3A17-313D-3033-32479E1219B4}"/>
          </ac:spMkLst>
        </pc:spChg>
        <pc:spChg chg="mod">
          <ac:chgData name="Behague, Sabina" userId="9788a9a5-b9f9-4f09-9b88-668e95cc4242" providerId="ADAL" clId="{1CE8F27D-DD74-499C-A49E-3B26D0505D44}" dt="2025-07-31T17:38:12.420" v="117" actId="14100"/>
          <ac:spMkLst>
            <pc:docMk/>
            <pc:sldMk cId="3076330452" sldId="300"/>
            <ac:spMk id="10" creationId="{6A4BCF62-45E9-A6C5-5A04-B2F16A6B6FAB}"/>
          </ac:spMkLst>
        </pc:spChg>
        <pc:spChg chg="mod">
          <ac:chgData name="Behague, Sabina" userId="9788a9a5-b9f9-4f09-9b88-668e95cc4242" providerId="ADAL" clId="{1CE8F27D-DD74-499C-A49E-3B26D0505D44}" dt="2025-08-25T13:25:06.313" v="438" actId="207"/>
          <ac:spMkLst>
            <pc:docMk/>
            <pc:sldMk cId="3076330452" sldId="300"/>
            <ac:spMk id="12" creationId="{F2CE6E8A-4264-2BCD-767E-8F89817D088E}"/>
          </ac:spMkLst>
        </pc:spChg>
        <pc:spChg chg="mod">
          <ac:chgData name="Behague, Sabina" userId="9788a9a5-b9f9-4f09-9b88-668e95cc4242" providerId="ADAL" clId="{1CE8F27D-DD74-499C-A49E-3B26D0505D44}" dt="2025-08-25T13:25:13.781" v="439" actId="207"/>
          <ac:spMkLst>
            <pc:docMk/>
            <pc:sldMk cId="3076330452" sldId="300"/>
            <ac:spMk id="13" creationId="{ACB9DE54-A57C-C288-DF0C-D002D22A8E85}"/>
          </ac:spMkLst>
        </pc:spChg>
        <pc:spChg chg="mod">
          <ac:chgData name="Behague, Sabina" userId="9788a9a5-b9f9-4f09-9b88-668e95cc4242" providerId="ADAL" clId="{1CE8F27D-DD74-499C-A49E-3B26D0505D44}" dt="2025-08-25T13:24:54.579" v="437" actId="207"/>
          <ac:spMkLst>
            <pc:docMk/>
            <pc:sldMk cId="3076330452" sldId="300"/>
            <ac:spMk id="14" creationId="{D2BE53ED-F16C-1876-436D-9D0C0A5C59DD}"/>
          </ac:spMkLst>
        </pc:spChg>
        <pc:spChg chg="mod">
          <ac:chgData name="Behague, Sabina" userId="9788a9a5-b9f9-4f09-9b88-668e95cc4242" providerId="ADAL" clId="{1CE8F27D-DD74-499C-A49E-3B26D0505D44}" dt="2025-08-25T13:23:13.189" v="430" actId="20577"/>
          <ac:spMkLst>
            <pc:docMk/>
            <pc:sldMk cId="3076330452" sldId="300"/>
            <ac:spMk id="18" creationId="{607699C0-A355-7E0C-39F9-033A678D9A06}"/>
          </ac:spMkLst>
        </pc:spChg>
        <pc:spChg chg="mod">
          <ac:chgData name="Behague, Sabina" userId="9788a9a5-b9f9-4f09-9b88-668e95cc4242" providerId="ADAL" clId="{1CE8F27D-DD74-499C-A49E-3B26D0505D44}" dt="2025-08-25T13:25:30.029" v="441" actId="207"/>
          <ac:spMkLst>
            <pc:docMk/>
            <pc:sldMk cId="3076330452" sldId="300"/>
            <ac:spMk id="19" creationId="{023AF74A-4537-5E0C-04FF-1BA89B9896A8}"/>
          </ac:spMkLst>
        </pc:spChg>
        <pc:spChg chg="mod">
          <ac:chgData name="Behague, Sabina" userId="9788a9a5-b9f9-4f09-9b88-668e95cc4242" providerId="ADAL" clId="{1CE8F27D-DD74-499C-A49E-3B26D0505D44}" dt="2025-08-25T13:25:23.515" v="440" actId="207"/>
          <ac:spMkLst>
            <pc:docMk/>
            <pc:sldMk cId="3076330452" sldId="300"/>
            <ac:spMk id="20" creationId="{54D743D4-D771-32D2-45BE-443A51BC1C65}"/>
          </ac:spMkLst>
        </pc:spChg>
        <pc:spChg chg="mod">
          <ac:chgData name="Behague, Sabina" userId="9788a9a5-b9f9-4f09-9b88-668e95cc4242" providerId="ADAL" clId="{1CE8F27D-DD74-499C-A49E-3B26D0505D44}" dt="2025-08-25T13:25:34.596" v="442" actId="207"/>
          <ac:spMkLst>
            <pc:docMk/>
            <pc:sldMk cId="3076330452" sldId="300"/>
            <ac:spMk id="21" creationId="{BDBE971C-1510-B649-05C3-665A48B7AAAA}"/>
          </ac:spMkLst>
        </pc:spChg>
        <pc:spChg chg="mod">
          <ac:chgData name="Behague, Sabina" userId="9788a9a5-b9f9-4f09-9b88-668e95cc4242" providerId="ADAL" clId="{1CE8F27D-DD74-499C-A49E-3B26D0505D44}" dt="2025-08-25T13:22:47.005" v="418" actId="20577"/>
          <ac:spMkLst>
            <pc:docMk/>
            <pc:sldMk cId="3076330452" sldId="300"/>
            <ac:spMk id="22" creationId="{2E2D7272-F824-4F30-3051-D291D058F4CB}"/>
          </ac:spMkLst>
        </pc:spChg>
        <pc:spChg chg="mod">
          <ac:chgData name="Behague, Sabina" userId="9788a9a5-b9f9-4f09-9b88-668e95cc4242" providerId="ADAL" clId="{1CE8F27D-DD74-499C-A49E-3B26D0505D44}" dt="2025-08-25T13:22:57.660" v="422" actId="20577"/>
          <ac:spMkLst>
            <pc:docMk/>
            <pc:sldMk cId="3076330452" sldId="300"/>
            <ac:spMk id="23" creationId="{1885FDB0-9CFD-FAEF-C9CD-24BF91909CFC}"/>
          </ac:spMkLst>
        </pc:spChg>
        <pc:spChg chg="mod">
          <ac:chgData name="Behague, Sabina" userId="9788a9a5-b9f9-4f09-9b88-668e95cc4242" providerId="ADAL" clId="{1CE8F27D-DD74-499C-A49E-3B26D0505D44}" dt="2025-08-11T13:24:52.347" v="339" actId="207"/>
          <ac:spMkLst>
            <pc:docMk/>
            <pc:sldMk cId="3076330452" sldId="300"/>
            <ac:spMk id="25" creationId="{0CEF3ED3-774E-1CA1-A6AC-86C3F9C4E270}"/>
          </ac:spMkLst>
        </pc:spChg>
      </pc:sldChg>
      <pc:sldChg chg="mod modNotesTx">
        <pc:chgData name="Behague, Sabina" userId="9788a9a5-b9f9-4f09-9b88-668e95cc4242" providerId="ADAL" clId="{1CE8F27D-DD74-499C-A49E-3B26D0505D44}" dt="2025-08-01T13:30:06.514" v="175" actId="20577"/>
        <pc:sldMkLst>
          <pc:docMk/>
          <pc:sldMk cId="139979941" sldId="310"/>
        </pc:sldMkLst>
      </pc:sldChg>
      <pc:sldChg chg="modNotesTx">
        <pc:chgData name="Behague, Sabina" userId="9788a9a5-b9f9-4f09-9b88-668e95cc4242" providerId="ADAL" clId="{1CE8F27D-DD74-499C-A49E-3B26D0505D44}" dt="2025-08-01T13:34:14.998" v="204" actId="20577"/>
        <pc:sldMkLst>
          <pc:docMk/>
          <pc:sldMk cId="3752204363" sldId="311"/>
        </pc:sldMkLst>
      </pc:sldChg>
      <pc:sldChg chg="modSp modNotesTx">
        <pc:chgData name="Behague, Sabina" userId="9788a9a5-b9f9-4f09-9b88-668e95cc4242" providerId="ADAL" clId="{1CE8F27D-DD74-499C-A49E-3B26D0505D44}" dt="2025-08-25T13:29:17.240" v="473" actId="20577"/>
        <pc:sldMkLst>
          <pc:docMk/>
          <pc:sldMk cId="1430325079" sldId="312"/>
        </pc:sldMkLst>
      </pc:sldChg>
      <pc:sldChg chg="modNotesTx">
        <pc:chgData name="Behague, Sabina" userId="9788a9a5-b9f9-4f09-9b88-668e95cc4242" providerId="ADAL" clId="{1CE8F27D-DD74-499C-A49E-3B26D0505D44}" dt="2025-08-01T14:18:57.200" v="217" actId="20577"/>
        <pc:sldMkLst>
          <pc:docMk/>
          <pc:sldMk cId="1316263638" sldId="314"/>
        </pc:sldMkLst>
      </pc:sldChg>
      <pc:sldChg chg="modSp mod modNotesTx">
        <pc:chgData name="Behague, Sabina" userId="9788a9a5-b9f9-4f09-9b88-668e95cc4242" providerId="ADAL" clId="{1CE8F27D-DD74-499C-A49E-3B26D0505D44}" dt="2025-08-01T14:23:43.142" v="244" actId="20577"/>
        <pc:sldMkLst>
          <pc:docMk/>
          <pc:sldMk cId="3589398534" sldId="315"/>
        </pc:sldMkLst>
        <pc:graphicFrameChg chg="mod">
          <ac:chgData name="Behague, Sabina" userId="9788a9a5-b9f9-4f09-9b88-668e95cc4242" providerId="ADAL" clId="{1CE8F27D-DD74-499C-A49E-3B26D0505D44}" dt="2025-08-01T14:19:16.226" v="219" actId="207"/>
          <ac:graphicFrameMkLst>
            <pc:docMk/>
            <pc:sldMk cId="3589398534" sldId="315"/>
            <ac:graphicFrameMk id="9" creationId="{16BB2B36-D329-083C-5198-BEEC5AC12CFA}"/>
          </ac:graphicFrameMkLst>
        </pc:graphicFrameChg>
      </pc:sldChg>
      <pc:sldChg chg="addSp modSp mod modNotesTx">
        <pc:chgData name="Behague, Sabina" userId="9788a9a5-b9f9-4f09-9b88-668e95cc4242" providerId="ADAL" clId="{1CE8F27D-DD74-499C-A49E-3B26D0505D44}" dt="2025-08-01T15:39:11.836" v="333" actId="20577"/>
        <pc:sldMkLst>
          <pc:docMk/>
          <pc:sldMk cId="2678146311" sldId="316"/>
        </pc:sldMkLst>
        <pc:spChg chg="add mod">
          <ac:chgData name="Behague, Sabina" userId="9788a9a5-b9f9-4f09-9b88-668e95cc4242" providerId="ADAL" clId="{1CE8F27D-DD74-499C-A49E-3B26D0505D44}" dt="2025-08-01T15:39:11.836" v="333" actId="20577"/>
          <ac:spMkLst>
            <pc:docMk/>
            <pc:sldMk cId="2678146311" sldId="316"/>
            <ac:spMk id="4" creationId="{68820C81-88C5-53F9-8CD4-FF5BF4A8586B}"/>
          </ac:spMkLst>
        </pc:spChg>
        <pc:graphicFrameChg chg="mod">
          <ac:chgData name="Behague, Sabina" userId="9788a9a5-b9f9-4f09-9b88-668e95cc4242" providerId="ADAL" clId="{1CE8F27D-DD74-499C-A49E-3B26D0505D44}" dt="2025-08-01T14:42:57.136" v="263"/>
          <ac:graphicFrameMkLst>
            <pc:docMk/>
            <pc:sldMk cId="2678146311" sldId="316"/>
            <ac:graphicFrameMk id="11" creationId="{77C748B8-A357-4913-EC73-5F373BAF98C1}"/>
          </ac:graphicFrameMkLst>
        </pc:graphicFrameChg>
      </pc:sldChg>
      <pc:sldChg chg="del mod">
        <pc:chgData name="Behague, Sabina" userId="9788a9a5-b9f9-4f09-9b88-668e95cc4242" providerId="ADAL" clId="{1CE8F27D-DD74-499C-A49E-3B26D0505D44}" dt="2025-08-01T14:54:29.546" v="332" actId="47"/>
        <pc:sldMkLst>
          <pc:docMk/>
          <pc:sldMk cId="3127030477" sldId="317"/>
        </pc:sldMkLst>
      </pc:sldChg>
      <pc:sldChg chg="modSp mod">
        <pc:chgData name="Behague, Sabina" userId="9788a9a5-b9f9-4f09-9b88-668e95cc4242" providerId="ADAL" clId="{1CE8F27D-DD74-499C-A49E-3B26D0505D44}" dt="2025-07-31T17:07:04.458" v="111" actId="790"/>
        <pc:sldMkLst>
          <pc:docMk/>
          <pc:sldMk cId="3957626824" sldId="320"/>
        </pc:sldMkLst>
        <pc:spChg chg="mod">
          <ac:chgData name="Behague, Sabina" userId="9788a9a5-b9f9-4f09-9b88-668e95cc4242" providerId="ADAL" clId="{1CE8F27D-DD74-499C-A49E-3B26D0505D44}" dt="2025-07-31T17:07:04.458" v="111" actId="790"/>
          <ac:spMkLst>
            <pc:docMk/>
            <pc:sldMk cId="3957626824" sldId="320"/>
            <ac:spMk id="3" creationId="{00000000-0000-0000-0000-000000000000}"/>
          </ac:spMkLst>
        </pc:spChg>
      </pc:sldChg>
      <pc:sldChg chg="modSp add mod modNotesTx">
        <pc:chgData name="Behague, Sabina" userId="9788a9a5-b9f9-4f09-9b88-668e95cc4242" providerId="ADAL" clId="{1CE8F27D-DD74-499C-A49E-3B26D0505D44}" dt="2025-08-25T13:31:16.389" v="476" actId="27918"/>
        <pc:sldMkLst>
          <pc:docMk/>
          <pc:sldMk cId="2441094622" sldId="321"/>
        </pc:sldMkLst>
        <pc:graphicFrameChg chg="mod">
          <ac:chgData name="Behague, Sabina" userId="9788a9a5-b9f9-4f09-9b88-668e95cc4242" providerId="ADAL" clId="{1CE8F27D-DD74-499C-A49E-3B26D0505D44}" dt="2025-08-01T14:53:55.962" v="318"/>
          <ac:graphicFrameMkLst>
            <pc:docMk/>
            <pc:sldMk cId="2441094622" sldId="321"/>
            <ac:graphicFrameMk id="11" creationId="{77C748B8-A357-4913-EC73-5F373BAF98C1}"/>
          </ac:graphicFrameMkLst>
        </pc:graphicFrameChg>
      </pc:sldChg>
    </pc:docChg>
  </pc:docChgLst>
  <pc:docChgLst>
    <pc:chgData name="Gloria Twesigye" userId="6464a502-8a44-4d67-8fab-8f3aa9495827" providerId="ADAL" clId="{366C4FD5-1A75-425B-9EF7-8A1725BD1B2B}"/>
    <pc:docChg chg="modSld">
      <pc:chgData name="Gloria Twesigye" userId="6464a502-8a44-4d67-8fab-8f3aa9495827" providerId="ADAL" clId="{366C4FD5-1A75-425B-9EF7-8A1725BD1B2B}" dt="2023-02-01T20:40:06.160" v="7" actId="1035"/>
      <pc:docMkLst>
        <pc:docMk/>
      </pc:docMkLst>
      <pc:sldChg chg="modSp">
        <pc:chgData name="Gloria Twesigye" userId="6464a502-8a44-4d67-8fab-8f3aa9495827" providerId="ADAL" clId="{366C4FD5-1A75-425B-9EF7-8A1725BD1B2B}" dt="2023-02-01T20:38:23.564" v="1" actId="113"/>
        <pc:sldMkLst>
          <pc:docMk/>
          <pc:sldMk cId="1821595124" sldId="286"/>
        </pc:sldMkLst>
      </pc:sldChg>
      <pc:sldChg chg="modSp">
        <pc:chgData name="Gloria Twesigye" userId="6464a502-8a44-4d67-8fab-8f3aa9495827" providerId="ADAL" clId="{366C4FD5-1A75-425B-9EF7-8A1725BD1B2B}" dt="2023-02-01T20:39:05.134" v="3" actId="2711"/>
        <pc:sldMkLst>
          <pc:docMk/>
          <pc:sldMk cId="1653516997" sldId="307"/>
        </pc:sldMkLst>
      </pc:sldChg>
      <pc:sldChg chg="modSp mod">
        <pc:chgData name="Gloria Twesigye" userId="6464a502-8a44-4d67-8fab-8f3aa9495827" providerId="ADAL" clId="{366C4FD5-1A75-425B-9EF7-8A1725BD1B2B}" dt="2023-02-01T20:40:06.160" v="7" actId="1035"/>
        <pc:sldMkLst>
          <pc:docMk/>
          <pc:sldMk cId="2678146311" sldId="316"/>
        </pc:sldMkLst>
      </pc:sldChg>
    </pc:docChg>
  </pc:docChgLst>
  <pc:docChgLst>
    <pc:chgData name="Erica Nybro" userId="a6f6856f-9295-42af-a172-70e17caeaca8" providerId="ADAL" clId="{B7DFFA4F-C580-4771-83FC-B645B887173A}"/>
    <pc:docChg chg="custSel addSld delSld modSld modMainMaster">
      <pc:chgData name="Erica Nybro" userId="a6f6856f-9295-42af-a172-70e17caeaca8" providerId="ADAL" clId="{B7DFFA4F-C580-4771-83FC-B645B887173A}" dt="2025-01-13T20:37:00.416" v="717" actId="27918"/>
      <pc:docMkLst>
        <pc:docMk/>
      </pc:docMkLst>
      <pc:sldChg chg="del">
        <pc:chgData name="Erica Nybro" userId="a6f6856f-9295-42af-a172-70e17caeaca8" providerId="ADAL" clId="{B7DFFA4F-C580-4771-83FC-B645B887173A}" dt="2025-01-09T15:53:45.859" v="2" actId="47"/>
        <pc:sldMkLst>
          <pc:docMk/>
          <pc:sldMk cId="109857222" sldId="256"/>
        </pc:sldMkLst>
      </pc:sldChg>
      <pc:sldChg chg="addSp delSp modSp mod">
        <pc:chgData name="Erica Nybro" userId="a6f6856f-9295-42af-a172-70e17caeaca8" providerId="ADAL" clId="{B7DFFA4F-C580-4771-83FC-B645B887173A}" dt="2025-01-09T15:56:18.607" v="22"/>
        <pc:sldMkLst>
          <pc:docMk/>
          <pc:sldMk cId="2163988523" sldId="260"/>
        </pc:sldMkLst>
      </pc:sldChg>
      <pc:sldChg chg="modSp mod">
        <pc:chgData name="Erica Nybro" userId="a6f6856f-9295-42af-a172-70e17caeaca8" providerId="ADAL" clId="{B7DFFA4F-C580-4771-83FC-B645B887173A}" dt="2025-01-13T20:37:00.416" v="717" actId="27918"/>
        <pc:sldMkLst>
          <pc:docMk/>
          <pc:sldMk cId="1428788921" sldId="262"/>
        </pc:sldMkLst>
      </pc:sldChg>
      <pc:sldChg chg="mod">
        <pc:chgData name="Erica Nybro" userId="a6f6856f-9295-42af-a172-70e17caeaca8" providerId="ADAL" clId="{B7DFFA4F-C580-4771-83FC-B645B887173A}" dt="2025-01-09T16:04:37.291" v="121" actId="27918"/>
        <pc:sldMkLst>
          <pc:docMk/>
          <pc:sldMk cId="2479953464" sldId="264"/>
        </pc:sldMkLst>
      </pc:sldChg>
      <pc:sldChg chg="modSp mod">
        <pc:chgData name="Erica Nybro" userId="a6f6856f-9295-42af-a172-70e17caeaca8" providerId="ADAL" clId="{B7DFFA4F-C580-4771-83FC-B645B887173A}" dt="2025-01-09T16:06:40.411" v="133" actId="27918"/>
        <pc:sldMkLst>
          <pc:docMk/>
          <pc:sldMk cId="3502258445" sldId="283"/>
        </pc:sldMkLst>
      </pc:sldChg>
      <pc:sldChg chg="modSp mod">
        <pc:chgData name="Erica Nybro" userId="a6f6856f-9295-42af-a172-70e17caeaca8" providerId="ADAL" clId="{B7DFFA4F-C580-4771-83FC-B645B887173A}" dt="2025-01-09T16:20:24.479" v="204"/>
        <pc:sldMkLst>
          <pc:docMk/>
          <pc:sldMk cId="1821595124" sldId="286"/>
        </pc:sldMkLst>
      </pc:sldChg>
      <pc:sldChg chg="addSp delSp modSp mod">
        <pc:chgData name="Erica Nybro" userId="a6f6856f-9295-42af-a172-70e17caeaca8" providerId="ADAL" clId="{B7DFFA4F-C580-4771-83FC-B645B887173A}" dt="2025-01-09T16:24:19.405" v="257" actId="207"/>
        <pc:sldMkLst>
          <pc:docMk/>
          <pc:sldMk cId="2004344858" sldId="288"/>
        </pc:sldMkLst>
      </pc:sldChg>
      <pc:sldChg chg="modSp mod modCm">
        <pc:chgData name="Erica Nybro" userId="a6f6856f-9295-42af-a172-70e17caeaca8" providerId="ADAL" clId="{B7DFFA4F-C580-4771-83FC-B645B887173A}" dt="2025-01-10T19:26:21.218" v="711" actId="207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rica Nybro" userId="a6f6856f-9295-42af-a172-70e17caeaca8" providerId="ADAL" clId="{B7DFFA4F-C580-4771-83FC-B645B887173A}" dt="2025-01-10T19:26:04.483" v="705" actId="20577"/>
              <pc2:cmMkLst xmlns:pc2="http://schemas.microsoft.com/office/powerpoint/2019/9/main/command">
                <pc:docMk/>
                <pc:sldMk cId="3475639167" sldId="289"/>
                <pc2:cmMk id="{757E3E18-BCA0-44BF-87C1-92F500392FE0}"/>
              </pc2:cmMkLst>
            </pc226:cmChg>
          </p:ext>
        </pc:extLst>
      </pc:sldChg>
      <pc:sldChg chg="modSp mod">
        <pc:chgData name="Erica Nybro" userId="a6f6856f-9295-42af-a172-70e17caeaca8" providerId="ADAL" clId="{B7DFFA4F-C580-4771-83FC-B645B887173A}" dt="2025-01-10T13:39:46.917" v="304" actId="207"/>
        <pc:sldMkLst>
          <pc:docMk/>
          <pc:sldMk cId="61370533" sldId="290"/>
        </pc:sldMkLst>
      </pc:sldChg>
      <pc:sldChg chg="modSp mod">
        <pc:chgData name="Erica Nybro" userId="a6f6856f-9295-42af-a172-70e17caeaca8" providerId="ADAL" clId="{B7DFFA4F-C580-4771-83FC-B645B887173A}" dt="2025-01-10T14:17:12.121" v="387" actId="1076"/>
        <pc:sldMkLst>
          <pc:docMk/>
          <pc:sldMk cId="4205298638" sldId="292"/>
        </pc:sldMkLst>
      </pc:sldChg>
      <pc:sldChg chg="addSp delSp modSp mod">
        <pc:chgData name="Erica Nybro" userId="a6f6856f-9295-42af-a172-70e17caeaca8" providerId="ADAL" clId="{B7DFFA4F-C580-4771-83FC-B645B887173A}" dt="2025-01-09T16:12:56.779" v="178" actId="207"/>
        <pc:sldMkLst>
          <pc:docMk/>
          <pc:sldMk cId="317324267" sldId="299"/>
        </pc:sldMkLst>
      </pc:sldChg>
      <pc:sldChg chg="addSp delSp modSp mod">
        <pc:chgData name="Erica Nybro" userId="a6f6856f-9295-42af-a172-70e17caeaca8" providerId="ADAL" clId="{B7DFFA4F-C580-4771-83FC-B645B887173A}" dt="2025-01-09T16:50:09.837" v="294" actId="20577"/>
        <pc:sldMkLst>
          <pc:docMk/>
          <pc:sldMk cId="3076330452" sldId="300"/>
        </pc:sldMkLst>
      </pc:sldChg>
      <pc:sldChg chg="addSp delSp modSp mod">
        <pc:chgData name="Erica Nybro" userId="a6f6856f-9295-42af-a172-70e17caeaca8" providerId="ADAL" clId="{B7DFFA4F-C580-4771-83FC-B645B887173A}" dt="2025-01-09T16:17:54.999" v="182" actId="207"/>
        <pc:sldMkLst>
          <pc:docMk/>
          <pc:sldMk cId="2384107940" sldId="304"/>
        </pc:sldMkLst>
      </pc:sldChg>
      <pc:sldChg chg="addSp delSp modSp mod">
        <pc:chgData name="Erica Nybro" userId="a6f6856f-9295-42af-a172-70e17caeaca8" providerId="ADAL" clId="{B7DFFA4F-C580-4771-83FC-B645B887173A}" dt="2025-01-09T16:26:10.776" v="270" actId="1076"/>
        <pc:sldMkLst>
          <pc:docMk/>
          <pc:sldMk cId="999049329" sldId="305"/>
        </pc:sldMkLst>
      </pc:sldChg>
      <pc:sldChg chg="addSp delSp modSp mod">
        <pc:chgData name="Erica Nybro" userId="a6f6856f-9295-42af-a172-70e17caeaca8" providerId="ADAL" clId="{B7DFFA4F-C580-4771-83FC-B645B887173A}" dt="2025-01-10T13:40:09.607" v="308" actId="207"/>
        <pc:sldMkLst>
          <pc:docMk/>
          <pc:sldMk cId="1461120242" sldId="306"/>
        </pc:sldMkLst>
      </pc:sldChg>
      <pc:sldChg chg="del">
        <pc:chgData name="Erica Nybro" userId="a6f6856f-9295-42af-a172-70e17caeaca8" providerId="ADAL" clId="{B7DFFA4F-C580-4771-83FC-B645B887173A}" dt="2025-01-10T13:42:08.557" v="334" actId="47"/>
        <pc:sldMkLst>
          <pc:docMk/>
          <pc:sldMk cId="2492622487" sldId="308"/>
        </pc:sldMkLst>
      </pc:sldChg>
      <pc:sldChg chg="addSp delSp modSp mod">
        <pc:chgData name="Erica Nybro" userId="a6f6856f-9295-42af-a172-70e17caeaca8" providerId="ADAL" clId="{B7DFFA4F-C580-4771-83FC-B645B887173A}" dt="2025-01-10T13:42:45.699" v="339" actId="207"/>
        <pc:sldMkLst>
          <pc:docMk/>
          <pc:sldMk cId="3225908514" sldId="309"/>
        </pc:sldMkLst>
      </pc:sldChg>
      <pc:sldChg chg="modSp mod">
        <pc:chgData name="Erica Nybro" userId="a6f6856f-9295-42af-a172-70e17caeaca8" providerId="ADAL" clId="{B7DFFA4F-C580-4771-83FC-B645B887173A}" dt="2025-01-10T14:13:56.842" v="351" actId="207"/>
        <pc:sldMkLst>
          <pc:docMk/>
          <pc:sldMk cId="139979941" sldId="310"/>
        </pc:sldMkLst>
      </pc:sldChg>
      <pc:sldChg chg="modSp mod">
        <pc:chgData name="Erica Nybro" userId="a6f6856f-9295-42af-a172-70e17caeaca8" providerId="ADAL" clId="{B7DFFA4F-C580-4771-83FC-B645B887173A}" dt="2025-01-10T14:16:31.585" v="377" actId="207"/>
        <pc:sldMkLst>
          <pc:docMk/>
          <pc:sldMk cId="3752204363" sldId="311"/>
        </pc:sldMkLst>
      </pc:sldChg>
      <pc:sldChg chg="addSp delSp modSp mod">
        <pc:chgData name="Erica Nybro" userId="a6f6856f-9295-42af-a172-70e17caeaca8" providerId="ADAL" clId="{B7DFFA4F-C580-4771-83FC-B645B887173A}" dt="2025-01-10T14:21:10.597" v="433" actId="1076"/>
        <pc:sldMkLst>
          <pc:docMk/>
          <pc:sldMk cId="1430325079" sldId="312"/>
        </pc:sldMkLst>
      </pc:sldChg>
      <pc:sldChg chg="addSp delSp modSp mod">
        <pc:chgData name="Erica Nybro" userId="a6f6856f-9295-42af-a172-70e17caeaca8" providerId="ADAL" clId="{B7DFFA4F-C580-4771-83FC-B645B887173A}" dt="2025-01-10T17:24:21.264" v="437" actId="207"/>
        <pc:sldMkLst>
          <pc:docMk/>
          <pc:sldMk cId="4093944873" sldId="313"/>
        </pc:sldMkLst>
      </pc:sldChg>
      <pc:sldChg chg="modSp mod">
        <pc:chgData name="Erica Nybro" userId="a6f6856f-9295-42af-a172-70e17caeaca8" providerId="ADAL" clId="{B7DFFA4F-C580-4771-83FC-B645B887173A}" dt="2025-01-10T17:26:37.165" v="458" actId="207"/>
        <pc:sldMkLst>
          <pc:docMk/>
          <pc:sldMk cId="1316263638" sldId="314"/>
        </pc:sldMkLst>
      </pc:sldChg>
      <pc:sldChg chg="addSp modSp mod">
        <pc:chgData name="Erica Nybro" userId="a6f6856f-9295-42af-a172-70e17caeaca8" providerId="ADAL" clId="{B7DFFA4F-C580-4771-83FC-B645B887173A}" dt="2025-01-10T19:20:58.334" v="657" actId="207"/>
        <pc:sldMkLst>
          <pc:docMk/>
          <pc:sldMk cId="3127030477" sldId="317"/>
        </pc:sldMkLst>
      </pc:sldChg>
      <pc:sldChg chg="del">
        <pc:chgData name="Erica Nybro" userId="a6f6856f-9295-42af-a172-70e17caeaca8" providerId="ADAL" clId="{B7DFFA4F-C580-4771-83FC-B645B887173A}" dt="2025-01-09T15:53:47.765" v="4" actId="47"/>
        <pc:sldMkLst>
          <pc:docMk/>
          <pc:sldMk cId="1329933649" sldId="319"/>
        </pc:sldMkLst>
      </pc:sldChg>
      <pc:sldChg chg="modSp add mod">
        <pc:chgData name="Erica Nybro" userId="a6f6856f-9295-42af-a172-70e17caeaca8" providerId="ADAL" clId="{B7DFFA4F-C580-4771-83FC-B645B887173A}" dt="2025-01-09T15:53:59.451" v="15" actId="313"/>
        <pc:sldMkLst>
          <pc:docMk/>
          <pc:sldMk cId="3957626824" sldId="320"/>
        </pc:sldMkLst>
      </pc:sldChg>
      <pc:sldChg chg="add del">
        <pc:chgData name="Erica Nybro" userId="a6f6856f-9295-42af-a172-70e17caeaca8" providerId="ADAL" clId="{B7DFFA4F-C580-4771-83FC-B645B887173A}" dt="2025-01-09T15:53:46.348" v="3" actId="47"/>
        <pc:sldMkLst>
          <pc:docMk/>
          <pc:sldMk cId="3891169860" sldId="321"/>
        </pc:sldMkLst>
      </pc:sldChg>
      <pc:sldMasterChg chg="modSldLayout">
        <pc:chgData name="Erica Nybro" userId="a6f6856f-9295-42af-a172-70e17caeaca8" providerId="ADAL" clId="{B7DFFA4F-C580-4771-83FC-B645B887173A}" dt="2025-01-09T15:54:51.612" v="16"/>
        <pc:sldMasterMkLst>
          <pc:docMk/>
          <pc:sldMasterMk cId="4154663381" sldId="2147483709"/>
        </pc:sldMasterMkLst>
        <pc:sldLayoutChg chg="setBg">
          <pc:chgData name="Erica Nybro" userId="a6f6856f-9295-42af-a172-70e17caeaca8" providerId="ADAL" clId="{B7DFFA4F-C580-4771-83FC-B645B887173A}" dt="2025-01-09T15:54:51.612" v="16"/>
          <pc:sldLayoutMkLst>
            <pc:docMk/>
            <pc:sldMasterMk cId="4154663381" sldId="2147483709"/>
            <pc:sldLayoutMk cId="4000434169" sldId="2147483710"/>
          </pc:sldLayoutMkLst>
        </pc:sldLayoutChg>
      </pc:sldMasterChg>
    </pc:docChg>
  </pc:docChgLst>
  <pc:docChgLst>
    <pc:chgData name="Balian, Sarah" userId="b3b060d9-4d34-479b-ad68-688eaebf93c5" providerId="ADAL" clId="{79DF024D-0C45-4E5D-9064-8E5CE8E88913}"/>
    <pc:docChg chg="undo custSel addSld delSld modSld sldOrd modMainMaster">
      <pc:chgData name="Balian, Sarah" userId="b3b060d9-4d34-479b-ad68-688eaebf93c5" providerId="ADAL" clId="{79DF024D-0C45-4E5D-9064-8E5CE8E88913}" dt="2022-12-13T14:31:31.311" v="3443" actId="6549"/>
      <pc:docMkLst>
        <pc:docMk/>
      </pc:docMkLst>
      <pc:sldChg chg="modSp mod">
        <pc:chgData name="Balian, Sarah" userId="b3b060d9-4d34-479b-ad68-688eaebf93c5" providerId="ADAL" clId="{79DF024D-0C45-4E5D-9064-8E5CE8E88913}" dt="2022-12-08T18:40:38.786" v="8" actId="20577"/>
        <pc:sldMkLst>
          <pc:docMk/>
          <pc:sldMk cId="109857222" sldId="256"/>
        </pc:sldMkLst>
      </pc:sldChg>
      <pc:sldChg chg="addSp delSp modSp mod">
        <pc:chgData name="Balian, Sarah" userId="b3b060d9-4d34-479b-ad68-688eaebf93c5" providerId="ADAL" clId="{79DF024D-0C45-4E5D-9064-8E5CE8E88913}" dt="2022-12-11T17:22:34.527" v="3438"/>
        <pc:sldMkLst>
          <pc:docMk/>
          <pc:sldMk cId="1428788921" sldId="262"/>
        </pc:sldMkLst>
      </pc:sldChg>
      <pc:sldChg chg="addSp delSp modSp mod">
        <pc:chgData name="Balian, Sarah" userId="b3b060d9-4d34-479b-ad68-688eaebf93c5" providerId="ADAL" clId="{79DF024D-0C45-4E5D-9064-8E5CE8E88913}" dt="2022-12-11T17:22:26.948" v="3437" actId="20577"/>
        <pc:sldMkLst>
          <pc:docMk/>
          <pc:sldMk cId="1887431401" sldId="263"/>
        </pc:sldMkLst>
      </pc:sldChg>
      <pc:sldChg chg="addSp delSp modSp mod ord">
        <pc:chgData name="Balian, Sarah" userId="b3b060d9-4d34-479b-ad68-688eaebf93c5" providerId="ADAL" clId="{79DF024D-0C45-4E5D-9064-8E5CE8E88913}" dt="2022-12-11T17:22:43.465" v="3439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79DF024D-0C45-4E5D-9064-8E5CE8E88913}" dt="2022-12-09T18:48:02.267" v="2791" actId="47"/>
        <pc:sldMkLst>
          <pc:docMk/>
          <pc:sldMk cId="3201893001" sldId="265"/>
        </pc:sldMkLst>
      </pc:sldChg>
      <pc:sldChg chg="addSp delSp modSp mod">
        <pc:chgData name="Balian, Sarah" userId="b3b060d9-4d34-479b-ad68-688eaebf93c5" providerId="ADAL" clId="{79DF024D-0C45-4E5D-9064-8E5CE8E88913}" dt="2022-12-11T17:22:50.784" v="3440"/>
        <pc:sldMkLst>
          <pc:docMk/>
          <pc:sldMk cId="3502258445" sldId="283"/>
        </pc:sldMkLst>
      </pc:sldChg>
      <pc:sldChg chg="delSp modSp mod ord">
        <pc:chgData name="Balian, Sarah" userId="b3b060d9-4d34-479b-ad68-688eaebf93c5" providerId="ADAL" clId="{79DF024D-0C45-4E5D-9064-8E5CE8E88913}" dt="2022-12-09T14:40:23.743" v="1075"/>
        <pc:sldMkLst>
          <pc:docMk/>
          <pc:sldMk cId="1821595124" sldId="286"/>
        </pc:sldMkLst>
      </pc:sldChg>
      <pc:sldChg chg="modSp mod">
        <pc:chgData name="Balian, Sarah" userId="b3b060d9-4d34-479b-ad68-688eaebf93c5" providerId="ADAL" clId="{79DF024D-0C45-4E5D-9064-8E5CE8E88913}" dt="2022-12-09T14:43:00.998" v="1159" actId="27918"/>
        <pc:sldMkLst>
          <pc:docMk/>
          <pc:sldMk cId="2004344858" sldId="288"/>
        </pc:sldMkLst>
      </pc:sldChg>
      <pc:sldChg chg="addSp modSp mod">
        <pc:chgData name="Balian, Sarah" userId="b3b060d9-4d34-479b-ad68-688eaebf93c5" providerId="ADAL" clId="{79DF024D-0C45-4E5D-9064-8E5CE8E88913}" dt="2022-12-09T16:02:52.773" v="1702" actId="1035"/>
        <pc:sldMkLst>
          <pc:docMk/>
          <pc:sldMk cId="61370533" sldId="290"/>
        </pc:sldMkLst>
      </pc:sldChg>
      <pc:sldChg chg="del">
        <pc:chgData name="Balian, Sarah" userId="b3b060d9-4d34-479b-ad68-688eaebf93c5" providerId="ADAL" clId="{79DF024D-0C45-4E5D-9064-8E5CE8E88913}" dt="2022-12-08T23:13:59.909" v="770" actId="47"/>
        <pc:sldMkLst>
          <pc:docMk/>
          <pc:sldMk cId="3822647193" sldId="291"/>
        </pc:sldMkLst>
      </pc:sldChg>
      <pc:sldChg chg="addSp modSp mod">
        <pc:chgData name="Balian, Sarah" userId="b3b060d9-4d34-479b-ad68-688eaebf93c5" providerId="ADAL" clId="{79DF024D-0C45-4E5D-9064-8E5CE8E88913}" dt="2022-12-09T16:53:54.928" v="2163" actId="1076"/>
        <pc:sldMkLst>
          <pc:docMk/>
          <pc:sldMk cId="4205298638" sldId="292"/>
        </pc:sldMkLst>
      </pc:sldChg>
      <pc:sldChg chg="del">
        <pc:chgData name="Balian, Sarah" userId="b3b060d9-4d34-479b-ad68-688eaebf93c5" providerId="ADAL" clId="{79DF024D-0C45-4E5D-9064-8E5CE8E88913}" dt="2022-12-09T16:20:09.394" v="1993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79DF024D-0C45-4E5D-9064-8E5CE8E88913}" dt="2022-12-09T18:47:51.394" v="2789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79DF024D-0C45-4E5D-9064-8E5CE8E88913}" dt="2022-12-09T17:40:55.120" v="2412" actId="47"/>
        <pc:sldMkLst>
          <pc:docMk/>
          <pc:sldMk cId="1062889223" sldId="295"/>
        </pc:sldMkLst>
      </pc:sldChg>
      <pc:sldChg chg="del">
        <pc:chgData name="Balian, Sarah" userId="b3b060d9-4d34-479b-ad68-688eaebf93c5" providerId="ADAL" clId="{79DF024D-0C45-4E5D-9064-8E5CE8E88913}" dt="2022-12-09T18:48:00.582" v="2790" actId="47"/>
        <pc:sldMkLst>
          <pc:docMk/>
          <pc:sldMk cId="476875324" sldId="296"/>
        </pc:sldMkLst>
      </pc:sldChg>
      <pc:sldChg chg="del">
        <pc:chgData name="Balian, Sarah" userId="b3b060d9-4d34-479b-ad68-688eaebf93c5" providerId="ADAL" clId="{79DF024D-0C45-4E5D-9064-8E5CE8E88913}" dt="2022-12-09T17:40:56.320" v="2413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79DF024D-0C45-4E5D-9064-8E5CE8E88913}" dt="2022-12-09T18:48:03.838" v="2792" actId="47"/>
        <pc:sldMkLst>
          <pc:docMk/>
          <pc:sldMk cId="1182146475" sldId="298"/>
        </pc:sldMkLst>
      </pc:sldChg>
      <pc:sldChg chg="addSp delSp modSp mod ord">
        <pc:chgData name="Balian, Sarah" userId="b3b060d9-4d34-479b-ad68-688eaebf93c5" providerId="ADAL" clId="{79DF024D-0C45-4E5D-9064-8E5CE8E88913}" dt="2022-12-11T17:23:00.201" v="3441"/>
        <pc:sldMkLst>
          <pc:docMk/>
          <pc:sldMk cId="317324267" sldId="299"/>
        </pc:sldMkLst>
      </pc:sldChg>
      <pc:sldChg chg="addSp delSp modSp mod ord">
        <pc:chgData name="Balian, Sarah" userId="b3b060d9-4d34-479b-ad68-688eaebf93c5" providerId="ADAL" clId="{79DF024D-0C45-4E5D-9064-8E5CE8E88913}" dt="2022-12-09T15:57:59.160" v="1542" actId="207"/>
        <pc:sldMkLst>
          <pc:docMk/>
          <pc:sldMk cId="3076330452" sldId="300"/>
        </pc:sldMkLst>
      </pc:sldChg>
      <pc:sldChg chg="del">
        <pc:chgData name="Balian, Sarah" userId="b3b060d9-4d34-479b-ad68-688eaebf93c5" providerId="ADAL" clId="{79DF024D-0C45-4E5D-9064-8E5CE8E88913}" dt="2022-12-09T18:48:05.294" v="2793" actId="47"/>
        <pc:sldMkLst>
          <pc:docMk/>
          <pc:sldMk cId="545205739" sldId="301"/>
        </pc:sldMkLst>
      </pc:sldChg>
      <pc:sldChg chg="del">
        <pc:chgData name="Balian, Sarah" userId="b3b060d9-4d34-479b-ad68-688eaebf93c5" providerId="ADAL" clId="{79DF024D-0C45-4E5D-9064-8E5CE8E88913}" dt="2022-12-08T23:16:04.743" v="799" actId="47"/>
        <pc:sldMkLst>
          <pc:docMk/>
          <pc:sldMk cId="1753614167" sldId="302"/>
        </pc:sldMkLst>
      </pc:sldChg>
      <pc:sldChg chg="add del">
        <pc:chgData name="Balian, Sarah" userId="b3b060d9-4d34-479b-ad68-688eaebf93c5" providerId="ADAL" clId="{79DF024D-0C45-4E5D-9064-8E5CE8E88913}" dt="2022-12-09T14:40:01.812" v="1070" actId="47"/>
        <pc:sldMkLst>
          <pc:docMk/>
          <pc:sldMk cId="3931115186" sldId="303"/>
        </pc:sldMkLst>
      </pc:sldChg>
      <pc:sldChg chg="modSp add mod">
        <pc:chgData name="Balian, Sarah" userId="b3b060d9-4d34-479b-ad68-688eaebf93c5" providerId="ADAL" clId="{79DF024D-0C45-4E5D-9064-8E5CE8E88913}" dt="2022-12-09T14:40:13.179" v="1073" actId="207"/>
        <pc:sldMkLst>
          <pc:docMk/>
          <pc:sldMk cId="2384107940" sldId="304"/>
        </pc:sldMkLst>
      </pc:sldChg>
      <pc:sldChg chg="addSp delSp modSp add mod">
        <pc:chgData name="Balian, Sarah" userId="b3b060d9-4d34-479b-ad68-688eaebf93c5" providerId="ADAL" clId="{79DF024D-0C45-4E5D-9064-8E5CE8E88913}" dt="2022-12-09T15:51:01.803" v="1475" actId="1035"/>
        <pc:sldMkLst>
          <pc:docMk/>
          <pc:sldMk cId="999049329" sldId="305"/>
        </pc:sldMkLst>
      </pc:sldChg>
      <pc:sldChg chg="modSp add mod">
        <pc:chgData name="Balian, Sarah" userId="b3b060d9-4d34-479b-ad68-688eaebf93c5" providerId="ADAL" clId="{79DF024D-0C45-4E5D-9064-8E5CE8E88913}" dt="2022-12-09T16:03:15.207" v="1705" actId="108"/>
        <pc:sldMkLst>
          <pc:docMk/>
          <pc:sldMk cId="1461120242" sldId="306"/>
        </pc:sldMkLst>
      </pc:sldChg>
      <pc:sldChg chg="addSp modSp new del mod">
        <pc:chgData name="Balian, Sarah" userId="b3b060d9-4d34-479b-ad68-688eaebf93c5" providerId="ADAL" clId="{79DF024D-0C45-4E5D-9064-8E5CE8E88913}" dt="2022-12-09T15:49:09.143" v="1465" actId="47"/>
        <pc:sldMkLst>
          <pc:docMk/>
          <pc:sldMk cId="1651105548" sldId="306"/>
        </pc:sldMkLst>
      </pc:sldChg>
      <pc:sldChg chg="addSp modSp add mod">
        <pc:chgData name="Balian, Sarah" userId="b3b060d9-4d34-479b-ad68-688eaebf93c5" providerId="ADAL" clId="{79DF024D-0C45-4E5D-9064-8E5CE8E88913}" dt="2022-12-09T16:11:01.579" v="1835" actId="207"/>
        <pc:sldMkLst>
          <pc:docMk/>
          <pc:sldMk cId="1653516997" sldId="307"/>
        </pc:sldMkLst>
      </pc:sldChg>
      <pc:sldChg chg="delSp modSp add mod">
        <pc:chgData name="Balian, Sarah" userId="b3b060d9-4d34-479b-ad68-688eaebf93c5" providerId="ADAL" clId="{79DF024D-0C45-4E5D-9064-8E5CE8E88913}" dt="2022-12-09T16:19:35.337" v="1992" actId="207"/>
        <pc:sldMkLst>
          <pc:docMk/>
          <pc:sldMk cId="2492622487" sldId="308"/>
        </pc:sldMkLst>
      </pc:sldChg>
      <pc:sldChg chg="add del">
        <pc:chgData name="Balian, Sarah" userId="b3b060d9-4d34-479b-ad68-688eaebf93c5" providerId="ADAL" clId="{79DF024D-0C45-4E5D-9064-8E5CE8E88913}" dt="2022-12-09T16:15:01.058" v="1837"/>
        <pc:sldMkLst>
          <pc:docMk/>
          <pc:sldMk cId="2492771370" sldId="308"/>
        </pc:sldMkLst>
      </pc:sldChg>
      <pc:sldChg chg="modSp mod">
        <pc:chgData name="Balian, Sarah" userId="b3b060d9-4d34-479b-ad68-688eaebf93c5" providerId="ADAL" clId="{79DF024D-0C45-4E5D-9064-8E5CE8E88913}" dt="2022-12-09T16:38:39.732" v="2057" actId="27918"/>
        <pc:sldMkLst>
          <pc:docMk/>
          <pc:sldMk cId="139979941" sldId="310"/>
        </pc:sldMkLst>
      </pc:sldChg>
      <pc:sldChg chg="delSp modSp add mod">
        <pc:chgData name="Balian, Sarah" userId="b3b060d9-4d34-479b-ad68-688eaebf93c5" providerId="ADAL" clId="{79DF024D-0C45-4E5D-9064-8E5CE8E88913}" dt="2022-12-09T16:55:59.728" v="2236" actId="108"/>
        <pc:sldMkLst>
          <pc:docMk/>
          <pc:sldMk cId="3752204363" sldId="311"/>
        </pc:sldMkLst>
      </pc:sldChg>
      <pc:sldChg chg="delSp modSp add mod">
        <pc:chgData name="Balian, Sarah" userId="b3b060d9-4d34-479b-ad68-688eaebf93c5" providerId="ADAL" clId="{79DF024D-0C45-4E5D-9064-8E5CE8E88913}" dt="2022-12-09T17:40:08.743" v="2411" actId="1076"/>
        <pc:sldMkLst>
          <pc:docMk/>
          <pc:sldMk cId="1430325079" sldId="312"/>
        </pc:sldMkLst>
      </pc:sldChg>
      <pc:sldChg chg="modSp add mod">
        <pc:chgData name="Balian, Sarah" userId="b3b060d9-4d34-479b-ad68-688eaebf93c5" providerId="ADAL" clId="{79DF024D-0C45-4E5D-9064-8E5CE8E88913}" dt="2022-12-09T17:41:34.001" v="2417" actId="20577"/>
        <pc:sldMkLst>
          <pc:docMk/>
          <pc:sldMk cId="4093944873" sldId="313"/>
        </pc:sldMkLst>
      </pc:sldChg>
      <pc:sldChg chg="modSp add mod">
        <pc:chgData name="Balian, Sarah" userId="b3b060d9-4d34-479b-ad68-688eaebf93c5" providerId="ADAL" clId="{79DF024D-0C45-4E5D-9064-8E5CE8E88913}" dt="2022-12-09T18:38:01.537" v="2505"/>
        <pc:sldMkLst>
          <pc:docMk/>
          <pc:sldMk cId="1316263638" sldId="314"/>
        </pc:sldMkLst>
      </pc:sldChg>
      <pc:sldChg chg="add del">
        <pc:chgData name="Balian, Sarah" userId="b3b060d9-4d34-479b-ad68-688eaebf93c5" providerId="ADAL" clId="{79DF024D-0C45-4E5D-9064-8E5CE8E88913}" dt="2022-12-09T17:45:00.782" v="2419"/>
        <pc:sldMkLst>
          <pc:docMk/>
          <pc:sldMk cId="2414807609" sldId="314"/>
        </pc:sldMkLst>
      </pc:sldChg>
      <pc:sldChg chg="modSp add del mod">
        <pc:chgData name="Balian, Sarah" userId="b3b060d9-4d34-479b-ad68-688eaebf93c5" providerId="ADAL" clId="{79DF024D-0C45-4E5D-9064-8E5CE8E88913}" dt="2022-12-09T18:39:09.813" v="2521" actId="47"/>
        <pc:sldMkLst>
          <pc:docMk/>
          <pc:sldMk cId="662662314" sldId="315"/>
        </pc:sldMkLst>
      </pc:sldChg>
      <pc:sldChg chg="modSp add mod">
        <pc:chgData name="Balian, Sarah" userId="b3b060d9-4d34-479b-ad68-688eaebf93c5" providerId="ADAL" clId="{79DF024D-0C45-4E5D-9064-8E5CE8E88913}" dt="2022-12-09T18:40:52.450" v="2639" actId="27918"/>
        <pc:sldMkLst>
          <pc:docMk/>
          <pc:sldMk cId="3589398534" sldId="315"/>
        </pc:sldMkLst>
      </pc:sldChg>
      <pc:sldChg chg="modSp add mod">
        <pc:chgData name="Balian, Sarah" userId="b3b060d9-4d34-479b-ad68-688eaebf93c5" providerId="ADAL" clId="{79DF024D-0C45-4E5D-9064-8E5CE8E88913}" dt="2022-12-09T18:47:11.022" v="2788" actId="27918"/>
        <pc:sldMkLst>
          <pc:docMk/>
          <pc:sldMk cId="2678146311" sldId="316"/>
        </pc:sldMkLst>
      </pc:sldChg>
      <pc:sldChg chg="addSp modSp add mod">
        <pc:chgData name="Balian, Sarah" userId="b3b060d9-4d34-479b-ad68-688eaebf93c5" providerId="ADAL" clId="{79DF024D-0C45-4E5D-9064-8E5CE8E88913}" dt="2022-12-09T19:06:11.313" v="3421" actId="1076"/>
        <pc:sldMkLst>
          <pc:docMk/>
          <pc:sldMk cId="3127030477" sldId="317"/>
        </pc:sldMkLst>
      </pc:sldChg>
      <pc:sldMasterChg chg="modSp mod modSldLayout">
        <pc:chgData name="Balian, Sarah" userId="b3b060d9-4d34-479b-ad68-688eaebf93c5" providerId="ADAL" clId="{79DF024D-0C45-4E5D-9064-8E5CE8E88913}" dt="2022-12-13T14:31:31.311" v="3443" actId="6549"/>
        <pc:sldMasterMkLst>
          <pc:docMk/>
          <pc:sldMasterMk cId="3850865728" sldId="2147483662"/>
        </pc:sldMasterMkLst>
        <pc:sldLayoutChg chg="modSp mod">
          <pc:chgData name="Balian, Sarah" userId="b3b060d9-4d34-479b-ad68-688eaebf93c5" providerId="ADAL" clId="{79DF024D-0C45-4E5D-9064-8E5CE8E88913}" dt="2022-12-13T14:31:31.311" v="3443" actId="6549"/>
          <pc:sldLayoutMkLst>
            <pc:docMk/>
            <pc:sldMasterMk cId="3850865728" sldId="2147483662"/>
            <pc:sldLayoutMk cId="3824787925" sldId="2147483686"/>
          </pc:sldLayoutMkLst>
        </pc:sldLayoutChg>
      </pc:sldMasterChg>
    </pc:docChg>
  </pc:docChgLst>
  <pc:docChgLst>
    <pc:chgData name="McFarland, Annette (CNTR)" userId="e93d1f50-85ab-41a8-a34a-185a53159573" providerId="ADAL" clId="{D1154013-47F6-42E0-871F-9521CD5A7DB6}"/>
    <pc:docChg chg="modSld">
      <pc:chgData name="McFarland, Annette (CNTR)" userId="e93d1f50-85ab-41a8-a34a-185a53159573" providerId="ADAL" clId="{D1154013-47F6-42E0-871F-9521CD5A7DB6}" dt="2025-01-10T21:49:52.581" v="5" actId="20577"/>
      <pc:docMkLst>
        <pc:docMk/>
      </pc:docMkLst>
      <pc:sldChg chg="modSp mod">
        <pc:chgData name="McFarland, Annette (CNTR)" userId="e93d1f50-85ab-41a8-a34a-185a53159573" providerId="ADAL" clId="{D1154013-47F6-42E0-871F-9521CD5A7DB6}" dt="2025-01-10T21:49:52.581" v="5" actId="20577"/>
        <pc:sldMkLst>
          <pc:docMk/>
          <pc:sldMk cId="317324267" sldId="299"/>
        </pc:sldMkLst>
      </pc:sldChg>
    </pc:docChg>
  </pc:docChgLst>
  <pc:docChgLst>
    <pc:chgData name="Twesigye, Gloria" userId="6464a502-8a44-4d67-8fab-8f3aa9495827" providerId="ADAL" clId="{366C4FD5-1A75-425B-9EF7-8A1725BD1B2B}"/>
    <pc:docChg chg="undo custSel addSld delSld modSld addMainMaster delMainMaster modMainMaster addSection delSection">
      <pc:chgData name="Twesigye, Gloria" userId="6464a502-8a44-4d67-8fab-8f3aa9495827" providerId="ADAL" clId="{366C4FD5-1A75-425B-9EF7-8A1725BD1B2B}" dt="2023-01-25T20:29:53.744" v="129"/>
      <pc:docMkLst>
        <pc:docMk/>
      </pc:docMkLst>
      <pc:sldChg chg="addSp delSp modSp del mod chgLayout">
        <pc:chgData name="Twesigye, Gloria" userId="6464a502-8a44-4d67-8fab-8f3aa9495827" providerId="ADAL" clId="{366C4FD5-1A75-425B-9EF7-8A1725BD1B2B}" dt="2023-01-24T21:59:06.601" v="43" actId="47"/>
        <pc:sldMkLst>
          <pc:docMk/>
          <pc:sldMk cId="109857222" sldId="256"/>
        </pc:sldMkLst>
      </pc:sldChg>
      <pc:sldChg chg="mod">
        <pc:chgData name="Twesigye, Gloria" userId="6464a502-8a44-4d67-8fab-8f3aa9495827" providerId="ADAL" clId="{366C4FD5-1A75-425B-9EF7-8A1725BD1B2B}" dt="2023-01-25T14:07:55.194" v="56" actId="27918"/>
        <pc:sldMkLst>
          <pc:docMk/>
          <pc:sldMk cId="61370533" sldId="290"/>
        </pc:sldMkLst>
      </pc:sldChg>
      <pc:sldChg chg="modSp mod">
        <pc:chgData name="Twesigye, Gloria" userId="6464a502-8a44-4d67-8fab-8f3aa9495827" providerId="ADAL" clId="{366C4FD5-1A75-425B-9EF7-8A1725BD1B2B}" dt="2023-01-25T20:21:26.862" v="120"/>
        <pc:sldMkLst>
          <pc:docMk/>
          <pc:sldMk cId="1316263638" sldId="314"/>
        </pc:sldMkLst>
      </pc:sldChg>
      <pc:sldChg chg="modSp mod">
        <pc:chgData name="Twesigye, Gloria" userId="6464a502-8a44-4d67-8fab-8f3aa9495827" providerId="ADAL" clId="{366C4FD5-1A75-425B-9EF7-8A1725BD1B2B}" dt="2023-01-25T20:29:53.744" v="129"/>
        <pc:sldMkLst>
          <pc:docMk/>
          <pc:sldMk cId="3127030477" sldId="317"/>
        </pc:sldMkLst>
      </pc:sldChg>
      <pc:sldChg chg="addSp delSp modSp new del mod">
        <pc:chgData name="Twesigye, Gloria" userId="6464a502-8a44-4d67-8fab-8f3aa9495827" providerId="ADAL" clId="{366C4FD5-1A75-425B-9EF7-8A1725BD1B2B}" dt="2023-01-24T21:58:54.061" v="41" actId="47"/>
        <pc:sldMkLst>
          <pc:docMk/>
          <pc:sldMk cId="261124684" sldId="318"/>
        </pc:sldMkLst>
      </pc:sldChg>
      <pc:sldChg chg="new del">
        <pc:chgData name="Twesigye, Gloria" userId="6464a502-8a44-4d67-8fab-8f3aa9495827" providerId="ADAL" clId="{366C4FD5-1A75-425B-9EF7-8A1725BD1B2B}" dt="2023-01-24T21:38:46.459" v="3" actId="680"/>
        <pc:sldMkLst>
          <pc:docMk/>
          <pc:sldMk cId="309201902" sldId="318"/>
        </pc:sldMkLst>
      </pc:sldChg>
      <pc:sldChg chg="addSp delSp modSp new del mod chgLayout">
        <pc:chgData name="Twesigye, Gloria" userId="6464a502-8a44-4d67-8fab-8f3aa9495827" providerId="ADAL" clId="{366C4FD5-1A75-425B-9EF7-8A1725BD1B2B}" dt="2023-01-24T21:46:24.115" v="16" actId="2696"/>
        <pc:sldMkLst>
          <pc:docMk/>
          <pc:sldMk cId="1662800635" sldId="318"/>
        </pc:sldMkLst>
      </pc:sldChg>
      <pc:sldChg chg="addSp delSp modSp new mod modClrScheme chgLayout">
        <pc:chgData name="Twesigye, Gloria" userId="6464a502-8a44-4d67-8fab-8f3aa9495827" providerId="ADAL" clId="{366C4FD5-1A75-425B-9EF7-8A1725BD1B2B}" dt="2023-01-24T21:59:03.530" v="42"/>
        <pc:sldMkLst>
          <pc:docMk/>
          <pc:sldMk cId="1329933649" sldId="319"/>
        </pc:sldMkLst>
      </pc:sldChg>
      <pc:sldChg chg="modSp add del mod">
        <pc:chgData name="Twesigye, Gloria" userId="6464a502-8a44-4d67-8fab-8f3aa9495827" providerId="ADAL" clId="{366C4FD5-1A75-425B-9EF7-8A1725BD1B2B}" dt="2023-01-25T14:35:51.332" v="111" actId="47"/>
        <pc:sldMkLst>
          <pc:docMk/>
          <pc:sldMk cId="459172279" sldId="320"/>
        </pc:sldMkLst>
      </pc:sldChg>
      <pc:sldChg chg="new del">
        <pc:chgData name="Twesigye, Gloria" userId="6464a502-8a44-4d67-8fab-8f3aa9495827" providerId="ADAL" clId="{366C4FD5-1A75-425B-9EF7-8A1725BD1B2B}" dt="2023-01-25T13:57:36.843" v="45" actId="47"/>
        <pc:sldMkLst>
          <pc:docMk/>
          <pc:sldMk cId="2395272412" sldId="320"/>
        </pc:sldMkLst>
      </pc:sldChg>
      <pc:sldMasterChg chg="del mod delSldLayout">
        <pc:chgData name="Twesigye, Gloria" userId="6464a502-8a44-4d67-8fab-8f3aa9495827" providerId="ADAL" clId="{366C4FD5-1A75-425B-9EF7-8A1725BD1B2B}" dt="2023-01-24T21:59:06.601" v="43" actId="47"/>
        <pc:sldMasterMkLst>
          <pc:docMk/>
          <pc:sldMasterMk cId="3850865728" sldId="2147483662"/>
        </pc:sldMasterMkLst>
        <pc:sldLayoutChg chg="del">
          <pc:chgData name="Twesigye, Gloria" userId="6464a502-8a44-4d67-8fab-8f3aa9495827" providerId="ADAL" clId="{366C4FD5-1A75-425B-9EF7-8A1725BD1B2B}" dt="2023-01-24T21:59:06.601" v="43" actId="47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new del mod addSldLayout delSldLayout">
        <pc:chgData name="Twesigye, Gloria" userId="6464a502-8a44-4d67-8fab-8f3aa9495827" providerId="ADAL" clId="{366C4FD5-1A75-425B-9EF7-8A1725BD1B2B}" dt="2023-01-24T21:44:32.385" v="13" actId="6938"/>
        <pc:sldMasterMkLst>
          <pc:docMk/>
          <pc:sldMasterMk cId="519848361" sldId="2147483707"/>
        </pc:sldMasterMkLst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874424469" sldId="2147483708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4131587249" sldId="2147483709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2264733802" sldId="2147483710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623702843" sldId="2147483711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755931475" sldId="2147483712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320523535" sldId="2147483713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217147477" sldId="2147483714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2219651532" sldId="2147483715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2826725191" sldId="2147483716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267968881" sldId="2147483717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2.385" v="13" actId="6938"/>
          <pc:sldLayoutMkLst>
            <pc:docMk/>
            <pc:sldMasterMk cId="519848361" sldId="2147483707"/>
            <pc:sldLayoutMk cId="3616884631" sldId="2147483718"/>
          </pc:sldLayoutMkLst>
        </pc:sldLayoutChg>
      </pc:sldMasterChg>
      <pc:sldMasterChg chg="mod">
        <pc:chgData name="Twesigye, Gloria" userId="6464a502-8a44-4d67-8fab-8f3aa9495827" providerId="ADAL" clId="{366C4FD5-1A75-425B-9EF7-8A1725BD1B2B}" dt="2023-01-24T21:57:42.430" v="33" actId="6013"/>
        <pc:sldMasterMkLst>
          <pc:docMk/>
          <pc:sldMasterMk cId="3473193227" sldId="2147483707"/>
        </pc:sldMasterMkLst>
      </pc:sldMasterChg>
      <pc:sldMasterChg chg="new del mod addSldLayout delSldLayout">
        <pc:chgData name="Twesigye, Gloria" userId="6464a502-8a44-4d67-8fab-8f3aa9495827" providerId="ADAL" clId="{366C4FD5-1A75-425B-9EF7-8A1725BD1B2B}" dt="2023-01-24T21:49:50.036" v="21" actId="6938"/>
        <pc:sldMasterMkLst>
          <pc:docMk/>
          <pc:sldMasterMk cId="4184065068" sldId="2147483707"/>
        </pc:sldMasterMkLst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27475656" sldId="2147483708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510224675" sldId="2147483709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216815279" sldId="2147483710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996180396" sldId="2147483711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2150686336" sldId="2147483712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445469432" sldId="2147483713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1317575087" sldId="2147483714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998835848" sldId="2147483715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695558680" sldId="2147483716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075346310" sldId="2147483717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9:50.036" v="21" actId="6938"/>
          <pc:sldLayoutMkLst>
            <pc:docMk/>
            <pc:sldMasterMk cId="4184065068" sldId="2147483707"/>
            <pc:sldLayoutMk cId="3905715030" sldId="2147483718"/>
          </pc:sldLayoutMkLst>
        </pc:sldLayoutChg>
      </pc:sldMasterChg>
      <pc:sldMasterChg chg="new del mod addSldLayout delSldLayout">
        <pc:chgData name="Twesigye, Gloria" userId="6464a502-8a44-4d67-8fab-8f3aa9495827" providerId="ADAL" clId="{366C4FD5-1A75-425B-9EF7-8A1725BD1B2B}" dt="2023-01-24T21:44:31.561" v="12" actId="6938"/>
        <pc:sldMasterMkLst>
          <pc:docMk/>
          <pc:sldMasterMk cId="1936196977" sldId="2147483719"/>
        </pc:sldMasterMkLst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4023526996" sldId="2147483720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1784173809" sldId="2147483721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1797241373" sldId="2147483722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1530592610" sldId="2147483723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1189891808" sldId="2147483724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3505845581" sldId="2147483725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689322442" sldId="2147483726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2849519222" sldId="2147483727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716751537" sldId="2147483728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3587791668" sldId="2147483729"/>
          </pc:sldLayoutMkLst>
        </pc:sldLayoutChg>
        <pc:sldLayoutChg chg="new del replId">
          <pc:chgData name="Twesigye, Gloria" userId="6464a502-8a44-4d67-8fab-8f3aa9495827" providerId="ADAL" clId="{366C4FD5-1A75-425B-9EF7-8A1725BD1B2B}" dt="2023-01-24T21:44:31.561" v="12" actId="6938"/>
          <pc:sldLayoutMkLst>
            <pc:docMk/>
            <pc:sldMasterMk cId="1936196977" sldId="2147483719"/>
            <pc:sldLayoutMk cId="671215174" sldId="2147483730"/>
          </pc:sldLayoutMkLst>
        </pc:sldLayoutChg>
      </pc:sldMasterChg>
    </pc:docChg>
  </pc:docChgLst>
  <pc:docChgLst>
    <pc:chgData name="Balian, Sarah (CNTR)" userId="b3b060d9-4d34-479b-ad68-688eaebf93c5" providerId="ADAL" clId="{E068D903-D9E8-4A4D-898C-4E1F4E98D677}"/>
    <pc:docChg chg="undo custSel modSld modMainMaster">
      <pc:chgData name="Balian, Sarah (CNTR)" userId="b3b060d9-4d34-479b-ad68-688eaebf93c5" providerId="ADAL" clId="{E068D903-D9E8-4A4D-898C-4E1F4E98D677}" dt="2023-02-03T19:03:17.922" v="47" actId="790"/>
      <pc:docMkLst>
        <pc:docMk/>
      </pc:docMkLst>
      <pc:sldChg chg="modSp mod">
        <pc:chgData name="Balian, Sarah (CNTR)" userId="b3b060d9-4d34-479b-ad68-688eaebf93c5" providerId="ADAL" clId="{E068D903-D9E8-4A4D-898C-4E1F4E98D677}" dt="2023-02-03T19:03:17.922" v="47" actId="790"/>
        <pc:sldMkLst>
          <pc:docMk/>
          <pc:sldMk cId="2163988523" sldId="260"/>
        </pc:sldMkLst>
      </pc:sldChg>
      <pc:sldChg chg="modSp mod">
        <pc:chgData name="Balian, Sarah (CNTR)" userId="b3b060d9-4d34-479b-ad68-688eaebf93c5" providerId="ADAL" clId="{E068D903-D9E8-4A4D-898C-4E1F4E98D677}" dt="2023-02-03T19:03:11.621" v="46" actId="790"/>
        <pc:sldMkLst>
          <pc:docMk/>
          <pc:sldMk cId="1887431401" sldId="263"/>
        </pc:sldMkLst>
      </pc:sldChg>
      <pc:sldChg chg="modSp mod">
        <pc:chgData name="Balian, Sarah (CNTR)" userId="b3b060d9-4d34-479b-ad68-688eaebf93c5" providerId="ADAL" clId="{E068D903-D9E8-4A4D-898C-4E1F4E98D677}" dt="2023-02-03T19:02:57.738" v="45" actId="790"/>
        <pc:sldMkLst>
          <pc:docMk/>
          <pc:sldMk cId="3502258445" sldId="283"/>
        </pc:sldMkLst>
      </pc:sldChg>
      <pc:sldChg chg="delSp modSp mod">
        <pc:chgData name="Balian, Sarah (CNTR)" userId="b3b060d9-4d34-479b-ad68-688eaebf93c5" providerId="ADAL" clId="{E068D903-D9E8-4A4D-898C-4E1F4E98D677}" dt="2023-02-03T19:01:29.055" v="44" actId="790"/>
        <pc:sldMkLst>
          <pc:docMk/>
          <pc:sldMk cId="317324267" sldId="299"/>
        </pc:sldMkLst>
      </pc:sldChg>
      <pc:sldChg chg="delSp modSp mod">
        <pc:chgData name="Balian, Sarah (CNTR)" userId="b3b060d9-4d34-479b-ad68-688eaebf93c5" providerId="ADAL" clId="{E068D903-D9E8-4A4D-898C-4E1F4E98D677}" dt="2023-02-03T18:59:10.441" v="34" actId="790"/>
        <pc:sldMkLst>
          <pc:docMk/>
          <pc:sldMk cId="3076330452" sldId="300"/>
        </pc:sldMkLst>
      </pc:sldChg>
      <pc:sldChg chg="modSp mod">
        <pc:chgData name="Balian, Sarah (CNTR)" userId="b3b060d9-4d34-479b-ad68-688eaebf93c5" providerId="ADAL" clId="{E068D903-D9E8-4A4D-898C-4E1F4E98D677}" dt="2023-02-03T19:01:00.089" v="36" actId="790"/>
        <pc:sldMkLst>
          <pc:docMk/>
          <pc:sldMk cId="2384107940" sldId="304"/>
        </pc:sldMkLst>
      </pc:sldChg>
      <pc:sldChg chg="modSp mod">
        <pc:chgData name="Balian, Sarah (CNTR)" userId="b3b060d9-4d34-479b-ad68-688eaebf93c5" providerId="ADAL" clId="{E068D903-D9E8-4A4D-898C-4E1F4E98D677}" dt="2023-02-03T19:00:50.815" v="35" actId="790"/>
        <pc:sldMkLst>
          <pc:docMk/>
          <pc:sldMk cId="999049329" sldId="305"/>
        </pc:sldMkLst>
      </pc:sldChg>
      <pc:sldChg chg="modSp mod">
        <pc:chgData name="Balian, Sarah (CNTR)" userId="b3b060d9-4d34-479b-ad68-688eaebf93c5" providerId="ADAL" clId="{E068D903-D9E8-4A4D-898C-4E1F4E98D677}" dt="2023-02-03T18:58:37.720" v="24" actId="790"/>
        <pc:sldMkLst>
          <pc:docMk/>
          <pc:sldMk cId="1461120242" sldId="306"/>
        </pc:sldMkLst>
      </pc:sldChg>
      <pc:sldChg chg="modSp mod">
        <pc:chgData name="Balian, Sarah (CNTR)" userId="b3b060d9-4d34-479b-ad68-688eaebf93c5" providerId="ADAL" clId="{E068D903-D9E8-4A4D-898C-4E1F4E98D677}" dt="2023-02-03T18:58:22.279" v="23" actId="790"/>
        <pc:sldMkLst>
          <pc:docMk/>
          <pc:sldMk cId="3225908514" sldId="309"/>
        </pc:sldMkLst>
      </pc:sldChg>
      <pc:sldChg chg="modSp mod">
        <pc:chgData name="Balian, Sarah (CNTR)" userId="b3b060d9-4d34-479b-ad68-688eaebf93c5" providerId="ADAL" clId="{E068D903-D9E8-4A4D-898C-4E1F4E98D677}" dt="2023-02-03T18:58:04.566" v="22" actId="790"/>
        <pc:sldMkLst>
          <pc:docMk/>
          <pc:sldMk cId="4093944873" sldId="313"/>
        </pc:sldMkLst>
      </pc:sldChg>
      <pc:sldMasterChg chg="modSp mod modSldLayout">
        <pc:chgData name="Balian, Sarah (CNTR)" userId="b3b060d9-4d34-479b-ad68-688eaebf93c5" providerId="ADAL" clId="{E068D903-D9E8-4A4D-898C-4E1F4E98D677}" dt="2023-02-03T18:56:44.025" v="11" actId="790"/>
        <pc:sldMasterMkLst>
          <pc:docMk/>
          <pc:sldMasterMk cId="3984714580" sldId="2147483687"/>
        </pc:sldMasterMkLst>
        <pc:sldLayoutChg chg="modSp mod">
          <pc:chgData name="Balian, Sarah (CNTR)" userId="b3b060d9-4d34-479b-ad68-688eaebf93c5" providerId="ADAL" clId="{E068D903-D9E8-4A4D-898C-4E1F4E98D677}" dt="2023-02-03T18:55:59.194" v="3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07.521" v="4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11.989" v="5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17.106" v="6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24.900" v="7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29.304" v="8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33.489" v="9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38.432" v="10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44.025" v="11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modSp mod modSldLayout">
        <pc:chgData name="Balian, Sarah (CNTR)" userId="b3b060d9-4d34-479b-ad68-688eaebf93c5" providerId="ADAL" clId="{E068D903-D9E8-4A4D-898C-4E1F4E98D677}" dt="2023-02-03T18:57:38.424" v="21" actId="790"/>
        <pc:sldMasterMkLst>
          <pc:docMk/>
          <pc:sldMasterMk cId="3554223567" sldId="2147483697"/>
        </pc:sldMasterMkLst>
        <pc:sldLayoutChg chg="modSp mod">
          <pc:chgData name="Balian, Sarah (CNTR)" userId="b3b060d9-4d34-479b-ad68-688eaebf93c5" providerId="ADAL" clId="{E068D903-D9E8-4A4D-898C-4E1F4E98D677}" dt="2023-02-03T18:56:54.425" v="13" actId="790"/>
          <pc:sldLayoutMkLst>
            <pc:docMk/>
            <pc:sldMasterMk cId="3554223567" sldId="2147483697"/>
            <pc:sldLayoutMk cId="4184503259" sldId="2147483698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6:58.387" v="14" actId="790"/>
          <pc:sldLayoutMkLst>
            <pc:docMk/>
            <pc:sldMasterMk cId="3554223567" sldId="2147483697"/>
            <pc:sldLayoutMk cId="1114824025" sldId="2147483699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03.017" v="15" actId="790"/>
          <pc:sldLayoutMkLst>
            <pc:docMk/>
            <pc:sldMasterMk cId="3554223567" sldId="2147483697"/>
            <pc:sldLayoutMk cId="4222223493" sldId="2147483700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08.029" v="16" actId="790"/>
          <pc:sldLayoutMkLst>
            <pc:docMk/>
            <pc:sldMasterMk cId="3554223567" sldId="2147483697"/>
            <pc:sldLayoutMk cId="262435433" sldId="2147483701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12.536" v="17" actId="790"/>
          <pc:sldLayoutMkLst>
            <pc:docMk/>
            <pc:sldMasterMk cId="3554223567" sldId="2147483697"/>
            <pc:sldLayoutMk cId="2610558398" sldId="2147483702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18.029" v="18" actId="790"/>
          <pc:sldLayoutMkLst>
            <pc:docMk/>
            <pc:sldMasterMk cId="3554223567" sldId="2147483697"/>
            <pc:sldLayoutMk cId="3907081693" sldId="2147483703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29.568" v="19" actId="790"/>
          <pc:sldLayoutMkLst>
            <pc:docMk/>
            <pc:sldMasterMk cId="3554223567" sldId="2147483697"/>
            <pc:sldLayoutMk cId="223727579" sldId="2147483704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34.504" v="20" actId="790"/>
          <pc:sldLayoutMkLst>
            <pc:docMk/>
            <pc:sldMasterMk cId="3554223567" sldId="2147483697"/>
            <pc:sldLayoutMk cId="3426638235" sldId="2147483705"/>
          </pc:sldLayoutMkLst>
        </pc:sldLayoutChg>
        <pc:sldLayoutChg chg="modSp mod">
          <pc:chgData name="Balian, Sarah (CNTR)" userId="b3b060d9-4d34-479b-ad68-688eaebf93c5" providerId="ADAL" clId="{E068D903-D9E8-4A4D-898C-4E1F4E98D677}" dt="2023-02-03T18:57:38.424" v="21" actId="790"/>
          <pc:sldLayoutMkLst>
            <pc:docMk/>
            <pc:sldMasterMk cId="3554223567" sldId="2147483697"/>
            <pc:sldLayoutMk cId="2713366515" sldId="2147483706"/>
          </pc:sldLayoutMkLst>
        </pc:sldLayoutChg>
      </pc:sldMasterChg>
      <pc:sldMasterChg chg="modSp mod modSldLayout">
        <pc:chgData name="Balian, Sarah (CNTR)" userId="b3b060d9-4d34-479b-ad68-688eaebf93c5" providerId="ADAL" clId="{E068D903-D9E8-4A4D-898C-4E1F4E98D677}" dt="2023-02-03T18:55:49.092" v="1" actId="790"/>
        <pc:sldMasterMkLst>
          <pc:docMk/>
          <pc:sldMasterMk cId="3473193227" sldId="2147483707"/>
        </pc:sldMasterMkLst>
        <pc:sldLayoutChg chg="modSp mod">
          <pc:chgData name="Balian, Sarah (CNTR)" userId="b3b060d9-4d34-479b-ad68-688eaebf93c5" providerId="ADAL" clId="{E068D903-D9E8-4A4D-898C-4E1F4E98D677}" dt="2023-02-03T18:55:49.092" v="1" actId="790"/>
          <pc:sldLayoutMkLst>
            <pc:docMk/>
            <pc:sldMasterMk cId="3473193227" sldId="2147483707"/>
            <pc:sldLayoutMk cId="3277400561" sldId="214748370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Célibataire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Marié(e) ou en union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76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Divorcé(e)/séparé(e)/veuf(ve)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48057869928888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29E-4AC1-BC59-72E301C7A5B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9E-4AC1-BC59-72E301C7A5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19.3</c:v>
                </c:pt>
                <c:pt idx="1">
                  <c:v>20.6</c:v>
                </c:pt>
                <c:pt idx="2">
                  <c:v>19.8</c:v>
                </c:pt>
                <c:pt idx="3" formatCode="0.0">
                  <c:v>19.100000000000001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2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1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Ont eu des rapports sexuels avant 15 ans</c:v>
                </c:pt>
                <c:pt idx="1">
                  <c:v>Étaient en union 
avant l'âge de 15 ans</c:v>
                </c:pt>
                <c:pt idx="2">
                  <c:v>Avaient déjà eu une naissance vivante/ engendré une naissance vivante avant l'âge de 15 ans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13</c:v>
                </c:pt>
                <c:pt idx="1">
                  <c:v>10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accent4"/>
              </a:solidFill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91-45FB-9FD3-62F08D51DC8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891-45FB-9FD3-62F08D51DC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Ont eu des rapports sexuels avant 15 ans</c:v>
                </c:pt>
                <c:pt idx="1">
                  <c:v>Étaient en union 
avant l'âge de 15 ans</c:v>
                </c:pt>
                <c:pt idx="2">
                  <c:v>Avaient déjà eu une naissance vivante/ engendré une naissance vivante avant l'âge de 15 ans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609397392897634E-2"/>
          <c:y val="3.8629429206094468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26E-41E9-A15A-2F90A46010F3}"/>
              </c:ext>
            </c:extLst>
          </c:dPt>
          <c:dLbls>
            <c:dLbl>
              <c:idx val="0"/>
              <c:layout>
                <c:manualLayout>
                  <c:x val="0.16243088409732415"/>
                  <c:y val="-1.491325067765263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3.0097301720148725E-2"/>
                  <c:y val="-2.283214764509604E-2"/>
                </c:manualLayout>
              </c:layout>
              <c:tx>
                <c:rich>
                  <a:bodyPr/>
                  <a:lstStyle/>
                  <a:p>
                    <a:fld id="{4B4CC642-C686-4D9C-A310-615531DEB016}" type="CATEGORYNAME">
                      <a:rPr lang="en-US" smtClean="0"/>
                      <a:pPr/>
                      <a:t>[CATEGORY NAME]</a:t>
                    </a:fld>
                    <a:r>
                      <a:rPr lang="en-US"/>
                      <a:t> 2 %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197327539218168"/>
                      <c:h val="0.1308408763981172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6.5044098222226104E-3"/>
                  <c:y val="9.7855975575148502E-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162929553853963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2.3761027673800464E-3"/>
                  <c:y val="0"/>
                </c:manualLayout>
              </c:layout>
              <c:tx>
                <c:rich>
                  <a:bodyPr/>
                  <a:lstStyle/>
                  <a:p>
                    <a:fld id="{7BDDE463-16C5-4DCA-8E1F-B641D2BFE10C}" type="CATEGORYNAME">
                      <a:rPr lang="en-US" smtClean="0"/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79177606509897"/>
                      <c:h val="0.2402047147009032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2640579843913125"/>
                  <c:y val="-0.116835142037948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Naissance vivante</c:v>
                </c:pt>
                <c:pt idx="1">
                  <c:v>Mort-né</c:v>
                </c:pt>
                <c:pt idx="2">
                  <c:v>Fausse couche</c:v>
                </c:pt>
                <c:pt idx="3">
                  <c:v>Avortement provoqué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2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Veut un autre bientôt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Veut un autre plus tard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Veut un autre, ne sait pas quand/ indécise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Ne veut plus d'enfants/ stérilisé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A3-4E2B-82ED-F781356BFC1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S'est déclarée stérile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836-4EC9-AA6C-2D6D438C0E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A3-4E2B-82ED-F781356BFC1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023190941711998"/>
          <c:y val="4.7264466115914609E-2"/>
          <c:w val="0.30010625483408776"/>
          <c:h val="0.875747073776162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lang="en-US"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b" anchorCtr="1"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Ensemble</c:v>
                </c:pt>
                <c:pt idx="1">
                  <c:v>En union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6.4</c:v>
                </c:pt>
                <c:pt idx="1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Ensemble</c:v>
                </c:pt>
                <c:pt idx="1">
                  <c:v>En union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8.9</c:v>
                </c:pt>
                <c:pt idx="1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1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72799776839489"/>
          <c:y val="2.7246994492674419E-2"/>
          <c:w val="0.5355667135810922"/>
          <c:h val="0.5832668736814122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Voulue au moment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Grossesses actuelle</c:v>
                </c:pt>
                <c:pt idx="1">
                  <c:v>Naissances vivantes</c:v>
                </c:pt>
                <c:pt idx="2">
                  <c:v>Enfants mort-né</c:v>
                </c:pt>
                <c:pt idx="3">
                  <c:v>Fausse couche</c:v>
                </c:pt>
                <c:pt idx="4">
                  <c:v>Avortement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84</c:v>
                </c:pt>
                <c:pt idx="1">
                  <c:v>83</c:v>
                </c:pt>
                <c:pt idx="2">
                  <c:v>88</c:v>
                </c:pt>
                <c:pt idx="3">
                  <c:v>83</c:v>
                </c:pt>
                <c:pt idx="4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Voulue plus tard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Grossesses actuelle</c:v>
                </c:pt>
                <c:pt idx="1">
                  <c:v>Naissances vivantes</c:v>
                </c:pt>
                <c:pt idx="2">
                  <c:v>Enfants mort-né</c:v>
                </c:pt>
                <c:pt idx="3">
                  <c:v>Fausse couche</c:v>
                </c:pt>
                <c:pt idx="4">
                  <c:v>Avortement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14</c:v>
                </c:pt>
                <c:pt idx="1">
                  <c:v>14</c:v>
                </c:pt>
                <c:pt idx="2">
                  <c:v>9</c:v>
                </c:pt>
                <c:pt idx="3">
                  <c:v>13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veut plus d'enfants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02-4231-8C3A-9C6E60CFB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Grossesses actuelle</c:v>
                </c:pt>
                <c:pt idx="1">
                  <c:v>Naissances vivantes</c:v>
                </c:pt>
                <c:pt idx="2">
                  <c:v>Enfants mort-né</c:v>
                </c:pt>
                <c:pt idx="3">
                  <c:v>Fausse couche</c:v>
                </c:pt>
                <c:pt idx="4">
                  <c:v>Avortement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900807688893961"/>
          <c:y val="0.20358790451888573"/>
          <c:w val="0.30133008736226813"/>
          <c:h val="0.503652013946872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44018058690745E-2"/>
          <c:y val="2.6032677364525535E-2"/>
          <c:w val="0.69272699264736382"/>
          <c:h val="0.802411978803251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Fécondité désirée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5.4</c:v>
                </c:pt>
                <c:pt idx="1">
                  <c:v>4.3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Écart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1.639440197868813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D0-4BB9-AE5D-53195E9C12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0.59999999999999964</c:v>
                </c:pt>
                <c:pt idx="1">
                  <c:v>0.60000000000000053</c:v>
                </c:pt>
                <c:pt idx="2">
                  <c:v>0.40000000000000036</c:v>
                </c:pt>
                <c:pt idx="3">
                  <c:v>0.60000000000000053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Fécondité actuelle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formatCode="0.0">
                  <c:v>6</c:v>
                </c:pt>
                <c:pt idx="1">
                  <c:v>4.9000000000000004</c:v>
                </c:pt>
                <c:pt idx="2" formatCode="0.0">
                  <c:v>5.2</c:v>
                </c:pt>
                <c:pt idx="3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C4-461F-BA23-93EB0A0D942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  <c:max val="7"/>
        </c:scaling>
        <c:delete val="1"/>
        <c:axPos val="l"/>
        <c:numFmt formatCode="General" sourceLinked="1"/>
        <c:majorTickMark val="out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t" anchorCtr="0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034970266397857"/>
          <c:y val="3.6731492816210923E-2"/>
          <c:w val="0.27803999137788937"/>
          <c:h val="0.257887286296316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Avant 15 ans</c:v>
                </c:pt>
                <c:pt idx="1">
                  <c:v>Avant 18 ans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14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3F-42E5-942E-EE0D9F2BCC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Avant 15 ans</c:v>
                </c:pt>
                <c:pt idx="1">
                  <c:v>Avant 18 ans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Avant 15 ans</c:v>
                </c:pt>
                <c:pt idx="1">
                  <c:v>Avant 18 ans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19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Avant 15 ans</c:v>
                </c:pt>
                <c:pt idx="1">
                  <c:v>Avant 18 ans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886178861788619E-2"/>
          <c:y val="3.1271909363843851E-2"/>
          <c:w val="0.96422764227642277"/>
          <c:h val="0.7880427142495144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2.5795403623327572E-2"/>
                  <c:y val="3.67362084937748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58-40F2-8C18-FE0BA88FC95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A58-40F2-8C18-FE0BA88FC9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 1995-1996</c:v>
                </c:pt>
                <c:pt idx="1">
                  <c:v>EDSM-III 2001</c:v>
                </c:pt>
                <c:pt idx="2">
                  <c:v>EDSM-IV 2006</c:v>
                </c:pt>
                <c:pt idx="3">
                  <c:v>EDSM-V 2012-2013</c:v>
                </c:pt>
                <c:pt idx="4">
                  <c:v>EDSM-VI 2018</c:v>
                </c:pt>
                <c:pt idx="5">
                  <c:v>EDSM-VII 2023-2024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81</c:v>
                </c:pt>
                <c:pt idx="1">
                  <c:v>75</c:v>
                </c:pt>
                <c:pt idx="2">
                  <c:v>70</c:v>
                </c:pt>
                <c:pt idx="3">
                  <c:v>58</c:v>
                </c:pt>
                <c:pt idx="4">
                  <c:v>70</c:v>
                </c:pt>
                <c:pt idx="5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3C4-458C-AB37-0702929E9F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EDSM-II 1995-1996</c:v>
                </c:pt>
                <c:pt idx="1">
                  <c:v>EDSM-III 2001</c:v>
                </c:pt>
                <c:pt idx="2">
                  <c:v>EDSM-IV 2006</c:v>
                </c:pt>
                <c:pt idx="3">
                  <c:v>EDSM-V 2012-2013</c:v>
                </c:pt>
                <c:pt idx="4">
                  <c:v>EDSM-VI 2018</c:v>
                </c:pt>
                <c:pt idx="5">
                  <c:v>EDSM-VII 2023-2024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24</c:v>
                </c:pt>
                <c:pt idx="1">
                  <c:v>29</c:v>
                </c:pt>
                <c:pt idx="2">
                  <c:v>20</c:v>
                </c:pt>
                <c:pt idx="3">
                  <c:v>16</c:v>
                </c:pt>
                <c:pt idx="4">
                  <c:v>17</c:v>
                </c:pt>
                <c:pt idx="5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3C4-458C-AB37-0702929E9F8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6972365819126174E-2"/>
          <c:w val="0.95416666666666672"/>
          <c:h val="0.817037335946351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10-14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</c:v>
                </c:pt>
                <c:pt idx="1">
                  <c:v>137</c:v>
                </c:pt>
                <c:pt idx="2">
                  <c:v>273</c:v>
                </c:pt>
                <c:pt idx="3">
                  <c:v>278</c:v>
                </c:pt>
                <c:pt idx="4">
                  <c:v>234</c:v>
                </c:pt>
                <c:pt idx="5">
                  <c:v>184</c:v>
                </c:pt>
                <c:pt idx="6">
                  <c:v>82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34-446F-A789-5D1784DCAF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300"/>
        </c:scaling>
        <c:delete val="1"/>
        <c:axPos val="l"/>
        <c:numFmt formatCode="0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Mali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3666730683054868E-2"/>
                  <c:y val="3.78461735449943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26-4EC9-BA83-536AE02438CB}"/>
                </c:ext>
              </c:extLst>
            </c:dLbl>
            <c:dLbl>
              <c:idx val="4"/>
              <c:layout>
                <c:manualLayout>
                  <c:x val="-3.22994686639781E-2"/>
                  <c:y val="4.9149278709045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89-47AE-A0CB-AAADC8A2FF6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6,0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F76-4FC5-AB6F-DFCFAD9286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Sheet1!$B$2:$B$8</c:f>
              <c:numCache>
                <c:formatCode>0.0</c:formatCode>
                <c:ptCount val="7"/>
                <c:pt idx="0">
                  <c:v>7.1</c:v>
                </c:pt>
                <c:pt idx="1">
                  <c:v>6.7</c:v>
                </c:pt>
                <c:pt idx="2">
                  <c:v>6.8</c:v>
                </c:pt>
                <c:pt idx="3">
                  <c:v>6.6</c:v>
                </c:pt>
                <c:pt idx="4">
                  <c:v>6.1</c:v>
                </c:pt>
                <c:pt idx="5">
                  <c:v>6.3</c:v>
                </c:pt>
                <c:pt idx="6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Sheet1!$C$2:$C$8</c:f>
              <c:numCache>
                <c:formatCode>0.0</c:formatCode>
                <c:ptCount val="7"/>
                <c:pt idx="0">
                  <c:v>6.3</c:v>
                </c:pt>
                <c:pt idx="1">
                  <c:v>5.4</c:v>
                </c:pt>
                <c:pt idx="2">
                  <c:v>5.5</c:v>
                </c:pt>
                <c:pt idx="3">
                  <c:v>5.4</c:v>
                </c:pt>
                <c:pt idx="4">
                  <c:v>5</c:v>
                </c:pt>
                <c:pt idx="5">
                  <c:v>4.9000000000000004</c:v>
                </c:pt>
                <c:pt idx="6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EDSM-I 1987</c:v>
                </c:pt>
                <c:pt idx="1">
                  <c:v>EDSM-II 1995-1996</c:v>
                </c:pt>
                <c:pt idx="2">
                  <c:v>EDSM-III 2001</c:v>
                </c:pt>
                <c:pt idx="3">
                  <c:v>EDSM-IV 2006</c:v>
                </c:pt>
                <c:pt idx="4">
                  <c:v>EDSM-V 2012-2013</c:v>
                </c:pt>
                <c:pt idx="5">
                  <c:v>EDSM-VI 2018</c:v>
                </c:pt>
                <c:pt idx="6">
                  <c:v>EDSM-VII 2023-2024</c:v>
                </c:pt>
              </c:strCache>
            </c:strRef>
          </c:cat>
          <c:val>
            <c:numRef>
              <c:f>Sheet1!$D$2:$D$8</c:f>
              <c:numCache>
                <c:formatCode>0.0</c:formatCode>
                <c:ptCount val="7"/>
                <c:pt idx="0">
                  <c:v>7.4</c:v>
                </c:pt>
                <c:pt idx="1">
                  <c:v>7.3</c:v>
                </c:pt>
                <c:pt idx="2">
                  <c:v>7.3</c:v>
                </c:pt>
                <c:pt idx="3">
                  <c:v>7.2</c:v>
                </c:pt>
                <c:pt idx="4">
                  <c:v>6.5</c:v>
                </c:pt>
                <c:pt idx="5">
                  <c:v>6.8</c:v>
                </c:pt>
                <c:pt idx="6">
                  <c:v>6.4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8"/>
        </c:scaling>
        <c:delete val="1"/>
        <c:axPos val="l"/>
        <c:numFmt formatCode="0.0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4.567517641609678E-2"/>
          <c:w val="0.95416666666666672"/>
          <c:h val="0.79223017192055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6.5</c:v>
                </c:pt>
                <c:pt idx="1">
                  <c:v>6.2</c:v>
                </c:pt>
                <c:pt idx="2">
                  <c:v>5.0999999999999996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7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4.0014915853551998E-2"/>
          <c:w val="0.95416666666666672"/>
          <c:h val="0.833994841756800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 formatCode="General">
                  <c:v>7.1</c:v>
                </c:pt>
                <c:pt idx="1">
                  <c:v>6.9</c:v>
                </c:pt>
                <c:pt idx="2" formatCode="General">
                  <c:v>6.2</c:v>
                </c:pt>
                <c:pt idx="3" formatCode="General">
                  <c:v>5.7</c:v>
                </c:pt>
                <c:pt idx="4" formatCode="General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7.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57385064603802"/>
          <c:y val="3.3658345646876933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26E-41E9-A15A-2F90A46010F3}"/>
              </c:ext>
            </c:extLst>
          </c:dPt>
          <c:dLbls>
            <c:dLbl>
              <c:idx val="0"/>
              <c:layout>
                <c:manualLayout>
                  <c:x val="-0.11478110543036153"/>
                  <c:y val="0.135632687810081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0434483799469405"/>
                  <c:y val="-7.918896967443408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84042692517334"/>
                      <c:h val="0.13084087639811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1.4159327357112655E-3"/>
                  <c:y val="-0.1739880224285896"/>
                </c:manualLayout>
              </c:layout>
              <c:tx>
                <c:rich>
                  <a:bodyPr/>
                  <a:lstStyle/>
                  <a:p>
                    <a:fld id="{5D9951C7-BBDC-4370-8343-AD440E2E8424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37%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162929553853963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7345550201875187"/>
                  <c:y val="4.59824250667866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79177606509897"/>
                      <c:h val="0.150725210634987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0106070225374283"/>
                  <c:y val="0.12179154720082982"/>
                </c:manualLayout>
              </c:layout>
              <c:tx>
                <c:rich>
                  <a:bodyPr/>
                  <a:lstStyle/>
                  <a:p>
                    <a:fld id="{34539320-834A-40B1-A97C-A3A2CA8ABD58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
</a:t>
                    </a:r>
                    <a:fld id="{4D64A8EE-0204-4D01-85B9-CF5CA47BA402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6.5369019361807543E-2"/>
                  <c:y val="8.947950406591578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6E-41E9-A15A-2F90A46010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7-17 mois</c:v>
                </c:pt>
                <c:pt idx="1">
                  <c:v>18-23 mois</c:v>
                </c:pt>
                <c:pt idx="2">
                  <c:v>24-35 mois</c:v>
                </c:pt>
                <c:pt idx="3">
                  <c:v>36-47 mois</c:v>
                </c:pt>
                <c:pt idx="4">
                  <c:v>48-59 mois</c:v>
                </c:pt>
                <c:pt idx="5">
                  <c:v>60+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14</c:v>
                </c:pt>
                <c:pt idx="2">
                  <c:v>37</c:v>
                </c:pt>
                <c:pt idx="3">
                  <c:v>21</c:v>
                </c:pt>
                <c:pt idx="4">
                  <c:v>10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4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3C8DC-E3FD-46E5-93B6-967D49185CA7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7E2D-1E93-40BD-92A0-CB279250D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6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4.1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48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 5.5</a:t>
            </a:r>
          </a:p>
          <a:p>
            <a:endParaRPr lang="fr-FR" dirty="0"/>
          </a:p>
          <a:p>
            <a:r>
              <a:rPr lang="fr-FR" dirty="0"/>
              <a:t>Note : Les naissances de rang 1 sont exclues. L'intervalle pour les naissances multiples est le nombre de mois écoulés depuis la grossesse précédente qui a abouti à une naissance vivante.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64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83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45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60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6.1</a:t>
            </a:r>
          </a:p>
          <a:p>
            <a:endParaRPr lang="en-US" dirty="0"/>
          </a:p>
          <a:p>
            <a:r>
              <a:rPr lang="en-US" dirty="0"/>
              <a:t>Notes: Stérilisé = </a:t>
            </a:r>
            <a:r>
              <a:rPr lang="fr-FR" dirty="0"/>
              <a:t>Y compris la stérilisation féminine et masculine</a:t>
            </a:r>
            <a:r>
              <a:rPr lang="en-US" dirty="0"/>
              <a:t>. Plus tard = </a:t>
            </a:r>
            <a:r>
              <a:rPr lang="fr-FR" dirty="0"/>
              <a:t>Veut espacer la prochaine naissance de 2 ans ou plus. </a:t>
            </a:r>
            <a:r>
              <a:rPr lang="en-US" dirty="0" err="1"/>
              <a:t>Bientôt</a:t>
            </a:r>
            <a:r>
              <a:rPr lang="en-US" dirty="0"/>
              <a:t> = </a:t>
            </a:r>
            <a:r>
              <a:rPr lang="fr-FR" dirty="0"/>
              <a:t>Veut la prochaine naissance dans les 2 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13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6.3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50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Tableau 6.5</a:t>
            </a:r>
          </a:p>
          <a:p>
            <a:endParaRPr lang="fr-FR" sz="18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Note: Une issue de grossesse fait référence à une fausse couche, un avortement, une naissance vivante ou une mortinaissance. Certaines grossesses produisent des issues multiples comme dans </a:t>
            </a:r>
            <a:r>
              <a:rPr lang="fr-FR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dans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le cas de jumeaux . Dans ce tableau, chaque issue de grossesse est comptée individuellement . Par conséquent, une grossesse sera comptée plus d'une fois si elle se termine par des naissances multiples (naissances vivantes ou mort-nés). Les grossesses actuelles, les fausses couches et les avortements sont toujours comptés comme une issue de grossesse.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6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Tableau 6.6</a:t>
            </a:r>
          </a:p>
          <a:p>
            <a:endParaRPr lang="fr-CM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 l’on excluait les naissances non désirées, l’ISF serait de 3,9 au lieu de 4,3 enfants, soit un écart de 0,4 enfant. L’écart est presque pareil au milieu urbain qu’en milieu rural.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30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 4.4</a:t>
            </a:r>
          </a:p>
          <a:p>
            <a:endParaRPr lang="fr-FR" dirty="0"/>
          </a:p>
          <a:p>
            <a:r>
              <a:rPr lang="fr-FR" dirty="0"/>
              <a:t>Note : L'âge à la première union est défini comme étant l'âge auquel l'enquêté(e) a commencé à vivre avec son premier époux/épouse/partenaire.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56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4.6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45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4.6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38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 5.1</a:t>
            </a:r>
          </a:p>
          <a:p>
            <a:endParaRPr lang="fr-FR" dirty="0"/>
          </a:p>
          <a:p>
            <a:r>
              <a:rPr lang="fr-FR" dirty="0"/>
              <a:t>Les taux pour le groupe d'âges 10-14 ans sont basés sur des données rétrospectives provenant des femmes âgées de 15-17 ans.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76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07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522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40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C7E2D-1E93-40BD-92A0-CB279250DD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65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#CôtedIvoireEDS</a:t>
            </a:r>
          </a:p>
        </p:txBody>
      </p:sp>
    </p:spTree>
    <p:extLst>
      <p:ext uri="{BB962C8B-B14F-4D97-AF65-F5344CB8AC3E}">
        <p14:creationId xmlns:p14="http://schemas.microsoft.com/office/powerpoint/2010/main" val="3277400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</p:spTree>
    <p:extLst>
      <p:ext uri="{BB962C8B-B14F-4D97-AF65-F5344CB8AC3E}">
        <p14:creationId xmlns:p14="http://schemas.microsoft.com/office/powerpoint/2010/main" val="400043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16/09/2025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#CôtedIvoireEDS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2021 Enquête Démographique et de Santé en Côte d’Ivoire (EDS-CI)</a:t>
            </a:r>
          </a:p>
        </p:txBody>
      </p:sp>
    </p:spTree>
    <p:extLst>
      <p:ext uri="{BB962C8B-B14F-4D97-AF65-F5344CB8AC3E}">
        <p14:creationId xmlns:p14="http://schemas.microsoft.com/office/powerpoint/2010/main" val="347319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66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Fécondité</a:t>
            </a:r>
          </a:p>
        </p:txBody>
      </p:sp>
    </p:spTree>
    <p:extLst>
      <p:ext uri="{BB962C8B-B14F-4D97-AF65-F5344CB8AC3E}">
        <p14:creationId xmlns:p14="http://schemas.microsoft.com/office/powerpoint/2010/main" val="3957626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fr-FR"/>
              <a:t>I</a:t>
            </a:r>
            <a:r>
              <a:rPr lang="fr-FR" noProof="0" err="1"/>
              <a:t>ndice</a:t>
            </a:r>
            <a:r>
              <a:rPr lang="fr-FR" noProof="0"/>
              <a:t> synthétique de fécondité selon le niveau d’instruction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11408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F0A9A49-8C94-BA6C-19CD-0DC0E530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31575"/>
            <a:ext cx="7886700" cy="448073"/>
          </a:xfrm>
        </p:spPr>
        <p:txBody>
          <a:bodyPr/>
          <a:lstStyle/>
          <a:p>
            <a:r>
              <a:rPr lang="fr-FR" noProof="0" dirty="0"/>
              <a:t>Naissances par femme pour la période des 3 années précédant l'enquête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038990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348646" y="6198959"/>
            <a:ext cx="8460310" cy="558457"/>
            <a:chOff x="315990" y="6092826"/>
            <a:chExt cx="8460310" cy="55845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fr-FR" dirty="0"/>
              <a:t>I</a:t>
            </a:r>
            <a:r>
              <a:rPr lang="fr-FR" noProof="0" dirty="0" err="1"/>
              <a:t>ndice</a:t>
            </a:r>
            <a:r>
              <a:rPr lang="fr-FR" noProof="0" dirty="0"/>
              <a:t> synthétique de fécondité selon le quintile de bien-être économique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C5A81B-9381-E1D1-DEF6-B224DEE847E0}"/>
              </a:ext>
            </a:extLst>
          </p:cNvPr>
          <p:cNvSpPr txBox="1">
            <a:spLocks/>
          </p:cNvSpPr>
          <p:nvPr/>
        </p:nvSpPr>
        <p:spPr>
          <a:xfrm>
            <a:off x="423860" y="1428537"/>
            <a:ext cx="7886700" cy="4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Naissances par femme pour la période des 3 années précédant l'enquête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448857" y="22963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/>
              <a:t>I</a:t>
            </a:r>
            <a:r>
              <a:rPr lang="fr-FR" noProof="0" err="1"/>
              <a:t>ndice</a:t>
            </a:r>
            <a:r>
              <a:rPr lang="fr-FR" noProof="0"/>
              <a:t> synthétique de fécondité selon la </a:t>
            </a:r>
            <a:r>
              <a:rPr lang="fr-FR"/>
              <a:t>région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A6CD57-6E5A-C418-097E-BFC0FC827DD8}"/>
              </a:ext>
            </a:extLst>
          </p:cNvPr>
          <p:cNvSpPr txBox="1">
            <a:spLocks/>
          </p:cNvSpPr>
          <p:nvPr/>
        </p:nvSpPr>
        <p:spPr>
          <a:xfrm>
            <a:off x="448857" y="1273256"/>
            <a:ext cx="2998137" cy="1630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Naissances par femme pour la période des 3 années précédant l'enquête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E40AFA-77A2-5AD5-8A60-91E379C7D906}"/>
              </a:ext>
            </a:extLst>
          </p:cNvPr>
          <p:cNvSpPr txBox="1"/>
          <p:nvPr/>
        </p:nvSpPr>
        <p:spPr>
          <a:xfrm>
            <a:off x="129906" y="4235694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Mali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6,0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B49880-54C6-5EE2-870C-A11B50D58A1F}"/>
              </a:ext>
            </a:extLst>
          </p:cNvPr>
          <p:cNvSpPr txBox="1"/>
          <p:nvPr/>
        </p:nvSpPr>
        <p:spPr>
          <a:xfrm>
            <a:off x="1880358" y="3874944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Bamako</a:t>
            </a:r>
          </a:p>
          <a:p>
            <a:pPr algn="ctr"/>
            <a:r>
              <a:rPr lang="fr-FR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4,9</a:t>
            </a:r>
            <a:endParaRPr lang="fr-FR" noProof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85574D9-EC9C-2BA3-D7C5-A2D9474FDA4A}"/>
              </a:ext>
            </a:extLst>
          </p:cNvPr>
          <p:cNvSpPr/>
          <p:nvPr/>
        </p:nvSpPr>
        <p:spPr>
          <a:xfrm>
            <a:off x="1995509" y="4609630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77E3D82-7E3C-50E8-C3C9-CD6E0693A3BF}"/>
              </a:ext>
            </a:extLst>
          </p:cNvPr>
          <p:cNvSpPr/>
          <p:nvPr/>
        </p:nvSpPr>
        <p:spPr>
          <a:xfrm>
            <a:off x="3219131" y="4687678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48BF6DA-AE07-E01E-D16B-671623250945}"/>
              </a:ext>
            </a:extLst>
          </p:cNvPr>
          <p:cNvSpPr/>
          <p:nvPr/>
        </p:nvSpPr>
        <p:spPr>
          <a:xfrm>
            <a:off x="3401022" y="5748591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493828-C9D5-F850-C4B2-3B2DD4F38811}"/>
              </a:ext>
            </a:extLst>
          </p:cNvPr>
          <p:cNvSpPr/>
          <p:nvPr/>
        </p:nvSpPr>
        <p:spPr>
          <a:xfrm>
            <a:off x="4033337" y="4669820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581DB30-66D8-34CD-E16A-24F5F15A5116}"/>
              </a:ext>
            </a:extLst>
          </p:cNvPr>
          <p:cNvSpPr/>
          <p:nvPr/>
        </p:nvSpPr>
        <p:spPr>
          <a:xfrm>
            <a:off x="4592234" y="4547457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836D502-2C1F-1AFC-6E00-2F32E2428E04}"/>
              </a:ext>
            </a:extLst>
          </p:cNvPr>
          <p:cNvSpPr/>
          <p:nvPr/>
        </p:nvSpPr>
        <p:spPr>
          <a:xfrm>
            <a:off x="4231762" y="941410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CF44F30-6EA2-200D-2228-87964FD31D40}"/>
              </a:ext>
            </a:extLst>
          </p:cNvPr>
          <p:cNvSpPr/>
          <p:nvPr/>
        </p:nvSpPr>
        <p:spPr>
          <a:xfrm>
            <a:off x="6153841" y="3294071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F0A5257-B4F6-15DD-AEB1-687A3317111B}"/>
              </a:ext>
            </a:extLst>
          </p:cNvPr>
          <p:cNvSpPr/>
          <p:nvPr/>
        </p:nvSpPr>
        <p:spPr>
          <a:xfrm>
            <a:off x="6016265" y="2173630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E81AA50-EF56-E6AD-DF12-5F4B4D383DDB}"/>
              </a:ext>
            </a:extLst>
          </p:cNvPr>
          <p:cNvSpPr/>
          <p:nvPr/>
        </p:nvSpPr>
        <p:spPr>
          <a:xfrm>
            <a:off x="3641115" y="5793567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D8E945-AC21-12BE-9926-9A6AA7252BE7}"/>
              </a:ext>
            </a:extLst>
          </p:cNvPr>
          <p:cNvSpPr txBox="1"/>
          <p:nvPr/>
        </p:nvSpPr>
        <p:spPr>
          <a:xfrm>
            <a:off x="6376657" y="2903863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Kidal*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E7000F-E73D-489E-57BB-F174E7AA4601}"/>
              </a:ext>
            </a:extLst>
          </p:cNvPr>
          <p:cNvSpPr txBox="1"/>
          <p:nvPr/>
        </p:nvSpPr>
        <p:spPr>
          <a:xfrm>
            <a:off x="4490376" y="3218827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</a:t>
            </a:r>
            <a:r>
              <a:rPr lang="fr-FR" err="1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ombouctou</a:t>
            </a:r>
            <a:endParaRPr lang="fr-FR">
              <a:solidFill>
                <a:sysClr val="windowText" lastClr="000000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noProof="0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5,3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B167F1-380A-6334-BAAE-3393666857B6}"/>
              </a:ext>
            </a:extLst>
          </p:cNvPr>
          <p:cNvSpPr txBox="1"/>
          <p:nvPr/>
        </p:nvSpPr>
        <p:spPr>
          <a:xfrm>
            <a:off x="6611065" y="4089494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Gao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6,1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36354-10D4-7428-731D-7FB49C5A5E20}"/>
              </a:ext>
            </a:extLst>
          </p:cNvPr>
          <p:cNvSpPr txBox="1"/>
          <p:nvPr/>
        </p:nvSpPr>
        <p:spPr>
          <a:xfrm>
            <a:off x="4527473" y="4715960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Mopti</a:t>
            </a:r>
          </a:p>
          <a:p>
            <a:pPr algn="ctr"/>
            <a:r>
              <a:rPr lang="en-US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6,5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91FCA0-BB8C-2E48-DA5E-CD61412FB547}"/>
              </a:ext>
            </a:extLst>
          </p:cNvPr>
          <p:cNvSpPr txBox="1"/>
          <p:nvPr/>
        </p:nvSpPr>
        <p:spPr>
          <a:xfrm>
            <a:off x="2145856" y="4991998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Kayes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6,1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1EC0D4-3B67-037F-4D28-E79F80AEFC16}"/>
              </a:ext>
            </a:extLst>
          </p:cNvPr>
          <p:cNvSpPr txBox="1"/>
          <p:nvPr/>
        </p:nvSpPr>
        <p:spPr>
          <a:xfrm>
            <a:off x="3416564" y="6084912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Sikasso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6,5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5161BD-895E-8453-94F1-9A10DB8C0101}"/>
              </a:ext>
            </a:extLst>
          </p:cNvPr>
          <p:cNvSpPr txBox="1"/>
          <p:nvPr/>
        </p:nvSpPr>
        <p:spPr>
          <a:xfrm>
            <a:off x="4121468" y="5164400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Ségou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6,4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85B538-ADD7-C6F5-6398-D82D5C6B2075}"/>
              </a:ext>
            </a:extLst>
          </p:cNvPr>
          <p:cNvCxnSpPr>
            <a:cxnSpLocks/>
          </p:cNvCxnSpPr>
          <p:nvPr/>
        </p:nvCxnSpPr>
        <p:spPr>
          <a:xfrm>
            <a:off x="2918344" y="4458826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967ADB2-80F9-FBF2-65E8-DE1514DCB40D}"/>
              </a:ext>
            </a:extLst>
          </p:cNvPr>
          <p:cNvSpPr txBox="1"/>
          <p:nvPr/>
        </p:nvSpPr>
        <p:spPr>
          <a:xfrm>
            <a:off x="3278327" y="4662074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Koulikoro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6,1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41194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Mariage et activité sexuelle</a:t>
            </a:r>
            <a:endParaRPr lang="fr-FR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Niveaux et tendances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Intervalles intergénésiques, âge </a:t>
            </a:r>
            <a:r>
              <a:rPr lang="fr-FR" sz="3200" b="1" i="0" dirty="0">
                <a:solidFill>
                  <a:schemeClr val="accent1"/>
                </a:solidFill>
              </a:rPr>
              <a:t>à la première naissance et </a:t>
            </a:r>
            <a:r>
              <a:rPr lang="fr-FR" sz="3200" b="1" i="0" noProof="0" dirty="0">
                <a:solidFill>
                  <a:schemeClr val="accent1"/>
                </a:solidFill>
              </a:rPr>
              <a:t>grossesse chez les adolescentes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Résultats de la grossesse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Préférences en matière de fécondité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615248"/>
            <a:ext cx="2257424" cy="10616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2E089-3789-EE8F-9F1F-F0AA71FC88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07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/>
              <a:t>Intervalles </a:t>
            </a:r>
            <a:r>
              <a:rPr lang="fr-FR" noProof="0" err="1"/>
              <a:t>intergénésiques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74226"/>
            <a:ext cx="7886699" cy="930274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naissances autres que les  naissances de rang 1 ayant eu lieu au cours des 5 années précédant l’</a:t>
            </a:r>
            <a:r>
              <a:rPr lang="fr-FR" dirty="0"/>
              <a:t>enquête </a:t>
            </a:r>
            <a:r>
              <a:rPr lang="fr-FR" noProof="0" dirty="0"/>
              <a:t>par nombre de mois depuis la naissance précédente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3738871"/>
              </p:ext>
            </p:extLst>
          </p:nvPr>
        </p:nvGraphicFramePr>
        <p:xfrm>
          <a:off x="730990" y="1614049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440635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fr-FR" noProof="0"/>
              <a:t>Âge médian à la première naissance selon le milieu de résidence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44955"/>
            <a:ext cx="7886700" cy="434294"/>
          </a:xfrm>
        </p:spPr>
        <p:txBody>
          <a:bodyPr>
            <a:normAutofit/>
          </a:bodyPr>
          <a:lstStyle/>
          <a:p>
            <a:pPr algn="l"/>
            <a:r>
              <a:rPr lang="fr-FR" noProof="0"/>
              <a:t>Âge médian à la première naissance parmi les femmes de 25-49 ans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fr-FR" noProof="0"/>
              <a:t>Grossesse chez les adolescentes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31080"/>
            <a:ext cx="7886700" cy="434294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15-19 ans ayant déjà été enceintes </a:t>
            </a: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D10E4B76-8525-A65B-B361-2C8458F0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3187443" y="1953070"/>
            <a:ext cx="918293" cy="19836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552A065-F9EC-731E-8FB2-6540AC821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122671" y="1931851"/>
            <a:ext cx="1078592" cy="21141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341EB3B-A8A2-9A77-E3D2-EF831AC370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255882" y="1912232"/>
            <a:ext cx="1078592" cy="21141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474EE9-F81B-4125-79F6-B9597CD87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4081364" y="4026415"/>
            <a:ext cx="1078592" cy="21141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8710070-3ED4-ADD7-09A0-3448D66A07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5081922" y="4052419"/>
            <a:ext cx="1078592" cy="21141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F21D5A2-42E0-B9EC-348A-367D34B63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6160514" y="4052419"/>
            <a:ext cx="1078592" cy="21141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1EBE059-69D3-9069-0ED9-1009A4565B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7255882" y="4145353"/>
            <a:ext cx="1078592" cy="211418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05CD7E7-7119-8FEB-1F12-C9C149E2E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4492"/>
          <a:stretch/>
        </p:blipFill>
        <p:spPr>
          <a:xfrm>
            <a:off x="3118649" y="4046034"/>
            <a:ext cx="1078592" cy="21141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91AF816-4FB0-23CF-F756-70991345D24B}"/>
              </a:ext>
            </a:extLst>
          </p:cNvPr>
          <p:cNvSpPr txBox="1"/>
          <p:nvPr/>
        </p:nvSpPr>
        <p:spPr>
          <a:xfrm>
            <a:off x="464358" y="2161355"/>
            <a:ext cx="2064547" cy="3350450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28 % des femmes de 15-19 ans ont déjà été enceintes.</a:t>
            </a:r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7772E837-E92A-FC5A-AF1A-75EA3F0DFC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163629" y="1979074"/>
            <a:ext cx="918293" cy="19836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76A91F4-6B28-5AB9-2C8D-2759FA46D5B4}"/>
              </a:ext>
            </a:extLst>
          </p:cNvPr>
          <p:cNvGrpSpPr/>
          <p:nvPr/>
        </p:nvGrpSpPr>
        <p:grpSpPr>
          <a:xfrm>
            <a:off x="5142387" y="1953070"/>
            <a:ext cx="918293" cy="2050247"/>
            <a:chOff x="5351367" y="1824175"/>
            <a:chExt cx="918293" cy="2050247"/>
          </a:xfrm>
        </p:grpSpPr>
        <p:pic>
          <p:nvPicPr>
            <p:cNvPr id="2" name="Picture 1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C13812A-19D2-D2B6-0AD2-E380C5A28E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5351367" y="1848583"/>
              <a:ext cx="918293" cy="1983692"/>
            </a:xfrm>
            <a:prstGeom prst="rect">
              <a:avLst/>
            </a:prstGeom>
          </p:spPr>
        </p:pic>
        <p:pic>
          <p:nvPicPr>
            <p:cNvPr id="6" name="Picture 5" descr="A white silhouette of a pregnant person&#10;&#10;Description automatically generated">
              <a:extLst>
                <a:ext uri="{FF2B5EF4-FFF2-40B4-BE49-F238E27FC236}">
                  <a16:creationId xmlns:a16="http://schemas.microsoft.com/office/drawing/2014/main" id="{95915383-2C8C-1778-4FE7-705B288B08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02" r="5420"/>
            <a:stretch>
              <a:fillRect/>
            </a:stretch>
          </p:blipFill>
          <p:spPr>
            <a:xfrm>
              <a:off x="5952654" y="1824175"/>
              <a:ext cx="231652" cy="2050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628648" y="195942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/>
              <a:t>Grossesse chez les adolescentes </a:t>
            </a:r>
          </a:p>
          <a:p>
            <a:pPr algn="l"/>
            <a:r>
              <a:rPr lang="fr-FR"/>
              <a:t>selon la région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4BCF62-45E9-A6C5-5A04-B2F16A6B6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36843"/>
            <a:ext cx="3434603" cy="85981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15-19 ans ayant déjà été enceintes 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F7FCA5E4-C414-B633-7CEF-FC642190C45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F5FB71-EFFC-9C0B-1774-7CE6739E68F0}"/>
              </a:ext>
            </a:extLst>
          </p:cNvPr>
          <p:cNvSpPr txBox="1"/>
          <p:nvPr/>
        </p:nvSpPr>
        <p:spPr>
          <a:xfrm>
            <a:off x="245057" y="2708021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Mali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28 %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E8CFD2-6784-5C23-59D6-A333861004B1}"/>
              </a:ext>
            </a:extLst>
          </p:cNvPr>
          <p:cNvSpPr txBox="1"/>
          <p:nvPr/>
        </p:nvSpPr>
        <p:spPr>
          <a:xfrm>
            <a:off x="1880358" y="3874944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Bamako</a:t>
            </a:r>
          </a:p>
          <a:p>
            <a:pPr algn="ctr"/>
            <a:r>
              <a:rPr lang="fr-FR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14 %</a:t>
            </a:r>
            <a:endParaRPr lang="fr-FR" noProof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C0EAA6F-83E3-8B91-6DAE-601330B64FC5}"/>
              </a:ext>
            </a:extLst>
          </p:cNvPr>
          <p:cNvSpPr/>
          <p:nvPr/>
        </p:nvSpPr>
        <p:spPr>
          <a:xfrm>
            <a:off x="1995509" y="4609630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33FBA80-4DDE-840A-4F89-D3C160F210F7}"/>
              </a:ext>
            </a:extLst>
          </p:cNvPr>
          <p:cNvSpPr/>
          <p:nvPr/>
        </p:nvSpPr>
        <p:spPr>
          <a:xfrm>
            <a:off x="3219131" y="4687678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91A38B2-3A17-313D-3033-32479E1219B4}"/>
              </a:ext>
            </a:extLst>
          </p:cNvPr>
          <p:cNvSpPr/>
          <p:nvPr/>
        </p:nvSpPr>
        <p:spPr>
          <a:xfrm>
            <a:off x="3401022" y="5748591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B17131F-37A7-B322-A839-78F7C12D07BA}"/>
              </a:ext>
            </a:extLst>
          </p:cNvPr>
          <p:cNvSpPr/>
          <p:nvPr/>
        </p:nvSpPr>
        <p:spPr>
          <a:xfrm>
            <a:off x="4033337" y="4669820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2CE6E8A-4264-2BCD-767E-8F89817D088E}"/>
              </a:ext>
            </a:extLst>
          </p:cNvPr>
          <p:cNvSpPr/>
          <p:nvPr/>
        </p:nvSpPr>
        <p:spPr>
          <a:xfrm>
            <a:off x="4592234" y="4547457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B9DE54-A57C-C288-DF0C-D002D22A8E85}"/>
              </a:ext>
            </a:extLst>
          </p:cNvPr>
          <p:cNvSpPr/>
          <p:nvPr/>
        </p:nvSpPr>
        <p:spPr>
          <a:xfrm>
            <a:off x="4231762" y="941410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2BE53ED-F16C-1876-436D-9D0C0A5C59DD}"/>
              </a:ext>
            </a:extLst>
          </p:cNvPr>
          <p:cNvSpPr/>
          <p:nvPr/>
        </p:nvSpPr>
        <p:spPr>
          <a:xfrm>
            <a:off x="6153841" y="3294071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chemeClr val="accent1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301E869-C4CC-C0D9-F3DD-9BF6F8092B93}"/>
              </a:ext>
            </a:extLst>
          </p:cNvPr>
          <p:cNvSpPr/>
          <p:nvPr/>
        </p:nvSpPr>
        <p:spPr>
          <a:xfrm>
            <a:off x="6016265" y="2173630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16B77F-BD26-2600-E084-F1330C21357B}"/>
              </a:ext>
            </a:extLst>
          </p:cNvPr>
          <p:cNvSpPr/>
          <p:nvPr/>
        </p:nvSpPr>
        <p:spPr>
          <a:xfrm>
            <a:off x="3641115" y="5793567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67F4C-D597-8A5B-C461-095418D1299D}"/>
              </a:ext>
            </a:extLst>
          </p:cNvPr>
          <p:cNvSpPr txBox="1"/>
          <p:nvPr/>
        </p:nvSpPr>
        <p:spPr>
          <a:xfrm>
            <a:off x="6376657" y="2903863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Kidal*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7699C0-A355-7E0C-39F9-033A678D9A06}"/>
              </a:ext>
            </a:extLst>
          </p:cNvPr>
          <p:cNvSpPr txBox="1"/>
          <p:nvPr/>
        </p:nvSpPr>
        <p:spPr>
          <a:xfrm>
            <a:off x="4490376" y="3218827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</a:t>
            </a:r>
            <a:r>
              <a:rPr lang="fr-FR" dirty="0" err="1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ombouctou</a:t>
            </a:r>
            <a:endParaRPr lang="fr-FR" dirty="0">
              <a:solidFill>
                <a:sysClr val="windowText" lastClr="000000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noProof="0" dirty="0">
                <a:solidFill>
                  <a:sysClr val="windowText" lastClr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27 %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3AF74A-4537-5E0C-04FF-1BA89B9896A8}"/>
              </a:ext>
            </a:extLst>
          </p:cNvPr>
          <p:cNvSpPr txBox="1"/>
          <p:nvPr/>
        </p:nvSpPr>
        <p:spPr>
          <a:xfrm>
            <a:off x="6611065" y="4089494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Gao</a:t>
            </a:r>
          </a:p>
          <a:p>
            <a:pPr algn="ctr"/>
            <a:r>
              <a:rPr lang="fr-FR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35 %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D743D4-D771-32D2-45BE-443A51BC1C65}"/>
              </a:ext>
            </a:extLst>
          </p:cNvPr>
          <p:cNvSpPr txBox="1"/>
          <p:nvPr/>
        </p:nvSpPr>
        <p:spPr>
          <a:xfrm>
            <a:off x="4527473" y="4715960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Mopti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27 %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BE971C-1510-B649-05C3-665A48B7AAAA}"/>
              </a:ext>
            </a:extLst>
          </p:cNvPr>
          <p:cNvSpPr txBox="1"/>
          <p:nvPr/>
        </p:nvSpPr>
        <p:spPr>
          <a:xfrm>
            <a:off x="2145856" y="4991998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Kayes</a:t>
            </a:r>
          </a:p>
          <a:p>
            <a:pPr algn="ctr"/>
            <a:r>
              <a:rPr lang="en-US" noProof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38 %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2D7272-F824-4F30-3051-D291D058F4CB}"/>
              </a:ext>
            </a:extLst>
          </p:cNvPr>
          <p:cNvSpPr txBox="1"/>
          <p:nvPr/>
        </p:nvSpPr>
        <p:spPr>
          <a:xfrm>
            <a:off x="3401022" y="6087068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Sikasso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33 %</a:t>
            </a:r>
            <a:endParaRPr lang="fr-FR" noProof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85FDB0-9CFD-FAEF-C9CD-24BF91909CFC}"/>
              </a:ext>
            </a:extLst>
          </p:cNvPr>
          <p:cNvSpPr txBox="1"/>
          <p:nvPr/>
        </p:nvSpPr>
        <p:spPr>
          <a:xfrm>
            <a:off x="4123494" y="5201729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Ségou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26 %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8B12282-4482-6F90-0720-BF0C31BB104A}"/>
              </a:ext>
            </a:extLst>
          </p:cNvPr>
          <p:cNvCxnSpPr>
            <a:cxnSpLocks/>
          </p:cNvCxnSpPr>
          <p:nvPr/>
        </p:nvCxnSpPr>
        <p:spPr>
          <a:xfrm>
            <a:off x="2918344" y="4458826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CEF3ED3-774E-1CA1-A6AC-86C3F9C4E270}"/>
              </a:ext>
            </a:extLst>
          </p:cNvPr>
          <p:cNvSpPr txBox="1"/>
          <p:nvPr/>
        </p:nvSpPr>
        <p:spPr>
          <a:xfrm>
            <a:off x="3278327" y="4662074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Koulikoro</a:t>
            </a:r>
          </a:p>
          <a:p>
            <a:pPr algn="ctr"/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29 %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9214"/>
            <a:ext cx="7886700" cy="1354205"/>
          </a:xfrm>
        </p:spPr>
        <p:txBody>
          <a:bodyPr>
            <a:noAutofit/>
          </a:bodyPr>
          <a:lstStyle/>
          <a:p>
            <a:r>
              <a:rPr lang="fr-FR" sz="3200" noProof="0"/>
              <a:t>Rapports sexuels et comportements en matière de santé reproductive avant l’âge de 15 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93419"/>
            <a:ext cx="7886700" cy="35923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15-19 ans qui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2653076"/>
              </p:ext>
            </p:extLst>
          </p:nvPr>
        </p:nvGraphicFramePr>
        <p:xfrm>
          <a:off x="254454" y="2035630"/>
          <a:ext cx="8635092" cy="4850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54639E5-622E-F686-9B70-3755579691CC}"/>
              </a:ext>
            </a:extLst>
          </p:cNvPr>
          <p:cNvSpPr txBox="1"/>
          <p:nvPr/>
        </p:nvSpPr>
        <p:spPr>
          <a:xfrm>
            <a:off x="7639822" y="4985425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44C26F-58DB-A724-B258-411DCFA139EA}"/>
              </a:ext>
            </a:extLst>
          </p:cNvPr>
          <p:cNvSpPr txBox="1"/>
          <p:nvPr/>
        </p:nvSpPr>
        <p:spPr>
          <a:xfrm>
            <a:off x="4784514" y="4985425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" y="1381125"/>
            <a:ext cx="4960513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Mariage et activité sexuelle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Niveaux et tendances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Intervalles intergénésiques, âge </a:t>
            </a:r>
            <a:r>
              <a:rPr lang="fr-FR" sz="3200" i="0" dirty="0"/>
              <a:t>à la première naissance et </a:t>
            </a:r>
            <a:r>
              <a:rPr lang="fr-FR" sz="3200" i="0" noProof="0" dirty="0"/>
              <a:t>grossesse chez les adolescentes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Résultats de la grossesse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Préférences en matière de fécondité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BC2AE7-395E-D659-8035-C13F7DD94F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20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41194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1"/>
                </a:solidFill>
              </a:rPr>
              <a:t>Mariage et activité sexuelle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Niveaux et tendances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Intervalles intergénésiques, âge </a:t>
            </a:r>
            <a:r>
              <a:rPr lang="fr-FR" sz="3200" i="0" dirty="0"/>
              <a:t>à la première naissance et </a:t>
            </a:r>
            <a:r>
              <a:rPr lang="fr-FR" sz="3200" i="0" noProof="0" dirty="0"/>
              <a:t>grossesse chez les adolescentes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Résultats de la grossesse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Préférences en matière de fécondité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7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80C88A-3E71-E021-60E7-301C0F6A69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/>
              <a:t>Résultat de la grossesse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55912"/>
            <a:ext cx="7886699" cy="670767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(en%) des grossesses qui se sont terminées dans les 3 années précédant l'enquête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763065"/>
              </p:ext>
            </p:extLst>
          </p:nvPr>
        </p:nvGraphicFramePr>
        <p:xfrm>
          <a:off x="838199" y="1541622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714236B-592F-8F08-2381-D02238309DF1}"/>
              </a:ext>
            </a:extLst>
          </p:cNvPr>
          <p:cNvSpPr txBox="1"/>
          <p:nvPr/>
        </p:nvSpPr>
        <p:spPr>
          <a:xfrm>
            <a:off x="6627120" y="4717666"/>
            <a:ext cx="673555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&lt;1%</a:t>
            </a:r>
          </a:p>
        </p:txBody>
      </p:sp>
    </p:spTree>
    <p:extLst>
      <p:ext uri="{BB962C8B-B14F-4D97-AF65-F5344CB8AC3E}">
        <p14:creationId xmlns:p14="http://schemas.microsoft.com/office/powerpoint/2010/main" val="16535169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" y="1381125"/>
            <a:ext cx="4979831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Mariage et activité sexuelle</a:t>
            </a:r>
            <a:endParaRPr lang="fr-FR" sz="3200" i="0" noProof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Niveaux et tendances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Intervalles intergénésiques, âge </a:t>
            </a:r>
            <a:r>
              <a:rPr lang="fr-FR" sz="3200" i="0" dirty="0"/>
              <a:t>à la première naissance et </a:t>
            </a:r>
            <a:r>
              <a:rPr lang="fr-FR" sz="3200" i="0" noProof="0" dirty="0"/>
              <a:t>grossesse chez les adolescentes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Résultats de la grossesse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Préférences en matière de fécondité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6</a:t>
            </a:r>
            <a:r>
              <a:rPr lang="fr-FR" sz="2000" b="1" dirty="0">
                <a:solidFill>
                  <a:schemeClr val="accent5"/>
                </a:solidFill>
              </a:rPr>
              <a:t>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238800-B1EB-DD47-CBE7-73F1ADE408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44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/>
              <a:t>Préférences en matière de fécondité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7239"/>
            <a:ext cx="7886700" cy="891183"/>
          </a:xfrm>
        </p:spPr>
        <p:txBody>
          <a:bodyPr>
            <a:normAutofit/>
          </a:bodyPr>
          <a:lstStyle/>
          <a:p>
            <a:r>
              <a:rPr lang="fr-FR" noProof="0"/>
              <a:t>Répartition (en%) des femmes et des hommes de 15-49 ans en union par désir d'enfants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0416586"/>
              </p:ext>
            </p:extLst>
          </p:nvPr>
        </p:nvGraphicFramePr>
        <p:xfrm>
          <a:off x="628648" y="1611086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56F805-FCB0-A4FA-894E-2F38F048E8AC}"/>
              </a:ext>
            </a:extLst>
          </p:cNvPr>
          <p:cNvSpPr txBox="1"/>
          <p:nvPr/>
        </p:nvSpPr>
        <p:spPr>
          <a:xfrm>
            <a:off x="6815323" y="6138824"/>
            <a:ext cx="2127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1316263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37509"/>
          </a:xfrm>
        </p:spPr>
        <p:txBody>
          <a:bodyPr>
            <a:noAutofit/>
          </a:bodyPr>
          <a:lstStyle/>
          <a:p>
            <a:r>
              <a:rPr lang="fr-FR" noProof="0"/>
              <a:t>Nombre idéal d’enfants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51490"/>
            <a:ext cx="7886700" cy="388709"/>
          </a:xfrm>
        </p:spPr>
        <p:txBody>
          <a:bodyPr>
            <a:normAutofit/>
          </a:bodyPr>
          <a:lstStyle/>
          <a:p>
            <a:r>
              <a:rPr lang="fr-FR" noProof="0"/>
              <a:t>Nombre moyen idéal d'enfants parmi les femmes et les hommes de 15-49 ans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487491"/>
              </p:ext>
            </p:extLst>
          </p:nvPr>
        </p:nvGraphicFramePr>
        <p:xfrm>
          <a:off x="628649" y="1789056"/>
          <a:ext cx="7886699" cy="4867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9398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75184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/>
              <a:t>Planification de la fécondité selon le résultat de la grossesse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69843"/>
            <a:ext cx="7886700" cy="751115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naissances vivantes et des grossesses actuelles des femmes de 15-49 ans ayant eu lieu au cours des 3 années précédant l'enquête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71698"/>
              </p:ext>
            </p:extLst>
          </p:nvPr>
        </p:nvGraphicFramePr>
        <p:xfrm>
          <a:off x="628648" y="1954630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AEF1C53-D17A-8EB5-3915-BF91790D2AA9}"/>
              </a:ext>
            </a:extLst>
          </p:cNvPr>
          <p:cNvSpPr txBox="1"/>
          <p:nvPr/>
        </p:nvSpPr>
        <p:spPr>
          <a:xfrm>
            <a:off x="6815323" y="6138824"/>
            <a:ext cx="2127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Total ≠ 100% à cause d’arrondissement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20C81-88C5-53F9-8CD4-FF5BF4A8586B}"/>
              </a:ext>
            </a:extLst>
          </p:cNvPr>
          <p:cNvSpPr txBox="1"/>
          <p:nvPr/>
        </p:nvSpPr>
        <p:spPr>
          <a:xfrm>
            <a:off x="5262053" y="1820958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 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46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60241"/>
            <a:ext cx="7886700" cy="960344"/>
          </a:xfrm>
        </p:spPr>
        <p:txBody>
          <a:bodyPr>
            <a:noAutofit/>
          </a:bodyPr>
          <a:lstStyle/>
          <a:p>
            <a:r>
              <a:rPr lang="fr-FR" sz="3200" dirty="0"/>
              <a:t>Écart entre </a:t>
            </a:r>
            <a:r>
              <a:rPr lang="fr-FR" sz="3200"/>
              <a:t>fécondité </a:t>
            </a:r>
            <a:r>
              <a:rPr lang="fr-FR" sz="3200" dirty="0"/>
              <a:t>désirée et </a:t>
            </a:r>
            <a:r>
              <a:rPr lang="fr-FR" sz="3200"/>
              <a:t>fécondité </a:t>
            </a:r>
            <a:r>
              <a:rPr lang="fr-FR" sz="3200" dirty="0"/>
              <a:t>actuelle selon le milieu </a:t>
            </a:r>
            <a:r>
              <a:rPr lang="fr-FR" sz="3200"/>
              <a:t>de résidence</a:t>
            </a:r>
            <a:endParaRPr lang="fr-FR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50" y="1518013"/>
            <a:ext cx="7886700" cy="413656"/>
          </a:xfrm>
        </p:spPr>
        <p:txBody>
          <a:bodyPr>
            <a:normAutofit/>
          </a:bodyPr>
          <a:lstStyle/>
          <a:p>
            <a:r>
              <a:rPr lang="fr-FR" noProof="0" dirty="0"/>
              <a:t>Nombre désiré et nombre actuel d'enfants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2997612"/>
              </p:ext>
            </p:extLst>
          </p:nvPr>
        </p:nvGraphicFramePr>
        <p:xfrm>
          <a:off x="390525" y="2029097"/>
          <a:ext cx="8439150" cy="4647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41094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Résultats-Clés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307814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i="0" noProof="0" dirty="0"/>
              <a:t>Il y a eu </a:t>
            </a:r>
            <a:r>
              <a:rPr lang="fr-FR" sz="2400" b="1" i="0" noProof="0" dirty="0">
                <a:solidFill>
                  <a:schemeClr val="accent1"/>
                </a:solidFill>
              </a:rPr>
              <a:t>137 naissances</a:t>
            </a:r>
            <a:r>
              <a:rPr lang="fr-FR" sz="2400" i="0" noProof="0" dirty="0">
                <a:solidFill>
                  <a:schemeClr val="accent1"/>
                </a:solidFill>
              </a:rPr>
              <a:t> </a:t>
            </a:r>
            <a:r>
              <a:rPr lang="fr-FR" sz="2400" i="0" noProof="0" dirty="0"/>
              <a:t>pour 1 000 femmes de </a:t>
            </a:r>
            <a:r>
              <a:rPr lang="fr-FR" sz="2400" b="1" i="0" noProof="0" dirty="0">
                <a:solidFill>
                  <a:schemeClr val="accent1"/>
                </a:solidFill>
              </a:rPr>
              <a:t>15-19 ans  </a:t>
            </a:r>
            <a:r>
              <a:rPr lang="fr-FR" sz="2400" i="0" noProof="0" dirty="0">
                <a:solidFill>
                  <a:schemeClr val="accent1"/>
                </a:solidFill>
              </a:rPr>
              <a:t>au cours des </a:t>
            </a:r>
            <a:r>
              <a:rPr lang="fr-FR" sz="2400" i="0" noProof="0" dirty="0"/>
              <a:t>3 années précédant l'enquête.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i="0" noProof="0" dirty="0"/>
              <a:t>L’indice synthétique de fécondité est </a:t>
            </a:r>
            <a:r>
              <a:rPr lang="fr-FR" sz="2400" b="1" i="0" noProof="0" dirty="0">
                <a:solidFill>
                  <a:schemeClr val="accent1"/>
                </a:solidFill>
              </a:rPr>
              <a:t>estimé à 6,0 enfants par femme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1"/>
                </a:solidFill>
              </a:rPr>
              <a:t>28 </a:t>
            </a:r>
            <a:r>
              <a:rPr lang="fr-FR" sz="2400" b="1" i="0" noProof="0" dirty="0">
                <a:solidFill>
                  <a:schemeClr val="accent1"/>
                </a:solidFill>
              </a:rPr>
              <a:t>% </a:t>
            </a:r>
            <a:r>
              <a:rPr lang="fr-FR" sz="2400" i="0" noProof="0" dirty="0"/>
              <a:t>des adolescentes de 15-19 ans </a:t>
            </a:r>
            <a:r>
              <a:rPr lang="fr-FR" sz="2400" b="1" i="0" noProof="0" dirty="0">
                <a:solidFill>
                  <a:schemeClr val="accent1"/>
                </a:solidFill>
              </a:rPr>
              <a:t>ont déjà </a:t>
            </a:r>
            <a:r>
              <a:rPr lang="fr-FR" sz="2400" b="1" i="0" dirty="0">
                <a:solidFill>
                  <a:schemeClr val="accent1"/>
                </a:solidFill>
              </a:rPr>
              <a:t>été enceinte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14 % </a:t>
            </a:r>
            <a:r>
              <a:rPr lang="fr-FR" sz="2400" i="0" noProof="0" dirty="0"/>
              <a:t>des femmes et </a:t>
            </a:r>
            <a:r>
              <a:rPr lang="fr-FR" sz="2400" b="1" i="0" noProof="0" dirty="0">
                <a:solidFill>
                  <a:schemeClr val="accent1"/>
                </a:solidFill>
              </a:rPr>
              <a:t>&lt;1 % </a:t>
            </a:r>
            <a:r>
              <a:rPr lang="fr-FR" sz="2400" i="0" noProof="0" dirty="0"/>
              <a:t>des hommes de 20-24 ans </a:t>
            </a:r>
            <a:r>
              <a:rPr lang="fr-FR" sz="2400" b="1" i="0" noProof="0" dirty="0">
                <a:solidFill>
                  <a:schemeClr val="accent1"/>
                </a:solidFill>
              </a:rPr>
              <a:t>étaient en union avant l’âge de 15 ans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49 %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femmes et </a:t>
            </a:r>
            <a:r>
              <a:rPr lang="fr-FR" sz="2400" b="1" i="0" noProof="0" dirty="0">
                <a:solidFill>
                  <a:schemeClr val="accent1"/>
                </a:solidFill>
              </a:rPr>
              <a:t>1 %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hommes de 20-24 ans </a:t>
            </a:r>
            <a:r>
              <a:rPr lang="fr-FR" sz="2400" b="1" i="0" noProof="0" dirty="0">
                <a:solidFill>
                  <a:schemeClr val="accent1"/>
                </a:solidFill>
              </a:rPr>
              <a:t>étaient en union avant l’âge de 18 ans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1"/>
                </a:solidFill>
              </a:rPr>
              <a:t>46 %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femmes en union et 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53%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hommes en union </a:t>
            </a:r>
            <a:r>
              <a:rPr lang="fr-FR" sz="2400" b="1" i="0" noProof="0" dirty="0">
                <a:solidFill>
                  <a:schemeClr val="accent1"/>
                </a:solidFill>
              </a:rPr>
              <a:t>veulent avoir des enfants plus tard </a:t>
            </a:r>
            <a:r>
              <a:rPr lang="fr-FR" sz="2400" i="0" noProof="0" dirty="0"/>
              <a:t>et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b="1" i="0" noProof="0" dirty="0">
                <a:solidFill>
                  <a:schemeClr val="accent1"/>
                </a:solidFill>
              </a:rPr>
              <a:t>20 %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femmes en union et </a:t>
            </a:r>
            <a:r>
              <a:rPr lang="fr-FR" sz="2400" b="1" i="0" noProof="0" dirty="0">
                <a:solidFill>
                  <a:schemeClr val="accent1"/>
                </a:solidFill>
              </a:rPr>
              <a:t>6 %</a:t>
            </a:r>
            <a:r>
              <a:rPr lang="fr-FR" sz="2400" b="1" i="0" noProof="0" dirty="0">
                <a:solidFill>
                  <a:schemeClr val="accent5"/>
                </a:solidFill>
              </a:rPr>
              <a:t> </a:t>
            </a:r>
            <a:r>
              <a:rPr lang="fr-FR" sz="2400" i="0" noProof="0" dirty="0"/>
              <a:t>des hommes en union </a:t>
            </a:r>
            <a:r>
              <a:rPr lang="fr-FR" sz="2400" b="1" i="0" noProof="0" dirty="0">
                <a:solidFill>
                  <a:schemeClr val="accent1"/>
                </a:solidFill>
              </a:rPr>
              <a:t>ne veulent plus d’enfants</a:t>
            </a:r>
            <a:r>
              <a:rPr lang="fr-FR" sz="2400" i="0" noProof="0" dirty="0"/>
              <a:t>.</a:t>
            </a:r>
            <a:endParaRPr lang="fr-FR" sz="2400" b="1" i="0" noProof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dirty="0"/>
              <a:t>État</a:t>
            </a:r>
            <a:r>
              <a:rPr lang="fr-FR" noProof="0" dirty="0"/>
              <a:t> matrimonial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4899"/>
            <a:ext cx="7886700" cy="419100"/>
          </a:xfrm>
        </p:spPr>
        <p:txBody>
          <a:bodyPr/>
          <a:lstStyle/>
          <a:p>
            <a:r>
              <a:rPr lang="fr-FR" noProof="0"/>
              <a:t>Répartition (en %) des femmes et des hommes de 15-49 ans par état matrimonial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/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D87BDF8-7E78-9473-18DA-B1A5F051A8A0}"/>
              </a:ext>
            </a:extLst>
          </p:cNvPr>
          <p:cNvSpPr txBox="1"/>
          <p:nvPr/>
        </p:nvSpPr>
        <p:spPr>
          <a:xfrm>
            <a:off x="6815323" y="6138824"/>
            <a:ext cx="2127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2071246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407" y="365126"/>
            <a:ext cx="7121979" cy="930275"/>
          </a:xfrm>
        </p:spPr>
        <p:txBody>
          <a:bodyPr>
            <a:noAutofit/>
          </a:bodyPr>
          <a:lstStyle/>
          <a:p>
            <a:r>
              <a:rPr lang="fr-FR" noProof="0"/>
              <a:t>Première union </a:t>
            </a:r>
            <a:r>
              <a:rPr lang="fr-FR"/>
              <a:t>avant l’âge </a:t>
            </a:r>
            <a:br>
              <a:rPr lang="fr-FR"/>
            </a:br>
            <a:r>
              <a:rPr lang="fr-FR"/>
              <a:t>de 15 ans ou de 18 ans selon le sexe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125" y="1382109"/>
            <a:ext cx="7886700" cy="844110"/>
          </a:xfrm>
        </p:spPr>
        <p:txBody>
          <a:bodyPr>
            <a:normAutofit/>
          </a:bodyPr>
          <a:lstStyle/>
          <a:p>
            <a:r>
              <a:rPr lang="fr-FR" noProof="0"/>
              <a:t>Pourcentage de femmes et d’hommes de 20-24 ans qui </a:t>
            </a:r>
            <a:r>
              <a:rPr lang="fr-FR"/>
              <a:t>étaient en union avant l’âge exact de 15 ans ou 18 ans</a:t>
            </a:r>
            <a:endParaRPr lang="fr-FR" noProof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/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B0D50D7-E777-BDAB-67FA-5FB77C6B0DDA}"/>
              </a:ext>
            </a:extLst>
          </p:cNvPr>
          <p:cNvSpPr txBox="1"/>
          <p:nvPr/>
        </p:nvSpPr>
        <p:spPr>
          <a:xfrm>
            <a:off x="3111005" y="5475891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96A666-1944-CE79-DB5E-34C065376F20}"/>
              </a:ext>
            </a:extLst>
          </p:cNvPr>
          <p:cNvSpPr txBox="1">
            <a:spLocks/>
          </p:cNvSpPr>
          <p:nvPr/>
        </p:nvSpPr>
        <p:spPr>
          <a:xfrm>
            <a:off x="7307278" y="775466"/>
            <a:ext cx="188477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A3E3"/>
                </a:solidFill>
              </a:rPr>
              <a:t>Indicateur</a:t>
            </a:r>
            <a:r>
              <a:rPr lang="en-US" b="1" i="0">
                <a:solidFill>
                  <a:srgbClr val="00A3E3"/>
                </a:solidFill>
              </a:rPr>
              <a:t> 5.3.1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628D3E-CCB5-4F4E-437F-67FC33588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19885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17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25524"/>
          </a:xfrm>
        </p:spPr>
        <p:txBody>
          <a:bodyPr>
            <a:noAutofit/>
          </a:bodyPr>
          <a:lstStyle/>
          <a:p>
            <a:r>
              <a:rPr lang="fr-FR" noProof="0" dirty="0"/>
              <a:t>Premiers rapports sexuels avant l’âge </a:t>
            </a:r>
            <a:br>
              <a:rPr lang="fr-FR" noProof="0" dirty="0"/>
            </a:br>
            <a:r>
              <a:rPr lang="fr-FR" noProof="0" dirty="0"/>
              <a:t>de 15 ans ou de 18 ans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57450"/>
            <a:ext cx="7886700" cy="544032"/>
          </a:xfrm>
        </p:spPr>
        <p:txBody>
          <a:bodyPr>
            <a:normAutofit lnSpcReduction="10000"/>
          </a:bodyPr>
          <a:lstStyle/>
          <a:p>
            <a:r>
              <a:rPr lang="fr-FR" noProof="0"/>
              <a:t>Pourcentage de femmes et d’hommes de 20-24 ans </a:t>
            </a:r>
            <a:r>
              <a:rPr lang="fr-FR"/>
              <a:t>ayant eu leurs premiers rapports sexuels avant l’âge exact de 15 ans ou 18 ans</a:t>
            </a:r>
            <a:endParaRPr lang="fr-FR" noProof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/>
        </p:nvGraphicFramePr>
        <p:xfrm>
          <a:off x="628649" y="20682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0654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04B705A-7575-BFEA-98F9-E6794ABD4FA3}"/>
              </a:ext>
            </a:extLst>
          </p:cNvPr>
          <p:cNvGraphicFramePr/>
          <p:nvPr/>
        </p:nvGraphicFramePr>
        <p:xfrm>
          <a:off x="666750" y="1542473"/>
          <a:ext cx="7810500" cy="4950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8129588" cy="776103"/>
          </a:xfrm>
        </p:spPr>
        <p:txBody>
          <a:bodyPr>
            <a:noAutofit/>
          </a:bodyPr>
          <a:lstStyle/>
          <a:p>
            <a:r>
              <a:rPr lang="fr-FR" noProof="0"/>
              <a:t>Tendances des rapports sexuels précoces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6575"/>
            <a:ext cx="7383236" cy="605550"/>
          </a:xfrm>
        </p:spPr>
        <p:txBody>
          <a:bodyPr>
            <a:normAutofit/>
          </a:bodyPr>
          <a:lstStyle/>
          <a:p>
            <a:r>
              <a:rPr lang="fr-FR" noProof="0"/>
              <a:t>Pourcentage de femmes </a:t>
            </a:r>
            <a:r>
              <a:rPr lang="fr-FR"/>
              <a:t>et</a:t>
            </a:r>
            <a:r>
              <a:rPr lang="fr-FR" noProof="0"/>
              <a:t> d’hommes de 25-49 ans </a:t>
            </a:r>
            <a:r>
              <a:rPr lang="fr-FR"/>
              <a:t>ayant eu leurs premiers rapports sexuels avant l’âge de 18 ans</a:t>
            </a:r>
            <a:endParaRPr lang="fr-FR" noProof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258618" y="4469886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Hommes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58618" y="2173861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Femmes</a:t>
            </a:r>
          </a:p>
        </p:txBody>
      </p:sp>
    </p:spTree>
    <p:extLst>
      <p:ext uri="{BB962C8B-B14F-4D97-AF65-F5344CB8AC3E}">
        <p14:creationId xmlns:p14="http://schemas.microsoft.com/office/powerpoint/2010/main" val="625685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4C809-80A8-D76D-2841-532FE268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F8BB191-03ED-9F4A-99BB-B0F2AA30B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941194" cy="429577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Mariage et activité sexuelle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1"/>
                </a:solidFill>
              </a:rPr>
              <a:t>Niveaux et tendances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Intervalles intergénésiques, âge </a:t>
            </a:r>
            <a:r>
              <a:rPr lang="fr-FR" sz="3200" i="0" dirty="0"/>
              <a:t>à la première naissance et </a:t>
            </a:r>
            <a:r>
              <a:rPr lang="fr-FR" sz="3200" i="0" noProof="0" dirty="0"/>
              <a:t>grossesse chez les adolescentes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Résultats de la grossesse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Préférences en matière de fécondité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9E60CB-3920-4E5A-4D22-17A3C905BDDF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1"/>
                </a:solidFill>
              </a:rPr>
              <a:t>Chapitre 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AB06B2-D163-E6BF-8554-7C95B073D7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3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500642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/>
              <a:t>Taux de fécondité par 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71256"/>
            <a:ext cx="7886700" cy="468086"/>
          </a:xfrm>
        </p:spPr>
        <p:txBody>
          <a:bodyPr>
            <a:normAutofit/>
          </a:bodyPr>
          <a:lstStyle/>
          <a:p>
            <a:r>
              <a:rPr lang="fr-FR" noProof="0" dirty="0"/>
              <a:t>Naissances pour 1 000 femmes pour la période des 3 années précédant l'enquête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A0A0782-FDF5-68B5-3E13-A040A82315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7221678"/>
              </p:ext>
            </p:extLst>
          </p:nvPr>
        </p:nvGraphicFramePr>
        <p:xfrm>
          <a:off x="261257" y="1565795"/>
          <a:ext cx="8621486" cy="4693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1EEDFA8-3AA5-77F0-83F1-F5FF6665FE43}"/>
              </a:ext>
            </a:extLst>
          </p:cNvPr>
          <p:cNvSpPr txBox="1"/>
          <p:nvPr/>
        </p:nvSpPr>
        <p:spPr>
          <a:xfrm>
            <a:off x="3042555" y="6143341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>
                <a:latin typeface="Source Sans Pro" panose="020B0503030403020204" pitchFamily="34" charset="0"/>
                <a:ea typeface="Source Sans Pro" panose="020B0503030403020204" pitchFamily="34" charset="0"/>
              </a:rPr>
              <a:t>Groupes d’âge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915756-A29F-325B-5D43-1F846F131974}"/>
              </a:ext>
            </a:extLst>
          </p:cNvPr>
          <p:cNvSpPr txBox="1"/>
          <p:nvPr/>
        </p:nvSpPr>
        <p:spPr>
          <a:xfrm>
            <a:off x="7894862" y="4948741"/>
            <a:ext cx="566057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[     ]</a:t>
            </a:r>
            <a:endParaRPr lang="en-US" sz="18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F56EBF-8AA3-35CA-3421-8D456748E5B9}"/>
              </a:ext>
            </a:extLst>
          </p:cNvPr>
          <p:cNvSpPr txBox="1"/>
          <p:nvPr/>
        </p:nvSpPr>
        <p:spPr>
          <a:xfrm>
            <a:off x="683081" y="5193442"/>
            <a:ext cx="566056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[    ]</a:t>
            </a:r>
            <a:endParaRPr lang="en-US" sz="18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F463A01-7069-BCF1-CFD5-59FEE65C01F4}"/>
              </a:ext>
            </a:extLst>
          </p:cNvPr>
          <p:cNvSpPr txBox="1">
            <a:spLocks/>
          </p:cNvSpPr>
          <p:nvPr/>
        </p:nvSpPr>
        <p:spPr>
          <a:xfrm>
            <a:off x="261257" y="6514049"/>
            <a:ext cx="7886700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Note:  Les taux entre crochets sont tronqués.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F1324-554F-C713-1B08-9716D0D1988F}"/>
              </a:ext>
            </a:extLst>
          </p:cNvPr>
          <p:cNvSpPr txBox="1">
            <a:spLocks/>
          </p:cNvSpPr>
          <p:nvPr/>
        </p:nvSpPr>
        <p:spPr>
          <a:xfrm>
            <a:off x="7269243" y="794099"/>
            <a:ext cx="1817296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err="1">
                <a:solidFill>
                  <a:srgbClr val="00A3E3"/>
                </a:solidFill>
              </a:rPr>
              <a:t>Indicateur</a:t>
            </a:r>
            <a:r>
              <a:rPr lang="en-US" b="1" i="0">
                <a:solidFill>
                  <a:srgbClr val="00A3E3"/>
                </a:solidFill>
              </a:rPr>
              <a:t> 3.7.2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CAE1E17-B849-5A03-8105-D73084918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/>
              <a:t>Tendances de l’indice synthétique de fécondité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31575"/>
            <a:ext cx="7886700" cy="448073"/>
          </a:xfrm>
        </p:spPr>
        <p:txBody>
          <a:bodyPr/>
          <a:lstStyle/>
          <a:p>
            <a:r>
              <a:rPr lang="fr-FR" noProof="0" dirty="0"/>
              <a:t>Naissances par femme pour la période des 3 années précédant l'enquête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416447"/>
              </p:ext>
            </p:extLst>
          </p:nvPr>
        </p:nvGraphicFramePr>
        <p:xfrm>
          <a:off x="966107" y="2105891"/>
          <a:ext cx="7810500" cy="4467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80355BB-10B2-2265-F650-EBBA740CC379}"/>
              </a:ext>
            </a:extLst>
          </p:cNvPr>
          <p:cNvSpPr txBox="1"/>
          <p:nvPr/>
        </p:nvSpPr>
        <p:spPr>
          <a:xfrm>
            <a:off x="0" y="1983753"/>
            <a:ext cx="1436914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r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Rural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-186286" y="3429000"/>
            <a:ext cx="2586873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r"/>
            <a:r>
              <a:rPr lang="en-US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Ensemble Urbain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67393" y="2513324"/>
            <a:ext cx="1479517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Mali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4C92"/>
      </a:accent1>
      <a:accent2>
        <a:srgbClr val="D2363B"/>
      </a:accent2>
      <a:accent3>
        <a:srgbClr val="FBD131"/>
      </a:accent3>
      <a:accent4>
        <a:srgbClr val="36B454"/>
      </a:accent4>
      <a:accent5>
        <a:srgbClr val="60E0FA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VMX3MACP777Z-1177381151-48734</_dlc_DocId>
    <_dlc_DocIdUrl xmlns="d16efad5-0601-4cf0-b7c2-89968258c777">
      <Url>https://icfonline.sharepoint.com/sites/ihd-dhs/Dissemination/_layouts/15/DocIdRedir.aspx?ID=VMX3MACP777Z-1177381151-48734</Url>
      <Description>VMX3MACP777Z-1177381151-48734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5C2E4F5-7C71-48E2-80C4-3DB493023336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83c4e5ee-5eea-4e8c-8b50-726738bccb6e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d16efad5-0601-4cf0-b7c2-89968258c777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</TotalTime>
  <Words>1214</Words>
  <Application>Microsoft Office PowerPoint</Application>
  <PresentationFormat>On-screen Show (4:3)</PresentationFormat>
  <Paragraphs>196</Paragraphs>
  <Slides>26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Custom Design</vt:lpstr>
      <vt:lpstr>PowerPoint Presentation</vt:lpstr>
      <vt:lpstr>PowerPoint Presentation</vt:lpstr>
      <vt:lpstr>État matrimonial selon le sexe</vt:lpstr>
      <vt:lpstr>Première union avant l’âge  de 15 ans ou de 18 ans selon le sexe</vt:lpstr>
      <vt:lpstr>Premiers rapports sexuels avant l’âge  de 15 ans ou de 18 ans selon le sexe</vt:lpstr>
      <vt:lpstr>Tendances des rapports sexuels précoces</vt:lpstr>
      <vt:lpstr>PowerPoint Presentation</vt:lpstr>
      <vt:lpstr>Taux de fécondité par âge</vt:lpstr>
      <vt:lpstr>Tendances de l’indice synthétique de fécondité selon le milieu de résidence</vt:lpstr>
      <vt:lpstr>Indice synthétique de fécondité selon le niveau d’instruction</vt:lpstr>
      <vt:lpstr>Indice synthétique de fécondité selon le quintile de bien-être économique</vt:lpstr>
      <vt:lpstr>PowerPoint Presentation</vt:lpstr>
      <vt:lpstr>PowerPoint Presentation</vt:lpstr>
      <vt:lpstr>Intervalles intergénésiques</vt:lpstr>
      <vt:lpstr>Âge médian à la première naissance selon le milieu de résidence</vt:lpstr>
      <vt:lpstr>Grossesse chez les adolescentes</vt:lpstr>
      <vt:lpstr>PowerPoint Presentation</vt:lpstr>
      <vt:lpstr>Rapports sexuels et comportements en matière de santé reproductive avant l’âge de 15 ans</vt:lpstr>
      <vt:lpstr>PowerPoint Presentation</vt:lpstr>
      <vt:lpstr>Résultat de la grossesse</vt:lpstr>
      <vt:lpstr>PowerPoint Presentation</vt:lpstr>
      <vt:lpstr>Préférences en matière de fécondité</vt:lpstr>
      <vt:lpstr>Nombre idéal d’enfants selon le sexe</vt:lpstr>
      <vt:lpstr>Planification de la fécondité selon le résultat de la grossesse</vt:lpstr>
      <vt:lpstr>Écart entre fécondité désirée et fécondité actuelle selon le milieu de résidence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2025-09-16T18:20:57Z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68148d5e-44dd-406b-8a2c-d06e6af27029</vt:lpwstr>
  </property>
  <property fmtid="{D5CDD505-2E9C-101B-9397-08002B2CF9AE}" pid="4" name="MediaServiceImageTags">
    <vt:lpwstr/>
  </property>
</Properties>
</file>