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omments/modernComment_155_A213D6D4.xml" ContentType="application/vnd.ms-powerpoint.comment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57_327C7C73.xml" ContentType="application/vnd.ms-powerpoint.comment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5"/>
    <p:sldMasterId id="2147483687" r:id="rId6"/>
    <p:sldMasterId id="2147483700" r:id="rId7"/>
    <p:sldMasterId id="2147483710" r:id="rId8"/>
    <p:sldMasterId id="2147483720" r:id="rId9"/>
    <p:sldMasterId id="2147483722" r:id="rId10"/>
  </p:sldMasterIdLst>
  <p:notesMasterIdLst>
    <p:notesMasterId r:id="rId33"/>
  </p:notesMasterIdLst>
  <p:handoutMasterIdLst>
    <p:handoutMasterId r:id="rId34"/>
  </p:handoutMasterIdLst>
  <p:sldIdLst>
    <p:sldId id="256" r:id="rId11"/>
    <p:sldId id="260" r:id="rId12"/>
    <p:sldId id="338" r:id="rId13"/>
    <p:sldId id="339" r:id="rId14"/>
    <p:sldId id="340" r:id="rId15"/>
    <p:sldId id="331" r:id="rId16"/>
    <p:sldId id="288" r:id="rId17"/>
    <p:sldId id="341" r:id="rId18"/>
    <p:sldId id="342" r:id="rId19"/>
    <p:sldId id="372" r:id="rId20"/>
    <p:sldId id="292" r:id="rId21"/>
    <p:sldId id="348" r:id="rId22"/>
    <p:sldId id="343" r:id="rId23"/>
    <p:sldId id="346" r:id="rId24"/>
    <p:sldId id="296" r:id="rId25"/>
    <p:sldId id="347" r:id="rId26"/>
    <p:sldId id="328" r:id="rId27"/>
    <p:sldId id="294" r:id="rId28"/>
    <p:sldId id="264" r:id="rId29"/>
    <p:sldId id="283" r:id="rId30"/>
    <p:sldId id="371"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BFB41A-F560-1C0E-8DCC-1B540512FB0B}" name="Winner, Michelle" initials="MW" userId="S::24791@icf.com::82c3bf1d-552d-4017-95e7-cbb005f63076" providerId="AD"/>
  <p188:author id="{B03E45A4-FC93-46BF-A3F8-AD345485372C}" name="Behague, Sabina" initials="BS" userId="S::57291@icf.com::2f9f8379-56ce-455c-81be-d1dc66b28ae7" providerId="AD"/>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5B6A7BE6-DFA3-4A0F-7A8B-180E9A32BDFD}" name="Barrere, Monique" initials="MB" userId="S::51237@icf.com::3ffa66e1-c56c-4cf3-9bc9-a49fa2e45136"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FD32E0-4BA7-40FA-A5CA-02AF841895A1}" v="1" dt="2025-09-16T17:53:14.985"/>
    <p1510:client id="{9797F195-C667-4B20-9DB6-38DF363DF7E4}" v="402" dt="2025-09-16T18:14:38.2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microsoft.com/office/2016/11/relationships/changesInfo" Target="changesInfos/changesInfo1.xml"/><Relationship Id="rId21" Type="http://schemas.openxmlformats.org/officeDocument/2006/relationships/slide" Target="slides/slide11.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viewProps" Target="viewProps.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presProps" Target="presProp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9788a9a5-b9f9-4f09-9b88-668e95cc4242" providerId="ADAL" clId="{9797F195-C667-4B20-9DB6-38DF363DF7E4}"/>
    <pc:docChg chg="custSel addSld delSld modSld">
      <pc:chgData name="Behague, Sabina" userId="9788a9a5-b9f9-4f09-9b88-668e95cc4242" providerId="ADAL" clId="{9797F195-C667-4B20-9DB6-38DF363DF7E4}" dt="2025-09-16T18:14:38.290" v="474" actId="1076"/>
      <pc:docMkLst>
        <pc:docMk/>
      </pc:docMkLst>
      <pc:sldChg chg="modSp mod">
        <pc:chgData name="Behague, Sabina" userId="9788a9a5-b9f9-4f09-9b88-668e95cc4242" providerId="ADAL" clId="{9797F195-C667-4B20-9DB6-38DF363DF7E4}" dt="2025-09-16T17:55:03.603" v="393" actId="6549"/>
        <pc:sldMkLst>
          <pc:docMk/>
          <pc:sldMk cId="2163988523" sldId="260"/>
        </pc:sldMkLst>
        <pc:spChg chg="mod">
          <ac:chgData name="Behague, Sabina" userId="9788a9a5-b9f9-4f09-9b88-668e95cc4242" providerId="ADAL" clId="{9797F195-C667-4B20-9DB6-38DF363DF7E4}" dt="2025-09-16T17:55:03.603" v="393" actId="6549"/>
          <ac:spMkLst>
            <pc:docMk/>
            <pc:sldMk cId="2163988523" sldId="260"/>
            <ac:spMk id="3" creationId="{7F10B6DC-6AF4-BFD9-E1D5-B98AA266289F}"/>
          </ac:spMkLst>
        </pc:spChg>
      </pc:sldChg>
      <pc:sldChg chg="modSp mod">
        <pc:chgData name="Behague, Sabina" userId="9788a9a5-b9f9-4f09-9b88-668e95cc4242" providerId="ADAL" clId="{9797F195-C667-4B20-9DB6-38DF363DF7E4}" dt="2025-09-16T18:10:21.162" v="455" actId="113"/>
        <pc:sldMkLst>
          <pc:docMk/>
          <pc:sldMk cId="3502258445" sldId="283"/>
        </pc:sldMkLst>
        <pc:spChg chg="mod">
          <ac:chgData name="Behague, Sabina" userId="9788a9a5-b9f9-4f09-9b88-668e95cc4242" providerId="ADAL" clId="{9797F195-C667-4B20-9DB6-38DF363DF7E4}" dt="2025-09-16T18:09:59.850" v="450" actId="14100"/>
          <ac:spMkLst>
            <pc:docMk/>
            <pc:sldMk cId="3502258445" sldId="283"/>
            <ac:spMk id="13" creationId="{F49B15B0-FD75-DECC-3634-EE6AC69C59EB}"/>
          </ac:spMkLst>
        </pc:spChg>
        <pc:spChg chg="mod">
          <ac:chgData name="Behague, Sabina" userId="9788a9a5-b9f9-4f09-9b88-668e95cc4242" providerId="ADAL" clId="{9797F195-C667-4B20-9DB6-38DF363DF7E4}" dt="2025-09-16T18:10:06.319" v="451" actId="1076"/>
          <ac:spMkLst>
            <pc:docMk/>
            <pc:sldMk cId="3502258445" sldId="283"/>
            <ac:spMk id="14" creationId="{AE7A1216-0076-B5CD-ABD8-DB1D80BC4095}"/>
          </ac:spMkLst>
        </pc:spChg>
        <pc:spChg chg="mod">
          <ac:chgData name="Behague, Sabina" userId="9788a9a5-b9f9-4f09-9b88-668e95cc4242" providerId="ADAL" clId="{9797F195-C667-4B20-9DB6-38DF363DF7E4}" dt="2025-09-16T18:10:14.977" v="453" actId="113"/>
          <ac:spMkLst>
            <pc:docMk/>
            <pc:sldMk cId="3502258445" sldId="283"/>
            <ac:spMk id="17" creationId="{2754E5F9-0F8D-BDA3-EB06-245CEB7C66E4}"/>
          </ac:spMkLst>
        </pc:spChg>
        <pc:spChg chg="mod">
          <ac:chgData name="Behague, Sabina" userId="9788a9a5-b9f9-4f09-9b88-668e95cc4242" providerId="ADAL" clId="{9797F195-C667-4B20-9DB6-38DF363DF7E4}" dt="2025-09-16T18:10:21.162" v="455" actId="113"/>
          <ac:spMkLst>
            <pc:docMk/>
            <pc:sldMk cId="3502258445" sldId="283"/>
            <ac:spMk id="18" creationId="{5BDDCD02-256E-1C43-8B66-72455F134AA6}"/>
          </ac:spMkLst>
        </pc:spChg>
      </pc:sldChg>
      <pc:sldChg chg="modSp mod">
        <pc:chgData name="Behague, Sabina" userId="9788a9a5-b9f9-4f09-9b88-668e95cc4242" providerId="ADAL" clId="{9797F195-C667-4B20-9DB6-38DF363DF7E4}" dt="2025-09-16T13:29:28.946" v="13" actId="207"/>
        <pc:sldMkLst>
          <pc:docMk/>
          <pc:sldMk cId="2004344858" sldId="288"/>
        </pc:sldMkLst>
        <pc:graphicFrameChg chg="mod">
          <ac:chgData name="Behague, Sabina" userId="9788a9a5-b9f9-4f09-9b88-668e95cc4242" providerId="ADAL" clId="{9797F195-C667-4B20-9DB6-38DF363DF7E4}" dt="2025-09-16T13:29:28.946" v="13" actId="207"/>
          <ac:graphicFrameMkLst>
            <pc:docMk/>
            <pc:sldMk cId="2004344858" sldId="288"/>
            <ac:graphicFrameMk id="2" creationId="{B0A68F7A-A083-4E2B-B574-D05208620F48}"/>
          </ac:graphicFrameMkLst>
        </pc:graphicFrameChg>
      </pc:sldChg>
      <pc:sldChg chg="addSp delSp modSp mod">
        <pc:chgData name="Behague, Sabina" userId="9788a9a5-b9f9-4f09-9b88-668e95cc4242" providerId="ADAL" clId="{9797F195-C667-4B20-9DB6-38DF363DF7E4}" dt="2025-09-16T18:14:38.290" v="474" actId="1076"/>
        <pc:sldMkLst>
          <pc:docMk/>
          <pc:sldMk cId="4205298638" sldId="292"/>
        </pc:sldMkLst>
        <pc:spChg chg="mod">
          <ac:chgData name="Behague, Sabina" userId="9788a9a5-b9f9-4f09-9b88-668e95cc4242" providerId="ADAL" clId="{9797F195-C667-4B20-9DB6-38DF363DF7E4}" dt="2025-09-16T18:01:02.304" v="395" actId="13926"/>
          <ac:spMkLst>
            <pc:docMk/>
            <pc:sldMk cId="4205298638" sldId="292"/>
            <ac:spMk id="2" creationId="{F6245169-1799-41CD-B28E-D2D20D16AD73}"/>
          </ac:spMkLst>
        </pc:spChg>
        <pc:spChg chg="mod">
          <ac:chgData name="Behague, Sabina" userId="9788a9a5-b9f9-4f09-9b88-668e95cc4242" providerId="ADAL" clId="{9797F195-C667-4B20-9DB6-38DF363DF7E4}" dt="2025-09-16T18:07:32.963" v="448" actId="14100"/>
          <ac:spMkLst>
            <pc:docMk/>
            <pc:sldMk cId="4205298638" sldId="292"/>
            <ac:spMk id="3" creationId="{E4FD1E92-5DBC-B105-F246-2355E4FF9A74}"/>
          </ac:spMkLst>
        </pc:spChg>
        <pc:spChg chg="del">
          <ac:chgData name="Behague, Sabina" userId="9788a9a5-b9f9-4f09-9b88-668e95cc4242" providerId="ADAL" clId="{9797F195-C667-4B20-9DB6-38DF363DF7E4}" dt="2025-09-16T18:01:31.022" v="397" actId="478"/>
          <ac:spMkLst>
            <pc:docMk/>
            <pc:sldMk cId="4205298638" sldId="292"/>
            <ac:spMk id="4" creationId="{B89269E4-357A-5DFD-D129-0D281D64DE26}"/>
          </ac:spMkLst>
        </pc:spChg>
        <pc:spChg chg="del mod">
          <ac:chgData name="Behague, Sabina" userId="9788a9a5-b9f9-4f09-9b88-668e95cc4242" providerId="ADAL" clId="{9797F195-C667-4B20-9DB6-38DF363DF7E4}" dt="2025-09-16T18:01:41.888" v="401" actId="478"/>
          <ac:spMkLst>
            <pc:docMk/>
            <pc:sldMk cId="4205298638" sldId="292"/>
            <ac:spMk id="6" creationId="{63D5920A-B047-6C4E-D3B8-EDD7EA88577D}"/>
          </ac:spMkLst>
        </pc:spChg>
        <pc:spChg chg="del">
          <ac:chgData name="Behague, Sabina" userId="9788a9a5-b9f9-4f09-9b88-668e95cc4242" providerId="ADAL" clId="{9797F195-C667-4B20-9DB6-38DF363DF7E4}" dt="2025-09-16T18:01:27.007" v="396" actId="478"/>
          <ac:spMkLst>
            <pc:docMk/>
            <pc:sldMk cId="4205298638" sldId="292"/>
            <ac:spMk id="7" creationId="{5712B7CF-64CA-FA11-549B-7CAB8FA5DD27}"/>
          </ac:spMkLst>
        </pc:spChg>
        <pc:spChg chg="del mod">
          <ac:chgData name="Behague, Sabina" userId="9788a9a5-b9f9-4f09-9b88-668e95cc4242" providerId="ADAL" clId="{9797F195-C667-4B20-9DB6-38DF363DF7E4}" dt="2025-09-16T18:01:44.270" v="403" actId="478"/>
          <ac:spMkLst>
            <pc:docMk/>
            <pc:sldMk cId="4205298638" sldId="292"/>
            <ac:spMk id="8" creationId="{719F6631-9198-0B8E-736D-FDA9341DAE31}"/>
          </ac:spMkLst>
        </pc:spChg>
        <pc:spChg chg="del">
          <ac:chgData name="Behague, Sabina" userId="9788a9a5-b9f9-4f09-9b88-668e95cc4242" providerId="ADAL" clId="{9797F195-C667-4B20-9DB6-38DF363DF7E4}" dt="2025-09-16T18:01:39.374" v="399" actId="478"/>
          <ac:spMkLst>
            <pc:docMk/>
            <pc:sldMk cId="4205298638" sldId="292"/>
            <ac:spMk id="11" creationId="{01408482-9774-63BE-6CED-CB3D4F7D4C3B}"/>
          </ac:spMkLst>
        </pc:spChg>
        <pc:spChg chg="del">
          <ac:chgData name="Behague, Sabina" userId="9788a9a5-b9f9-4f09-9b88-668e95cc4242" providerId="ADAL" clId="{9797F195-C667-4B20-9DB6-38DF363DF7E4}" dt="2025-09-16T18:01:33.736" v="398" actId="478"/>
          <ac:spMkLst>
            <pc:docMk/>
            <pc:sldMk cId="4205298638" sldId="292"/>
            <ac:spMk id="12" creationId="{5A08B952-F47E-64C0-7A45-63ED2FD4C028}"/>
          </ac:spMkLst>
        </pc:spChg>
        <pc:spChg chg="del">
          <ac:chgData name="Behague, Sabina" userId="9788a9a5-b9f9-4f09-9b88-668e95cc4242" providerId="ADAL" clId="{9797F195-C667-4B20-9DB6-38DF363DF7E4}" dt="2025-09-16T18:01:50.061" v="406" actId="478"/>
          <ac:spMkLst>
            <pc:docMk/>
            <pc:sldMk cId="4205298638" sldId="292"/>
            <ac:spMk id="13" creationId="{D6EEC4E6-5458-C433-8409-DAE79392E5C6}"/>
          </ac:spMkLst>
        </pc:spChg>
        <pc:spChg chg="del">
          <ac:chgData name="Behague, Sabina" userId="9788a9a5-b9f9-4f09-9b88-668e95cc4242" providerId="ADAL" clId="{9797F195-C667-4B20-9DB6-38DF363DF7E4}" dt="2025-09-16T18:01:52.637" v="407" actId="478"/>
          <ac:spMkLst>
            <pc:docMk/>
            <pc:sldMk cId="4205298638" sldId="292"/>
            <ac:spMk id="14" creationId="{154F1BF2-AA90-65D6-8059-B563BDA0F340}"/>
          </ac:spMkLst>
        </pc:spChg>
        <pc:spChg chg="del">
          <ac:chgData name="Behague, Sabina" userId="9788a9a5-b9f9-4f09-9b88-668e95cc4242" providerId="ADAL" clId="{9797F195-C667-4B20-9DB6-38DF363DF7E4}" dt="2025-09-16T18:00:18.301" v="394" actId="478"/>
          <ac:spMkLst>
            <pc:docMk/>
            <pc:sldMk cId="4205298638" sldId="292"/>
            <ac:spMk id="15" creationId="{920D66AF-F64A-0775-90B5-85C402C66EFE}"/>
          </ac:spMkLst>
        </pc:spChg>
        <pc:spChg chg="add mod">
          <ac:chgData name="Behague, Sabina" userId="9788a9a5-b9f9-4f09-9b88-668e95cc4242" providerId="ADAL" clId="{9797F195-C667-4B20-9DB6-38DF363DF7E4}" dt="2025-09-16T18:13:15.893" v="468"/>
          <ac:spMkLst>
            <pc:docMk/>
            <pc:sldMk cId="4205298638" sldId="292"/>
            <ac:spMk id="19" creationId="{0A26324E-0530-8B14-D45A-96B5A59D8D72}"/>
          </ac:spMkLst>
        </pc:spChg>
        <pc:graphicFrameChg chg="mod">
          <ac:chgData name="Behague, Sabina" userId="9788a9a5-b9f9-4f09-9b88-668e95cc4242" providerId="ADAL" clId="{9797F195-C667-4B20-9DB6-38DF363DF7E4}" dt="2025-09-16T18:14:09.529" v="472"/>
          <ac:graphicFrameMkLst>
            <pc:docMk/>
            <pc:sldMk cId="4205298638" sldId="292"/>
            <ac:graphicFrameMk id="9" creationId="{16BB2B36-D329-083C-5198-BEEC5AC12CFA}"/>
          </ac:graphicFrameMkLst>
        </pc:graphicFrameChg>
        <pc:cxnChg chg="del">
          <ac:chgData name="Behague, Sabina" userId="9788a9a5-b9f9-4f09-9b88-668e95cc4242" providerId="ADAL" clId="{9797F195-C667-4B20-9DB6-38DF363DF7E4}" dt="2025-09-16T18:01:47.052" v="405" actId="478"/>
          <ac:cxnSpMkLst>
            <pc:docMk/>
            <pc:sldMk cId="4205298638" sldId="292"/>
            <ac:cxnSpMk id="10" creationId="{F1EC5209-DF5E-3950-E204-65B287D29FE0}"/>
          </ac:cxnSpMkLst>
        </pc:cxnChg>
        <pc:cxnChg chg="del">
          <ac:chgData name="Behague, Sabina" userId="9788a9a5-b9f9-4f09-9b88-668e95cc4242" providerId="ADAL" clId="{9797F195-C667-4B20-9DB6-38DF363DF7E4}" dt="2025-09-16T18:01:46.038" v="404" actId="478"/>
          <ac:cxnSpMkLst>
            <pc:docMk/>
            <pc:sldMk cId="4205298638" sldId="292"/>
            <ac:cxnSpMk id="16" creationId="{0560DE5B-7690-078C-287A-A3BB7D3E5E34}"/>
          </ac:cxnSpMkLst>
        </pc:cxnChg>
        <pc:cxnChg chg="add mod">
          <ac:chgData name="Behague, Sabina" userId="9788a9a5-b9f9-4f09-9b88-668e95cc4242" providerId="ADAL" clId="{9797F195-C667-4B20-9DB6-38DF363DF7E4}" dt="2025-09-16T18:14:15.674" v="473" actId="1076"/>
          <ac:cxnSpMkLst>
            <pc:docMk/>
            <pc:sldMk cId="4205298638" sldId="292"/>
            <ac:cxnSpMk id="17" creationId="{D188CAE0-7E56-340E-B202-503565F7C4E7}"/>
          </ac:cxnSpMkLst>
        </pc:cxnChg>
        <pc:cxnChg chg="add mod">
          <ac:chgData name="Behague, Sabina" userId="9788a9a5-b9f9-4f09-9b88-668e95cc4242" providerId="ADAL" clId="{9797F195-C667-4B20-9DB6-38DF363DF7E4}" dt="2025-09-16T18:14:38.290" v="474" actId="1076"/>
          <ac:cxnSpMkLst>
            <pc:docMk/>
            <pc:sldMk cId="4205298638" sldId="292"/>
            <ac:cxnSpMk id="18" creationId="{C336B2B8-8922-B3C0-5FC8-4743FC790C37}"/>
          </ac:cxnSpMkLst>
        </pc:cxnChg>
      </pc:sldChg>
      <pc:sldChg chg="del">
        <pc:chgData name="Behague, Sabina" userId="9788a9a5-b9f9-4f09-9b88-668e95cc4242" providerId="ADAL" clId="{9797F195-C667-4B20-9DB6-38DF363DF7E4}" dt="2025-09-16T17:54:31.876" v="388" actId="47"/>
        <pc:sldMkLst>
          <pc:docMk/>
          <pc:sldMk cId="3332005300" sldId="322"/>
        </pc:sldMkLst>
      </pc:sldChg>
      <pc:sldChg chg="modSp mod">
        <pc:chgData name="Behague, Sabina" userId="9788a9a5-b9f9-4f09-9b88-668e95cc4242" providerId="ADAL" clId="{9797F195-C667-4B20-9DB6-38DF363DF7E4}" dt="2025-09-16T17:54:59.485" v="392" actId="6549"/>
        <pc:sldMkLst>
          <pc:docMk/>
          <pc:sldMk cId="3002345635" sldId="340"/>
        </pc:sldMkLst>
        <pc:spChg chg="mod">
          <ac:chgData name="Behague, Sabina" userId="9788a9a5-b9f9-4f09-9b88-668e95cc4242" providerId="ADAL" clId="{9797F195-C667-4B20-9DB6-38DF363DF7E4}" dt="2025-09-16T17:54:59.485" v="392" actId="6549"/>
          <ac:spMkLst>
            <pc:docMk/>
            <pc:sldMk cId="3002345635" sldId="340"/>
            <ac:spMk id="3" creationId="{7F10B6DC-6AF4-BFD9-E1D5-B98AA266289F}"/>
          </ac:spMkLst>
        </pc:spChg>
      </pc:sldChg>
      <pc:sldChg chg="delSp modSp mod">
        <pc:chgData name="Behague, Sabina" userId="9788a9a5-b9f9-4f09-9b88-668e95cc4242" providerId="ADAL" clId="{9797F195-C667-4B20-9DB6-38DF363DF7E4}" dt="2025-09-16T13:41:18.892" v="341"/>
        <pc:sldMkLst>
          <pc:docMk/>
          <pc:sldMk cId="127253413" sldId="342"/>
        </pc:sldMkLst>
        <pc:spChg chg="del">
          <ac:chgData name="Behague, Sabina" userId="9788a9a5-b9f9-4f09-9b88-668e95cc4242" providerId="ADAL" clId="{9797F195-C667-4B20-9DB6-38DF363DF7E4}" dt="2025-09-16T13:35:39.705" v="186" actId="478"/>
          <ac:spMkLst>
            <pc:docMk/>
            <pc:sldMk cId="127253413" sldId="342"/>
            <ac:spMk id="5" creationId="{FE0BA0B7-CCD9-B683-F050-47BC8A0724EA}"/>
          </ac:spMkLst>
        </pc:spChg>
        <pc:spChg chg="mod">
          <ac:chgData name="Behague, Sabina" userId="9788a9a5-b9f9-4f09-9b88-668e95cc4242" providerId="ADAL" clId="{9797F195-C667-4B20-9DB6-38DF363DF7E4}" dt="2025-09-16T13:38:20.859" v="312" actId="20577"/>
          <ac:spMkLst>
            <pc:docMk/>
            <pc:sldMk cId="127253413" sldId="342"/>
            <ac:spMk id="10" creationId="{2D953FA9-CD59-752E-4FDA-CC41FF4B8DF2}"/>
          </ac:spMkLst>
        </pc:spChg>
        <pc:spChg chg="mod">
          <ac:chgData name="Behague, Sabina" userId="9788a9a5-b9f9-4f09-9b88-668e95cc4242" providerId="ADAL" clId="{9797F195-C667-4B20-9DB6-38DF363DF7E4}" dt="2025-09-16T13:36:38.913" v="254" actId="20577"/>
          <ac:spMkLst>
            <pc:docMk/>
            <pc:sldMk cId="127253413" sldId="342"/>
            <ac:spMk id="12" creationId="{34201B5C-9582-0C0A-1ACC-9488A4FBEA74}"/>
          </ac:spMkLst>
        </pc:spChg>
        <pc:spChg chg="del">
          <ac:chgData name="Behague, Sabina" userId="9788a9a5-b9f9-4f09-9b88-668e95cc4242" providerId="ADAL" clId="{9797F195-C667-4B20-9DB6-38DF363DF7E4}" dt="2025-09-16T13:36:47.788" v="255" actId="478"/>
          <ac:spMkLst>
            <pc:docMk/>
            <pc:sldMk cId="127253413" sldId="342"/>
            <ac:spMk id="13" creationId="{43B38DDF-EE67-8F4A-7B0F-41AB14B6293C}"/>
          </ac:spMkLst>
        </pc:spChg>
        <pc:spChg chg="del">
          <ac:chgData name="Behague, Sabina" userId="9788a9a5-b9f9-4f09-9b88-668e95cc4242" providerId="ADAL" clId="{9797F195-C667-4B20-9DB6-38DF363DF7E4}" dt="2025-09-16T13:35:42.019" v="187" actId="478"/>
          <ac:spMkLst>
            <pc:docMk/>
            <pc:sldMk cId="127253413" sldId="342"/>
            <ac:spMk id="14" creationId="{48E41215-2AA6-8C8F-277B-B57573E9F205}"/>
          </ac:spMkLst>
        </pc:spChg>
        <pc:graphicFrameChg chg="mod">
          <ac:chgData name="Behague, Sabina" userId="9788a9a5-b9f9-4f09-9b88-668e95cc4242" providerId="ADAL" clId="{9797F195-C667-4B20-9DB6-38DF363DF7E4}" dt="2025-09-16T13:41:18.892" v="341"/>
          <ac:graphicFrameMkLst>
            <pc:docMk/>
            <pc:sldMk cId="127253413" sldId="342"/>
            <ac:graphicFrameMk id="2" creationId="{B0A68F7A-A083-4E2B-B574-D05208620F48}"/>
          </ac:graphicFrameMkLst>
        </pc:graphicFrameChg>
        <pc:cxnChg chg="del">
          <ac:chgData name="Behague, Sabina" userId="9788a9a5-b9f9-4f09-9b88-668e95cc4242" providerId="ADAL" clId="{9797F195-C667-4B20-9DB6-38DF363DF7E4}" dt="2025-09-16T13:36:49.627" v="256" actId="478"/>
          <ac:cxnSpMkLst>
            <pc:docMk/>
            <pc:sldMk cId="127253413" sldId="342"/>
            <ac:cxnSpMk id="6" creationId="{FDDAC23F-7D2D-478A-4E64-885C12ED54B6}"/>
          </ac:cxnSpMkLst>
        </pc:cxnChg>
        <pc:cxnChg chg="del">
          <ac:chgData name="Behague, Sabina" userId="9788a9a5-b9f9-4f09-9b88-668e95cc4242" providerId="ADAL" clId="{9797F195-C667-4B20-9DB6-38DF363DF7E4}" dt="2025-09-16T13:35:46.689" v="188" actId="478"/>
          <ac:cxnSpMkLst>
            <pc:docMk/>
            <pc:sldMk cId="127253413" sldId="342"/>
            <ac:cxnSpMk id="7" creationId="{EE1511D1-50B1-6CA4-639F-95560A23DBBA}"/>
          </ac:cxnSpMkLst>
        </pc:cxnChg>
      </pc:sldChg>
      <pc:sldChg chg="del">
        <pc:chgData name="Behague, Sabina" userId="9788a9a5-b9f9-4f09-9b88-668e95cc4242" providerId="ADAL" clId="{9797F195-C667-4B20-9DB6-38DF363DF7E4}" dt="2025-09-16T17:54:49.543" v="390" actId="47"/>
        <pc:sldMkLst>
          <pc:docMk/>
          <pc:sldMk cId="2849914987" sldId="344"/>
        </pc:sldMkLst>
      </pc:sldChg>
      <pc:sldChg chg="del">
        <pc:chgData name="Behague, Sabina" userId="9788a9a5-b9f9-4f09-9b88-668e95cc4242" providerId="ADAL" clId="{9797F195-C667-4B20-9DB6-38DF363DF7E4}" dt="2025-09-16T17:54:33.438" v="389" actId="47"/>
        <pc:sldMkLst>
          <pc:docMk/>
          <pc:sldMk cId="933831771" sldId="345"/>
        </pc:sldMkLst>
      </pc:sldChg>
      <pc:sldChg chg="modSp mod">
        <pc:chgData name="Behague, Sabina" userId="9788a9a5-b9f9-4f09-9b88-668e95cc4242" providerId="ADAL" clId="{9797F195-C667-4B20-9DB6-38DF363DF7E4}" dt="2025-09-16T17:54:53.913" v="391" actId="6549"/>
        <pc:sldMkLst>
          <pc:docMk/>
          <pc:sldMk cId="958764126" sldId="346"/>
        </pc:sldMkLst>
        <pc:spChg chg="mod">
          <ac:chgData name="Behague, Sabina" userId="9788a9a5-b9f9-4f09-9b88-668e95cc4242" providerId="ADAL" clId="{9797F195-C667-4B20-9DB6-38DF363DF7E4}" dt="2025-09-16T17:54:53.913" v="391" actId="6549"/>
          <ac:spMkLst>
            <pc:docMk/>
            <pc:sldMk cId="958764126" sldId="346"/>
            <ac:spMk id="3" creationId="{7F10B6DC-6AF4-BFD9-E1D5-B98AA266289F}"/>
          </ac:spMkLst>
        </pc:spChg>
      </pc:sldChg>
      <pc:sldChg chg="modSp mod">
        <pc:chgData name="Behague, Sabina" userId="9788a9a5-b9f9-4f09-9b88-668e95cc4242" providerId="ADAL" clId="{9797F195-C667-4B20-9DB6-38DF363DF7E4}" dt="2025-09-16T18:10:28.879" v="456" actId="14100"/>
        <pc:sldMkLst>
          <pc:docMk/>
          <pc:sldMk cId="4156907045" sldId="371"/>
        </pc:sldMkLst>
        <pc:spChg chg="mod">
          <ac:chgData name="Behague, Sabina" userId="9788a9a5-b9f9-4f09-9b88-668e95cc4242" providerId="ADAL" clId="{9797F195-C667-4B20-9DB6-38DF363DF7E4}" dt="2025-09-16T18:10:28.879" v="456" actId="14100"/>
          <ac:spMkLst>
            <pc:docMk/>
            <pc:sldMk cId="4156907045" sldId="371"/>
            <ac:spMk id="12" creationId="{5395EB3F-D737-EB79-2132-FAA62CD89095}"/>
          </ac:spMkLst>
        </pc:spChg>
      </pc:sldChg>
      <pc:sldChg chg="modSp add mod">
        <pc:chgData name="Behague, Sabina" userId="9788a9a5-b9f9-4f09-9b88-668e95cc4242" providerId="ADAL" clId="{9797F195-C667-4B20-9DB6-38DF363DF7E4}" dt="2025-09-16T13:41:11.754" v="340" actId="207"/>
        <pc:sldMkLst>
          <pc:docMk/>
          <pc:sldMk cId="2568854793" sldId="372"/>
        </pc:sldMkLst>
        <pc:spChg chg="mod">
          <ac:chgData name="Behague, Sabina" userId="9788a9a5-b9f9-4f09-9b88-668e95cc4242" providerId="ADAL" clId="{9797F195-C667-4B20-9DB6-38DF363DF7E4}" dt="2025-09-16T13:39:06.803" v="319" actId="20577"/>
          <ac:spMkLst>
            <pc:docMk/>
            <pc:sldMk cId="2568854793" sldId="372"/>
            <ac:spMk id="10" creationId="{E7F5592F-1DE1-71AA-01D8-C4BF17435FF5}"/>
          </ac:spMkLst>
        </pc:spChg>
        <pc:spChg chg="mod">
          <ac:chgData name="Behague, Sabina" userId="9788a9a5-b9f9-4f09-9b88-668e95cc4242" providerId="ADAL" clId="{9797F195-C667-4B20-9DB6-38DF363DF7E4}" dt="2025-09-16T13:39:34.215" v="327" actId="20577"/>
          <ac:spMkLst>
            <pc:docMk/>
            <pc:sldMk cId="2568854793" sldId="372"/>
            <ac:spMk id="12" creationId="{91A2442D-8D8E-925D-FA82-F72B3304C063}"/>
          </ac:spMkLst>
        </pc:spChg>
        <pc:graphicFrameChg chg="mod">
          <ac:chgData name="Behague, Sabina" userId="9788a9a5-b9f9-4f09-9b88-668e95cc4242" providerId="ADAL" clId="{9797F195-C667-4B20-9DB6-38DF363DF7E4}" dt="2025-09-16T13:41:11.754" v="340" actId="207"/>
          <ac:graphicFrameMkLst>
            <pc:docMk/>
            <pc:sldMk cId="2568854793" sldId="372"/>
            <ac:graphicFrameMk id="2" creationId="{0AF54232-D0A0-0AB6-DDBE-C502C3105F28}"/>
          </ac:graphicFrameMkLst>
        </pc:graphicFrameChg>
      </pc:sldChg>
    </pc:docChg>
  </pc:docChgLst>
  <pc:docChgLst>
    <pc:chgData name="Winner, Michelle" userId="82c3bf1d-552d-4017-95e7-cbb005f63076" providerId="ADAL" clId="{85FD32E0-4BA7-40FA-A5CA-02AF841895A1}"/>
    <pc:docChg chg="modSld">
      <pc:chgData name="Winner, Michelle" userId="82c3bf1d-552d-4017-95e7-cbb005f63076" providerId="ADAL" clId="{85FD32E0-4BA7-40FA-A5CA-02AF841895A1}" dt="2025-09-16T17:53:14.987" v="0" actId="20577"/>
      <pc:docMkLst>
        <pc:docMk/>
      </pc:docMkLst>
      <pc:sldChg chg="modSp mod">
        <pc:chgData name="Winner, Michelle" userId="82c3bf1d-552d-4017-95e7-cbb005f63076" providerId="ADAL" clId="{85FD32E0-4BA7-40FA-A5CA-02AF841895A1}" dt="2025-09-16T17:53:14.987" v="0" actId="20577"/>
        <pc:sldMkLst>
          <pc:docMk/>
          <pc:sldMk cId="4205298638" sldId="292"/>
        </pc:sldMkLst>
        <pc:spChg chg="mod">
          <ac:chgData name="Winner, Michelle" userId="82c3bf1d-552d-4017-95e7-cbb005f63076" providerId="ADAL" clId="{85FD32E0-4BA7-40FA-A5CA-02AF841895A1}" dt="2025-09-16T17:53:14.987" v="0" actId="20577"/>
          <ac:spMkLst>
            <pc:docMk/>
            <pc:sldMk cId="4205298638" sldId="292"/>
            <ac:spMk id="2" creationId="{F6245169-1799-41CD-B28E-D2D20D16AD73}"/>
          </ac:spMkLst>
        </pc:spChg>
      </pc:sldChg>
    </pc:docChg>
  </pc:docChgLst>
  <pc:docChgLst>
    <pc:chgData name="Barrere, Monique" userId="3ffa66e1-c56c-4cf3-9bc9-a49fa2e45136" providerId="ADAL" clId="{BA801059-511F-450E-B2C9-FD8CCF344AD4}"/>
    <pc:docChg chg="custSel modSld">
      <pc:chgData name="Barrere, Monique" userId="3ffa66e1-c56c-4cf3-9bc9-a49fa2e45136" providerId="ADAL" clId="{BA801059-511F-450E-B2C9-FD8CCF344AD4}" dt="2025-09-15T17:00:32.436" v="205" actId="20577"/>
      <pc:docMkLst>
        <pc:docMk/>
      </pc:docMkLst>
      <pc:sldChg chg="modSp mod">
        <pc:chgData name="Barrere, Monique" userId="3ffa66e1-c56c-4cf3-9bc9-a49fa2e45136" providerId="ADAL" clId="{BA801059-511F-450E-B2C9-FD8CCF344AD4}" dt="2025-09-12T21:19:11.096" v="17" actId="20577"/>
        <pc:sldMkLst>
          <pc:docMk/>
          <pc:sldMk cId="2163988523" sldId="260"/>
        </pc:sldMkLst>
        <pc:spChg chg="mod">
          <ac:chgData name="Barrere, Monique" userId="3ffa66e1-c56c-4cf3-9bc9-a49fa2e45136" providerId="ADAL" clId="{BA801059-511F-450E-B2C9-FD8CCF344AD4}" dt="2025-09-12T21:19:11.096" v="17" actId="20577"/>
          <ac:spMkLst>
            <pc:docMk/>
            <pc:sldMk cId="2163988523" sldId="260"/>
            <ac:spMk id="9" creationId="{E690F70B-E368-D7F5-795E-B5139345EF71}"/>
          </ac:spMkLst>
        </pc:spChg>
      </pc:sldChg>
      <pc:sldChg chg="modSp mod">
        <pc:chgData name="Barrere, Monique" userId="3ffa66e1-c56c-4cf3-9bc9-a49fa2e45136" providerId="ADAL" clId="{BA801059-511F-450E-B2C9-FD8CCF344AD4}" dt="2025-09-15T14:41:40.008" v="139" actId="20577"/>
        <pc:sldMkLst>
          <pc:docMk/>
          <pc:sldMk cId="2479953464" sldId="264"/>
        </pc:sldMkLst>
        <pc:spChg chg="mod">
          <ac:chgData name="Barrere, Monique" userId="3ffa66e1-c56c-4cf3-9bc9-a49fa2e45136" providerId="ADAL" clId="{BA801059-511F-450E-B2C9-FD8CCF344AD4}" dt="2025-09-15T14:41:40.008" v="139" actId="20577"/>
          <ac:spMkLst>
            <pc:docMk/>
            <pc:sldMk cId="2479953464" sldId="264"/>
            <ac:spMk id="8" creationId="{2EE9EE4B-2AD2-DEA9-69D1-A355BB545FBB}"/>
          </ac:spMkLst>
        </pc:spChg>
      </pc:sldChg>
      <pc:sldChg chg="modSp mod">
        <pc:chgData name="Barrere, Monique" userId="3ffa66e1-c56c-4cf3-9bc9-a49fa2e45136" providerId="ADAL" clId="{BA801059-511F-450E-B2C9-FD8CCF344AD4}" dt="2025-09-15T14:42:03.831" v="159" actId="20577"/>
        <pc:sldMkLst>
          <pc:docMk/>
          <pc:sldMk cId="3502258445" sldId="283"/>
        </pc:sldMkLst>
        <pc:spChg chg="mod">
          <ac:chgData name="Barrere, Monique" userId="3ffa66e1-c56c-4cf3-9bc9-a49fa2e45136" providerId="ADAL" clId="{BA801059-511F-450E-B2C9-FD8CCF344AD4}" dt="2025-09-15T14:42:03.831" v="159" actId="20577"/>
          <ac:spMkLst>
            <pc:docMk/>
            <pc:sldMk cId="3502258445" sldId="283"/>
            <ac:spMk id="13" creationId="{F49B15B0-FD75-DECC-3634-EE6AC69C59EB}"/>
          </ac:spMkLst>
        </pc:spChg>
        <pc:spChg chg="mod">
          <ac:chgData name="Barrere, Monique" userId="3ffa66e1-c56c-4cf3-9bc9-a49fa2e45136" providerId="ADAL" clId="{BA801059-511F-450E-B2C9-FD8CCF344AD4}" dt="2025-09-15T14:40:51.201" v="127" actId="27636"/>
          <ac:spMkLst>
            <pc:docMk/>
            <pc:sldMk cId="3502258445" sldId="283"/>
            <ac:spMk id="14" creationId="{AE7A1216-0076-B5CD-ABD8-DB1D80BC4095}"/>
          </ac:spMkLst>
        </pc:spChg>
      </pc:sldChg>
      <pc:sldChg chg="modSp mod">
        <pc:chgData name="Barrere, Monique" userId="3ffa66e1-c56c-4cf3-9bc9-a49fa2e45136" providerId="ADAL" clId="{BA801059-511F-450E-B2C9-FD8CCF344AD4}" dt="2025-09-15T14:43:05.629" v="178" actId="6549"/>
        <pc:sldMkLst>
          <pc:docMk/>
          <pc:sldMk cId="3475639167" sldId="289"/>
        </pc:sldMkLst>
        <pc:spChg chg="mod">
          <ac:chgData name="Barrere, Monique" userId="3ffa66e1-c56c-4cf3-9bc9-a49fa2e45136" providerId="ADAL" clId="{BA801059-511F-450E-B2C9-FD8CCF344AD4}" dt="2025-09-15T14:43:05.629" v="178" actId="6549"/>
          <ac:spMkLst>
            <pc:docMk/>
            <pc:sldMk cId="3475639167" sldId="289"/>
            <ac:spMk id="2" creationId="{E2C1E771-73A1-701F-1EF7-0950A106EB3A}"/>
          </ac:spMkLst>
        </pc:spChg>
      </pc:sldChg>
      <pc:sldChg chg="modSp mod">
        <pc:chgData name="Barrere, Monique" userId="3ffa66e1-c56c-4cf3-9bc9-a49fa2e45136" providerId="ADAL" clId="{BA801059-511F-450E-B2C9-FD8CCF344AD4}" dt="2025-09-15T14:41:53.124" v="149" actId="20577"/>
        <pc:sldMkLst>
          <pc:docMk/>
          <pc:sldMk cId="1925132525" sldId="294"/>
        </pc:sldMkLst>
        <pc:spChg chg="mod">
          <ac:chgData name="Barrere, Monique" userId="3ffa66e1-c56c-4cf3-9bc9-a49fa2e45136" providerId="ADAL" clId="{BA801059-511F-450E-B2C9-FD8CCF344AD4}" dt="2025-09-15T14:41:53.124" v="149" actId="20577"/>
          <ac:spMkLst>
            <pc:docMk/>
            <pc:sldMk cId="1925132525" sldId="294"/>
            <ac:spMk id="11" creationId="{DD871B4B-F317-1927-8324-B793943ABAD2}"/>
          </ac:spMkLst>
        </pc:spChg>
      </pc:sldChg>
      <pc:sldChg chg="modSp mod">
        <pc:chgData name="Barrere, Monique" userId="3ffa66e1-c56c-4cf3-9bc9-a49fa2e45136" providerId="ADAL" clId="{BA801059-511F-450E-B2C9-FD8CCF344AD4}" dt="2025-09-15T14:28:05.525" v="20" actId="20577"/>
        <pc:sldMkLst>
          <pc:docMk/>
          <pc:sldMk cId="2252892287" sldId="338"/>
        </pc:sldMkLst>
        <pc:spChg chg="mod">
          <ac:chgData name="Barrere, Monique" userId="3ffa66e1-c56c-4cf3-9bc9-a49fa2e45136" providerId="ADAL" clId="{BA801059-511F-450E-B2C9-FD8CCF344AD4}" dt="2025-09-15T14:28:05.525" v="20" actId="20577"/>
          <ac:spMkLst>
            <pc:docMk/>
            <pc:sldMk cId="2252892287" sldId="338"/>
            <ac:spMk id="3" creationId="{B6340F88-FDE5-D8FA-4CB8-7065B97BFE6B}"/>
          </ac:spMkLst>
        </pc:spChg>
      </pc:sldChg>
      <pc:sldChg chg="modSp mod">
        <pc:chgData name="Barrere, Monique" userId="3ffa66e1-c56c-4cf3-9bc9-a49fa2e45136" providerId="ADAL" clId="{BA801059-511F-450E-B2C9-FD8CCF344AD4}" dt="2025-09-15T14:29:04.473" v="22" actId="790"/>
        <pc:sldMkLst>
          <pc:docMk/>
          <pc:sldMk cId="1925418329" sldId="339"/>
        </pc:sldMkLst>
        <pc:spChg chg="mod">
          <ac:chgData name="Barrere, Monique" userId="3ffa66e1-c56c-4cf3-9bc9-a49fa2e45136" providerId="ADAL" clId="{BA801059-511F-450E-B2C9-FD8CCF344AD4}" dt="2025-09-15T14:29:04.473" v="22" actId="790"/>
          <ac:spMkLst>
            <pc:docMk/>
            <pc:sldMk cId="1925418329" sldId="339"/>
            <ac:spMk id="3" creationId="{B6340F88-FDE5-D8FA-4CB8-7065B97BFE6B}"/>
          </ac:spMkLst>
        </pc:spChg>
      </pc:sldChg>
      <pc:sldChg chg="modSp mod">
        <pc:chgData name="Barrere, Monique" userId="3ffa66e1-c56c-4cf3-9bc9-a49fa2e45136" providerId="ADAL" clId="{BA801059-511F-450E-B2C9-FD8CCF344AD4}" dt="2025-09-15T14:29:44.170" v="40" actId="20577"/>
        <pc:sldMkLst>
          <pc:docMk/>
          <pc:sldMk cId="3002345635" sldId="340"/>
        </pc:sldMkLst>
        <pc:spChg chg="mod">
          <ac:chgData name="Barrere, Monique" userId="3ffa66e1-c56c-4cf3-9bc9-a49fa2e45136" providerId="ADAL" clId="{BA801059-511F-450E-B2C9-FD8CCF344AD4}" dt="2025-09-15T14:29:44.170" v="40" actId="20577"/>
          <ac:spMkLst>
            <pc:docMk/>
            <pc:sldMk cId="3002345635" sldId="340"/>
            <ac:spMk id="9" creationId="{E690F70B-E368-D7F5-795E-B5139345EF71}"/>
          </ac:spMkLst>
        </pc:spChg>
      </pc:sldChg>
      <pc:sldChg chg="modSp mod">
        <pc:chgData name="Barrere, Monique" userId="3ffa66e1-c56c-4cf3-9bc9-a49fa2e45136" providerId="ADAL" clId="{BA801059-511F-450E-B2C9-FD8CCF344AD4}" dt="2025-09-15T17:00:32.436" v="205" actId="20577"/>
        <pc:sldMkLst>
          <pc:docMk/>
          <pc:sldMk cId="2719209172" sldId="341"/>
        </pc:sldMkLst>
        <pc:spChg chg="mod">
          <ac:chgData name="Barrere, Monique" userId="3ffa66e1-c56c-4cf3-9bc9-a49fa2e45136" providerId="ADAL" clId="{BA801059-511F-450E-B2C9-FD8CCF344AD4}" dt="2025-09-15T17:00:32.436" v="205" actId="20577"/>
          <ac:spMkLst>
            <pc:docMk/>
            <pc:sldMk cId="2719209172" sldId="341"/>
            <ac:spMk id="2" creationId="{F6245169-1799-41CD-B28E-D2D20D16AD73}"/>
          </ac:spMkLst>
        </pc:spChg>
      </pc:sldChg>
      <pc:sldChg chg="modSp mod">
        <pc:chgData name="Barrere, Monique" userId="3ffa66e1-c56c-4cf3-9bc9-a49fa2e45136" providerId="ADAL" clId="{BA801059-511F-450E-B2C9-FD8CCF344AD4}" dt="2025-09-15T14:35:20.322" v="73" actId="6549"/>
        <pc:sldMkLst>
          <pc:docMk/>
          <pc:sldMk cId="127253413" sldId="342"/>
        </pc:sldMkLst>
        <pc:spChg chg="mod">
          <ac:chgData name="Barrere, Monique" userId="3ffa66e1-c56c-4cf3-9bc9-a49fa2e45136" providerId="ADAL" clId="{BA801059-511F-450E-B2C9-FD8CCF344AD4}" dt="2025-09-15T14:35:20.322" v="73" actId="6549"/>
          <ac:spMkLst>
            <pc:docMk/>
            <pc:sldMk cId="127253413" sldId="342"/>
            <ac:spMk id="5" creationId="{FE0BA0B7-CCD9-B683-F050-47BC8A0724EA}"/>
          </ac:spMkLst>
        </pc:spChg>
        <pc:spChg chg="mod">
          <ac:chgData name="Barrere, Monique" userId="3ffa66e1-c56c-4cf3-9bc9-a49fa2e45136" providerId="ADAL" clId="{BA801059-511F-450E-B2C9-FD8CCF344AD4}" dt="2025-09-15T14:34:33.504" v="43" actId="20577"/>
          <ac:spMkLst>
            <pc:docMk/>
            <pc:sldMk cId="127253413" sldId="342"/>
            <ac:spMk id="12" creationId="{34201B5C-9582-0C0A-1ACC-9488A4FBEA74}"/>
          </ac:spMkLst>
        </pc:spChg>
        <pc:spChg chg="mod">
          <ac:chgData name="Barrere, Monique" userId="3ffa66e1-c56c-4cf3-9bc9-a49fa2e45136" providerId="ADAL" clId="{BA801059-511F-450E-B2C9-FD8CCF344AD4}" dt="2025-09-15T14:34:56.711" v="59" actId="6549"/>
          <ac:spMkLst>
            <pc:docMk/>
            <pc:sldMk cId="127253413" sldId="342"/>
            <ac:spMk id="13" creationId="{43B38DDF-EE67-8F4A-7B0F-41AB14B6293C}"/>
          </ac:spMkLst>
        </pc:spChg>
      </pc:sldChg>
      <pc:sldChg chg="modSp mod">
        <pc:chgData name="Barrere, Monique" userId="3ffa66e1-c56c-4cf3-9bc9-a49fa2e45136" providerId="ADAL" clId="{BA801059-511F-450E-B2C9-FD8CCF344AD4}" dt="2025-09-15T14:37:25.969" v="91" actId="20577"/>
        <pc:sldMkLst>
          <pc:docMk/>
          <pc:sldMk cId="2849914987" sldId="344"/>
        </pc:sldMkLst>
        <pc:spChg chg="mod">
          <ac:chgData name="Barrere, Monique" userId="3ffa66e1-c56c-4cf3-9bc9-a49fa2e45136" providerId="ADAL" clId="{BA801059-511F-450E-B2C9-FD8CCF344AD4}" dt="2025-09-15T14:37:25.969" v="91" actId="20577"/>
          <ac:spMkLst>
            <pc:docMk/>
            <pc:sldMk cId="2849914987" sldId="344"/>
            <ac:spMk id="9" creationId="{E690F70B-E368-D7F5-795E-B5139345EF71}"/>
          </ac:spMkLst>
        </pc:spChg>
      </pc:sldChg>
      <pc:sldChg chg="modSp mod">
        <pc:chgData name="Barrere, Monique" userId="3ffa66e1-c56c-4cf3-9bc9-a49fa2e45136" providerId="ADAL" clId="{BA801059-511F-450E-B2C9-FD8CCF344AD4}" dt="2025-09-15T14:38:44.730" v="109" actId="20577"/>
        <pc:sldMkLst>
          <pc:docMk/>
          <pc:sldMk cId="958764126" sldId="346"/>
        </pc:sldMkLst>
        <pc:spChg chg="mod">
          <ac:chgData name="Barrere, Monique" userId="3ffa66e1-c56c-4cf3-9bc9-a49fa2e45136" providerId="ADAL" clId="{BA801059-511F-450E-B2C9-FD8CCF344AD4}" dt="2025-09-15T14:38:44.730" v="109" actId="20577"/>
          <ac:spMkLst>
            <pc:docMk/>
            <pc:sldMk cId="958764126" sldId="346"/>
            <ac:spMk id="9" creationId="{E690F70B-E368-D7F5-795E-B5139345EF71}"/>
          </ac:spMkLst>
        </pc:spChg>
      </pc:sldChg>
      <pc:sldChg chg="modSp mod">
        <pc:chgData name="Barrere, Monique" userId="3ffa66e1-c56c-4cf3-9bc9-a49fa2e45136" providerId="ADAL" clId="{BA801059-511F-450E-B2C9-FD8CCF344AD4}" dt="2025-09-15T14:42:50.689" v="176" actId="14100"/>
        <pc:sldMkLst>
          <pc:docMk/>
          <pc:sldMk cId="4156907045" sldId="371"/>
        </pc:sldMkLst>
        <pc:spChg chg="mod">
          <ac:chgData name="Barrere, Monique" userId="3ffa66e1-c56c-4cf3-9bc9-a49fa2e45136" providerId="ADAL" clId="{BA801059-511F-450E-B2C9-FD8CCF344AD4}" dt="2025-09-15T14:42:46.548" v="175" actId="1076"/>
          <ac:spMkLst>
            <pc:docMk/>
            <pc:sldMk cId="4156907045" sldId="371"/>
            <ac:spMk id="5" creationId="{520C1A81-01EA-C992-920D-D2CA4C0C36F9}"/>
          </ac:spMkLst>
        </pc:spChg>
        <pc:spChg chg="mod">
          <ac:chgData name="Barrere, Monique" userId="3ffa66e1-c56c-4cf3-9bc9-a49fa2e45136" providerId="ADAL" clId="{BA801059-511F-450E-B2C9-FD8CCF344AD4}" dt="2025-09-15T14:42:50.689" v="176" actId="14100"/>
          <ac:spMkLst>
            <pc:docMk/>
            <pc:sldMk cId="4156907045" sldId="371"/>
            <ac:spMk id="12" creationId="{5395EB3F-D737-EB79-2132-FAA62CD8909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4B_602174F0.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_148_D885C791.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_126_72BF30ED.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_108_93D11638.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_11B_D0C0390D.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20_7777E01A.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_155_A213D6D4.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_156_795BBA5.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_174_991D9D09.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_124_FAA7C3CE.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_157_327C7C73.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_128_1C6C8A3C.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_15B_A608A03.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Depuis l'âge de 15 ans</c:v>
                </c:pt>
                <c:pt idx="1">
                  <c:v>Au cours des 12 derniers mois</c:v>
                </c:pt>
              </c:strCache>
            </c:strRef>
          </c:cat>
          <c:val>
            <c:numRef>
              <c:f>Sheet1!$B$2:$C$2</c:f>
              <c:numCache>
                <c:formatCode>General</c:formatCode>
                <c:ptCount val="2"/>
                <c:pt idx="0">
                  <c:v>32</c:v>
                </c:pt>
                <c:pt idx="1">
                  <c:v>14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947-4789-81AF-E05F6C569E0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2947-4789-81AF-E05F6C569E0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2947-4789-81AF-E05F6C569E0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2947-4789-81AF-E05F6C569E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Émotionnelle</c:v>
                </c:pt>
                <c:pt idx="1">
                  <c:v>Physique</c:v>
                </c:pt>
                <c:pt idx="2">
                  <c:v>Sexuelle</c:v>
                </c:pt>
                <c:pt idx="3">
                  <c:v>Physique ou sexuelle ou émotionnelle</c:v>
                </c:pt>
              </c:strCache>
            </c:strRef>
          </c:cat>
          <c:val>
            <c:numRef>
              <c:f>Sheet1!$B$2:$B$5</c:f>
              <c:numCache>
                <c:formatCode>General</c:formatCode>
                <c:ptCount val="4"/>
                <c:pt idx="0">
                  <c:v>22</c:v>
                </c:pt>
                <c:pt idx="1">
                  <c:v>13</c:v>
                </c:pt>
                <c:pt idx="2">
                  <c:v>6</c:v>
                </c:pt>
                <c:pt idx="3">
                  <c:v>27</c:v>
                </c:pt>
              </c:numCache>
            </c:numRef>
          </c:val>
          <c:extLst>
            <c:ext xmlns:c16="http://schemas.microsoft.com/office/drawing/2014/chart" uri="{C3380CC4-5D6E-409C-BE32-E72D297353CC}">
              <c16:uniqueId val="{00000008-2947-4789-81AF-E05F6C569E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Ensemble</c:v>
                </c:pt>
                <c:pt idx="1">
                  <c:v>15-19</c:v>
                </c:pt>
                <c:pt idx="2">
                  <c:v>20-24</c:v>
                </c:pt>
                <c:pt idx="3">
                  <c:v>25-29</c:v>
                </c:pt>
                <c:pt idx="4">
                  <c:v>30-39</c:v>
                </c:pt>
                <c:pt idx="5">
                  <c:v>40-49</c:v>
                </c:pt>
              </c:strCache>
            </c:strRef>
          </c:cat>
          <c:val>
            <c:numRef>
              <c:f>Sheet1!$B$2:$B$7</c:f>
              <c:numCache>
                <c:formatCode>0</c:formatCode>
                <c:ptCount val="6"/>
                <c:pt idx="0">
                  <c:v>27</c:v>
                </c:pt>
                <c:pt idx="1">
                  <c:v>24</c:v>
                </c:pt>
                <c:pt idx="2">
                  <c:v>28</c:v>
                </c:pt>
                <c:pt idx="3">
                  <c:v>32</c:v>
                </c:pt>
                <c:pt idx="4">
                  <c:v>27</c:v>
                </c:pt>
                <c:pt idx="5">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0588671225785354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plus</c:v>
                </c:pt>
              </c:strCache>
            </c:strRef>
          </c:cat>
          <c:val>
            <c:numRef>
              <c:f>Sheet1!$B$2:$B$4</c:f>
              <c:numCache>
                <c:formatCode>General</c:formatCode>
                <c:ptCount val="3"/>
                <c:pt idx="0">
                  <c:v>27</c:v>
                </c:pt>
                <c:pt idx="1">
                  <c:v>31</c:v>
                </c:pt>
                <c:pt idx="2">
                  <c:v>25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31</c:v>
                </c:pt>
                <c:pt idx="1">
                  <c:v>32</c:v>
                </c:pt>
                <c:pt idx="2" formatCode="General">
                  <c:v>27</c:v>
                </c:pt>
                <c:pt idx="3" formatCode="General">
                  <c:v>27</c:v>
                </c:pt>
                <c:pt idx="4" formatCode="General">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104189967799809"/>
        </c:manualLayout>
      </c:layout>
      <c:barChart>
        <c:barDir val="col"/>
        <c:grouping val="clustered"/>
        <c:varyColors val="0"/>
        <c:ser>
          <c:idx val="0"/>
          <c:order val="0"/>
          <c:tx>
            <c:strRef>
              <c:f>Sheet1!$A$2</c:f>
              <c:strCache>
                <c:ptCount val="1"/>
                <c:pt idx="0">
                  <c:v>Mari/ partenaire 
intime actuel</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Pt>
            <c:idx val="5"/>
            <c:invertIfNegative val="0"/>
            <c:bubble3D val="0"/>
            <c:spPr>
              <a:solidFill>
                <a:schemeClr val="accent2">
                  <a:lumMod val="75000"/>
                </a:schemeClr>
              </a:solidFill>
              <a:ln>
                <a:noFill/>
              </a:ln>
              <a:effectLst/>
            </c:spPr>
            <c:extLst>
              <c:ext xmlns:c16="http://schemas.microsoft.com/office/drawing/2014/chart" uri="{C3380CC4-5D6E-409C-BE32-E72D297353CC}">
                <c16:uniqueId val="{00000008-6201-481F-AFE2-1C3F39B8FC3F}"/>
              </c:ext>
            </c:extLst>
          </c:dPt>
          <c:dPt>
            <c:idx val="6"/>
            <c:invertIfNegative val="0"/>
            <c:bubble3D val="0"/>
            <c:spPr>
              <a:solidFill>
                <a:schemeClr val="accent2">
                  <a:lumMod val="75000"/>
                </a:schemeClr>
              </a:solidFill>
              <a:ln>
                <a:noFill/>
              </a:ln>
              <a:effectLst/>
            </c:spPr>
            <c:extLst>
              <c:ext xmlns:c16="http://schemas.microsoft.com/office/drawing/2014/chart" uri="{C3380CC4-5D6E-409C-BE32-E72D297353CC}">
                <c16:uniqueId val="{00000009-3D22-478D-B380-0150447AFDAD}"/>
              </c:ext>
            </c:extLst>
          </c:dPt>
          <c:dLbls>
            <c:dLbl>
              <c:idx val="4"/>
              <c:tx>
                <c:rich>
                  <a:bodyPr/>
                  <a:lstStyle/>
                  <a:p>
                    <a:fld id="{955B6F76-DF1E-49D2-B4C2-6D24D2667348}"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DF6C-4989-9D1D-C38509042BBD}"/>
                </c:ext>
              </c:extLst>
            </c:dLbl>
            <c:dLbl>
              <c:idx val="6"/>
              <c:tx>
                <c:rich>
                  <a:bodyPr/>
                  <a:lstStyle/>
                  <a:p>
                    <a:fld id="{64BE3C42-46E0-422B-8010-45F696204154}"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D22-478D-B380-0150447AFDA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Mari/ partenaire 
intime actuel</c:v>
                </c:pt>
                <c:pt idx="1">
                  <c:v>Ex mari/ partenaire intime</c:v>
                </c:pt>
                <c:pt idx="2">
                  <c:v>Soeur/frère</c:v>
                </c:pt>
                <c:pt idx="4">
                  <c:v>Mère/ 
femme du père</c:v>
                </c:pt>
                <c:pt idx="5">
                  <c:v>Père/mari de la mère</c:v>
                </c:pt>
                <c:pt idx="6">
                  <c:v>Soeur/frère</c:v>
                </c:pt>
              </c:strCache>
            </c:strRef>
          </c:cat>
          <c:val>
            <c:numRef>
              <c:f>Sheet1!$B$2:$B$8</c:f>
              <c:numCache>
                <c:formatCode>General</c:formatCode>
                <c:ptCount val="7"/>
                <c:pt idx="0">
                  <c:v>75</c:v>
                </c:pt>
                <c:pt idx="1">
                  <c:v>15</c:v>
                </c:pt>
                <c:pt idx="2">
                  <c:v>10</c:v>
                </c:pt>
                <c:pt idx="4">
                  <c:v>42</c:v>
                </c:pt>
                <c:pt idx="5">
                  <c:v>22</c:v>
                </c:pt>
                <c:pt idx="6">
                  <c:v>14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11</c:v>
                </c:pt>
                <c:pt idx="1">
                  <c:v>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78745393558615084"/>
        </c:manualLayout>
      </c:layout>
      <c:barChart>
        <c:barDir val="col"/>
        <c:grouping val="clustered"/>
        <c:varyColors val="0"/>
        <c:ser>
          <c:idx val="0"/>
          <c:order val="0"/>
          <c:tx>
            <c:strRef>
              <c:f>Sheet1!$A$2</c:f>
              <c:strCache>
                <c:ptCount val="1"/>
                <c:pt idx="0">
                  <c:v>Mari actuel/      
partenaire intime</c:v>
                </c:pt>
              </c:strCache>
            </c:strRef>
          </c:tx>
          <c:spPr>
            <a:solidFill>
              <a:schemeClr val="accent3"/>
            </a:solidFill>
            <a:ln>
              <a:noFill/>
            </a:ln>
            <a:effectLst/>
          </c:spPr>
          <c:invertIfNegative val="0"/>
          <c:dPt>
            <c:idx val="3"/>
            <c:invertIfNegative val="0"/>
            <c:bubble3D val="0"/>
            <c:spPr>
              <a:solidFill>
                <a:schemeClr val="accent3"/>
              </a:solidFill>
              <a:ln>
                <a:noFill/>
              </a:ln>
              <a:effectLst/>
            </c:spPr>
            <c:extLst>
              <c:ext xmlns:c16="http://schemas.microsoft.com/office/drawing/2014/chart" uri="{C3380CC4-5D6E-409C-BE32-E72D297353CC}">
                <c16:uniqueId val="{00000005-DF6C-4989-9D1D-C38509042BBD}"/>
              </c:ext>
            </c:extLst>
          </c:dPt>
          <c:dLbls>
            <c:dLbl>
              <c:idx val="3"/>
              <c:tx>
                <c:rich>
                  <a:bodyPr/>
                  <a:lstStyle/>
                  <a:p>
                    <a:r>
                      <a:rPr lang="en-US"/>
                      <a:t>5</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Mari actuel/      
partenaire intime</c:v>
                </c:pt>
                <c:pt idx="1">
                  <c:v>Ex mari/partenaire intime</c:v>
                </c:pt>
                <c:pt idx="2">
                  <c:v>Autre parenté</c:v>
                </c:pt>
                <c:pt idx="3">
                  <c:v>Étranger</c:v>
                </c:pt>
              </c:strCache>
            </c:strRef>
          </c:cat>
          <c:val>
            <c:numRef>
              <c:f>Sheet1!$B$2:$B$5</c:f>
              <c:numCache>
                <c:formatCode>General</c:formatCode>
                <c:ptCount val="4"/>
                <c:pt idx="0">
                  <c:v>72</c:v>
                </c:pt>
                <c:pt idx="1">
                  <c:v>23</c:v>
                </c:pt>
                <c:pt idx="2">
                  <c:v>5</c:v>
                </c:pt>
                <c:pt idx="3">
                  <c:v>5</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7333613846437681"/>
        </c:manualLayout>
      </c:layout>
      <c:barChart>
        <c:barDir val="col"/>
        <c:grouping val="clustered"/>
        <c:varyColors val="0"/>
        <c:ser>
          <c:idx val="0"/>
          <c:order val="0"/>
          <c:tx>
            <c:strRef>
              <c:f>Sheet1!$A$2</c:f>
              <c:strCache>
                <c:ptCount val="1"/>
                <c:pt idx="0">
                  <c:v>Femme actuel/      
partenaire intime</c:v>
                </c:pt>
              </c:strCache>
            </c:strRef>
          </c:tx>
          <c:spPr>
            <a:solidFill>
              <a:schemeClr val="accent4"/>
            </a:solidFill>
            <a:ln>
              <a:noFill/>
            </a:ln>
            <a:effectLst/>
          </c:spPr>
          <c:invertIfNegative val="0"/>
          <c:dPt>
            <c:idx val="3"/>
            <c:invertIfNegative val="0"/>
            <c:bubble3D val="0"/>
            <c:spPr>
              <a:solidFill>
                <a:schemeClr val="accent4"/>
              </a:solidFill>
              <a:ln>
                <a:noFill/>
              </a:ln>
              <a:effectLst/>
            </c:spPr>
            <c:extLst>
              <c:ext xmlns:c16="http://schemas.microsoft.com/office/drawing/2014/chart" uri="{C3380CC4-5D6E-409C-BE32-E72D297353CC}">
                <c16:uniqueId val="{00000005-DF6C-4989-9D1D-C38509042BBD}"/>
              </c:ext>
            </c:extLst>
          </c:dPt>
          <c:dLbls>
            <c:dLbl>
              <c:idx val="3"/>
              <c:tx>
                <c:rich>
                  <a:bodyPr/>
                  <a:lstStyle/>
                  <a:p>
                    <a:r>
                      <a:rPr lang="en-US"/>
                      <a:t>5</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Femme actuel/      
partenaire intime</c:v>
                </c:pt>
                <c:pt idx="1">
                  <c:v>Ex femme/ partenaire intime</c:v>
                </c:pt>
                <c:pt idx="2">
                  <c:v>Autre parenté</c:v>
                </c:pt>
                <c:pt idx="3">
                  <c:v>Étranger</c:v>
                </c:pt>
              </c:strCache>
            </c:strRef>
          </c:cat>
          <c:val>
            <c:numRef>
              <c:f>Sheet1!$B$2:$B$5</c:f>
              <c:numCache>
                <c:formatCode>General</c:formatCode>
                <c:ptCount val="4"/>
                <c:pt idx="0">
                  <c:v>44</c:v>
                </c:pt>
                <c:pt idx="1">
                  <c:v>39</c:v>
                </c:pt>
                <c:pt idx="2">
                  <c:v>7</c:v>
                </c:pt>
                <c:pt idx="3">
                  <c:v>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
          <c:w val="0.95416666666666672"/>
          <c:h val="0.89528499354770574"/>
        </c:manualLayout>
      </c:layout>
      <c:barChart>
        <c:barDir val="col"/>
        <c:grouping val="clustered"/>
        <c:varyColors val="0"/>
        <c:ser>
          <c:idx val="0"/>
          <c:order val="0"/>
          <c:tx>
            <c:strRef>
              <c:f>Sheet1!$A$2</c:f>
              <c:strCache>
                <c:ptCount val="1"/>
                <c:pt idx="0">
                  <c:v>age</c:v>
                </c:pt>
              </c:strCache>
            </c:strRef>
          </c:tx>
          <c:spPr>
            <a:solidFill>
              <a:schemeClr val="accent2"/>
            </a:solidFill>
            <a:ln>
              <a:noFill/>
            </a:ln>
            <a:effectLst/>
          </c:spPr>
          <c:invertIfNegative val="0"/>
          <c:dPt>
            <c:idx val="6"/>
            <c:invertIfNegative val="0"/>
            <c:bubble3D val="0"/>
            <c:spPr>
              <a:solidFill>
                <a:schemeClr val="accent1"/>
              </a:solidFill>
              <a:ln>
                <a:noFill/>
              </a:ln>
              <a:effectLst/>
            </c:spPr>
            <c:extLst>
              <c:ext xmlns:c16="http://schemas.microsoft.com/office/drawing/2014/chart" uri="{C3380CC4-5D6E-409C-BE32-E72D297353CC}">
                <c16:uniqueId val="{00000000-A8A0-4705-BC0D-FB369ADCBA0A}"/>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1-A8A0-4705-BC0D-FB369ADCBA0A}"/>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2-A8A0-4705-BC0D-FB369ADCBA0A}"/>
              </c:ext>
            </c:extLst>
          </c:dPt>
          <c:dPt>
            <c:idx val="9"/>
            <c:invertIfNegative val="0"/>
            <c:bubble3D val="0"/>
            <c:spPr>
              <a:solidFill>
                <a:schemeClr val="accent1"/>
              </a:solidFill>
              <a:ln>
                <a:noFill/>
              </a:ln>
              <a:effectLst/>
            </c:spPr>
            <c:extLst>
              <c:ext xmlns:c16="http://schemas.microsoft.com/office/drawing/2014/chart" uri="{C3380CC4-5D6E-409C-BE32-E72D297353CC}">
                <c16:uniqueId val="{00000003-A8A0-4705-BC0D-FB369ADCBA0A}"/>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4-A8A0-4705-BC0D-FB369ADCBA0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Sheet1!$B$1:$L$1</c:f>
              <c:strCache>
                <c:ptCount val="11"/>
                <c:pt idx="0">
                  <c:v>15-19</c:v>
                </c:pt>
                <c:pt idx="1">
                  <c:v>20-24</c:v>
                </c:pt>
                <c:pt idx="2">
                  <c:v>25-29</c:v>
                </c:pt>
                <c:pt idx="3">
                  <c:v>30-39</c:v>
                </c:pt>
                <c:pt idx="4">
                  <c:v>40-49</c:v>
                </c:pt>
                <c:pt idx="6">
                  <c:v>15-19</c:v>
                </c:pt>
                <c:pt idx="7">
                  <c:v>20-24</c:v>
                </c:pt>
                <c:pt idx="8">
                  <c:v>25-29</c:v>
                </c:pt>
                <c:pt idx="9">
                  <c:v>30-39</c:v>
                </c:pt>
                <c:pt idx="10">
                  <c:v>40-49</c:v>
                </c:pt>
              </c:strCache>
            </c:strRef>
          </c:cat>
          <c:val>
            <c:numRef>
              <c:f>Sheet1!$B$2:$L$2</c:f>
              <c:numCache>
                <c:formatCode>General</c:formatCode>
                <c:ptCount val="11"/>
                <c:pt idx="0">
                  <c:v>25</c:v>
                </c:pt>
                <c:pt idx="1">
                  <c:v>30</c:v>
                </c:pt>
                <c:pt idx="2">
                  <c:v>36</c:v>
                </c:pt>
                <c:pt idx="3">
                  <c:v>35</c:v>
                </c:pt>
                <c:pt idx="4">
                  <c:v>37</c:v>
                </c:pt>
                <c:pt idx="6">
                  <c:v>8</c:v>
                </c:pt>
                <c:pt idx="7">
                  <c:v>11</c:v>
                </c:pt>
                <c:pt idx="8">
                  <c:v>14</c:v>
                </c:pt>
                <c:pt idx="9">
                  <c:v>11</c:v>
                </c:pt>
                <c:pt idx="10">
                  <c:v>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0378-4344-A36E-E2E95F89EB3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3</c:v>
                </c:pt>
                <c:pt idx="1">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3"/>
            </a:solidFill>
            <a:ln>
              <a:noFill/>
            </a:ln>
            <a:effectLst/>
          </c:spPr>
          <c:invertIfNegative val="0"/>
          <c:dPt>
            <c:idx val="0"/>
            <c:invertIfNegative val="0"/>
            <c:bubble3D val="0"/>
            <c:spPr>
              <a:solidFill>
                <a:schemeClr val="accent6">
                  <a:lumMod val="60000"/>
                  <a:lumOff val="40000"/>
                </a:schemeClr>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 manifesté aucun de ces comportements</c:v>
                </c:pt>
                <c:pt idx="1">
                  <c:v>A manifesté au moins 3 de ces comportements </c:v>
                </c:pt>
                <c:pt idx="2">
                  <c:v>Insiste pour savoir où elle est à tout moment</c:v>
                </c:pt>
                <c:pt idx="3">
                  <c:v>Essaye de limiter ses contacts avec sa famille </c:v>
                </c:pt>
                <c:pt idx="4">
                  <c:v>Ne lui permet pas de rencontrer ses amies </c:v>
                </c:pt>
                <c:pt idx="5">
                  <c:v>L'accuse fréquemment d'être infidèle</c:v>
                </c:pt>
                <c:pt idx="6">
                  <c:v>Est jaloux ou en colère si elle parle à un autre homme</c:v>
                </c:pt>
              </c:strCache>
            </c:strRef>
          </c:cat>
          <c:val>
            <c:numRef>
              <c:f>Sheet1!$B$2:$B$8</c:f>
              <c:numCache>
                <c:formatCode>General</c:formatCode>
                <c:ptCount val="7"/>
                <c:pt idx="0">
                  <c:v>39</c:v>
                </c:pt>
                <c:pt idx="1">
                  <c:v>19</c:v>
                </c:pt>
                <c:pt idx="2">
                  <c:v>28</c:v>
                </c:pt>
                <c:pt idx="3">
                  <c:v>12</c:v>
                </c:pt>
                <c:pt idx="4">
                  <c:v>20</c:v>
                </c:pt>
                <c:pt idx="5">
                  <c:v>17</c:v>
                </c:pt>
                <c:pt idx="6">
                  <c:v>50</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Émotionnelle</c:v>
                </c:pt>
                <c:pt idx="1">
                  <c:v>Physique</c:v>
                </c:pt>
                <c:pt idx="2">
                  <c:v>Sexuelle</c:v>
                </c:pt>
                <c:pt idx="3">
                  <c:v>Physique ou sexuelle ou émotionnelle</c:v>
                </c:pt>
              </c:strCache>
            </c:strRef>
          </c:cat>
          <c:val>
            <c:numRef>
              <c:f>Sheet1!$B$2:$B$5</c:f>
              <c:numCache>
                <c:formatCode>General</c:formatCode>
                <c:ptCount val="4"/>
                <c:pt idx="0">
                  <c:v>28</c:v>
                </c:pt>
                <c:pt idx="1">
                  <c:v>27</c:v>
                </c:pt>
                <c:pt idx="2">
                  <c:v>8</c:v>
                </c:pt>
                <c:pt idx="3">
                  <c:v>38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55_A213D6D4.xml><?xml version="1.0" encoding="utf-8"?>
<p188:cmLst xmlns:a="http://schemas.openxmlformats.org/drawingml/2006/main" xmlns:r="http://schemas.openxmlformats.org/officeDocument/2006/relationships" xmlns:p188="http://schemas.microsoft.com/office/powerpoint/2018/8/main">
  <p188:cm id="{2D237852-DC14-4CD6-B4B4-F20359E387AE}" authorId="{D3BFB41A-F560-1C0E-8DCC-1B540512FB0B}" status="resolved" created="2025-09-12T17:34:13.561" complete="100000">
    <ac:deMkLst xmlns:ac="http://schemas.microsoft.com/office/drawing/2013/main/command">
      <pc:docMk xmlns:pc="http://schemas.microsoft.com/office/powerpoint/2013/main/command"/>
      <pc:sldMk xmlns:pc="http://schemas.microsoft.com/office/powerpoint/2013/main/command" cId="2719209172" sldId="341"/>
      <ac:spMk id="6" creationId="{31B3C0CC-6498-F235-F14C-954A5CEFDAA8}"/>
    </ac:deMkLst>
    <p188:txBody>
      <a:bodyPr/>
      <a:lstStyle/>
      <a:p>
        <a:r>
          <a:rPr lang="en-US"/>
          <a:t>Ici c’est par n’importe quel auteur</a:t>
        </a:r>
      </a:p>
    </p188:txBody>
  </p188:cm>
</p188:cmLst>
</file>

<file path=ppt/comments/modernComment_157_327C7C73.xml><?xml version="1.0" encoding="utf-8"?>
<p188:cmLst xmlns:a="http://schemas.openxmlformats.org/drawingml/2006/main" xmlns:r="http://schemas.openxmlformats.org/officeDocument/2006/relationships" xmlns:p188="http://schemas.microsoft.com/office/powerpoint/2018/8/main">
  <p188:cm id="{F43D3577-2283-4650-B14D-4A5886073163}" authorId="{B03E45A4-FC93-46BF-A3F8-AD345485372C}" status="resolved" created="2023-01-26T15:06:16.618" complete="100000">
    <ac:deMkLst xmlns:ac="http://schemas.microsoft.com/office/drawing/2013/main/command">
      <pc:docMk xmlns:pc="http://schemas.microsoft.com/office/powerpoint/2013/main/command"/>
      <pc:sldMk xmlns:pc="http://schemas.microsoft.com/office/powerpoint/2013/main/command" cId="847019123" sldId="343"/>
      <ac:graphicFrameMk id="9" creationId="{16BB2B36-D329-083C-5198-BEEC5AC12CFA}"/>
    </ac:deMkLst>
    <p188:replyLst>
      <p188:reply id="{9B180D57-7B67-47EE-AA1E-B72AD28802F9}" authorId="{12F616EE-0089-6014-EBDE-47D493E491EA}" created="2023-02-02T18:48:03.554">
        <p188:txBody>
          <a:bodyPr/>
          <a:lstStyle/>
          <a:p>
            <a:r>
              <a:rPr lang="en-US"/>
              <a:t>Im not sure what you mean here</a:t>
            </a:r>
          </a:p>
        </p188:txBody>
      </p188:reply>
      <p188:reply id="{270E15D8-BF86-4DAB-B442-F3FA1A05B33D}" authorId="{12F616EE-0089-6014-EBDE-47D493E491EA}" created="2023-02-20T15:51:42.261">
        <p188:txBody>
          <a:bodyPr/>
          <a:lstStyle/>
          <a:p>
            <a:r>
              <a:rPr lang="en-US"/>
              <a:t>Often times we need to put the space in to force the graphic text to lay out the way we want to</a:t>
            </a:r>
          </a:p>
        </p188:txBody>
      </p188:reply>
    </p188:replyLst>
    <p188:txBody>
      <a:bodyPr/>
      <a:lstStyle/>
      <a:p>
        <a:r>
          <a:rPr lang="en-US"/>
          <a:t>Space after /? I've been removing but I can put it back if we prefer</a:t>
        </a:r>
      </a:p>
    </p188:txBody>
  </p188:cm>
</p188:cmLst>
</file>

<file path=ppt/drawings/drawing1.xml><?xml version="1.0" encoding="utf-8"?>
<c:userShapes xmlns:c="http://schemas.openxmlformats.org/drawingml/2006/chart">
  <cdr:relSizeAnchor xmlns:cdr="http://schemas.openxmlformats.org/drawingml/2006/chartDrawing">
    <cdr:from>
      <cdr:x>0.01698</cdr:x>
      <cdr:y>0.12387</cdr:y>
    </cdr:from>
    <cdr:to>
      <cdr:x>0.39334</cdr:x>
      <cdr:y>0.28355</cdr:y>
    </cdr:to>
    <cdr:sp macro="" textlink="">
      <cdr:nvSpPr>
        <cdr:cNvPr id="2" name="Content Placeholder 2">
          <a:extLst xmlns:a="http://schemas.openxmlformats.org/drawingml/2006/main">
            <a:ext uri="{FF2B5EF4-FFF2-40B4-BE49-F238E27FC236}">
              <a16:creationId xmlns:a16="http://schemas.microsoft.com/office/drawing/2014/main" id="{E4FD1E92-5DBC-B105-F246-2355E4FF9A74}"/>
            </a:ext>
          </a:extLst>
        </cdr:cNvPr>
        <cdr:cNvSpPr>
          <a:spLocks xmlns:a="http://schemas.openxmlformats.org/drawingml/2006/main" noGrp="1"/>
        </cdr:cNvSpPr>
      </cdr:nvSpPr>
      <cdr:spPr>
        <a:xfrm xmlns:a="http://schemas.openxmlformats.org/drawingml/2006/main">
          <a:off x="137958" y="593489"/>
          <a:ext cx="3058446" cy="765088"/>
        </a:xfrm>
        <a:prstGeom xmlns:a="http://schemas.openxmlformats.org/drawingml/2006/main" prst="rect">
          <a:avLst/>
        </a:prstGeom>
      </cdr:spPr>
      <cdr:txBody>
        <a:bodyPr xmlns:a="http://schemas.openxmlformats.org/drawingml/2006/main" vert="horz" lIns="91440" tIns="45720" rIns="91440" bIns="45720" rtlCol="0">
          <a:normAutofit/>
        </a:bodyPr>
        <a:lstStyle xmlns:a="http://schemas.openxmlformats.org/drawingml/2006/main">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xmlns:a="http://schemas.openxmlformats.org/drawingml/2006/main">
          <a:pPr algn="ctr"/>
          <a:r>
            <a:rPr lang="fr-FR" i="0" noProof="0" dirty="0"/>
            <a:t>Violence physique depuis l’âge de 15 ans</a:t>
          </a:r>
        </a:p>
      </cdr:txBody>
    </cdr:sp>
  </cdr:relSizeAnchor>
  <cdr:relSizeAnchor xmlns:cdr="http://schemas.openxmlformats.org/drawingml/2006/chartDrawing">
    <cdr:from>
      <cdr:x>0.56928</cdr:x>
      <cdr:y>0.12482</cdr:y>
    </cdr:from>
    <cdr:to>
      <cdr:x>0.92991</cdr:x>
      <cdr:y>0.27564</cdr:y>
    </cdr:to>
    <cdr:sp macro="" textlink="">
      <cdr:nvSpPr>
        <cdr:cNvPr id="3" name="Content Placeholder 2">
          <a:extLst xmlns:a="http://schemas.openxmlformats.org/drawingml/2006/main">
            <a:ext uri="{FF2B5EF4-FFF2-40B4-BE49-F238E27FC236}">
              <a16:creationId xmlns:a16="http://schemas.microsoft.com/office/drawing/2014/main" id="{CF2F0703-F9D9-9DAC-5EEA-520F52B98E33}"/>
            </a:ext>
          </a:extLst>
        </cdr:cNvPr>
        <cdr:cNvSpPr>
          <a:spLocks xmlns:a="http://schemas.openxmlformats.org/drawingml/2006/main" noGrp="1"/>
        </cdr:cNvSpPr>
      </cdr:nvSpPr>
      <cdr:spPr>
        <a:xfrm xmlns:a="http://schemas.openxmlformats.org/drawingml/2006/main">
          <a:off x="4626081" y="598067"/>
          <a:ext cx="2930626" cy="722595"/>
        </a:xfrm>
        <a:prstGeom xmlns:a="http://schemas.openxmlformats.org/drawingml/2006/main" prst="rect">
          <a:avLst/>
        </a:prstGeom>
      </cdr:spPr>
      <cdr:txBody>
        <a:bodyPr xmlns:a="http://schemas.openxmlformats.org/drawingml/2006/main" vert="horz" lIns="91440" tIns="45720" rIns="91440" bIns="45720" rtlCol="0">
          <a:normAutofit/>
        </a:bodyPr>
        <a:lstStyle xmlns:a="http://schemas.openxmlformats.org/drawingml/2006/main">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xmlns:a="http://schemas.openxmlformats.org/drawingml/2006/main">
          <a:pPr algn="ctr"/>
          <a:r>
            <a:rPr lang="fr-FR" i="0" noProof="0" dirty="0"/>
            <a:t>Violence sexuelle à un moment quelconque</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9/16/2025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9/16/2025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6C3D64E-78CB-41C6-B861-9BD6719652BF}" type="slidenum">
              <a:rPr lang="en-US" smtClean="0"/>
              <a:t>3</a:t>
            </a:fld>
            <a:endParaRPr lang="en-US"/>
          </a:p>
        </p:txBody>
      </p:sp>
    </p:spTree>
    <p:extLst>
      <p:ext uri="{BB962C8B-B14F-4D97-AF65-F5344CB8AC3E}">
        <p14:creationId xmlns:p14="http://schemas.microsoft.com/office/powerpoint/2010/main" val="4284667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18.10.1</a:t>
            </a:r>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4023322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18.11.1</a:t>
            </a:r>
          </a:p>
        </p:txBody>
      </p:sp>
      <p:sp>
        <p:nvSpPr>
          <p:cNvPr id="4" name="Slide Number Placeholder 3"/>
          <p:cNvSpPr>
            <a:spLocks noGrp="1"/>
          </p:cNvSpPr>
          <p:nvPr>
            <p:ph type="sldNum" sz="quarter" idx="5"/>
          </p:nvPr>
        </p:nvSpPr>
        <p:spPr/>
        <p:txBody>
          <a:bodyPr/>
          <a:lstStyle/>
          <a:p>
            <a:fld id="{E6C3D64E-78CB-41C6-B861-9BD6719652BF}" type="slidenum">
              <a:rPr lang="en-US" smtClean="0"/>
              <a:t>16</a:t>
            </a:fld>
            <a:endParaRPr lang="en-US"/>
          </a:p>
        </p:txBody>
      </p:sp>
    </p:spTree>
    <p:extLst>
      <p:ext uri="{BB962C8B-B14F-4D97-AF65-F5344CB8AC3E}">
        <p14:creationId xmlns:p14="http://schemas.microsoft.com/office/powerpoint/2010/main" val="3879165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18.13.1</a:t>
            </a:r>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506112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18.13.1</a:t>
            </a:r>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3330628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18.13.1</a:t>
            </a:r>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346542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18.13.1</a:t>
            </a:r>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3829562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1C765-60FC-7EC2-6F31-57AF44136D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8547A1-2407-E79A-CA10-25210EEDA6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796782-DD79-D476-FEF4-21D872AD966F}"/>
              </a:ext>
            </a:extLst>
          </p:cNvPr>
          <p:cNvSpPr>
            <a:spLocks noGrp="1"/>
          </p:cNvSpPr>
          <p:nvPr>
            <p:ph type="body" idx="1"/>
          </p:nvPr>
        </p:nvSpPr>
        <p:spPr/>
        <p:txBody>
          <a:bodyPr/>
          <a:lstStyle/>
          <a:p>
            <a:r>
              <a:rPr lang="en-US"/>
              <a:t>Tableau 18.13.1</a:t>
            </a:r>
          </a:p>
        </p:txBody>
      </p:sp>
      <p:sp>
        <p:nvSpPr>
          <p:cNvPr id="4" name="Slide Number Placeholder 3">
            <a:extLst>
              <a:ext uri="{FF2B5EF4-FFF2-40B4-BE49-F238E27FC236}">
                <a16:creationId xmlns:a16="http://schemas.microsoft.com/office/drawing/2014/main" id="{F26DE40C-F763-2291-E5F8-E88552A667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483AE-61A7-4612-A3AC-24729FE3FB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3308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3813176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18.1</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18.2</a:t>
            </a:r>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18.4</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18.5</a:t>
            </a:r>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3221408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B34A8-FC55-8E83-3C41-6B90112042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23DDC8-3293-2E28-D23D-6B60DDCC17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54AC09-3D49-62B2-E646-90C7622099BC}"/>
              </a:ext>
            </a:extLst>
          </p:cNvPr>
          <p:cNvSpPr>
            <a:spLocks noGrp="1"/>
          </p:cNvSpPr>
          <p:nvPr>
            <p:ph type="body" idx="1"/>
          </p:nvPr>
        </p:nvSpPr>
        <p:spPr/>
        <p:txBody>
          <a:bodyPr/>
          <a:lstStyle/>
          <a:p>
            <a:r>
              <a:rPr lang="en-US"/>
              <a:t>Tableau 18.5</a:t>
            </a:r>
          </a:p>
        </p:txBody>
      </p:sp>
      <p:sp>
        <p:nvSpPr>
          <p:cNvPr id="4" name="Slide Number Placeholder 3">
            <a:extLst>
              <a:ext uri="{FF2B5EF4-FFF2-40B4-BE49-F238E27FC236}">
                <a16:creationId xmlns:a16="http://schemas.microsoft.com/office/drawing/2014/main" id="{ECF82D72-853F-6CCF-4D61-EC24DA2ED7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C3D64E-78CB-41C6-B861-9BD6719652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40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Tableaux 18.1 &amp; 18.4</a:t>
            </a:r>
          </a:p>
        </p:txBody>
      </p:sp>
      <p:sp>
        <p:nvSpPr>
          <p:cNvPr id="4" name="Slide Number Placeholder 3"/>
          <p:cNvSpPr>
            <a:spLocks noGrp="1"/>
          </p:cNvSpPr>
          <p:nvPr>
            <p:ph type="sldNum" sz="quarter" idx="5"/>
          </p:nvPr>
        </p:nvSpPr>
        <p:spPr/>
        <p:txBody>
          <a:bodyPr/>
          <a:lstStyle/>
          <a:p>
            <a:fld id="{E6C3D64E-78CB-41C6-B861-9BD6719652BF}" type="slidenum">
              <a:rPr lang="en-US" smtClean="0"/>
              <a:t>11</a:t>
            </a:fld>
            <a:endParaRPr lang="en-US"/>
          </a:p>
        </p:txBody>
      </p:sp>
    </p:spTree>
    <p:extLst>
      <p:ext uri="{BB962C8B-B14F-4D97-AF65-F5344CB8AC3E}">
        <p14:creationId xmlns:p14="http://schemas.microsoft.com/office/powerpoint/2010/main" val="3191530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18.7</a:t>
            </a:r>
          </a:p>
        </p:txBody>
      </p:sp>
      <p:sp>
        <p:nvSpPr>
          <p:cNvPr id="4" name="Slide Number Placeholder 3"/>
          <p:cNvSpPr>
            <a:spLocks noGrp="1"/>
          </p:cNvSpPr>
          <p:nvPr>
            <p:ph type="sldNum" sz="quarter" idx="5"/>
          </p:nvPr>
        </p:nvSpPr>
        <p:spPr/>
        <p:txBody>
          <a:bodyPr/>
          <a:lstStyle/>
          <a:p>
            <a:fld id="{E6C3D64E-78CB-41C6-B861-9BD6719652BF}" type="slidenum">
              <a:rPr lang="en-US" smtClean="0"/>
              <a:t>12</a:t>
            </a:fld>
            <a:endParaRPr lang="en-US"/>
          </a:p>
        </p:txBody>
      </p:sp>
    </p:spTree>
    <p:extLst>
      <p:ext uri="{BB962C8B-B14F-4D97-AF65-F5344CB8AC3E}">
        <p14:creationId xmlns:p14="http://schemas.microsoft.com/office/powerpoint/2010/main" val="1465709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18.6</a:t>
            </a:r>
          </a:p>
        </p:txBody>
      </p:sp>
      <p:sp>
        <p:nvSpPr>
          <p:cNvPr id="4" name="Slide Number Placeholder 3"/>
          <p:cNvSpPr>
            <a:spLocks noGrp="1"/>
          </p:cNvSpPr>
          <p:nvPr>
            <p:ph type="sldNum" sz="quarter" idx="5"/>
          </p:nvPr>
        </p:nvSpPr>
        <p:spPr/>
        <p:txBody>
          <a:bodyPr/>
          <a:lstStyle/>
          <a:p>
            <a:fld id="{E6C3D64E-78CB-41C6-B861-9BD6719652BF}" type="slidenum">
              <a:rPr lang="en-US" smtClean="0"/>
              <a:t>13</a:t>
            </a:fld>
            <a:endParaRPr lang="en-US"/>
          </a:p>
        </p:txBody>
      </p:sp>
    </p:spTree>
    <p:extLst>
      <p:ext uri="{BB962C8B-B14F-4D97-AF65-F5344CB8AC3E}">
        <p14:creationId xmlns:p14="http://schemas.microsoft.com/office/powerpoint/2010/main" val="3288329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1562069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a:t>
            </a:r>
            <a:r>
              <a:rPr lang="fr-FR" noProof="0" err="1"/>
              <a:t>edit</a:t>
            </a:r>
            <a:r>
              <a:rPr lang="fr-FR" noProof="0"/>
              <a:t> Master </a:t>
            </a:r>
            <a:r>
              <a:rPr lang="fr-FR" noProof="0" err="1"/>
              <a:t>subtitle</a:t>
            </a:r>
            <a:r>
              <a:rPr lang="fr-FR" noProof="0"/>
              <a:t>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997365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272920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9782135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5458315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38961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38741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073974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876636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3430761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01588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370280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576313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534657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2628637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842440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90704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050979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543965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809204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2" name="Title Placeholder 1">
            <a:extLst>
              <a:ext uri="{FF2B5EF4-FFF2-40B4-BE49-F238E27FC236}">
                <a16:creationId xmlns:a16="http://schemas.microsoft.com/office/drawing/2014/main" id="{D5DD2EBA-A1A8-6AFA-2157-C607BDDD4BF0}"/>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Tree>
    <p:extLst>
      <p:ext uri="{BB962C8B-B14F-4D97-AF65-F5344CB8AC3E}">
        <p14:creationId xmlns:p14="http://schemas.microsoft.com/office/powerpoint/2010/main" val="35934883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802728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28646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155717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811460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4397857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9022960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3814575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084370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50663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6.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prstClr val="white"/>
                </a:solidFill>
                <a:effectLst/>
                <a:uLnTx/>
                <a:uFillTx/>
                <a:latin typeface="Source Sans Pro" panose="020B0503030403020204" pitchFamily="34" charset="0"/>
                <a:ea typeface="Source Sans Pro" panose="020B0503030403020204" pitchFamily="34" charset="0"/>
                <a:cs typeface="+mn-cs"/>
              </a:rPr>
              <a:t>2023-2024 Enquête Démographique et de Santé au Mali (EDSM-VII)</a:t>
            </a:r>
          </a:p>
        </p:txBody>
      </p:sp>
      <p:sp>
        <p:nvSpPr>
          <p:cNvPr id="5" name="Rectangle 4">
            <a:extLst>
              <a:ext uri="{FF2B5EF4-FFF2-40B4-BE49-F238E27FC236}">
                <a16:creationId xmlns:a16="http://schemas.microsoft.com/office/drawing/2014/main" id="{0B198E27-F9C9-43E7-1439-B23521D5F195}"/>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E48CF9BA-CD5A-08F3-3501-7FAC1F0C0215}"/>
              </a:ext>
            </a:extLst>
          </p:cNvPr>
          <p:cNvSpPr/>
          <p:nvPr userDrawn="1"/>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userDrawn="1"/>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1" name="Rectangle 10">
            <a:extLst>
              <a:ext uri="{FF2B5EF4-FFF2-40B4-BE49-F238E27FC236}">
                <a16:creationId xmlns:a16="http://schemas.microsoft.com/office/drawing/2014/main" id="{F7784BBF-61B1-2DEA-0444-BEB7D12DA76F}"/>
              </a:ext>
            </a:extLst>
          </p:cNvPr>
          <p:cNvSpPr/>
          <p:nvPr userDrawn="1"/>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2" name="Rectangle 11">
            <a:extLst>
              <a:ext uri="{FF2B5EF4-FFF2-40B4-BE49-F238E27FC236}">
                <a16:creationId xmlns:a16="http://schemas.microsoft.com/office/drawing/2014/main" id="{095C9E8C-E3E1-E068-F698-D4CFE46F0B99}"/>
              </a:ext>
            </a:extLst>
          </p:cNvPr>
          <p:cNvSpPr/>
          <p:nvPr userDrawn="1"/>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13" name="Rectangle 12">
            <a:extLst>
              <a:ext uri="{FF2B5EF4-FFF2-40B4-BE49-F238E27FC236}">
                <a16:creationId xmlns:a16="http://schemas.microsoft.com/office/drawing/2014/main" id="{D35E8E75-1CA0-E6C0-F6A3-AAEAF5116FAA}"/>
              </a:ext>
            </a:extLst>
          </p:cNvPr>
          <p:cNvSpPr/>
          <p:nvPr userDrawn="1"/>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2604520118"/>
      </p:ext>
    </p:extLst>
  </p:cSld>
  <p:clrMap bg1="lt1" tx1="dk1" bg2="lt2" tx2="dk2" accent1="accent1" accent2="accent2" accent3="accent3" accent4="accent4" accent5="accent5" accent6="accent6" hlink="hlink" folHlink="folHlink"/>
  <p:sldLayoutIdLst>
    <p:sldLayoutId id="2147483698" r:id="rId1"/>
    <p:sldLayoutId id="2147483699"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168886551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790111493"/>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sp>
        <p:nvSpPr>
          <p:cNvPr id="3" name="Title Placeholder 1">
            <a:extLst>
              <a:ext uri="{FF2B5EF4-FFF2-40B4-BE49-F238E27FC236}">
                <a16:creationId xmlns:a16="http://schemas.microsoft.com/office/drawing/2014/main" id="{0137D9B6-8219-36A1-BE2C-C06EC81A0E2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5" name="Rectangle 4">
            <a:extLst>
              <a:ext uri="{FF2B5EF4-FFF2-40B4-BE49-F238E27FC236}">
                <a16:creationId xmlns:a16="http://schemas.microsoft.com/office/drawing/2014/main" id="{0B198E27-F9C9-43E7-1439-B23521D5F195}"/>
              </a:ext>
            </a:extLst>
          </p:cNvPr>
          <p:cNvSpPr/>
          <p:nvPr/>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48CF9BA-CD5A-08F3-3501-7FAC1F0C0215}"/>
              </a:ext>
            </a:extLst>
          </p:cNvPr>
          <p:cNvSpPr/>
          <p:nvPr/>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7784BBF-61B1-2DEA-0444-BEB7D12DA76F}"/>
              </a:ext>
            </a:extLst>
          </p:cNvPr>
          <p:cNvSpPr/>
          <p:nvPr/>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5C9E8C-E3E1-E068-F698-D4CFE46F0B99}"/>
              </a:ext>
            </a:extLst>
          </p:cNvPr>
          <p:cNvSpPr/>
          <p:nvPr/>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35E8E75-1CA0-E6C0-F6A3-AAEAF5116FAA}"/>
              </a:ext>
            </a:extLst>
          </p:cNvPr>
          <p:cNvSpPr/>
          <p:nvPr/>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0682778"/>
      </p:ext>
    </p:extLst>
  </p:cSld>
  <p:clrMap bg1="lt1" tx1="dk1" bg2="lt2" tx2="dk2" accent1="accent1" accent2="accent2" accent3="accent3" accent4="accent4" accent5="accent5" accent6="accent6" hlink="hlink" folHlink="folHlink"/>
  <p:sldLayoutIdLst>
    <p:sldLayoutId id="2147483721"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587639371"/>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57_327C7C73.xml"/><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chart" Target="../charts/char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chart" Target="../charts/chart10.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55_A213D6D4.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a:t>Violences domestiques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DD71A-1747-CB3C-DF04-99494C264C3A}"/>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F5592F-1DE1-71AA-01D8-C4BF17435FF5}"/>
              </a:ext>
            </a:extLst>
          </p:cNvPr>
          <p:cNvSpPr>
            <a:spLocks noGrp="1"/>
          </p:cNvSpPr>
          <p:nvPr>
            <p:ph type="title"/>
          </p:nvPr>
        </p:nvSpPr>
        <p:spPr>
          <a:xfrm>
            <a:off x="628646" y="263526"/>
            <a:ext cx="7886700" cy="792386"/>
          </a:xfrm>
        </p:spPr>
        <p:txBody>
          <a:bodyPr>
            <a:noAutofit/>
          </a:bodyPr>
          <a:lstStyle/>
          <a:p>
            <a:pPr algn="l"/>
            <a:r>
              <a:rPr lang="fr-FR" sz="3200" noProof="0"/>
              <a:t>Personnes ayant commis les actes de violence sexuelle contre les hommes</a:t>
            </a:r>
          </a:p>
        </p:txBody>
      </p:sp>
      <p:sp>
        <p:nvSpPr>
          <p:cNvPr id="12" name="Content Placeholder 2">
            <a:extLst>
              <a:ext uri="{FF2B5EF4-FFF2-40B4-BE49-F238E27FC236}">
                <a16:creationId xmlns:a16="http://schemas.microsoft.com/office/drawing/2014/main" id="{91A2442D-8D8E-925D-FA82-F72B3304C063}"/>
              </a:ext>
            </a:extLst>
          </p:cNvPr>
          <p:cNvSpPr>
            <a:spLocks noGrp="1"/>
          </p:cNvSpPr>
          <p:nvPr>
            <p:ph idx="1"/>
          </p:nvPr>
        </p:nvSpPr>
        <p:spPr>
          <a:xfrm>
            <a:off x="628646" y="1121228"/>
            <a:ext cx="7886700" cy="947058"/>
          </a:xfrm>
        </p:spPr>
        <p:txBody>
          <a:bodyPr>
            <a:normAutofit/>
          </a:bodyPr>
          <a:lstStyle/>
          <a:p>
            <a:pPr algn="l"/>
            <a:r>
              <a:rPr lang="fr-FR"/>
              <a:t>Parmi les hommes de </a:t>
            </a:r>
            <a:r>
              <a:rPr lang="fr-FR" noProof="0"/>
              <a:t>15-49 ans qui ont déjà été mariés/déjà </a:t>
            </a:r>
            <a:r>
              <a:rPr lang="fr-FR"/>
              <a:t>eu</a:t>
            </a:r>
            <a:r>
              <a:rPr lang="fr-FR" noProof="0"/>
              <a:t> une partenaire intime ayant subi des actes de violence sexuelle, pourcentage ayant déclaré que des personnes spécifiques étaient les auteurs de ces actes</a:t>
            </a:r>
          </a:p>
        </p:txBody>
      </p:sp>
      <p:graphicFrame>
        <p:nvGraphicFramePr>
          <p:cNvPr id="2" name="Chart 1">
            <a:extLst>
              <a:ext uri="{FF2B5EF4-FFF2-40B4-BE49-F238E27FC236}">
                <a16:creationId xmlns:a16="http://schemas.microsoft.com/office/drawing/2014/main" id="{0AF54232-D0A0-0AB6-DDBE-C502C3105F28}"/>
              </a:ext>
            </a:extLst>
          </p:cNvPr>
          <p:cNvGraphicFramePr/>
          <p:nvPr>
            <p:extLst>
              <p:ext uri="{D42A27DB-BD31-4B8C-83A1-F6EECF244321}">
                <p14:modId xmlns:p14="http://schemas.microsoft.com/office/powerpoint/2010/main" val="2307808183"/>
              </p:ext>
            </p:extLst>
          </p:nvPr>
        </p:nvGraphicFramePr>
        <p:xfrm>
          <a:off x="628647" y="2133602"/>
          <a:ext cx="7886699" cy="44608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68854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a:t>Expérience de violence selon l’âge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1" y="1144262"/>
            <a:ext cx="6135944" cy="625544"/>
          </a:xfrm>
        </p:spPr>
        <p:txBody>
          <a:bodyPr>
            <a:normAutofit/>
          </a:bodyPr>
          <a:lstStyle/>
          <a:p>
            <a:r>
              <a:rPr lang="fr-FR" noProof="0"/>
              <a:t>Pourcentage de femmes de 15-49 ans ayant subi des violences par n’importe quel auteur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13530200"/>
              </p:ext>
            </p:extLst>
          </p:nvPr>
        </p:nvGraphicFramePr>
        <p:xfrm>
          <a:off x="628651" y="1612490"/>
          <a:ext cx="8126244" cy="4791319"/>
        </p:xfrm>
        <a:graphic>
          <a:graphicData uri="http://schemas.openxmlformats.org/drawingml/2006/chart">
            <c:chart xmlns:c="http://schemas.openxmlformats.org/drawingml/2006/chart" xmlns:r="http://schemas.openxmlformats.org/officeDocument/2006/relationships" r:id="rId3"/>
          </a:graphicData>
        </a:graphic>
      </p:graphicFrame>
      <p:cxnSp>
        <p:nvCxnSpPr>
          <p:cNvPr id="17" name="Straight Connector 16">
            <a:extLst>
              <a:ext uri="{FF2B5EF4-FFF2-40B4-BE49-F238E27FC236}">
                <a16:creationId xmlns:a16="http://schemas.microsoft.com/office/drawing/2014/main" id="{D188CAE0-7E56-340E-B202-503565F7C4E7}"/>
              </a:ext>
            </a:extLst>
          </p:cNvPr>
          <p:cNvCxnSpPr/>
          <p:nvPr/>
        </p:nvCxnSpPr>
        <p:spPr>
          <a:xfrm>
            <a:off x="904568" y="2812026"/>
            <a:ext cx="2782529" cy="0"/>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Connector 17">
            <a:extLst>
              <a:ext uri="{FF2B5EF4-FFF2-40B4-BE49-F238E27FC236}">
                <a16:creationId xmlns:a16="http://schemas.microsoft.com/office/drawing/2014/main" id="{C336B2B8-8922-B3C0-5FC8-4743FC790C37}"/>
              </a:ext>
            </a:extLst>
          </p:cNvPr>
          <p:cNvCxnSpPr/>
          <p:nvPr/>
        </p:nvCxnSpPr>
        <p:spPr>
          <a:xfrm>
            <a:off x="5373330" y="2812026"/>
            <a:ext cx="2782529" cy="0"/>
          </a:xfrm>
          <a:prstGeom prst="line">
            <a:avLst/>
          </a:prstGeom>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0A26324E-0530-8B14-D45A-96B5A59D8D72}"/>
              </a:ext>
            </a:extLst>
          </p:cNvPr>
          <p:cNvSpPr txBox="1"/>
          <p:nvPr/>
        </p:nvSpPr>
        <p:spPr>
          <a:xfrm>
            <a:off x="3042554" y="6359771"/>
            <a:ext cx="3058886" cy="468085"/>
          </a:xfrm>
          <a:prstGeom prst="rect">
            <a:avLst/>
          </a:prstGeom>
        </p:spPr>
        <p:txBody>
          <a:bodyPr vert="horz" wrap="square" lIns="91440" tIns="45720" rIns="91440" bIns="45720" rtlCol="0" anchor="ctr">
            <a:normAutofit/>
          </a:bodyPr>
          <a:lstStyle/>
          <a:p>
            <a:pPr algn="ctr"/>
            <a:r>
              <a:rPr lang="fr-FR">
                <a:latin typeface="Source Sans Pro" panose="020B0503030403020204" pitchFamily="34" charset="0"/>
                <a:ea typeface="Source Sans Pro" panose="020B0503030403020204" pitchFamily="34" charset="0"/>
              </a:rPr>
              <a:t>Groupes d’âge</a:t>
            </a:r>
          </a:p>
        </p:txBody>
      </p:sp>
    </p:spTree>
    <p:extLst>
      <p:ext uri="{BB962C8B-B14F-4D97-AF65-F5344CB8AC3E}">
        <p14:creationId xmlns:p14="http://schemas.microsoft.com/office/powerpoint/2010/main" val="4205298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805178"/>
            <a:ext cx="7886700" cy="1116816"/>
          </a:xfrm>
        </p:spPr>
        <p:txBody>
          <a:bodyPr>
            <a:normAutofit/>
          </a:bodyPr>
          <a:lstStyle/>
          <a:p>
            <a:r>
              <a:rPr lang="fr-FR" sz="3200" noProof="0"/>
              <a:t>Âge au premier acte de violence sexuelle </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926772"/>
          </a:xfrm>
        </p:spPr>
        <p:txBody>
          <a:bodyPr>
            <a:normAutofit/>
          </a:bodyPr>
          <a:lstStyle/>
          <a:p>
            <a:pPr algn="ctr">
              <a:lnSpc>
                <a:spcPct val="110000"/>
              </a:lnSpc>
            </a:pPr>
            <a:r>
              <a:rPr lang="fr-FR" sz="3200" b="1" i="0" noProof="0">
                <a:solidFill>
                  <a:schemeClr val="accent1"/>
                </a:solidFill>
              </a:rPr>
              <a:t>6 %</a:t>
            </a:r>
            <a:r>
              <a:rPr lang="fr-FR" sz="3200" i="0" noProof="0">
                <a:solidFill>
                  <a:schemeClr val="accent1"/>
                </a:solidFill>
              </a:rPr>
              <a:t> </a:t>
            </a:r>
            <a:r>
              <a:rPr lang="fr-FR" sz="3200" i="0" noProof="0"/>
              <a:t>des femmes de 18-29 ans ont subi des actes de violences sexuelles avant d’atteindre l’âge de 18 ans.</a:t>
            </a:r>
            <a:endParaRPr lang="fr-FR" sz="3600" b="1" i="0" noProof="0">
              <a:solidFill>
                <a:schemeClr val="accent5"/>
              </a:solidFill>
            </a:endParaRPr>
          </a:p>
        </p:txBody>
      </p:sp>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183583" y="805178"/>
            <a:ext cx="19273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16.2.3</a:t>
            </a:r>
          </a:p>
        </p:txBody>
      </p:sp>
      <p:pic>
        <p:nvPicPr>
          <p:cNvPr id="4" name="Picture 3" descr="A picture containing text&#10;&#10;Description automatically generated">
            <a:extLst>
              <a:ext uri="{FF2B5EF4-FFF2-40B4-BE49-F238E27FC236}">
                <a16:creationId xmlns:a16="http://schemas.microsoft.com/office/drawing/2014/main" id="{0835159D-C1B1-BF83-D0E8-DB36AF45DB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a:t>Expérience de violence sexuelle par n'importe quel partenaire non-intime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8633"/>
            <a:ext cx="7886700" cy="802054"/>
          </a:xfrm>
        </p:spPr>
        <p:txBody>
          <a:bodyPr>
            <a:normAutofit/>
          </a:bodyPr>
          <a:lstStyle/>
          <a:p>
            <a:r>
              <a:rPr lang="fr-FR" noProof="0"/>
              <a:t>Pourcentage de femmes de 15-49 ans ayant déjà subi des actes de violence sexuelle de la part d'une personne qui n'est ni leur mari, ni leur partenaire intime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98820864"/>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a:extLst>
              <a:ext uri="{FF2B5EF4-FFF2-40B4-BE49-F238E27FC236}">
                <a16:creationId xmlns:a16="http://schemas.microsoft.com/office/drawing/2014/main" id="{32783196-2689-3280-21BC-93D6DC3B30CC}"/>
              </a:ext>
            </a:extLst>
          </p:cNvPr>
          <p:cNvSpPr txBox="1"/>
          <p:nvPr/>
        </p:nvSpPr>
        <p:spPr>
          <a:xfrm>
            <a:off x="6259289" y="5332086"/>
            <a:ext cx="620486" cy="489857"/>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237228" y="776510"/>
            <a:ext cx="183332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4" name="Picture 3" descr="A picture containing text&#10;&#10;Description automatically generated">
            <a:extLst>
              <a:ext uri="{FF2B5EF4-FFF2-40B4-BE49-F238E27FC236}">
                <a16:creationId xmlns:a16="http://schemas.microsoft.com/office/drawing/2014/main" id="{42F7308F-A7A8-2106-11BC-FBEB1380C9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47019123"/>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a:t>Terminologie</a:t>
            </a:r>
          </a:p>
          <a:p>
            <a:pPr marL="342900" indent="-342900" algn="l">
              <a:buFont typeface="Arial" panose="020B0604020202020204" pitchFamily="34" charset="0"/>
              <a:buChar char="•"/>
            </a:pPr>
            <a:r>
              <a:rPr lang="fr-FR" sz="3200" i="0" noProof="0"/>
              <a:t>Expérience de la violence</a:t>
            </a:r>
          </a:p>
          <a:p>
            <a:pPr marL="342900" indent="-342900" algn="l">
              <a:buFont typeface="Arial" panose="020B0604020202020204" pitchFamily="34" charset="0"/>
              <a:buChar char="•"/>
            </a:pPr>
            <a:r>
              <a:rPr lang="fr-FR" sz="3200" b="1" i="0" noProof="0">
                <a:solidFill>
                  <a:schemeClr val="accent1"/>
                </a:solidFill>
              </a:rPr>
              <a:t>Violence de la part d’un </a:t>
            </a:r>
            <a:r>
              <a:rPr lang="fr-FR" sz="3200" b="1" i="0">
                <a:solidFill>
                  <a:schemeClr val="accent1"/>
                </a:solidFill>
              </a:rPr>
              <a:t>p</a:t>
            </a:r>
            <a:r>
              <a:rPr lang="fr-FR" sz="3200" b="1" i="0" noProof="0" err="1">
                <a:solidFill>
                  <a:schemeClr val="accent1"/>
                </a:solidFill>
              </a:rPr>
              <a:t>artenaire</a:t>
            </a:r>
            <a:r>
              <a:rPr lang="fr-FR" sz="3200" b="1" i="0" noProof="0">
                <a:solidFill>
                  <a:schemeClr val="accent1"/>
                </a:solidFill>
              </a:rPr>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18 </a:t>
            </a:r>
          </a:p>
          <a:p>
            <a:pPr algn="ctr"/>
            <a:r>
              <a:rPr lang="fr-FR" sz="2000"/>
              <a:t>du Rapport Final</a:t>
            </a:r>
          </a:p>
        </p:txBody>
      </p:sp>
      <p:pic>
        <p:nvPicPr>
          <p:cNvPr id="2" name="Picture 1">
            <a:extLst>
              <a:ext uri="{FF2B5EF4-FFF2-40B4-BE49-F238E27FC236}">
                <a16:creationId xmlns:a16="http://schemas.microsoft.com/office/drawing/2014/main" id="{DD99A5AE-455F-6C10-C108-21E28EF4FF8A}"/>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958764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fr-FR" sz="3200" noProof="0"/>
              <a:t>Formes de comportement de contrôle du mari/ partenaire 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276143"/>
            <a:ext cx="7886700" cy="925285"/>
          </a:xfrm>
        </p:spPr>
        <p:txBody>
          <a:bodyPr>
            <a:normAutofit/>
          </a:bodyPr>
          <a:lstStyle/>
          <a:p>
            <a:r>
              <a:rPr lang="fr-FR" noProof="0"/>
              <a:t>Pourcentage de femmes de 15-49 ans ayant déjà eu un mari ou un partenaire intime dont les maris/partenaires intimes ont déjà manifesté des types spécifiques de comportements de contrôle</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1723449616"/>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8167010" cy="792386"/>
          </a:xfrm>
        </p:spPr>
        <p:txBody>
          <a:bodyPr>
            <a:noAutofit/>
          </a:bodyPr>
          <a:lstStyle/>
          <a:p>
            <a:pPr algn="l"/>
            <a:r>
              <a:rPr lang="fr-FR" sz="3200" noProof="0"/>
              <a:t>Violence à n</a:t>
            </a:r>
            <a:r>
              <a:rPr lang="fr-FR" sz="3200"/>
              <a:t>’importe quel moment </a:t>
            </a:r>
            <a:r>
              <a:rPr lang="fr-FR" sz="3200" noProof="0"/>
              <a:t>du mari/partenaire intime actuel ou le plus récent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leur mari/partenaire intime actuel ou par le plus récent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785281549"/>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6313E3FA-3EB5-DBE1-0370-33631B84AE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399F7E6F-C311-A52B-A992-C94814D297AC}"/>
              </a:ext>
            </a:extLst>
          </p:cNvPr>
          <p:cNvSpPr>
            <a:spLocks noGrp="1"/>
          </p:cNvSpPr>
          <p:nvPr>
            <p:ph type="title"/>
          </p:nvPr>
        </p:nvSpPr>
        <p:spPr>
          <a:xfrm>
            <a:off x="628647" y="447166"/>
            <a:ext cx="7143753" cy="792386"/>
          </a:xfrm>
        </p:spPr>
        <p:txBody>
          <a:bodyPr>
            <a:noAutofit/>
          </a:bodyPr>
          <a:lstStyle/>
          <a:p>
            <a:pPr algn="l"/>
            <a:r>
              <a:rPr lang="fr-FR" sz="3200" noProof="0"/>
              <a:t>Violence récente du n’importe quel mari/partenaire intime</a:t>
            </a:r>
          </a:p>
        </p:txBody>
      </p:sp>
      <p:sp>
        <p:nvSpPr>
          <p:cNvPr id="12" name="Content Placeholder 2">
            <a:extLst>
              <a:ext uri="{FF2B5EF4-FFF2-40B4-BE49-F238E27FC236}">
                <a16:creationId xmlns:a16="http://schemas.microsoft.com/office/drawing/2014/main" id="{A9ED7F3C-D7E9-2A24-2584-E44306A77307}"/>
              </a:ext>
            </a:extLst>
          </p:cNvPr>
          <p:cNvSpPr>
            <a:spLocks noGrp="1"/>
          </p:cNvSpPr>
          <p:nvPr>
            <p:ph idx="1"/>
          </p:nvPr>
        </p:nvSpPr>
        <p:spPr>
          <a:xfrm>
            <a:off x="628647" y="1357882"/>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graphicFrame>
        <p:nvGraphicFramePr>
          <p:cNvPr id="13" name="Chart 12">
            <a:extLst>
              <a:ext uri="{FF2B5EF4-FFF2-40B4-BE49-F238E27FC236}">
                <a16:creationId xmlns:a16="http://schemas.microsoft.com/office/drawing/2014/main" id="{0D8ABEE9-57A3-CE83-A036-A0A88029F69C}"/>
              </a:ext>
            </a:extLst>
          </p:cNvPr>
          <p:cNvGraphicFramePr/>
          <p:nvPr>
            <p:extLst>
              <p:ext uri="{D42A27DB-BD31-4B8C-83A1-F6EECF244321}">
                <p14:modId xmlns:p14="http://schemas.microsoft.com/office/powerpoint/2010/main" val="3749631372"/>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32646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85770900"/>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Groupe </a:t>
            </a:r>
            <a:r>
              <a:rPr lang="en-US" err="1">
                <a:latin typeface="Source Sans Pro" panose="020B0503030403020204" pitchFamily="34" charset="0"/>
                <a:ea typeface="Source Sans Pro" panose="020B0503030403020204" pitchFamily="34" charset="0"/>
              </a:rPr>
              <a:t>d’âge</a:t>
            </a:r>
            <a:endParaRPr lang="en-US">
              <a:latin typeface="Source Sans Pro" panose="020B0503030403020204" pitchFamily="34" charset="0"/>
              <a:ea typeface="Source Sans Pro" panose="020B0503030403020204" pitchFamily="34" charset="0"/>
            </a:endParaRPr>
          </a:p>
        </p:txBody>
      </p:sp>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5" name="Picture 4" descr="A picture containing text&#10;&#10;Description automatically generated">
            <a:extLst>
              <a:ext uri="{FF2B5EF4-FFF2-40B4-BE49-F238E27FC236}">
                <a16:creationId xmlns:a16="http://schemas.microsoft.com/office/drawing/2014/main" id="{0EFBEB6B-ED1F-16B6-93DE-4C55BF5B3D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1" name="Title 1">
            <a:extLst>
              <a:ext uri="{FF2B5EF4-FFF2-40B4-BE49-F238E27FC236}">
                <a16:creationId xmlns:a16="http://schemas.microsoft.com/office/drawing/2014/main" id="{DD871B4B-F317-1927-8324-B793943ABAD2}"/>
              </a:ext>
            </a:extLst>
          </p:cNvPr>
          <p:cNvSpPr>
            <a:spLocks noGrp="1"/>
          </p:cNvSpPr>
          <p:nvPr>
            <p:ph type="title"/>
          </p:nvPr>
        </p:nvSpPr>
        <p:spPr>
          <a:xfrm>
            <a:off x="628647" y="447166"/>
            <a:ext cx="7143753" cy="792386"/>
          </a:xfrm>
        </p:spPr>
        <p:txBody>
          <a:bodyPr>
            <a:noAutofit/>
          </a:bodyPr>
          <a:lstStyle/>
          <a:p>
            <a:pPr algn="l"/>
            <a:r>
              <a:rPr lang="fr-FR" sz="3200" noProof="0"/>
              <a:t>Violence récente causée par n’importe quel mari/partenaire intime selon l’âge</a:t>
            </a:r>
          </a:p>
        </p:txBody>
      </p:sp>
      <p:sp>
        <p:nvSpPr>
          <p:cNvPr id="12" name="Content Placeholder 2">
            <a:extLst>
              <a:ext uri="{FF2B5EF4-FFF2-40B4-BE49-F238E27FC236}">
                <a16:creationId xmlns:a16="http://schemas.microsoft.com/office/drawing/2014/main" id="{95EF52FF-E74A-D078-59AC-B95C3625C567}"/>
              </a:ext>
            </a:extLst>
          </p:cNvPr>
          <p:cNvSpPr>
            <a:spLocks noGrp="1"/>
          </p:cNvSpPr>
          <p:nvPr>
            <p:ph idx="1"/>
          </p:nvPr>
        </p:nvSpPr>
        <p:spPr>
          <a:xfrm>
            <a:off x="628647" y="1357882"/>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1925132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18982471"/>
              </p:ext>
            </p:extLst>
          </p:nvPr>
        </p:nvGraphicFramePr>
        <p:xfrm>
          <a:off x="628648" y="227012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E4580601-4DAC-53E3-4237-38A03D77E9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2EE9EE4B-2AD2-DEA9-69D1-A355BB545FBB}"/>
              </a:ext>
            </a:extLst>
          </p:cNvPr>
          <p:cNvSpPr>
            <a:spLocks noGrp="1"/>
          </p:cNvSpPr>
          <p:nvPr>
            <p:ph type="title"/>
          </p:nvPr>
        </p:nvSpPr>
        <p:spPr>
          <a:xfrm>
            <a:off x="628647" y="237292"/>
            <a:ext cx="7143753" cy="1430261"/>
          </a:xfrm>
        </p:spPr>
        <p:txBody>
          <a:bodyPr>
            <a:noAutofit/>
          </a:bodyPr>
          <a:lstStyle/>
          <a:p>
            <a:pPr algn="l"/>
            <a:r>
              <a:rPr lang="fr-FR" sz="3200" noProof="0"/>
              <a:t>Violence récente causée par n’importe quel mari/partenaire intime </a:t>
            </a:r>
            <a:br>
              <a:rPr lang="fr-FR" sz="3200" noProof="0"/>
            </a:br>
            <a:r>
              <a:rPr lang="fr-FR" sz="3200" noProof="0"/>
              <a:t>selon le niveau d’instruction</a:t>
            </a:r>
          </a:p>
        </p:txBody>
      </p:sp>
      <p:sp>
        <p:nvSpPr>
          <p:cNvPr id="10" name="Content Placeholder 2">
            <a:extLst>
              <a:ext uri="{FF2B5EF4-FFF2-40B4-BE49-F238E27FC236}">
                <a16:creationId xmlns:a16="http://schemas.microsoft.com/office/drawing/2014/main" id="{C8991D31-74D3-0F79-B928-0628B484B97A}"/>
              </a:ext>
            </a:extLst>
          </p:cNvPr>
          <p:cNvSpPr>
            <a:spLocks noGrp="1"/>
          </p:cNvSpPr>
          <p:nvPr>
            <p:ph idx="1"/>
          </p:nvPr>
        </p:nvSpPr>
        <p:spPr>
          <a:xfrm>
            <a:off x="628647" y="1702404"/>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2479953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b="1" i="0" noProof="0">
                <a:solidFill>
                  <a:schemeClr val="accent1"/>
                </a:solidFill>
              </a:rPr>
              <a:t>Terminologie</a:t>
            </a:r>
          </a:p>
          <a:p>
            <a:pPr marL="342900" indent="-342900" algn="l">
              <a:buFont typeface="Arial" panose="020B0604020202020204" pitchFamily="34" charset="0"/>
              <a:buChar char="•"/>
            </a:pPr>
            <a:r>
              <a:rPr lang="fr-FR" sz="3200" i="0" noProof="0"/>
              <a:t>Expérience de la violence</a:t>
            </a:r>
          </a:p>
          <a:p>
            <a:pPr marL="342900" indent="-342900" algn="l">
              <a:buFont typeface="Arial" panose="020B0604020202020204" pitchFamily="34" charset="0"/>
              <a:buChar char="•"/>
            </a:pPr>
            <a:r>
              <a:rPr lang="fr-FR" sz="3200" i="0" noProof="0"/>
              <a:t>Violence de la part d’un </a:t>
            </a:r>
            <a:r>
              <a:rPr lang="fr-FR" sz="3200" i="0"/>
              <a:t>p</a:t>
            </a:r>
            <a:r>
              <a:rPr lang="fr-FR" sz="3200" i="0" noProof="0" err="1"/>
              <a:t>artenaire</a:t>
            </a:r>
            <a:r>
              <a:rPr lang="fr-FR" sz="3200" i="0" noProof="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18 </a:t>
            </a:r>
          </a:p>
          <a:p>
            <a:pPr algn="ctr"/>
            <a:r>
              <a:rPr lang="fr-FR" sz="2000"/>
              <a:t>du Rapport Final</a:t>
            </a:r>
          </a:p>
        </p:txBody>
      </p:sp>
      <p:pic>
        <p:nvPicPr>
          <p:cNvPr id="2" name="Picture 1">
            <a:extLst>
              <a:ext uri="{FF2B5EF4-FFF2-40B4-BE49-F238E27FC236}">
                <a16:creationId xmlns:a16="http://schemas.microsoft.com/office/drawing/2014/main" id="{2114AEC8-A8FA-351D-6C6E-9E78E722B70A}"/>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40913797"/>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7AFE5706-9842-2024-33F0-B483E451B2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F49B15B0-FD75-DECC-3634-EE6AC69C59EB}"/>
              </a:ext>
            </a:extLst>
          </p:cNvPr>
          <p:cNvSpPr>
            <a:spLocks noGrp="1"/>
          </p:cNvSpPr>
          <p:nvPr>
            <p:ph type="title"/>
          </p:nvPr>
        </p:nvSpPr>
        <p:spPr>
          <a:xfrm>
            <a:off x="628647" y="134401"/>
            <a:ext cx="6927853" cy="1795276"/>
          </a:xfrm>
        </p:spPr>
        <p:txBody>
          <a:bodyPr>
            <a:noAutofit/>
          </a:bodyPr>
          <a:lstStyle/>
          <a:p>
            <a:pPr algn="l"/>
            <a:r>
              <a:rPr lang="fr-FR" sz="3200" noProof="0"/>
              <a:t>Violence récente causée par n’importe quel mari/partenaire intime </a:t>
            </a:r>
            <a:br>
              <a:rPr lang="fr-FR" sz="3200" noProof="0"/>
            </a:br>
            <a:r>
              <a:rPr lang="fr-FR" sz="3200" noProof="0"/>
              <a:t>selon le quintile de bien-être économique</a:t>
            </a:r>
          </a:p>
        </p:txBody>
      </p:sp>
      <p:sp>
        <p:nvSpPr>
          <p:cNvPr id="14" name="Content Placeholder 2">
            <a:extLst>
              <a:ext uri="{FF2B5EF4-FFF2-40B4-BE49-F238E27FC236}">
                <a16:creationId xmlns:a16="http://schemas.microsoft.com/office/drawing/2014/main" id="{AE7A1216-0076-B5CD-ABD8-DB1D80BC4095}"/>
              </a:ext>
            </a:extLst>
          </p:cNvPr>
          <p:cNvSpPr>
            <a:spLocks noGrp="1"/>
          </p:cNvSpPr>
          <p:nvPr>
            <p:ph idx="1"/>
          </p:nvPr>
        </p:nvSpPr>
        <p:spPr>
          <a:xfrm>
            <a:off x="628648" y="2035811"/>
            <a:ext cx="7886700" cy="760044"/>
          </a:xfrm>
        </p:spPr>
        <p:txBody>
          <a:bodyPr>
            <a:normAutofit lnSpcReduction="10000"/>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grpSp>
        <p:nvGrpSpPr>
          <p:cNvPr id="15" name="Group 14">
            <a:extLst>
              <a:ext uri="{FF2B5EF4-FFF2-40B4-BE49-F238E27FC236}">
                <a16:creationId xmlns:a16="http://schemas.microsoft.com/office/drawing/2014/main" id="{B95AC8B7-287E-96F6-375D-53E665C29A15}"/>
              </a:ext>
            </a:extLst>
          </p:cNvPr>
          <p:cNvGrpSpPr/>
          <p:nvPr/>
        </p:nvGrpSpPr>
        <p:grpSpPr>
          <a:xfrm>
            <a:off x="341842" y="6212298"/>
            <a:ext cx="8460310" cy="558457"/>
            <a:chOff x="315990" y="6092826"/>
            <a:chExt cx="8460310" cy="558457"/>
          </a:xfrm>
        </p:grpSpPr>
        <p:sp>
          <p:nvSpPr>
            <p:cNvPr id="16" name="Arrow: Right 15">
              <a:extLst>
                <a:ext uri="{FF2B5EF4-FFF2-40B4-BE49-F238E27FC236}">
                  <a16:creationId xmlns:a16="http://schemas.microsoft.com/office/drawing/2014/main" id="{2248D778-A03D-48EE-3BF9-36AEE014C660}"/>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754E5F9-0F8D-BDA3-EB06-245CEB7C66E4}"/>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1"/>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1"/>
                  </a:solidFill>
                  <a:effectLst/>
                  <a:uLnTx/>
                  <a:uFillTx/>
                  <a:latin typeface="Source Sans Pro" panose="020B0503030403020204" pitchFamily="34" charset="0"/>
                  <a:ea typeface="Source Sans Pro" panose="020B0503030403020204" pitchFamily="34" charset="0"/>
                  <a:cs typeface="+mn-cs"/>
                </a:rPr>
                <a:t>plus pauvres</a:t>
              </a:r>
              <a:endParaRPr kumimoji="0" lang="fr-FR" sz="1800" b="1" i="0" u="none" strike="noStrike" kern="1200" cap="none" spc="0" normalizeH="0" baseline="0">
                <a:ln>
                  <a:noFill/>
                </a:ln>
                <a:solidFill>
                  <a:schemeClr val="accent1"/>
                </a:solidFill>
                <a:effectLst/>
                <a:uLnTx/>
                <a:uFillTx/>
                <a:latin typeface="Source Sans Pro" panose="020B0503030403020204" pitchFamily="34" charset="0"/>
                <a:ea typeface="Source Sans Pro" panose="020B0503030403020204" pitchFamily="34" charset="0"/>
                <a:cs typeface="+mn-cs"/>
              </a:endParaRPr>
            </a:p>
          </p:txBody>
        </p:sp>
        <p:sp>
          <p:nvSpPr>
            <p:cNvPr id="18" name="TextBox 17">
              <a:extLst>
                <a:ext uri="{FF2B5EF4-FFF2-40B4-BE49-F238E27FC236}">
                  <a16:creationId xmlns:a16="http://schemas.microsoft.com/office/drawing/2014/main" id="{5BDDCD02-256E-1C43-8B66-72455F134AA6}"/>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1"/>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1" i="0" u="none" strike="noStrike" kern="1200" cap="none" spc="0" normalizeH="0" baseline="0">
                <a:ln>
                  <a:noFill/>
                </a:ln>
                <a:solidFill>
                  <a:schemeClr val="accent1"/>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73863-0CFD-112D-BF24-7C537307DB6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491EF4A-E80F-7535-1515-46B09A7291D0}"/>
              </a:ext>
            </a:extLst>
          </p:cNvPr>
          <p:cNvSpPr txBox="1"/>
          <p:nvPr/>
        </p:nvSpPr>
        <p:spPr>
          <a:xfrm>
            <a:off x="2220596" y="3900403"/>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Bamako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26 %</a:t>
            </a:r>
          </a:p>
        </p:txBody>
      </p:sp>
      <p:sp>
        <p:nvSpPr>
          <p:cNvPr id="6" name="Freeform: Shape 5">
            <a:extLst>
              <a:ext uri="{FF2B5EF4-FFF2-40B4-BE49-F238E27FC236}">
                <a16:creationId xmlns:a16="http://schemas.microsoft.com/office/drawing/2014/main" id="{3FAB822F-1DC9-86E7-64AC-D51AF22A2CC3}"/>
              </a:ext>
            </a:extLst>
          </p:cNvPr>
          <p:cNvSpPr/>
          <p:nvPr/>
        </p:nvSpPr>
        <p:spPr>
          <a:xfrm>
            <a:off x="2335747" y="4635089"/>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 name="Freeform: Shape 6">
            <a:extLst>
              <a:ext uri="{FF2B5EF4-FFF2-40B4-BE49-F238E27FC236}">
                <a16:creationId xmlns:a16="http://schemas.microsoft.com/office/drawing/2014/main" id="{A785848E-6AFC-72D8-E8F2-DE2E75C65C90}"/>
              </a:ext>
            </a:extLst>
          </p:cNvPr>
          <p:cNvSpPr/>
          <p:nvPr/>
        </p:nvSpPr>
        <p:spPr>
          <a:xfrm>
            <a:off x="3559369" y="4713137"/>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 name="Freeform: Shape 7">
            <a:extLst>
              <a:ext uri="{FF2B5EF4-FFF2-40B4-BE49-F238E27FC236}">
                <a16:creationId xmlns:a16="http://schemas.microsoft.com/office/drawing/2014/main" id="{0F097593-5BFA-7C6A-449F-CA163F2354BB}"/>
              </a:ext>
            </a:extLst>
          </p:cNvPr>
          <p:cNvSpPr/>
          <p:nvPr/>
        </p:nvSpPr>
        <p:spPr>
          <a:xfrm>
            <a:off x="3741260" y="5774050"/>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9" name="Freeform: Shape 8">
            <a:extLst>
              <a:ext uri="{FF2B5EF4-FFF2-40B4-BE49-F238E27FC236}">
                <a16:creationId xmlns:a16="http://schemas.microsoft.com/office/drawing/2014/main" id="{4830948F-CF73-6B08-8975-0281FD2A17BC}"/>
              </a:ext>
            </a:extLst>
          </p:cNvPr>
          <p:cNvSpPr/>
          <p:nvPr/>
        </p:nvSpPr>
        <p:spPr>
          <a:xfrm>
            <a:off x="4373575" y="4695279"/>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0" name="Freeform: Shape 9">
            <a:extLst>
              <a:ext uri="{FF2B5EF4-FFF2-40B4-BE49-F238E27FC236}">
                <a16:creationId xmlns:a16="http://schemas.microsoft.com/office/drawing/2014/main" id="{29464D33-5D6C-012B-E922-17E0BED9FC92}"/>
              </a:ext>
            </a:extLst>
          </p:cNvPr>
          <p:cNvSpPr/>
          <p:nvPr/>
        </p:nvSpPr>
        <p:spPr>
          <a:xfrm>
            <a:off x="4932472" y="4572916"/>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4" name="Freeform: Shape 13">
            <a:extLst>
              <a:ext uri="{FF2B5EF4-FFF2-40B4-BE49-F238E27FC236}">
                <a16:creationId xmlns:a16="http://schemas.microsoft.com/office/drawing/2014/main" id="{F860D89B-3F6C-1318-2886-C247FD7AEBF0}"/>
              </a:ext>
            </a:extLst>
          </p:cNvPr>
          <p:cNvSpPr/>
          <p:nvPr/>
        </p:nvSpPr>
        <p:spPr>
          <a:xfrm>
            <a:off x="4572000" y="966869"/>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5" name="Freeform: Shape 14">
            <a:extLst>
              <a:ext uri="{FF2B5EF4-FFF2-40B4-BE49-F238E27FC236}">
                <a16:creationId xmlns:a16="http://schemas.microsoft.com/office/drawing/2014/main" id="{2B33BFE2-51D4-FEEF-F43D-CAF5DE90666E}"/>
              </a:ext>
            </a:extLst>
          </p:cNvPr>
          <p:cNvSpPr/>
          <p:nvPr/>
        </p:nvSpPr>
        <p:spPr>
          <a:xfrm>
            <a:off x="6494079" y="3319530"/>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lumMod val="20000"/>
              <a:lumOff val="8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6" name="Freeform: Shape 15">
            <a:extLst>
              <a:ext uri="{FF2B5EF4-FFF2-40B4-BE49-F238E27FC236}">
                <a16:creationId xmlns:a16="http://schemas.microsoft.com/office/drawing/2014/main" id="{7BD94F21-0731-9977-B33D-73927092F484}"/>
              </a:ext>
            </a:extLst>
          </p:cNvPr>
          <p:cNvSpPr/>
          <p:nvPr/>
        </p:nvSpPr>
        <p:spPr>
          <a:xfrm>
            <a:off x="6356503" y="2199089"/>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7" name="Freeform: Shape 16">
            <a:extLst>
              <a:ext uri="{FF2B5EF4-FFF2-40B4-BE49-F238E27FC236}">
                <a16:creationId xmlns:a16="http://schemas.microsoft.com/office/drawing/2014/main" id="{42776A2B-154A-FB48-62F1-2180D50AC631}"/>
              </a:ext>
            </a:extLst>
          </p:cNvPr>
          <p:cNvSpPr/>
          <p:nvPr/>
        </p:nvSpPr>
        <p:spPr>
          <a:xfrm>
            <a:off x="3981353" y="5819026"/>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40000"/>
              <a:lumOff val="60000"/>
            </a:schemeClr>
          </a:solidFill>
          <a:ln w="9525"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8" name="TextBox 17">
            <a:extLst>
              <a:ext uri="{FF2B5EF4-FFF2-40B4-BE49-F238E27FC236}">
                <a16:creationId xmlns:a16="http://schemas.microsoft.com/office/drawing/2014/main" id="{2AB3453D-DC14-359B-2954-6F6BFF4BC8A8}"/>
              </a:ext>
            </a:extLst>
          </p:cNvPr>
          <p:cNvSpPr txBox="1"/>
          <p:nvPr/>
        </p:nvSpPr>
        <p:spPr>
          <a:xfrm>
            <a:off x="6716895" y="2929322"/>
            <a:ext cx="151821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Kidal*</a:t>
            </a:r>
          </a:p>
        </p:txBody>
      </p:sp>
      <p:sp>
        <p:nvSpPr>
          <p:cNvPr id="19" name="TextBox 18">
            <a:extLst>
              <a:ext uri="{FF2B5EF4-FFF2-40B4-BE49-F238E27FC236}">
                <a16:creationId xmlns:a16="http://schemas.microsoft.com/office/drawing/2014/main" id="{70628AC3-B768-515E-2154-3CE2478D88F9}"/>
              </a:ext>
            </a:extLst>
          </p:cNvPr>
          <p:cNvSpPr txBox="1"/>
          <p:nvPr/>
        </p:nvSpPr>
        <p:spPr>
          <a:xfrm>
            <a:off x="4830614" y="3244286"/>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latin typeface="Source Sans Pro SemiBold" panose="020B0603030403020204" pitchFamily="34" charset="0"/>
                <a:ea typeface="Source Sans Pro SemiBold" panose="020B0603030403020204" pitchFamily="34" charset="0"/>
                <a:cs typeface="+mn-cs"/>
              </a:rPr>
              <a:t>T</a:t>
            </a:r>
            <a:r>
              <a:rPr kumimoji="0" lang="fr-FR" sz="1800" b="0" i="0" u="none" strike="noStrike" kern="1200" cap="none" spc="0" normalizeH="0" baseline="0" noProof="0" err="1">
                <a:ln>
                  <a:noFill/>
                </a:ln>
                <a:effectLst/>
                <a:uLnTx/>
                <a:uFillTx/>
                <a:latin typeface="Source Sans Pro SemiBold" panose="020B0603030403020204" pitchFamily="34" charset="0"/>
                <a:ea typeface="Source Sans Pro SemiBold" panose="020B0603030403020204" pitchFamily="34" charset="0"/>
                <a:cs typeface="+mn-cs"/>
              </a:rPr>
              <a:t>ombouctou</a:t>
            </a:r>
            <a:endParaRPr kumimoji="0" lang="fr-FR" sz="1800" b="0" i="0" u="none" strike="noStrike" kern="1200" cap="none" spc="0" normalizeH="0" baseline="0" noProof="0">
              <a:ln>
                <a:noFill/>
              </a:ln>
              <a:effectLst/>
              <a:uLnTx/>
              <a:uFillTx/>
              <a:latin typeface="Source Sans Pro SemiBold" panose="020B0603030403020204" pitchFamily="34" charset="0"/>
              <a:ea typeface="Source Sans Pro SemiBold" panose="020B06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effectLst/>
                <a:uLnTx/>
                <a:uFillTx/>
                <a:latin typeface="Source Sans Pro SemiBold" panose="020B0603030403020204" pitchFamily="34" charset="0"/>
                <a:ea typeface="Source Sans Pro SemiBold" panose="020B0603030403020204" pitchFamily="34" charset="0"/>
                <a:cs typeface="+mn-cs"/>
              </a:rPr>
              <a:t>20 %</a:t>
            </a:r>
          </a:p>
        </p:txBody>
      </p:sp>
      <p:sp>
        <p:nvSpPr>
          <p:cNvPr id="20" name="TextBox 19">
            <a:extLst>
              <a:ext uri="{FF2B5EF4-FFF2-40B4-BE49-F238E27FC236}">
                <a16:creationId xmlns:a16="http://schemas.microsoft.com/office/drawing/2014/main" id="{2A6662B1-E2B4-CA70-BE3F-B50A0A97B35E}"/>
              </a:ext>
            </a:extLst>
          </p:cNvPr>
          <p:cNvSpPr txBox="1"/>
          <p:nvPr/>
        </p:nvSpPr>
        <p:spPr>
          <a:xfrm>
            <a:off x="6951303" y="4114953"/>
            <a:ext cx="154314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effectLst/>
                <a:uLnTx/>
                <a:uFillTx/>
                <a:latin typeface="Source Sans Pro SemiBold" panose="020B0603030403020204" pitchFamily="34" charset="0"/>
                <a:ea typeface="Source Sans Pro SemiBold" panose="020B0603030403020204" pitchFamily="34" charset="0"/>
                <a:cs typeface="+mn-cs"/>
              </a:rPr>
              <a:t>Gao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effectLst/>
                <a:uLnTx/>
                <a:uFillTx/>
                <a:latin typeface="Source Sans Pro SemiBold" panose="020B0603030403020204" pitchFamily="34" charset="0"/>
                <a:ea typeface="Source Sans Pro SemiBold" panose="020B0603030403020204" pitchFamily="34" charset="0"/>
                <a:cs typeface="+mn-cs"/>
              </a:rPr>
              <a:t>11 %</a:t>
            </a:r>
          </a:p>
        </p:txBody>
      </p:sp>
      <p:sp>
        <p:nvSpPr>
          <p:cNvPr id="21" name="TextBox 20">
            <a:extLst>
              <a:ext uri="{FF2B5EF4-FFF2-40B4-BE49-F238E27FC236}">
                <a16:creationId xmlns:a16="http://schemas.microsoft.com/office/drawing/2014/main" id="{31308870-120E-E5E9-E1E4-2D997E06BCA2}"/>
              </a:ext>
            </a:extLst>
          </p:cNvPr>
          <p:cNvSpPr txBox="1"/>
          <p:nvPr/>
        </p:nvSpPr>
        <p:spPr>
          <a:xfrm>
            <a:off x="4867711" y="4741419"/>
            <a:ext cx="178101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Mopti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15 %</a:t>
            </a:r>
            <a:endPar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2" name="TextBox 21">
            <a:extLst>
              <a:ext uri="{FF2B5EF4-FFF2-40B4-BE49-F238E27FC236}">
                <a16:creationId xmlns:a16="http://schemas.microsoft.com/office/drawing/2014/main" id="{6B975606-704C-FFD0-EB83-95F9F6E0C2A3}"/>
              </a:ext>
            </a:extLst>
          </p:cNvPr>
          <p:cNvSpPr txBox="1"/>
          <p:nvPr/>
        </p:nvSpPr>
        <p:spPr>
          <a:xfrm>
            <a:off x="2486094" y="5017457"/>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Kayes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32 %</a:t>
            </a:r>
            <a:endPar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3" name="TextBox 22">
            <a:extLst>
              <a:ext uri="{FF2B5EF4-FFF2-40B4-BE49-F238E27FC236}">
                <a16:creationId xmlns:a16="http://schemas.microsoft.com/office/drawing/2014/main" id="{0DC0DEFE-6AD0-ADF9-0B7A-5DCE39FB5979}"/>
              </a:ext>
            </a:extLst>
          </p:cNvPr>
          <p:cNvSpPr txBox="1"/>
          <p:nvPr/>
        </p:nvSpPr>
        <p:spPr>
          <a:xfrm>
            <a:off x="3712803" y="6117971"/>
            <a:ext cx="123354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Sikasso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rPr>
              <a:t>37 %</a:t>
            </a:r>
            <a:endParaRPr kumimoji="0" lang="fr-FR" sz="1800" b="0" i="0" u="none" strike="noStrike" kern="1200" cap="none" spc="0" normalizeH="0" baseline="0" noProof="0">
              <a:ln>
                <a:noFill/>
              </a:ln>
              <a:solidFill>
                <a:schemeClr val="bg1"/>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4" name="TextBox 23">
            <a:extLst>
              <a:ext uri="{FF2B5EF4-FFF2-40B4-BE49-F238E27FC236}">
                <a16:creationId xmlns:a16="http://schemas.microsoft.com/office/drawing/2014/main" id="{805C8A1F-1A7A-9FB4-E358-FD236DEB9CCD}"/>
              </a:ext>
            </a:extLst>
          </p:cNvPr>
          <p:cNvSpPr txBox="1"/>
          <p:nvPr/>
        </p:nvSpPr>
        <p:spPr>
          <a:xfrm>
            <a:off x="4463732" y="5227188"/>
            <a:ext cx="81201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Ségou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28 %</a:t>
            </a:r>
            <a:endPar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cxnSp>
        <p:nvCxnSpPr>
          <p:cNvPr id="25" name="Straight Connector 24">
            <a:extLst>
              <a:ext uri="{FF2B5EF4-FFF2-40B4-BE49-F238E27FC236}">
                <a16:creationId xmlns:a16="http://schemas.microsoft.com/office/drawing/2014/main" id="{5FDA387D-C294-EB33-F210-67AF7A4ED2E8}"/>
              </a:ext>
            </a:extLst>
          </p:cNvPr>
          <p:cNvCxnSpPr>
            <a:cxnSpLocks/>
          </p:cNvCxnSpPr>
          <p:nvPr/>
        </p:nvCxnSpPr>
        <p:spPr>
          <a:xfrm>
            <a:off x="3258582" y="4484285"/>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EDDFA03C-5BBB-5B6A-0AEF-935A8DBC2CBC}"/>
              </a:ext>
            </a:extLst>
          </p:cNvPr>
          <p:cNvSpPr txBox="1"/>
          <p:nvPr/>
        </p:nvSpPr>
        <p:spPr>
          <a:xfrm>
            <a:off x="3618565" y="4687533"/>
            <a:ext cx="125470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Koulikoro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rPr>
              <a:t>23 %</a:t>
            </a:r>
            <a:endParaRPr kumimoji="0" lang="fr-FR" sz="1800" b="0" i="0" u="none" strike="noStrike" kern="1200" cap="none" spc="0" normalizeH="0" baseline="0" noProof="0">
              <a:ln>
                <a:noFill/>
              </a:ln>
              <a:solidFill>
                <a:prstClr val="black"/>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27" name="TextBox 26">
            <a:extLst>
              <a:ext uri="{FF2B5EF4-FFF2-40B4-BE49-F238E27FC236}">
                <a16:creationId xmlns:a16="http://schemas.microsoft.com/office/drawing/2014/main" id="{63800034-6220-4858-C856-39984CA3955D}"/>
              </a:ext>
            </a:extLst>
          </p:cNvPr>
          <p:cNvSpPr txBox="1"/>
          <p:nvPr/>
        </p:nvSpPr>
        <p:spPr>
          <a:xfrm>
            <a:off x="470144" y="4261153"/>
            <a:ext cx="1750452"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Mali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27 %</a:t>
            </a:r>
          </a:p>
        </p:txBody>
      </p:sp>
      <p:sp>
        <p:nvSpPr>
          <p:cNvPr id="12" name="Title 1">
            <a:extLst>
              <a:ext uri="{FF2B5EF4-FFF2-40B4-BE49-F238E27FC236}">
                <a16:creationId xmlns:a16="http://schemas.microsoft.com/office/drawing/2014/main" id="{5395EB3F-D737-EB79-2132-FAA62CD89095}"/>
              </a:ext>
            </a:extLst>
          </p:cNvPr>
          <p:cNvSpPr>
            <a:spLocks noGrp="1"/>
          </p:cNvSpPr>
          <p:nvPr>
            <p:ph type="title"/>
          </p:nvPr>
        </p:nvSpPr>
        <p:spPr>
          <a:xfrm>
            <a:off x="201168" y="100043"/>
            <a:ext cx="6672563" cy="1236548"/>
          </a:xfrm>
        </p:spPr>
        <p:txBody>
          <a:bodyPr>
            <a:noAutofit/>
          </a:bodyPr>
          <a:lstStyle/>
          <a:p>
            <a:r>
              <a:rPr lang="fr-FR" sz="3200"/>
              <a:t>Violence récente causée par n’importe quel mari/partenaire intime selon la région</a:t>
            </a:r>
          </a:p>
        </p:txBody>
      </p:sp>
      <p:sp>
        <p:nvSpPr>
          <p:cNvPr id="5" name="Content Placeholder 2">
            <a:extLst>
              <a:ext uri="{FF2B5EF4-FFF2-40B4-BE49-F238E27FC236}">
                <a16:creationId xmlns:a16="http://schemas.microsoft.com/office/drawing/2014/main" id="{520C1A81-01EA-C992-920D-D2CA4C0C36F9}"/>
              </a:ext>
            </a:extLst>
          </p:cNvPr>
          <p:cNvSpPr>
            <a:spLocks noGrp="1"/>
          </p:cNvSpPr>
          <p:nvPr>
            <p:ph idx="1"/>
          </p:nvPr>
        </p:nvSpPr>
        <p:spPr>
          <a:xfrm>
            <a:off x="87041" y="1424946"/>
            <a:ext cx="4128407" cy="1451463"/>
          </a:xfrm>
        </p:spPr>
        <p:txBody>
          <a:bodyPr>
            <a:normAutofit lnSpcReduction="10000"/>
          </a:bodyPr>
          <a:lstStyle/>
          <a:p>
            <a:r>
              <a:rPr lang="fr-FR"/>
              <a:t>Pourcentage de femmes de 15-49 ans ayant déjà eu un mari ou un partenaire intime qui ont subi des actes de violence émotionnelle, physique ou sexuelle commis par un mari/partenaire intime au cours des 12 derniers mois</a:t>
            </a:r>
          </a:p>
        </p:txBody>
      </p:sp>
      <p:sp>
        <p:nvSpPr>
          <p:cNvPr id="2" name="Content Placeholder 2">
            <a:extLst>
              <a:ext uri="{FF2B5EF4-FFF2-40B4-BE49-F238E27FC236}">
                <a16:creationId xmlns:a16="http://schemas.microsoft.com/office/drawing/2014/main" id="{92FB6066-EBFE-19D5-2431-732E70CB784D}"/>
              </a:ext>
            </a:extLst>
          </p:cNvPr>
          <p:cNvSpPr txBox="1">
            <a:spLocks/>
          </p:cNvSpPr>
          <p:nvPr/>
        </p:nvSpPr>
        <p:spPr>
          <a:xfrm>
            <a:off x="7247711" y="773565"/>
            <a:ext cx="200390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1" i="0" u="none" strike="noStrike" kern="1200" cap="none" spc="0" normalizeH="0" baseline="0" noProof="0">
                <a:ln>
                  <a:noFill/>
                </a:ln>
                <a:solidFill>
                  <a:srgbClr val="00A4E4"/>
                </a:solidFill>
                <a:effectLst/>
                <a:uLnTx/>
                <a:uFillTx/>
                <a:latin typeface="Source Sans Pro" panose="020B0503030403020204" pitchFamily="34" charset="0"/>
                <a:cs typeface="+mn-cs"/>
              </a:rPr>
              <a:t>Indicateur 5.2.2</a:t>
            </a:r>
          </a:p>
        </p:txBody>
      </p:sp>
      <p:pic>
        <p:nvPicPr>
          <p:cNvPr id="3" name="Picture 2" descr="A picture containing text&#10;&#10;Description automatically generated">
            <a:extLst>
              <a:ext uri="{FF2B5EF4-FFF2-40B4-BE49-F238E27FC236}">
                <a16:creationId xmlns:a16="http://schemas.microsoft.com/office/drawing/2014/main" id="{6AAE3C72-B116-4871-6290-75DAD191CD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4156907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539873"/>
          </a:xfrm>
        </p:spPr>
        <p:txBody>
          <a:bodyPr>
            <a:normAutofit fontScale="90000"/>
          </a:bodyPr>
          <a:lstStyle/>
          <a:p>
            <a:r>
              <a:rPr lang="fr-FR" noProof="0"/>
              <a:t>Résultats-Clés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987546"/>
            <a:ext cx="8101693" cy="5460214"/>
          </a:xfrm>
        </p:spPr>
        <p:txBody>
          <a:bodyPr>
            <a:noAutofit/>
          </a:bodyPr>
          <a:lstStyle/>
          <a:p>
            <a:pPr>
              <a:lnSpc>
                <a:spcPct val="100000"/>
              </a:lnSpc>
            </a:pPr>
            <a:r>
              <a:rPr lang="fr-FR" sz="2200" i="0" noProof="0"/>
              <a:t>Parmi les femmes de 15-49 ans :</a:t>
            </a:r>
          </a:p>
          <a:p>
            <a:pPr marL="285750" indent="-285750">
              <a:lnSpc>
                <a:spcPct val="100000"/>
              </a:lnSpc>
              <a:buFont typeface="Arial" panose="020B0604020202020204" pitchFamily="34" charset="0"/>
              <a:buChar char="•"/>
            </a:pPr>
            <a:r>
              <a:rPr lang="fr-FR" sz="2200" b="1" i="0" noProof="0">
                <a:solidFill>
                  <a:schemeClr val="accent1"/>
                </a:solidFill>
              </a:rPr>
              <a:t>32 %</a:t>
            </a:r>
            <a:r>
              <a:rPr lang="fr-FR" sz="2200" b="1" i="0" noProof="0">
                <a:solidFill>
                  <a:schemeClr val="accent5"/>
                </a:solidFill>
              </a:rPr>
              <a:t> </a:t>
            </a:r>
            <a:r>
              <a:rPr lang="fr-FR" sz="2200" i="0" noProof="0"/>
              <a:t>des femmes </a:t>
            </a:r>
            <a:r>
              <a:rPr lang="fr-FR" sz="2200" b="1" i="0" noProof="0">
                <a:solidFill>
                  <a:schemeClr val="accent1"/>
                </a:solidFill>
              </a:rPr>
              <a:t>ont subi des actes de violence physique depuis l’âge de 15 ans.</a:t>
            </a:r>
          </a:p>
          <a:p>
            <a:pPr marL="285750" indent="-285750">
              <a:lnSpc>
                <a:spcPct val="100000"/>
              </a:lnSpc>
              <a:buFont typeface="Arial" panose="020B0604020202020204" pitchFamily="34" charset="0"/>
              <a:buChar char="•"/>
            </a:pPr>
            <a:r>
              <a:rPr lang="fr-FR" sz="2200" b="1" i="0" noProof="0">
                <a:solidFill>
                  <a:schemeClr val="accent1"/>
                </a:solidFill>
              </a:rPr>
              <a:t>11 %</a:t>
            </a:r>
            <a:r>
              <a:rPr lang="fr-FR" sz="2200" b="1" i="0" noProof="0">
                <a:solidFill>
                  <a:schemeClr val="accent5"/>
                </a:solidFill>
              </a:rPr>
              <a:t> </a:t>
            </a:r>
            <a:r>
              <a:rPr lang="fr-FR" sz="2200" i="0" noProof="0"/>
              <a:t>des femmes </a:t>
            </a:r>
            <a:r>
              <a:rPr lang="fr-FR" sz="2200" b="1" i="0" noProof="0">
                <a:solidFill>
                  <a:schemeClr val="accent1"/>
                </a:solidFill>
              </a:rPr>
              <a:t>ont subi des actes de violence sexuelle.</a:t>
            </a:r>
          </a:p>
          <a:p>
            <a:pPr marL="285750" indent="-285750">
              <a:lnSpc>
                <a:spcPct val="100000"/>
              </a:lnSpc>
              <a:buFont typeface="Arial" panose="020B0604020202020204" pitchFamily="34" charset="0"/>
              <a:buChar char="•"/>
            </a:pPr>
            <a:r>
              <a:rPr lang="fr-FR" sz="2200" b="1" i="0" noProof="0">
                <a:solidFill>
                  <a:schemeClr val="accent1"/>
                </a:solidFill>
              </a:rPr>
              <a:t>16 %</a:t>
            </a:r>
            <a:r>
              <a:rPr lang="fr-FR" sz="2200" b="1" i="0" noProof="0">
                <a:solidFill>
                  <a:schemeClr val="accent5"/>
                </a:solidFill>
              </a:rPr>
              <a:t> </a:t>
            </a:r>
            <a:r>
              <a:rPr lang="fr-FR" sz="2200" i="0" noProof="0"/>
              <a:t>des femmes ayant subi des actes de violence physique et/ou sexuelle </a:t>
            </a:r>
            <a:r>
              <a:rPr lang="fr-FR" sz="2200" b="1" i="0" noProof="0">
                <a:solidFill>
                  <a:schemeClr val="accent1"/>
                </a:solidFill>
              </a:rPr>
              <a:t>ont recherché de l’aide pour arrêter la violence. </a:t>
            </a:r>
          </a:p>
          <a:p>
            <a:pPr>
              <a:lnSpc>
                <a:spcPct val="100000"/>
              </a:lnSpc>
            </a:pPr>
            <a:r>
              <a:rPr lang="fr-FR" sz="2200" i="0" noProof="0"/>
              <a:t>Parmi les femmes de 15-49 ans ayant déjà eu un mari ou un partenaire intime :</a:t>
            </a:r>
          </a:p>
          <a:p>
            <a:pPr marL="285750" indent="-285750">
              <a:lnSpc>
                <a:spcPct val="100000"/>
              </a:lnSpc>
              <a:buFont typeface="Arial" panose="020B0604020202020204" pitchFamily="34" charset="0"/>
              <a:buChar char="•"/>
            </a:pPr>
            <a:r>
              <a:rPr lang="fr-FR" sz="2200" b="1" i="0" noProof="0">
                <a:solidFill>
                  <a:schemeClr val="accent1"/>
                </a:solidFill>
              </a:rPr>
              <a:t>38 % </a:t>
            </a:r>
            <a:r>
              <a:rPr lang="fr-FR" sz="2200" i="0" noProof="0"/>
              <a:t>des femmes </a:t>
            </a:r>
            <a:r>
              <a:rPr lang="fr-FR" sz="2200" b="1" i="0" noProof="0">
                <a:solidFill>
                  <a:schemeClr val="accent1"/>
                </a:solidFill>
              </a:rPr>
              <a:t>ont subi des actes de violence physique, sexuelle ou émotionnelle </a:t>
            </a:r>
            <a:r>
              <a:rPr lang="fr-FR" sz="2200" i="0" noProof="0"/>
              <a:t>de la part de leur mari/partenaire intime actuel ou le plus récent.</a:t>
            </a:r>
          </a:p>
          <a:p>
            <a:pPr marL="285750" indent="-285750">
              <a:lnSpc>
                <a:spcPct val="100000"/>
              </a:lnSpc>
              <a:buFont typeface="Arial" panose="020B0604020202020204" pitchFamily="34" charset="0"/>
              <a:buChar char="•"/>
            </a:pPr>
            <a:r>
              <a:rPr lang="fr-FR" sz="2200" b="1" i="0" noProof="0">
                <a:solidFill>
                  <a:schemeClr val="accent1"/>
                </a:solidFill>
              </a:rPr>
              <a:t>27 % </a:t>
            </a:r>
            <a:r>
              <a:rPr lang="fr-FR" sz="2200" i="0" noProof="0"/>
              <a:t>des femmes </a:t>
            </a:r>
            <a:r>
              <a:rPr lang="fr-FR" sz="2200" b="1" i="0" noProof="0">
                <a:solidFill>
                  <a:schemeClr val="accent1"/>
                </a:solidFill>
              </a:rPr>
              <a:t>ont subi des actes de violence physique, sexuelle ou émotionnelle au cours des 12 derniers mois </a:t>
            </a:r>
            <a:r>
              <a:rPr lang="fr-FR" sz="2200" i="0" noProof="0"/>
              <a:t>de la part de n’importe quel mari/partenaire intime.</a:t>
            </a:r>
          </a:p>
          <a:p>
            <a:pPr>
              <a:lnSpc>
                <a:spcPct val="100000"/>
              </a:lnSpc>
            </a:pPr>
            <a:endParaRPr lang="fr-FR" sz="2200" i="0" noProof="0"/>
          </a:p>
          <a:p>
            <a:pPr>
              <a:lnSpc>
                <a:spcPct val="100000"/>
              </a:lnSpc>
            </a:pPr>
            <a:endParaRPr lang="fr-FR" sz="2200" i="0" noProof="0"/>
          </a:p>
          <a:p>
            <a:pPr>
              <a:lnSpc>
                <a:spcPct val="100000"/>
              </a:lnSpc>
            </a:pPr>
            <a:endParaRPr lang="fr-FR" sz="2200" i="0" noProof="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314633" y="200356"/>
            <a:ext cx="8415710" cy="931758"/>
          </a:xfrm>
        </p:spPr>
        <p:txBody>
          <a:bodyPr>
            <a:normAutofit fontScale="90000"/>
          </a:bodyPr>
          <a:lstStyle/>
          <a:p>
            <a:r>
              <a:rPr lang="fr-FR" noProof="0"/>
              <a:t>Terminologie utilisée dans </a:t>
            </a:r>
            <a:r>
              <a:rPr lang="fr-FR"/>
              <a:t>l’</a:t>
            </a:r>
            <a:r>
              <a:rPr lang="en-US"/>
              <a:t>EDSM-VII 2023-2024</a:t>
            </a:r>
            <a:endParaRPr lang="fr-FR" noProof="0"/>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20000"/>
          </a:bodyPr>
          <a:lstStyle/>
          <a:p>
            <a:pPr>
              <a:lnSpc>
                <a:spcPct val="110000"/>
              </a:lnSpc>
            </a:pPr>
            <a:r>
              <a:rPr lang="fr-FR" sz="2400" b="1" i="0" noProof="0">
                <a:solidFill>
                  <a:schemeClr val="accent1"/>
                </a:solidFill>
              </a:rPr>
              <a:t>Mari : </a:t>
            </a:r>
            <a:r>
              <a:rPr lang="fr-FR" sz="2400" i="0" noProof="0"/>
              <a:t>un homme avec lequel une femme est mariée ou avec lequel elle vit comme si elle était mariée.</a:t>
            </a:r>
            <a:endParaRPr lang="fr-FR" sz="2400" i="0"/>
          </a:p>
          <a:p>
            <a:pPr>
              <a:lnSpc>
                <a:spcPct val="110000"/>
              </a:lnSpc>
            </a:pPr>
            <a:r>
              <a:rPr lang="fr-FR" sz="2400" b="1" i="0" noProof="0">
                <a:solidFill>
                  <a:schemeClr val="accent1"/>
                </a:solidFill>
              </a:rPr>
              <a:t>Partenaire intime : </a:t>
            </a:r>
            <a:r>
              <a:rPr lang="fr-FR" sz="2400" i="0" noProof="0"/>
              <a:t>un homme avec lequel une femme qui n’a jamais été mariée entretient une relation qui implique une intimité physique et/ou sentimentale qui dure et dont on s’attend à ce qu’elle dure. N’inclut pas un </a:t>
            </a:r>
            <a:r>
              <a:rPr lang="fr-FR" sz="2400" b="1" i="0" noProof="0">
                <a:solidFill>
                  <a:schemeClr val="accent1"/>
                </a:solidFill>
              </a:rPr>
              <a:t>mari</a:t>
            </a:r>
            <a:r>
              <a:rPr lang="fr-FR" sz="2400" i="0" noProof="0"/>
              <a:t> ou </a:t>
            </a:r>
            <a:r>
              <a:rPr lang="fr-FR" sz="2400" b="1" i="0" noProof="0">
                <a:solidFill>
                  <a:schemeClr val="accent1"/>
                </a:solidFill>
              </a:rPr>
              <a:t>petit ami.</a:t>
            </a:r>
          </a:p>
          <a:p>
            <a:pPr>
              <a:lnSpc>
                <a:spcPct val="110000"/>
              </a:lnSpc>
            </a:pPr>
            <a:r>
              <a:rPr lang="fr-FR" sz="2400" b="1" i="0" noProof="0">
                <a:solidFill>
                  <a:schemeClr val="accent1"/>
                </a:solidFill>
              </a:rPr>
              <a:t>Mari/ Partenaire intime : </a:t>
            </a:r>
            <a:r>
              <a:rPr lang="fr-FR" sz="2400" i="0" noProof="0"/>
              <a:t>se réfère au mari actuel pour les femmes actuellement mariées, au mari le plus récent pour les femmes divorcées, séparées ou veuves, au partenaire intime actuel pour les femmes jamais mariées qui ont actuellement un partenaire intime, et au partenaire intime le plus récent pour les femmes jamais mariées qui n’ont pas actuellement de partenaire intime mais en ont eu un dans le passé.</a:t>
            </a:r>
            <a:endParaRPr lang="fr-FR" sz="2400" b="1" i="0" noProof="0"/>
          </a:p>
          <a:p>
            <a:pPr>
              <a:lnSpc>
                <a:spcPct val="110000"/>
              </a:lnSpc>
            </a:pPr>
            <a:r>
              <a:rPr lang="fr-FR" sz="2400" b="1" i="0" noProof="0">
                <a:solidFill>
                  <a:schemeClr val="accent1"/>
                </a:solidFill>
              </a:rPr>
              <a:t>Petit ami : </a:t>
            </a:r>
            <a:r>
              <a:rPr lang="fr-FR" sz="2400" i="0" noProof="0"/>
              <a:t>un homme avec lequel la femme entretient une relation occasionnelle et qu’elle n’a pas déclaré comme étant un partenaire intime.</a:t>
            </a:r>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A1A53C-4008-0269-DF86-C88F81F55A38}"/>
              </a:ext>
            </a:extLst>
          </p:cNvPr>
          <p:cNvSpPr>
            <a:spLocks noGrp="1"/>
          </p:cNvSpPr>
          <p:nvPr>
            <p:ph type="title"/>
          </p:nvPr>
        </p:nvSpPr>
        <p:spPr>
          <a:xfrm>
            <a:off x="393291" y="200356"/>
            <a:ext cx="8337052" cy="931758"/>
          </a:xfrm>
        </p:spPr>
        <p:txBody>
          <a:bodyPr>
            <a:normAutofit fontScale="90000"/>
          </a:bodyPr>
          <a:lstStyle/>
          <a:p>
            <a:r>
              <a:rPr lang="fr-FR"/>
              <a:t>Terminologie utilisée dans l’</a:t>
            </a:r>
            <a:r>
              <a:rPr lang="en-US"/>
              <a:t>EDSM-VII 2023-2024</a:t>
            </a:r>
            <a:endParaRPr lang="fr-FR" noProof="0"/>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10000"/>
              </a:lnSpc>
            </a:pPr>
            <a:r>
              <a:rPr lang="fr-FR" sz="2400" b="1" i="0">
                <a:solidFill>
                  <a:schemeClr val="accent1"/>
                </a:solidFill>
              </a:rPr>
              <a:t>V</a:t>
            </a:r>
            <a:r>
              <a:rPr lang="fr-FR" sz="2400" b="1" i="0" noProof="0" err="1">
                <a:solidFill>
                  <a:schemeClr val="accent1"/>
                </a:solidFill>
              </a:rPr>
              <a:t>iolence</a:t>
            </a:r>
            <a:r>
              <a:rPr lang="fr-FR" sz="2400" b="1" i="0" noProof="0">
                <a:solidFill>
                  <a:schemeClr val="accent1"/>
                </a:solidFill>
              </a:rPr>
              <a:t> physique : </a:t>
            </a:r>
            <a:r>
              <a:rPr lang="fr-FR" sz="2400" i="0" noProof="0"/>
              <a:t>pousser, secouer ou lancer un objet à la figure ; gifler ; tordre le bras ou tirer les cheveux ; frapper de son poing ou à l’aide d’un objet pouvant blesser ; donner des coups de pied ou traîner de force ou infliger des coups ; tenter d’étrangler ou infliger des brûlures ; ou attaquer avec un couteau, une arme à feu ou une autre arme</a:t>
            </a:r>
          </a:p>
          <a:p>
            <a:pPr>
              <a:lnSpc>
                <a:spcPct val="110000"/>
              </a:lnSpc>
            </a:pPr>
            <a:r>
              <a:rPr lang="fr-FR" sz="2400" b="1" i="0">
                <a:solidFill>
                  <a:schemeClr val="accent1"/>
                </a:solidFill>
              </a:rPr>
              <a:t>V</a:t>
            </a:r>
            <a:r>
              <a:rPr lang="fr-FR" sz="2400" b="1" i="0" noProof="0" err="1">
                <a:solidFill>
                  <a:schemeClr val="accent1"/>
                </a:solidFill>
              </a:rPr>
              <a:t>iolence</a:t>
            </a:r>
            <a:r>
              <a:rPr lang="fr-FR" sz="2400" b="1" i="0" noProof="0">
                <a:solidFill>
                  <a:schemeClr val="accent1"/>
                </a:solidFill>
              </a:rPr>
              <a:t> sexuelle : </a:t>
            </a:r>
            <a:r>
              <a:rPr lang="fr-FR" sz="2400" i="0" noProof="0"/>
              <a:t>Forcer physiquement à avoir des rapports sexuels ; forcer physiquement à accomplir tout autre acte sexuel ; forcer par la menace ou de toute autre façon à accomplir des actes sexuels </a:t>
            </a:r>
          </a:p>
          <a:p>
            <a:pPr>
              <a:lnSpc>
                <a:spcPct val="110000"/>
              </a:lnSpc>
            </a:pPr>
            <a:r>
              <a:rPr lang="fr-FR" sz="2400" b="1" i="0" noProof="0">
                <a:solidFill>
                  <a:schemeClr val="accent1"/>
                </a:solidFill>
              </a:rPr>
              <a:t>Violence émotionnelle : </a:t>
            </a:r>
            <a:r>
              <a:rPr lang="fr-FR" sz="2400" i="0" noProof="0"/>
              <a:t>Dire ou </a:t>
            </a:r>
            <a:r>
              <a:rPr lang="fr-FR" sz="2400" i="0"/>
              <a:t>faire </a:t>
            </a:r>
            <a:r>
              <a:rPr lang="fr-FR" sz="2400" i="0" noProof="0"/>
              <a:t>quoi que ce soit avec </a:t>
            </a:r>
            <a:r>
              <a:rPr lang="fr-FR" sz="2400" i="0"/>
              <a:t>l’intention d’</a:t>
            </a:r>
            <a:r>
              <a:rPr lang="fr-FR" sz="2400" i="0" noProof="0"/>
              <a:t>humilier devant les autres ; menacer de blesser ou de faire du mal ou de faire du mal à une personne proche ; insulter ou mettre mal à l’aise</a:t>
            </a:r>
            <a:endParaRPr lang="fr-FR" sz="2400" b="1" i="0" noProof="0"/>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3243124"/>
          </a:xfrm>
        </p:spPr>
        <p:txBody>
          <a:bodyPr>
            <a:normAutofit/>
          </a:bodyPr>
          <a:lstStyle/>
          <a:p>
            <a:pPr marL="342900" indent="-342900" algn="l">
              <a:buFont typeface="Arial" panose="020B0604020202020204" pitchFamily="34" charset="0"/>
              <a:buChar char="•"/>
            </a:pPr>
            <a:r>
              <a:rPr lang="fr-FR" sz="3200" i="0" noProof="0"/>
              <a:t>Terminologie</a:t>
            </a:r>
          </a:p>
          <a:p>
            <a:pPr marL="342900" indent="-342900" algn="l">
              <a:buFont typeface="Arial" panose="020B0604020202020204" pitchFamily="34" charset="0"/>
              <a:buChar char="•"/>
            </a:pPr>
            <a:r>
              <a:rPr lang="fr-FR" sz="3200" b="1" i="0" noProof="0">
                <a:solidFill>
                  <a:schemeClr val="accent1"/>
                </a:solidFill>
              </a:rPr>
              <a:t>Expérience de la violence</a:t>
            </a:r>
          </a:p>
          <a:p>
            <a:pPr marL="342900" indent="-342900" algn="l">
              <a:buFont typeface="Arial" panose="020B0604020202020204" pitchFamily="34" charset="0"/>
              <a:buChar char="•"/>
            </a:pPr>
            <a:r>
              <a:rPr lang="fr-FR" sz="3200" i="0" noProof="0"/>
              <a:t>Violence de la part d’un </a:t>
            </a:r>
            <a:r>
              <a:rPr lang="fr-FR" sz="3200" i="0"/>
              <a:t>p</a:t>
            </a:r>
            <a:r>
              <a:rPr lang="fr-FR" sz="3200" i="0" noProof="0" err="1"/>
              <a:t>artenaire</a:t>
            </a:r>
            <a:r>
              <a:rPr lang="fr-FR" sz="3200" i="0" noProof="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18 </a:t>
            </a:r>
          </a:p>
          <a:p>
            <a:pPr algn="ctr"/>
            <a:r>
              <a:rPr lang="fr-FR" sz="2000"/>
              <a:t>du Rapport Final</a:t>
            </a:r>
          </a:p>
        </p:txBody>
      </p:sp>
      <p:pic>
        <p:nvPicPr>
          <p:cNvPr id="2" name="Picture 1">
            <a:extLst>
              <a:ext uri="{FF2B5EF4-FFF2-40B4-BE49-F238E27FC236}">
                <a16:creationId xmlns:a16="http://schemas.microsoft.com/office/drawing/2014/main" id="{86C15502-85C3-3E23-EDDE-BDB76CBB6588}"/>
              </a:ext>
            </a:extLst>
          </p:cNvPr>
          <p:cNvPicPr>
            <a:picLocks noChangeAspect="1"/>
          </p:cNvPicPr>
          <p:nvPr/>
        </p:nvPicPr>
        <p:blipFill>
          <a:blip r:embed="rId2"/>
          <a:srcRect l="14903" t="13450" r="64901" b="5609"/>
          <a:stretch/>
        </p:blipFill>
        <p:spPr>
          <a:xfrm>
            <a:off x="6004034" y="1420516"/>
            <a:ext cx="2317534" cy="2902541"/>
          </a:xfrm>
          <a:prstGeom prst="rect">
            <a:avLst/>
          </a:prstGeom>
        </p:spPr>
      </p:pic>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a:t>Expérience de violence physique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419100"/>
          </a:xfrm>
        </p:spPr>
        <p:txBody>
          <a:bodyPr>
            <a:normAutofit/>
          </a:bodyPr>
          <a:lstStyle/>
          <a:p>
            <a:r>
              <a:rPr lang="fr-FR" noProof="0"/>
              <a:t>Pourcentage de femmes de 15-49 ans ayant subi des actes de violence physique: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22221364"/>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sz="3200" noProof="0"/>
              <a:t>Personnes ayant commis les actes de violence physique </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947058"/>
          </a:xfrm>
        </p:spPr>
        <p:txBody>
          <a:bodyPr>
            <a:normAutofit/>
          </a:bodyPr>
          <a:lstStyle/>
          <a:p>
            <a:pPr algn="l"/>
            <a:r>
              <a:rPr lang="fr-FR"/>
              <a:t>Parmi les femmes de </a:t>
            </a:r>
            <a:r>
              <a:rPr lang="fr-FR" noProof="0"/>
              <a:t>15-49 ans ayant subi des actes de violence physique depuis l’âge de 15 ans, pourcentage ayant déclaré que des personnes spécifiques étaient les auteurs des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333159911"/>
              </p:ext>
            </p:extLst>
          </p:nvPr>
        </p:nvGraphicFramePr>
        <p:xfrm>
          <a:off x="628646" y="2592691"/>
          <a:ext cx="7886699" cy="375339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34786" y="206828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déjà été mariées/ déjà eu un partenaire intime</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8690" y="1954176"/>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jamais mariées/ jamais eu un partenaire intime</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a:t>Expérience de violence sexuelle par n’importe quel auteur</a:t>
            </a:r>
          </a:p>
        </p:txBody>
      </p:sp>
      <p:sp>
        <p:nvSpPr>
          <p:cNvPr id="6" name="Content Placeholder 2">
            <a:extLst>
              <a:ext uri="{FF2B5EF4-FFF2-40B4-BE49-F238E27FC236}">
                <a16:creationId xmlns:a16="http://schemas.microsoft.com/office/drawing/2014/main" id="{31B3C0CC-6498-F235-F14C-954A5CEFDAA8}"/>
              </a:ext>
            </a:extLst>
          </p:cNvPr>
          <p:cNvSpPr>
            <a:spLocks noGrp="1"/>
          </p:cNvSpPr>
          <p:nvPr>
            <p:ph idx="1"/>
          </p:nvPr>
        </p:nvSpPr>
        <p:spPr>
          <a:xfrm>
            <a:off x="628649" y="1295400"/>
            <a:ext cx="7886700" cy="419100"/>
          </a:xfrm>
        </p:spPr>
        <p:txBody>
          <a:bodyPr>
            <a:normAutofit/>
          </a:bodyPr>
          <a:lstStyle/>
          <a:p>
            <a:r>
              <a:rPr lang="fr-FR" noProof="0"/>
              <a:t>Pourcentage de femmes de 15-49 ans ayant subi des actes de violence sexuelle :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67777223"/>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9209172"/>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fr-FR" sz="3200" noProof="0"/>
              <a:t>Personnes ayant commis les actes de violence sexuelle contre les femmes</a:t>
            </a:r>
          </a:p>
        </p:txBody>
      </p:sp>
      <p:sp>
        <p:nvSpPr>
          <p:cNvPr id="12" name="Content Placeholder 2">
            <a:extLst>
              <a:ext uri="{FF2B5EF4-FFF2-40B4-BE49-F238E27FC236}">
                <a16:creationId xmlns:a16="http://schemas.microsoft.com/office/drawing/2014/main" id="{34201B5C-9582-0C0A-1ACC-9488A4FBEA74}"/>
              </a:ext>
            </a:extLst>
          </p:cNvPr>
          <p:cNvSpPr>
            <a:spLocks noGrp="1"/>
          </p:cNvSpPr>
          <p:nvPr>
            <p:ph idx="1"/>
          </p:nvPr>
        </p:nvSpPr>
        <p:spPr>
          <a:xfrm>
            <a:off x="628646" y="1121228"/>
            <a:ext cx="7886700" cy="947058"/>
          </a:xfrm>
        </p:spPr>
        <p:txBody>
          <a:bodyPr>
            <a:normAutofit/>
          </a:bodyPr>
          <a:lstStyle/>
          <a:p>
            <a:pPr algn="l"/>
            <a:r>
              <a:rPr lang="fr-FR"/>
              <a:t>Parmi les femmes de </a:t>
            </a:r>
            <a:r>
              <a:rPr lang="fr-FR" noProof="0"/>
              <a:t>15-49 ans qui ont déjà été mariées/déjà </a:t>
            </a:r>
            <a:r>
              <a:rPr lang="fr-FR"/>
              <a:t>eu</a:t>
            </a:r>
            <a:r>
              <a:rPr lang="fr-FR" noProof="0"/>
              <a:t> un partenaire intime ayant subi des actes de violence sexuelle, pourcentage ayant déclaré que des personnes spécifiques étaient les auteurs de ces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555666190"/>
              </p:ext>
            </p:extLst>
          </p:nvPr>
        </p:nvGraphicFramePr>
        <p:xfrm>
          <a:off x="628647" y="2133602"/>
          <a:ext cx="7886699" cy="44608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1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ali">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Mali" id="{F3F3A076-D8A9-40DF-AEA8-05FF15774041}" vid="{345EFA19-DA55-4840-A618-8829900DB4D8}"/>
    </a:ext>
  </a:extLst>
</a:theme>
</file>

<file path=ppt/theme/theme4.xml><?xml version="1.0" encoding="utf-8"?>
<a:theme xmlns:a="http://schemas.openxmlformats.org/drawingml/2006/main" name="3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VMX3MACP777Z-1177381151-48744</_dlc_DocId>
    <_dlc_DocIdUrl xmlns="d16efad5-0601-4cf0-b7c2-89968258c777">
      <Url>https://icfonline.sharepoint.com/sites/ihd-dhs/Dissemination/_layouts/15/DocIdRedir.aspx?ID=VMX3MACP777Z-1177381151-48744</Url>
      <Description>VMX3MACP777Z-1177381151-48744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94700486-7DA3-4E9C-8692-7525C5ABB1F5}">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22</Slides>
  <Notes>17</Notes>
  <HiddenSlides>0</HiddenSlides>
  <ScaleCrop>false</ScaleCrop>
  <HeadingPairs>
    <vt:vector size="4" baseType="variant">
      <vt:variant>
        <vt:lpstr>Theme</vt:lpstr>
      </vt:variant>
      <vt:variant>
        <vt:i4>6</vt:i4>
      </vt:variant>
      <vt:variant>
        <vt:lpstr>Slide Titles</vt:lpstr>
      </vt:variant>
      <vt:variant>
        <vt:i4>22</vt:i4>
      </vt:variant>
    </vt:vector>
  </HeadingPairs>
  <TitlesOfParts>
    <vt:vector size="28" baseType="lpstr">
      <vt:lpstr>1_Custom Design</vt:lpstr>
      <vt:lpstr>2_Custom Design</vt:lpstr>
      <vt:lpstr>Mali</vt:lpstr>
      <vt:lpstr>3_Custom Design</vt:lpstr>
      <vt:lpstr>4_Custom Design</vt:lpstr>
      <vt:lpstr>6_Custom Design</vt:lpstr>
      <vt:lpstr>PowerPoint Presentation</vt:lpstr>
      <vt:lpstr>PowerPoint Presentation</vt:lpstr>
      <vt:lpstr>Terminologie utilisée dans l’EDSM-VII 2023-2024</vt:lpstr>
      <vt:lpstr>Terminologie utilisée dans l’EDSM-VII 2023-2024</vt:lpstr>
      <vt:lpstr>PowerPoint Presentation</vt:lpstr>
      <vt:lpstr>Expérience de violence physique</vt:lpstr>
      <vt:lpstr>Personnes ayant commis les actes de violence physique </vt:lpstr>
      <vt:lpstr>Expérience de violence sexuelle par n’importe quel auteur</vt:lpstr>
      <vt:lpstr>Personnes ayant commis les actes de violence sexuelle contre les femmes</vt:lpstr>
      <vt:lpstr>Personnes ayant commis les actes de violence sexuelle contre les hommes</vt:lpstr>
      <vt:lpstr>Expérience de violence selon l’âge</vt:lpstr>
      <vt:lpstr>Âge au premier acte de violence sexuelle </vt:lpstr>
      <vt:lpstr>Expérience de violence sexuelle par n'importe quel partenaire non-intime</vt:lpstr>
      <vt:lpstr>PowerPoint Presentation</vt:lpstr>
      <vt:lpstr>Formes de comportement de contrôle du mari/ partenaire intime</vt:lpstr>
      <vt:lpstr>Violence à n’importe quel moment du mari/partenaire intime actuel ou le plus récent</vt:lpstr>
      <vt:lpstr>Violence récente du n’importe quel mari/partenaire intime</vt:lpstr>
      <vt:lpstr>Violence récente causée par n’importe quel mari/partenaire intime selon l’âge</vt:lpstr>
      <vt:lpstr>Violence récente causée par n’importe quel mari/partenaire intime  selon le niveau d’instruction</vt:lpstr>
      <vt:lpstr>Violence récente causée par n’importe quel mari/partenaire intime  selon le quintile de bien-être économique</vt:lpstr>
      <vt:lpstr>Violence récente causée par n’importe quel mari/partenaire intime selon la région</vt:lpstr>
      <vt:lpstr>Résultats-Clés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revision>1</cp:revision>
  <dcterms:created xsi:type="dcterms:W3CDTF">2022-12-05T19:39:34Z</dcterms:created>
  <dcterms:modified xsi:type="dcterms:W3CDTF">2025-09-16T18:14:47Z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97748ad8-2387-4f71-bc55-17482c400eef</vt:lpwstr>
  </property>
  <property fmtid="{D5CDD505-2E9C-101B-9397-08002B2CF9AE}" pid="4" name="MediaServiceImageTags">
    <vt:lpwstr/>
  </property>
</Properties>
</file>