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3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6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7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8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  <p:sldMasterId id="2147483700" r:id="rId7"/>
    <p:sldMasterId id="2147483710" r:id="rId8"/>
    <p:sldMasterId id="2147483720" r:id="rId9"/>
    <p:sldMasterId id="2147483722" r:id="rId10"/>
  </p:sldMasterIdLst>
  <p:notesMasterIdLst>
    <p:notesMasterId r:id="rId37"/>
  </p:notesMasterIdLst>
  <p:handoutMasterIdLst>
    <p:handoutMasterId r:id="rId38"/>
  </p:handoutMasterIdLst>
  <p:sldIdLst>
    <p:sldId id="256" r:id="rId11"/>
    <p:sldId id="260" r:id="rId12"/>
    <p:sldId id="294" r:id="rId13"/>
    <p:sldId id="263" r:id="rId14"/>
    <p:sldId id="322" r:id="rId15"/>
    <p:sldId id="323" r:id="rId16"/>
    <p:sldId id="324" r:id="rId17"/>
    <p:sldId id="290" r:id="rId18"/>
    <p:sldId id="371" r:id="rId19"/>
    <p:sldId id="372" r:id="rId20"/>
    <p:sldId id="262" r:id="rId21"/>
    <p:sldId id="325" r:id="rId22"/>
    <p:sldId id="326" r:id="rId23"/>
    <p:sldId id="288" r:id="rId24"/>
    <p:sldId id="327" r:id="rId25"/>
    <p:sldId id="328" r:id="rId26"/>
    <p:sldId id="329" r:id="rId27"/>
    <p:sldId id="296" r:id="rId28"/>
    <p:sldId id="330" r:id="rId29"/>
    <p:sldId id="292" r:id="rId30"/>
    <p:sldId id="331" r:id="rId31"/>
    <p:sldId id="332" r:id="rId32"/>
    <p:sldId id="264" r:id="rId33"/>
    <p:sldId id="283" r:id="rId34"/>
    <p:sldId id="373" r:id="rId35"/>
    <p:sldId id="28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BFB41A-F560-1C0E-8DCC-1B540512FB0B}" name="Winner, Michelle" initials="MW" userId="S::24791@icf.com::82c3bf1d-552d-4017-95e7-cbb005f63076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5B6A7BE6-DFA3-4A0F-7A8B-180E9A32BDFD}" name="Barrere, Monique" initials="MB" userId="S::51237@icf.com::3ffa66e1-c56c-4cf3-9bc9-a49fa2e45136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A4E4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94163" autoAdjust="0"/>
  </p:normalViewPr>
  <p:slideViewPr>
    <p:cSldViewPr snapToGrid="0">
      <p:cViewPr varScale="1">
        <p:scale>
          <a:sx n="104" d="100"/>
          <a:sy n="104" d="100"/>
        </p:scale>
        <p:origin x="810" y="108"/>
      </p:cViewPr>
      <p:guideLst/>
    </p:cSldViewPr>
  </p:slideViewPr>
  <p:outlineViewPr>
    <p:cViewPr>
      <p:scale>
        <a:sx n="33" d="100"/>
        <a:sy n="33" d="100"/>
      </p:scale>
      <p:origin x="0" y="-277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presProps" Target="presProps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microsoft.com/office/2016/11/relationships/changesInfo" Target="changesInfos/changesInfo1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rere, Monique" userId="3ffa66e1-c56c-4cf3-9bc9-a49fa2e45136" providerId="ADAL" clId="{920B1F60-D959-4745-9DF9-53059CCE9ABE}"/>
    <pc:docChg chg="custSel modSld">
      <pc:chgData name="Barrere, Monique" userId="3ffa66e1-c56c-4cf3-9bc9-a49fa2e45136" providerId="ADAL" clId="{920B1F60-D959-4745-9DF9-53059CCE9ABE}" dt="2025-09-15T15:42:24.340" v="176" actId="27636"/>
      <pc:docMkLst>
        <pc:docMk/>
      </pc:docMkLst>
      <pc:sldChg chg="modSp mod">
        <pc:chgData name="Barrere, Monique" userId="3ffa66e1-c56c-4cf3-9bc9-a49fa2e45136" providerId="ADAL" clId="{920B1F60-D959-4745-9DF9-53059CCE9ABE}" dt="2025-09-12T19:34:25.059" v="31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920B1F60-D959-4745-9DF9-53059CCE9ABE}" dt="2025-09-12T19:34:25.059" v="31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920B1F60-D959-4745-9DF9-53059CCE9ABE}" dt="2025-09-12T19:37:54.679" v="87" actId="20577"/>
        <pc:sldMkLst>
          <pc:docMk/>
          <pc:sldMk cId="1428788921" sldId="262"/>
        </pc:sldMkLst>
        <pc:spChg chg="mod">
          <ac:chgData name="Barrere, Monique" userId="3ffa66e1-c56c-4cf3-9bc9-a49fa2e45136" providerId="ADAL" clId="{920B1F60-D959-4745-9DF9-53059CCE9ABE}" dt="2025-09-12T19:37:54.679" v="87" actId="20577"/>
          <ac:spMkLst>
            <pc:docMk/>
            <pc:sldMk cId="1428788921" sldId="262"/>
            <ac:spMk id="2" creationId="{F6245169-1799-41CD-B28E-D2D20D16AD73}"/>
          </ac:spMkLst>
        </pc:spChg>
      </pc:sldChg>
      <pc:sldChg chg="modSp mod">
        <pc:chgData name="Barrere, Monique" userId="3ffa66e1-c56c-4cf3-9bc9-a49fa2e45136" providerId="ADAL" clId="{920B1F60-D959-4745-9DF9-53059CCE9ABE}" dt="2025-09-12T19:44:40.100" v="168" actId="20577"/>
        <pc:sldMkLst>
          <pc:docMk/>
          <pc:sldMk cId="3502258445" sldId="283"/>
        </pc:sldMkLst>
        <pc:spChg chg="mod">
          <ac:chgData name="Barrere, Monique" userId="3ffa66e1-c56c-4cf3-9bc9-a49fa2e45136" providerId="ADAL" clId="{920B1F60-D959-4745-9DF9-53059CCE9ABE}" dt="2025-09-12T19:44:40.100" v="168" actId="20577"/>
          <ac:spMkLst>
            <pc:docMk/>
            <pc:sldMk cId="3502258445" sldId="283"/>
            <ac:spMk id="11" creationId="{F1BBE4AF-2799-DB2C-D11F-B0A6D4DF73A7}"/>
          </ac:spMkLst>
        </pc:spChg>
      </pc:sldChg>
      <pc:sldChg chg="modSp mod">
        <pc:chgData name="Barrere, Monique" userId="3ffa66e1-c56c-4cf3-9bc9-a49fa2e45136" providerId="ADAL" clId="{920B1F60-D959-4745-9DF9-53059CCE9ABE}" dt="2025-09-12T19:45:23.627" v="170" actId="6549"/>
        <pc:sldMkLst>
          <pc:docMk/>
          <pc:sldMk cId="3475639167" sldId="289"/>
        </pc:sldMkLst>
        <pc:spChg chg="mod">
          <ac:chgData name="Barrere, Monique" userId="3ffa66e1-c56c-4cf3-9bc9-a49fa2e45136" providerId="ADAL" clId="{920B1F60-D959-4745-9DF9-53059CCE9ABE}" dt="2025-09-12T19:45:23.627" v="170" actId="6549"/>
          <ac:spMkLst>
            <pc:docMk/>
            <pc:sldMk cId="3475639167" sldId="289"/>
            <ac:spMk id="2" creationId="{E2C1E771-73A1-701F-1EF7-0950A106EB3A}"/>
          </ac:spMkLst>
        </pc:spChg>
      </pc:sldChg>
      <pc:sldChg chg="modSp mod">
        <pc:chgData name="Barrere, Monique" userId="3ffa66e1-c56c-4cf3-9bc9-a49fa2e45136" providerId="ADAL" clId="{920B1F60-D959-4745-9DF9-53059CCE9ABE}" dt="2025-09-12T19:36:11.624" v="63" actId="20577"/>
        <pc:sldMkLst>
          <pc:docMk/>
          <pc:sldMk cId="314515802" sldId="324"/>
        </pc:sldMkLst>
        <pc:spChg chg="mod">
          <ac:chgData name="Barrere, Monique" userId="3ffa66e1-c56c-4cf3-9bc9-a49fa2e45136" providerId="ADAL" clId="{920B1F60-D959-4745-9DF9-53059CCE9ABE}" dt="2025-09-12T19:36:11.624" v="63" actId="20577"/>
          <ac:spMkLst>
            <pc:docMk/>
            <pc:sldMk cId="314515802" sldId="324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920B1F60-D959-4745-9DF9-53059CCE9ABE}" dt="2025-09-15T15:42:24.340" v="176" actId="27636"/>
        <pc:sldMkLst>
          <pc:docMk/>
          <pc:sldMk cId="661188151" sldId="325"/>
        </pc:sldMkLst>
        <pc:spChg chg="mod">
          <ac:chgData name="Barrere, Monique" userId="3ffa66e1-c56c-4cf3-9bc9-a49fa2e45136" providerId="ADAL" clId="{920B1F60-D959-4745-9DF9-53059CCE9ABE}" dt="2025-09-15T15:42:14.760" v="172" actId="6549"/>
          <ac:spMkLst>
            <pc:docMk/>
            <pc:sldMk cId="661188151" sldId="325"/>
            <ac:spMk id="2" creationId="{F6245169-1799-41CD-B28E-D2D20D16AD73}"/>
          </ac:spMkLst>
        </pc:spChg>
        <pc:spChg chg="mod">
          <ac:chgData name="Barrere, Monique" userId="3ffa66e1-c56c-4cf3-9bc9-a49fa2e45136" providerId="ADAL" clId="{920B1F60-D959-4745-9DF9-53059CCE9ABE}" dt="2025-09-15T15:42:24.340" v="176" actId="27636"/>
          <ac:spMkLst>
            <pc:docMk/>
            <pc:sldMk cId="661188151" sldId="325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920B1F60-D959-4745-9DF9-53059CCE9ABE}" dt="2025-09-12T19:38:57.771" v="117" actId="20577"/>
        <pc:sldMkLst>
          <pc:docMk/>
          <pc:sldMk cId="1504281115" sldId="326"/>
        </pc:sldMkLst>
        <pc:spChg chg="mod">
          <ac:chgData name="Barrere, Monique" userId="3ffa66e1-c56c-4cf3-9bc9-a49fa2e45136" providerId="ADAL" clId="{920B1F60-D959-4745-9DF9-53059CCE9ABE}" dt="2025-09-12T19:38:57.771" v="117" actId="20577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920B1F60-D959-4745-9DF9-53059CCE9ABE}" dt="2025-09-12T19:41:47.171" v="135" actId="20577"/>
        <pc:sldMkLst>
          <pc:docMk/>
          <pc:sldMk cId="3536622148" sldId="329"/>
        </pc:sldMkLst>
        <pc:spChg chg="mod">
          <ac:chgData name="Barrere, Monique" userId="3ffa66e1-c56c-4cf3-9bc9-a49fa2e45136" providerId="ADAL" clId="{920B1F60-D959-4745-9DF9-53059CCE9ABE}" dt="2025-09-12T19:41:47.171" v="135" actId="20577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920B1F60-D959-4745-9DF9-53059CCE9ABE}" dt="2025-09-12T19:42:32.877" v="156" actId="20577"/>
        <pc:sldMkLst>
          <pc:docMk/>
          <pc:sldMk cId="2812464284" sldId="330"/>
        </pc:sldMkLst>
        <pc:spChg chg="mod">
          <ac:chgData name="Barrere, Monique" userId="3ffa66e1-c56c-4cf3-9bc9-a49fa2e45136" providerId="ADAL" clId="{920B1F60-D959-4745-9DF9-53059CCE9ABE}" dt="2025-09-12T19:42:32.877" v="156" actId="20577"/>
          <ac:spMkLst>
            <pc:docMk/>
            <pc:sldMk cId="2812464284" sldId="330"/>
            <ac:spMk id="9" creationId="{E690F70B-E368-D7F5-795E-B5139345EF71}"/>
          </ac:spMkLst>
        </pc:spChg>
      </pc:sldChg>
    </pc:docChg>
  </pc:docChgLst>
  <pc:docChgLst>
    <pc:chgData name="Twesigye, Gloria" userId="6464a502-8a44-4d67-8fab-8f3aa9495827" providerId="ADAL" clId="{D88C7C54-2A86-4856-A300-C452D32C93C0}"/>
    <pc:docChg chg="undo custSel addSld delSld modSld">
      <pc:chgData name="Twesigye, Gloria" userId="6464a502-8a44-4d67-8fab-8f3aa9495827" providerId="ADAL" clId="{D88C7C54-2A86-4856-A300-C452D32C93C0}" dt="2023-01-25T19:15:08.653" v="88" actId="1076"/>
      <pc:docMkLst>
        <pc:docMk/>
      </pc:docMkLst>
      <pc:sldChg chg="modSp">
        <pc:chgData name="Twesigye, Gloria" userId="6464a502-8a44-4d67-8fab-8f3aa9495827" providerId="ADAL" clId="{D88C7C54-2A86-4856-A300-C452D32C93C0}" dt="2023-01-25T18:49:32.710" v="0" actId="339"/>
        <pc:sldMkLst>
          <pc:docMk/>
          <pc:sldMk cId="2163988523" sldId="260"/>
        </pc:sldMkLst>
      </pc:sldChg>
      <pc:sldChg chg="modSp mod">
        <pc:chgData name="Twesigye, Gloria" userId="6464a502-8a44-4d67-8fab-8f3aa9495827" providerId="ADAL" clId="{D88C7C54-2A86-4856-A300-C452D32C93C0}" dt="2023-01-25T18:53:52.501" v="15" actId="207"/>
        <pc:sldMkLst>
          <pc:docMk/>
          <pc:sldMk cId="1428788921" sldId="262"/>
        </pc:sldMkLst>
      </pc:sldChg>
      <pc:sldChg chg="modSp mod">
        <pc:chgData name="Twesigye, Gloria" userId="6464a502-8a44-4d67-8fab-8f3aa9495827" providerId="ADAL" clId="{D88C7C54-2A86-4856-A300-C452D32C93C0}" dt="2023-01-25T19:05:08.276" v="83" actId="14100"/>
        <pc:sldMkLst>
          <pc:docMk/>
          <pc:sldMk cId="2479953464" sldId="264"/>
        </pc:sldMkLst>
      </pc:sldChg>
      <pc:sldChg chg="modSp mod">
        <pc:chgData name="Twesigye, Gloria" userId="6464a502-8a44-4d67-8fab-8f3aa9495827" providerId="ADAL" clId="{D88C7C54-2A86-4856-A300-C452D32C93C0}" dt="2023-01-25T19:05:19.174" v="86" actId="14100"/>
        <pc:sldMkLst>
          <pc:docMk/>
          <pc:sldMk cId="3502258445" sldId="283"/>
        </pc:sldMkLst>
      </pc:sldChg>
      <pc:sldChg chg="modSp mod">
        <pc:chgData name="Twesigye, Gloria" userId="6464a502-8a44-4d67-8fab-8f3aa9495827" providerId="ADAL" clId="{D88C7C54-2A86-4856-A300-C452D32C93C0}" dt="2023-01-25T18:52:27.875" v="3" actId="207"/>
        <pc:sldMkLst>
          <pc:docMk/>
          <pc:sldMk cId="61370533" sldId="290"/>
        </pc:sldMkLst>
      </pc:sldChg>
      <pc:sldChg chg="addSp modSp mod">
        <pc:chgData name="Twesigye, Gloria" userId="6464a502-8a44-4d67-8fab-8f3aa9495827" providerId="ADAL" clId="{D88C7C54-2A86-4856-A300-C452D32C93C0}" dt="2023-01-25T18:53:19.275" v="8" actId="1076"/>
        <pc:sldMkLst>
          <pc:docMk/>
          <pc:sldMk cId="317324267" sldId="299"/>
        </pc:sldMkLst>
      </pc:sldChg>
      <pc:sldChg chg="addSp modSp mod">
        <pc:chgData name="Twesigye, Gloria" userId="6464a502-8a44-4d67-8fab-8f3aa9495827" providerId="ADAL" clId="{D88C7C54-2A86-4856-A300-C452D32C93C0}" dt="2023-01-25T18:53:42.653" v="13" actId="1076"/>
        <pc:sldMkLst>
          <pc:docMk/>
          <pc:sldMk cId="3076330452" sldId="300"/>
        </pc:sldMkLst>
      </pc:sldChg>
      <pc:sldChg chg="addSp modSp mod">
        <pc:chgData name="Twesigye, Gloria" userId="6464a502-8a44-4d67-8fab-8f3aa9495827" providerId="ADAL" clId="{D88C7C54-2A86-4856-A300-C452D32C93C0}" dt="2023-01-25T19:15:08.653" v="88" actId="1076"/>
        <pc:sldMkLst>
          <pc:docMk/>
          <pc:sldMk cId="3332005300" sldId="322"/>
        </pc:sldMkLst>
      </pc:sldChg>
      <pc:sldChg chg="modSp mod">
        <pc:chgData name="Twesigye, Gloria" userId="6464a502-8a44-4d67-8fab-8f3aa9495827" providerId="ADAL" clId="{D88C7C54-2A86-4856-A300-C452D32C93C0}" dt="2023-01-25T18:54:13.106" v="17" actId="113"/>
        <pc:sldMkLst>
          <pc:docMk/>
          <pc:sldMk cId="661188151" sldId="325"/>
        </pc:sldMkLst>
      </pc:sldChg>
      <pc:sldChg chg="modSp mod">
        <pc:chgData name="Twesigye, Gloria" userId="6464a502-8a44-4d67-8fab-8f3aa9495827" providerId="ADAL" clId="{D88C7C54-2A86-4856-A300-C452D32C93C0}" dt="2023-01-25T19:04:58.084" v="80" actId="14100"/>
        <pc:sldMkLst>
          <pc:docMk/>
          <pc:sldMk cId="1825204444" sldId="332"/>
        </pc:sldMkLst>
      </pc:sldChg>
      <pc:sldChg chg="modSp del mod">
        <pc:chgData name="Twesigye, Gloria" userId="6464a502-8a44-4d67-8fab-8f3aa9495827" providerId="ADAL" clId="{D88C7C54-2A86-4856-A300-C452D32C93C0}" dt="2023-01-25T19:03:08.039" v="77" actId="47"/>
        <pc:sldMkLst>
          <pc:docMk/>
          <pc:sldMk cId="3558224958" sldId="333"/>
        </pc:sldMkLst>
      </pc:sldChg>
      <pc:sldChg chg="addSp modSp add mod">
        <pc:chgData name="Twesigye, Gloria" userId="6464a502-8a44-4d67-8fab-8f3aa9495827" providerId="ADAL" clId="{D88C7C54-2A86-4856-A300-C452D32C93C0}" dt="2023-01-25T19:02:20.502" v="76" actId="1076"/>
        <pc:sldMkLst>
          <pc:docMk/>
          <pc:sldMk cId="1283892089" sldId="334"/>
        </pc:sldMkLst>
      </pc:sldChg>
    </pc:docChg>
  </pc:docChgLst>
  <pc:docChgLst>
    <pc:chgData name="Twesigye, Gloria" userId="S::59766@icf.com::6464a502-8a44-4d67-8fab-8f3aa9495827" providerId="AD" clId="Web-{DA5EDB2F-B140-6E7E-39E8-30B6236E4C44}"/>
    <pc:docChg chg="mod">
      <pc:chgData name="Twesigye, Gloria" userId="S::59766@icf.com::6464a502-8a44-4d67-8fab-8f3aa9495827" providerId="AD" clId="Web-{DA5EDB2F-B140-6E7E-39E8-30B6236E4C44}" dt="2023-01-26T16:53:34.589" v="1"/>
      <pc:docMkLst>
        <pc:docMk/>
      </pc:docMkLst>
      <pc:sldChg chg="modCm">
        <pc:chgData name="Twesigye, Gloria" userId="S::59766@icf.com::6464a502-8a44-4d67-8fab-8f3aa9495827" providerId="AD" clId="Web-{DA5EDB2F-B140-6E7E-39E8-30B6236E4C44}" dt="2023-01-26T16:53:34.589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S::59766@icf.com::6464a502-8a44-4d67-8fab-8f3aa9495827" providerId="AD" clId="Web-{DA5EDB2F-B140-6E7E-39E8-30B6236E4C44}" dt="2023-01-26T16:53:34.589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  <pc226:cmRplyChg chg="add">
                <pc226:chgData name="Twesigye, Gloria" userId="S::59766@icf.com::6464a502-8a44-4d67-8fab-8f3aa9495827" providerId="AD" clId="Web-{DA5EDB2F-B140-6E7E-39E8-30B6236E4C44}" dt="2023-01-26T16:53:34.589" v="1"/>
                <pc2:cmRplyMkLst xmlns:pc2="http://schemas.microsoft.com/office/powerpoint/2019/9/main/command">
                  <pc:docMk/>
                  <pc:sldMk cId="1887431401" sldId="263"/>
                  <pc2:cmMk id="{565F3019-AAAF-4317-AEC8-A1CF5D04D1BB}"/>
                  <pc2:cmRplyMk id="{B8BD1F13-04F6-4E8B-8DEC-CB822462F0B4}"/>
                </pc2:cmRplyMkLst>
              </pc226:cmRplyChg>
            </pc226:cmChg>
          </p:ext>
        </pc:extLst>
      </pc:sldChg>
    </pc:docChg>
  </pc:docChgLst>
  <pc:docChgLst>
    <pc:chgData name="Barrere, Monique" userId="3ffa66e1-c56c-4cf3-9bc9-a49fa2e45136" providerId="ADAL" clId="{164C9CB5-E73C-4A09-A05E-8BA544844745}"/>
    <pc:docChg chg="custSel modSld">
      <pc:chgData name="Barrere, Monique" userId="3ffa66e1-c56c-4cf3-9bc9-a49fa2e45136" providerId="ADAL" clId="{164C9CB5-E73C-4A09-A05E-8BA544844745}" dt="2025-08-12T20:19:36.145" v="73" actId="20577"/>
      <pc:docMkLst>
        <pc:docMk/>
      </pc:docMkLst>
      <pc:sldChg chg="modSp mod">
        <pc:chgData name="Barrere, Monique" userId="3ffa66e1-c56c-4cf3-9bc9-a49fa2e45136" providerId="ADAL" clId="{164C9CB5-E73C-4A09-A05E-8BA544844745}" dt="2025-08-12T19:59:20.033" v="62" actId="20577"/>
        <pc:sldMkLst>
          <pc:docMk/>
          <pc:sldMk cId="1428788921" sldId="262"/>
        </pc:sldMkLst>
        <pc:spChg chg="mod">
          <ac:chgData name="Barrere, Monique" userId="3ffa66e1-c56c-4cf3-9bc9-a49fa2e45136" providerId="ADAL" clId="{164C9CB5-E73C-4A09-A05E-8BA544844745}" dt="2025-08-12T19:59:20.033" v="62" actId="20577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164C9CB5-E73C-4A09-A05E-8BA544844745}" dt="2025-08-12T20:03:37.831" v="66" actId="27918"/>
        <pc:sldMkLst>
          <pc:docMk/>
          <pc:sldMk cId="2004344858" sldId="288"/>
        </pc:sldMkLst>
        <pc:graphicFrameChg chg="mod">
          <ac:chgData name="Barrere, Monique" userId="3ffa66e1-c56c-4cf3-9bc9-a49fa2e45136" providerId="ADAL" clId="{164C9CB5-E73C-4A09-A05E-8BA544844745}" dt="2025-08-12T20:03:28.822" v="64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Barrere, Monique" userId="3ffa66e1-c56c-4cf3-9bc9-a49fa2e45136" providerId="ADAL" clId="{164C9CB5-E73C-4A09-A05E-8BA544844745}" dt="2025-08-12T20:19:36.145" v="73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164C9CB5-E73C-4A09-A05E-8BA544844745}" dt="2025-08-12T20:19:36.145" v="73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arrere, Monique" userId="3ffa66e1-c56c-4cf3-9bc9-a49fa2e45136" providerId="ADAL" clId="{164C9CB5-E73C-4A09-A05E-8BA544844745}" dt="2025-08-12T19:52:37.212" v="6" actId="27918"/>
        <pc:sldMkLst>
          <pc:docMk/>
          <pc:sldMk cId="61370533" sldId="290"/>
        </pc:sldMkLst>
        <pc:graphicFrameChg chg="mod">
          <ac:chgData name="Barrere, Monique" userId="3ffa66e1-c56c-4cf3-9bc9-a49fa2e45136" providerId="ADAL" clId="{164C9CB5-E73C-4A09-A05E-8BA544844745}" dt="2025-08-12T19:52:34.181" v="5" actId="207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mod">
        <pc:chgData name="Barrere, Monique" userId="3ffa66e1-c56c-4cf3-9bc9-a49fa2e45136" providerId="ADAL" clId="{164C9CB5-E73C-4A09-A05E-8BA544844745}" dt="2025-08-12T20:11:28.540" v="67" actId="20577"/>
        <pc:sldMkLst>
          <pc:docMk/>
          <pc:sldMk cId="4205298638" sldId="292"/>
        </pc:sldMkLst>
        <pc:spChg chg="mod">
          <ac:chgData name="Barrere, Monique" userId="3ffa66e1-c56c-4cf3-9bc9-a49fa2e45136" providerId="ADAL" clId="{164C9CB5-E73C-4A09-A05E-8BA544844745}" dt="2025-08-12T20:11:28.540" v="67" actId="20577"/>
          <ac:spMkLst>
            <pc:docMk/>
            <pc:sldMk cId="4205298638" sldId="292"/>
            <ac:spMk id="2" creationId="{F6245169-1799-41CD-B28E-D2D20D16AD73}"/>
          </ac:spMkLst>
        </pc:spChg>
      </pc:sldChg>
      <pc:sldChg chg="modSp mod">
        <pc:chgData name="Barrere, Monique" userId="3ffa66e1-c56c-4cf3-9bc9-a49fa2e45136" providerId="ADAL" clId="{164C9CB5-E73C-4A09-A05E-8BA544844745}" dt="2025-08-12T19:39:18.292" v="4" actId="20577"/>
        <pc:sldMkLst>
          <pc:docMk/>
          <pc:sldMk cId="327494629" sldId="323"/>
        </pc:sldMkLst>
        <pc:spChg chg="mod">
          <ac:chgData name="Barrere, Monique" userId="3ffa66e1-c56c-4cf3-9bc9-a49fa2e45136" providerId="ADAL" clId="{164C9CB5-E73C-4A09-A05E-8BA544844745}" dt="2025-08-12T19:39:18.292" v="4" actId="20577"/>
          <ac:spMkLst>
            <pc:docMk/>
            <pc:sldMk cId="327494629" sldId="323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164C9CB5-E73C-4A09-A05E-8BA544844745}" dt="2025-08-12T20:16:33.946" v="71" actId="20577"/>
        <pc:sldMkLst>
          <pc:docMk/>
          <pc:sldMk cId="1825204444" sldId="332"/>
        </pc:sldMkLst>
        <pc:spChg chg="mod">
          <ac:chgData name="Barrere, Monique" userId="3ffa66e1-c56c-4cf3-9bc9-a49fa2e45136" providerId="ADAL" clId="{164C9CB5-E73C-4A09-A05E-8BA544844745}" dt="2025-08-12T20:16:33.946" v="71" actId="20577"/>
          <ac:spMkLst>
            <pc:docMk/>
            <pc:sldMk cId="1825204444" sldId="332"/>
            <ac:spMk id="3" creationId="{E4FD1E92-5DBC-B105-F246-2355E4FF9A74}"/>
          </ac:spMkLst>
        </pc:spChg>
      </pc:sldChg>
    </pc:docChg>
  </pc:docChgLst>
  <pc:docChgLst>
    <pc:chgData name="McFarland, Annette" userId="e93d1f50-85ab-41a8-a34a-185a53159573" providerId="ADAL" clId="{9E298BC4-2681-4188-BFEC-03171A7549F6}"/>
    <pc:docChg chg="undo custSel modSld">
      <pc:chgData name="McFarland, Annette" userId="e93d1f50-85ab-41a8-a34a-185a53159573" providerId="ADAL" clId="{9E298BC4-2681-4188-BFEC-03171A7549F6}" dt="2023-01-20T20:26:41.345" v="722"/>
      <pc:docMkLst>
        <pc:docMk/>
      </pc:docMkLst>
      <pc:sldChg chg="addSp delSp modSp mod modNotesTx">
        <pc:chgData name="McFarland, Annette" userId="e93d1f50-85ab-41a8-a34a-185a53159573" providerId="ADAL" clId="{9E298BC4-2681-4188-BFEC-03171A7549F6}" dt="2023-01-11T02:16:37.800" v="424" actId="20577"/>
        <pc:sldMkLst>
          <pc:docMk/>
          <pc:sldMk cId="1428788921" sldId="262"/>
        </pc:sldMkLst>
      </pc:sldChg>
      <pc:sldChg chg="modSp mod">
        <pc:chgData name="McFarland, Annette" userId="e93d1f50-85ab-41a8-a34a-185a53159573" providerId="ADAL" clId="{9E298BC4-2681-4188-BFEC-03171A7549F6}" dt="2023-01-11T02:01:37.317" v="25" actId="20577"/>
        <pc:sldMkLst>
          <pc:docMk/>
          <pc:sldMk cId="1887431401" sldId="263"/>
        </pc:sldMkLst>
      </pc:sldChg>
      <pc:sldChg chg="addSp delSp modSp mod">
        <pc:chgData name="McFarland, Annette" userId="e93d1f50-85ab-41a8-a34a-185a53159573" providerId="ADAL" clId="{9E298BC4-2681-4188-BFEC-03171A7549F6}" dt="2023-01-11T02:26:56.336" v="642" actId="20577"/>
        <pc:sldMkLst>
          <pc:docMk/>
          <pc:sldMk cId="2479953464" sldId="264"/>
        </pc:sldMkLst>
      </pc:sldChg>
      <pc:sldChg chg="addSp delSp modSp mod">
        <pc:chgData name="McFarland, Annette" userId="e93d1f50-85ab-41a8-a34a-185a53159573" providerId="ADAL" clId="{9E298BC4-2681-4188-BFEC-03171A7549F6}" dt="2023-01-11T02:27:21.354" v="657" actId="2085"/>
        <pc:sldMkLst>
          <pc:docMk/>
          <pc:sldMk cId="3502258445" sldId="283"/>
        </pc:sldMkLst>
      </pc:sldChg>
      <pc:sldChg chg="modSp mod">
        <pc:chgData name="McFarland, Annette" userId="e93d1f50-85ab-41a8-a34a-185a53159573" providerId="ADAL" clId="{9E298BC4-2681-4188-BFEC-03171A7549F6}" dt="2023-01-11T02:17:58.855" v="450" actId="20577"/>
        <pc:sldMkLst>
          <pc:docMk/>
          <pc:sldMk cId="2004344858" sldId="288"/>
        </pc:sldMkLst>
      </pc:sldChg>
      <pc:sldChg chg="modSp mod">
        <pc:chgData name="McFarland, Annette" userId="e93d1f50-85ab-41a8-a34a-185a53159573" providerId="ADAL" clId="{9E298BC4-2681-4188-BFEC-03171A7549F6}" dt="2023-01-11T02:28:23.724" v="704" actId="20577"/>
        <pc:sldMkLst>
          <pc:docMk/>
          <pc:sldMk cId="3475639167" sldId="289"/>
        </pc:sldMkLst>
      </pc:sldChg>
      <pc:sldChg chg="addSp delSp modSp mod addCm delCm">
        <pc:chgData name="McFarland, Annette" userId="e93d1f50-85ab-41a8-a34a-185a53159573" providerId="ADAL" clId="{9E298BC4-2681-4188-BFEC-03171A7549F6}" dt="2023-01-20T20:26:28.634" v="721"/>
        <pc:sldMkLst>
          <pc:docMk/>
          <pc:sldMk cId="61370533" sldId="290"/>
        </pc:sldMkLst>
      </pc:sldChg>
      <pc:sldChg chg="modSp mod addCm delCm modCm">
        <pc:chgData name="McFarland, Annette" userId="e93d1f50-85ab-41a8-a34a-185a53159573" providerId="ADAL" clId="{9E298BC4-2681-4188-BFEC-03171A7549F6}" dt="2023-01-20T20:26:07.797" v="720"/>
        <pc:sldMkLst>
          <pc:docMk/>
          <pc:sldMk cId="4205298638" sldId="292"/>
        </pc:sldMkLst>
      </pc:sldChg>
      <pc:sldChg chg="modSp mod">
        <pc:chgData name="McFarland, Annette" userId="e93d1f50-85ab-41a8-a34a-185a53159573" providerId="ADAL" clId="{9E298BC4-2681-4188-BFEC-03171A7549F6}" dt="2023-01-11T02:01:28.142" v="21" actId="1076"/>
        <pc:sldMkLst>
          <pc:docMk/>
          <pc:sldMk cId="1925132525" sldId="294"/>
        </pc:sldMkLst>
      </pc:sldChg>
      <pc:sldChg chg="modSp mod addCm delCm">
        <pc:chgData name="McFarland, Annette" userId="e93d1f50-85ab-41a8-a34a-185a53159573" providerId="ADAL" clId="{9E298BC4-2681-4188-BFEC-03171A7549F6}" dt="2023-01-20T20:26:41.345" v="722"/>
        <pc:sldMkLst>
          <pc:docMk/>
          <pc:sldMk cId="476875324" sldId="296"/>
        </pc:sldMkLst>
      </pc:sldChg>
      <pc:sldChg chg="addSp delSp modSp mod addCm delCm">
        <pc:chgData name="McFarland, Annette" userId="e93d1f50-85ab-41a8-a34a-185a53159573" providerId="ADAL" clId="{9E298BC4-2681-4188-BFEC-03171A7549F6}" dt="2023-01-11T02:13:25.273" v="238"/>
        <pc:sldMkLst>
          <pc:docMk/>
          <pc:sldMk cId="317324267" sldId="299"/>
        </pc:sldMkLst>
      </pc:sldChg>
      <pc:sldChg chg="addSp delSp modSp mod">
        <pc:chgData name="McFarland, Annette" userId="e93d1f50-85ab-41a8-a34a-185a53159573" providerId="ADAL" clId="{9E298BC4-2681-4188-BFEC-03171A7549F6}" dt="2023-01-11T02:13:48.045" v="248"/>
        <pc:sldMkLst>
          <pc:docMk/>
          <pc:sldMk cId="3076330452" sldId="300"/>
        </pc:sldMkLst>
      </pc:sldChg>
      <pc:sldChg chg="modSp mod addCm delCm modCm modNotesTx">
        <pc:chgData name="McFarland, Annette" userId="e93d1f50-85ab-41a8-a34a-185a53159573" providerId="ADAL" clId="{9E298BC4-2681-4188-BFEC-03171A7549F6}" dt="2023-01-20T17:02:35.871" v="714"/>
        <pc:sldMkLst>
          <pc:docMk/>
          <pc:sldMk cId="3332005300" sldId="322"/>
        </pc:sldMkLst>
      </pc:sldChg>
      <pc:sldChg chg="modSp mod addCm delCm">
        <pc:chgData name="McFarland, Annette" userId="e93d1f50-85ab-41a8-a34a-185a53159573" providerId="ADAL" clId="{9E298BC4-2681-4188-BFEC-03171A7549F6}" dt="2023-01-20T17:04:18.118" v="719" actId="20577"/>
        <pc:sldMkLst>
          <pc:docMk/>
          <pc:sldMk cId="327494629" sldId="323"/>
        </pc:sldMkLst>
      </pc:sldChg>
      <pc:sldChg chg="addSp delSp modSp mod modNotesTx">
        <pc:chgData name="McFarland, Annette" userId="e93d1f50-85ab-41a8-a34a-185a53159573" providerId="ADAL" clId="{9E298BC4-2681-4188-BFEC-03171A7549F6}" dt="2023-01-11T02:16:42.008" v="425"/>
        <pc:sldMkLst>
          <pc:docMk/>
          <pc:sldMk cId="661188151" sldId="325"/>
        </pc:sldMkLst>
      </pc:sldChg>
      <pc:sldChg chg="modSp mod">
        <pc:chgData name="McFarland, Annette" userId="e93d1f50-85ab-41a8-a34a-185a53159573" providerId="ADAL" clId="{9E298BC4-2681-4188-BFEC-03171A7549F6}" dt="2023-01-11T02:18:52.897" v="471" actId="1076"/>
        <pc:sldMkLst>
          <pc:docMk/>
          <pc:sldMk cId="2410084660" sldId="327"/>
        </pc:sldMkLst>
      </pc:sldChg>
      <pc:sldChg chg="modSp mod">
        <pc:chgData name="McFarland, Annette" userId="e93d1f50-85ab-41a8-a34a-185a53159573" providerId="ADAL" clId="{9E298BC4-2681-4188-BFEC-03171A7549F6}" dt="2023-01-11T02:19:18.351" v="496" actId="20577"/>
        <pc:sldMkLst>
          <pc:docMk/>
          <pc:sldMk cId="3632646033" sldId="328"/>
        </pc:sldMkLst>
      </pc:sldChg>
      <pc:sldChg chg="modSp mod">
        <pc:chgData name="McFarland, Annette" userId="e93d1f50-85ab-41a8-a34a-185a53159573" providerId="ADAL" clId="{9E298BC4-2681-4188-BFEC-03171A7549F6}" dt="2023-01-11T02:24:20.005" v="575"/>
        <pc:sldMkLst>
          <pc:docMk/>
          <pc:sldMk cId="1612805360" sldId="331"/>
        </pc:sldMkLst>
      </pc:sldChg>
      <pc:sldChg chg="addSp delSp modSp mod">
        <pc:chgData name="McFarland, Annette" userId="e93d1f50-85ab-41a8-a34a-185a53159573" providerId="ADAL" clId="{9E298BC4-2681-4188-BFEC-03171A7549F6}" dt="2023-01-11T02:25:58.802" v="604" actId="6549"/>
        <pc:sldMkLst>
          <pc:docMk/>
          <pc:sldMk cId="1825204444" sldId="332"/>
        </pc:sldMkLst>
      </pc:sldChg>
      <pc:sldChg chg="addSp delSp modSp mod">
        <pc:chgData name="McFarland, Annette" userId="e93d1f50-85ab-41a8-a34a-185a53159573" providerId="ADAL" clId="{9E298BC4-2681-4188-BFEC-03171A7549F6}" dt="2023-01-11T02:27:53.256" v="693" actId="20577"/>
        <pc:sldMkLst>
          <pc:docMk/>
          <pc:sldMk cId="3558224958" sldId="333"/>
        </pc:sldMkLst>
      </pc:sldChg>
    </pc:docChg>
  </pc:docChgLst>
  <pc:docChgLst>
    <pc:chgData name="Gloria Twesigye" userId="6464a502-8a44-4d67-8fab-8f3aa9495827" providerId="ADAL" clId="{D88C7C54-2A86-4856-A300-C452D32C93C0}"/>
    <pc:docChg chg="modSld">
      <pc:chgData name="Gloria Twesigye" userId="6464a502-8a44-4d67-8fab-8f3aa9495827" providerId="ADAL" clId="{D88C7C54-2A86-4856-A300-C452D32C93C0}" dt="2023-02-01T20:29:53.812" v="3" actId="2711"/>
      <pc:docMkLst>
        <pc:docMk/>
      </pc:docMkLst>
      <pc:sldChg chg="modSp mod">
        <pc:chgData name="Gloria Twesigye" userId="6464a502-8a44-4d67-8fab-8f3aa9495827" providerId="ADAL" clId="{D88C7C54-2A86-4856-A300-C452D32C93C0}" dt="2023-02-01T20:22:21.753" v="2" actId="2711"/>
        <pc:sldMkLst>
          <pc:docMk/>
          <pc:sldMk cId="3332005300" sldId="322"/>
        </pc:sldMkLst>
      </pc:sldChg>
      <pc:sldChg chg="modSp">
        <pc:chgData name="Gloria Twesigye" userId="6464a502-8a44-4d67-8fab-8f3aa9495827" providerId="ADAL" clId="{D88C7C54-2A86-4856-A300-C452D32C93C0}" dt="2023-02-01T20:29:53.812" v="3" actId="2711"/>
        <pc:sldMkLst>
          <pc:docMk/>
          <pc:sldMk cId="327494629" sldId="323"/>
        </pc:sldMkLst>
      </pc:sldChg>
    </pc:docChg>
  </pc:docChgLst>
  <pc:docChgLst>
    <pc:chgData name="Behague, Sabina" userId="9788a9a5-b9f9-4f09-9b88-668e95cc4242" providerId="ADAL" clId="{140D3B49-5C7D-44CC-BF19-07EBBED9AAA3}"/>
    <pc:docChg chg="modSld">
      <pc:chgData name="Behague, Sabina" userId="9788a9a5-b9f9-4f09-9b88-668e95cc4242" providerId="ADAL" clId="{140D3B49-5C7D-44CC-BF19-07EBBED9AAA3}" dt="2025-09-16T13:23:58.790" v="28" actId="207"/>
      <pc:docMkLst>
        <pc:docMk/>
      </pc:docMkLst>
      <pc:sldChg chg="modSp mod">
        <pc:chgData name="Behague, Sabina" userId="9788a9a5-b9f9-4f09-9b88-668e95cc4242" providerId="ADAL" clId="{140D3B49-5C7D-44CC-BF19-07EBBED9AAA3}" dt="2025-09-16T13:23:58.790" v="28" actId="207"/>
        <pc:sldMkLst>
          <pc:docMk/>
          <pc:sldMk cId="3502258445" sldId="283"/>
        </pc:sldMkLst>
        <pc:spChg chg="mod">
          <ac:chgData name="Behague, Sabina" userId="9788a9a5-b9f9-4f09-9b88-668e95cc4242" providerId="ADAL" clId="{140D3B49-5C7D-44CC-BF19-07EBBED9AAA3}" dt="2025-09-16T13:23:52.593" v="26" actId="113"/>
          <ac:spMkLst>
            <pc:docMk/>
            <pc:sldMk cId="3502258445" sldId="283"/>
            <ac:spMk id="6" creationId="{412E3515-0CCA-54BB-DEDF-C212521396F3}"/>
          </ac:spMkLst>
        </pc:spChg>
        <pc:spChg chg="mod">
          <ac:chgData name="Behague, Sabina" userId="9788a9a5-b9f9-4f09-9b88-668e95cc4242" providerId="ADAL" clId="{140D3B49-5C7D-44CC-BF19-07EBBED9AAA3}" dt="2025-09-16T13:23:58.790" v="28" actId="207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9788a9a5-b9f9-4f09-9b88-668e95cc4242" providerId="ADAL" clId="{140D3B49-5C7D-44CC-BF19-07EBBED9AAA3}" dt="2025-09-16T13:23:35.813" v="23" actId="1076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Behague, Sabina" userId="9788a9a5-b9f9-4f09-9b88-668e95cc4242" providerId="ADAL" clId="{140D3B49-5C7D-44CC-BF19-07EBBED9AAA3}" dt="2025-09-16T13:23:42.384" v="24" actId="1076"/>
          <ac:spMkLst>
            <pc:docMk/>
            <pc:sldMk cId="3502258445" sldId="283"/>
            <ac:spMk id="12" creationId="{24FC0F76-3FB7-49BA-E762-C8013CD4ADEA}"/>
          </ac:spMkLst>
        </pc:spChg>
      </pc:sldChg>
      <pc:sldChg chg="modNotesTx">
        <pc:chgData name="Behague, Sabina" userId="9788a9a5-b9f9-4f09-9b88-668e95cc4242" providerId="ADAL" clId="{140D3B49-5C7D-44CC-BF19-07EBBED9AAA3}" dt="2025-09-16T13:21:15.644" v="0" actId="20577"/>
        <pc:sldMkLst>
          <pc:docMk/>
          <pc:sldMk cId="2004344858" sldId="288"/>
        </pc:sldMkLst>
      </pc:sldChg>
      <pc:sldChg chg="mod modNotesTx">
        <pc:chgData name="Behague, Sabina" userId="9788a9a5-b9f9-4f09-9b88-668e95cc4242" providerId="ADAL" clId="{140D3B49-5C7D-44CC-BF19-07EBBED9AAA3}" dt="2025-09-16T13:22:34.670" v="18" actId="27918"/>
        <pc:sldMkLst>
          <pc:docMk/>
          <pc:sldMk cId="3632646033" sldId="328"/>
        </pc:sldMkLst>
      </pc:sldChg>
    </pc:docChg>
  </pc:docChgLst>
  <pc:docChgLst>
    <pc:chgData name="Balian, Sarah (CNTR)" userId="b3b060d9-4d34-479b-ad68-688eaebf93c5" providerId="ADAL" clId="{6352B47F-381F-49EE-92C9-525E047F1F48}"/>
    <pc:docChg chg="undo custSel modSld modMainMaster">
      <pc:chgData name="Balian, Sarah (CNTR)" userId="b3b060d9-4d34-479b-ad68-688eaebf93c5" providerId="ADAL" clId="{6352B47F-381F-49EE-92C9-525E047F1F48}" dt="2023-02-03T17:59:21.497" v="59" actId="790"/>
      <pc:docMkLst>
        <pc:docMk/>
      </pc:docMkLst>
      <pc:sldChg chg="modSp mod">
        <pc:chgData name="Balian, Sarah (CNTR)" userId="b3b060d9-4d34-479b-ad68-688eaebf93c5" providerId="ADAL" clId="{6352B47F-381F-49EE-92C9-525E047F1F48}" dt="2023-02-03T17:46:19.842" v="18" actId="790"/>
        <pc:sldMkLst>
          <pc:docMk/>
          <pc:sldMk cId="2163988523" sldId="260"/>
        </pc:sldMkLst>
      </pc:sldChg>
      <pc:sldChg chg="delCm">
        <pc:chgData name="Balian, Sarah (CNTR)" userId="b3b060d9-4d34-479b-ad68-688eaebf93c5" providerId="ADAL" clId="{6352B47F-381F-49EE-92C9-525E047F1F48}" dt="2023-02-03T17:00:22.364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22.364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delCm">
        <pc:chgData name="Balian, Sarah (CNTR)" userId="b3b060d9-4d34-479b-ad68-688eaebf93c5" providerId="ADAL" clId="{6352B47F-381F-49EE-92C9-525E047F1F48}" dt="2023-02-03T17:00:52.262" v="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52.262" v="6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delCm">
        <pc:chgData name="Balian, Sarah (CNTR)" userId="b3b060d9-4d34-479b-ad68-688eaebf93c5" providerId="ADAL" clId="{6352B47F-381F-49EE-92C9-525E047F1F48}" dt="2023-02-03T17:00:14.233" v="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14.233" v="0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delSp modSp mod">
        <pc:chgData name="Balian, Sarah (CNTR)" userId="b3b060d9-4d34-479b-ad68-688eaebf93c5" providerId="ADAL" clId="{6352B47F-381F-49EE-92C9-525E047F1F48}" dt="2023-02-03T17:52:42.858" v="54" actId="790"/>
        <pc:sldMkLst>
          <pc:docMk/>
          <pc:sldMk cId="317324267" sldId="299"/>
        </pc:sldMkLst>
      </pc:sldChg>
      <pc:sldChg chg="delSp modSp mod">
        <pc:chgData name="Balian, Sarah (CNTR)" userId="b3b060d9-4d34-479b-ad68-688eaebf93c5" providerId="ADAL" clId="{6352B47F-381F-49EE-92C9-525E047F1F48}" dt="2023-02-03T17:51:41.138" v="48" actId="790"/>
        <pc:sldMkLst>
          <pc:docMk/>
          <pc:sldMk cId="3076330452" sldId="300"/>
        </pc:sldMkLst>
      </pc:sldChg>
      <pc:sldChg chg="delCm">
        <pc:chgData name="Balian, Sarah (CNTR)" userId="b3b060d9-4d34-479b-ad68-688eaebf93c5" providerId="ADAL" clId="{6352B47F-381F-49EE-92C9-525E047F1F48}" dt="2023-02-03T17:00:30.112" v="3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28.427" v="2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30.112" v="3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delCm">
        <pc:chgData name="Balian, Sarah (CNTR)" userId="b3b060d9-4d34-479b-ad68-688eaebf93c5" providerId="ADAL" clId="{6352B47F-381F-49EE-92C9-525E047F1F48}" dt="2023-02-03T17:00:33.788" v="4"/>
        <pc:sldMkLst>
          <pc:docMk/>
          <pc:sldMk cId="327494629" sldId="3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33.788" v="4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modSp mod">
        <pc:chgData name="Balian, Sarah (CNTR)" userId="b3b060d9-4d34-479b-ad68-688eaebf93c5" providerId="ADAL" clId="{6352B47F-381F-49EE-92C9-525E047F1F48}" dt="2023-02-03T17:47:03.539" v="19" actId="790"/>
        <pc:sldMkLst>
          <pc:docMk/>
          <pc:sldMk cId="314515802" sldId="324"/>
        </pc:sldMkLst>
      </pc:sldChg>
      <pc:sldChg chg="modSp mod">
        <pc:chgData name="Balian, Sarah (CNTR)" userId="b3b060d9-4d34-479b-ad68-688eaebf93c5" providerId="ADAL" clId="{6352B47F-381F-49EE-92C9-525E047F1F48}" dt="2023-02-03T17:50:31.396" v="34" actId="790"/>
        <pc:sldMkLst>
          <pc:docMk/>
          <pc:sldMk cId="1504281115" sldId="326"/>
        </pc:sldMkLst>
      </pc:sldChg>
      <pc:sldChg chg="modSp mod">
        <pc:chgData name="Balian, Sarah (CNTR)" userId="b3b060d9-4d34-479b-ad68-688eaebf93c5" providerId="ADAL" clId="{6352B47F-381F-49EE-92C9-525E047F1F48}" dt="2023-02-03T17:50:03.519" v="33" actId="790"/>
        <pc:sldMkLst>
          <pc:docMk/>
          <pc:sldMk cId="3536622148" sldId="329"/>
        </pc:sldMkLst>
      </pc:sldChg>
      <pc:sldChg chg="modSp mod">
        <pc:chgData name="Balian, Sarah (CNTR)" userId="b3b060d9-4d34-479b-ad68-688eaebf93c5" providerId="ADAL" clId="{6352B47F-381F-49EE-92C9-525E047F1F48}" dt="2023-02-03T17:49:49.920" v="32" actId="790"/>
        <pc:sldMkLst>
          <pc:docMk/>
          <pc:sldMk cId="2812464284" sldId="330"/>
        </pc:sldMkLst>
      </pc:sldChg>
      <pc:sldChg chg="delCm">
        <pc:chgData name="Balian, Sarah (CNTR)" userId="b3b060d9-4d34-479b-ad68-688eaebf93c5" providerId="ADAL" clId="{6352B47F-381F-49EE-92C9-525E047F1F48}" dt="2023-02-03T17:00:46.594" v="5"/>
        <pc:sldMkLst>
          <pc:docMk/>
          <pc:sldMk cId="1825204444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46.594" v="5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  <pc:sldChg chg="addSp delSp modSp mod">
        <pc:chgData name="Balian, Sarah (CNTR)" userId="b3b060d9-4d34-479b-ad68-688eaebf93c5" providerId="ADAL" clId="{6352B47F-381F-49EE-92C9-525E047F1F48}" dt="2023-02-03T17:49:03.457" v="31" actId="1076"/>
        <pc:sldMkLst>
          <pc:docMk/>
          <pc:sldMk cId="1283892089" sldId="334"/>
        </pc:sldMkLst>
      </pc:sldChg>
      <pc:sldMasterChg chg="modSp mod modSldLayout">
        <pc:chgData name="Balian, Sarah (CNTR)" userId="b3b060d9-4d34-479b-ad68-688eaebf93c5" providerId="ADAL" clId="{6352B47F-381F-49EE-92C9-525E047F1F48}" dt="2023-02-03T17:59:21.497" v="59" actId="790"/>
        <pc:sldMasterMkLst>
          <pc:docMk/>
          <pc:sldMasterMk cId="3850865728" sldId="2147483662"/>
        </pc:sldMasterMkLst>
        <pc:sldLayoutChg chg="modSp mod">
          <pc:chgData name="Balian, Sarah (CNTR)" userId="b3b060d9-4d34-479b-ad68-688eaebf93c5" providerId="ADAL" clId="{6352B47F-381F-49EE-92C9-525E047F1F48}" dt="2023-02-03T17:59:21.497" v="59" actId="790"/>
          <pc:sldLayoutMkLst>
            <pc:docMk/>
            <pc:sldMasterMk cId="2718280593" sldId="2147483697"/>
            <pc:sldLayoutMk cId="3824787925" sldId="2147483686"/>
          </pc:sldLayoutMkLst>
        </pc:sldLayoutChg>
      </pc:sldMasterChg>
      <pc:sldMasterChg chg="modSp mod modSldLayout">
        <pc:chgData name="Balian, Sarah (CNTR)" userId="b3b060d9-4d34-479b-ad68-688eaebf93c5" providerId="ADAL" clId="{6352B47F-381F-49EE-92C9-525E047F1F48}" dt="2023-02-03T17:45:51.165" v="17" actId="790"/>
        <pc:sldMasterMkLst>
          <pc:docMk/>
          <pc:sldMasterMk cId="3984714580" sldId="2147483687"/>
        </pc:sldMasterMkLst>
        <pc:sldLayoutChg chg="modSp mod">
          <pc:chgData name="Balian, Sarah (CNTR)" userId="b3b060d9-4d34-479b-ad68-688eaebf93c5" providerId="ADAL" clId="{6352B47F-381F-49EE-92C9-525E047F1F48}" dt="2023-02-03T17:45:01.038" v="9" actId="790"/>
          <pc:sldLayoutMkLst>
            <pc:docMk/>
            <pc:sldMasterMk cId="3984714580" sldId="2147483687"/>
            <pc:sldLayoutMk cId="2029731006" sldId="2147483688"/>
          </pc:sldLayoutMkLst>
        </pc:sldLayoutChg>
        <pc:sldLayoutChg chg="modSp mod">
          <pc:chgData name="Balian, Sarah (CNTR)" userId="b3b060d9-4d34-479b-ad68-688eaebf93c5" providerId="ADAL" clId="{6352B47F-381F-49EE-92C9-525E047F1F48}" dt="2023-02-03T17:45:06.174" v="10" actId="790"/>
          <pc:sldLayoutMkLst>
            <pc:docMk/>
            <pc:sldMasterMk cId="3984714580" sldId="2147483687"/>
            <pc:sldLayoutMk cId="746083278" sldId="2147483689"/>
          </pc:sldLayoutMkLst>
        </pc:sldLayoutChg>
        <pc:sldLayoutChg chg="modSp mod">
          <pc:chgData name="Balian, Sarah (CNTR)" userId="b3b060d9-4d34-479b-ad68-688eaebf93c5" providerId="ADAL" clId="{6352B47F-381F-49EE-92C9-525E047F1F48}" dt="2023-02-03T17:45:13.647" v="11" actId="790"/>
          <pc:sldLayoutMkLst>
            <pc:docMk/>
            <pc:sldMasterMk cId="3984714580" sldId="2147483687"/>
            <pc:sldLayoutMk cId="1129321109" sldId="2147483690"/>
          </pc:sldLayoutMkLst>
        </pc:sldLayoutChg>
        <pc:sldLayoutChg chg="modSp mod">
          <pc:chgData name="Balian, Sarah (CNTR)" userId="b3b060d9-4d34-479b-ad68-688eaebf93c5" providerId="ADAL" clId="{6352B47F-381F-49EE-92C9-525E047F1F48}" dt="2023-02-03T17:45:23.235" v="12" actId="790"/>
          <pc:sldLayoutMkLst>
            <pc:docMk/>
            <pc:sldMasterMk cId="3984714580" sldId="2147483687"/>
            <pc:sldLayoutMk cId="1622710034" sldId="2147483691"/>
          </pc:sldLayoutMkLst>
        </pc:sldLayoutChg>
        <pc:sldLayoutChg chg="modSp mod">
          <pc:chgData name="Balian, Sarah (CNTR)" userId="b3b060d9-4d34-479b-ad68-688eaebf93c5" providerId="ADAL" clId="{6352B47F-381F-49EE-92C9-525E047F1F48}" dt="2023-02-03T17:45:30.220" v="13" actId="790"/>
          <pc:sldLayoutMkLst>
            <pc:docMk/>
            <pc:sldMasterMk cId="3984714580" sldId="2147483687"/>
            <pc:sldLayoutMk cId="159174091" sldId="2147483692"/>
          </pc:sldLayoutMkLst>
        </pc:sldLayoutChg>
        <pc:sldLayoutChg chg="modSp mod">
          <pc:chgData name="Balian, Sarah (CNTR)" userId="b3b060d9-4d34-479b-ad68-688eaebf93c5" providerId="ADAL" clId="{6352B47F-381F-49EE-92C9-525E047F1F48}" dt="2023-02-03T17:45:35.428" v="14" actId="790"/>
          <pc:sldLayoutMkLst>
            <pc:docMk/>
            <pc:sldMasterMk cId="3984714580" sldId="2147483687"/>
            <pc:sldLayoutMk cId="2208407366" sldId="2147483693"/>
          </pc:sldLayoutMkLst>
        </pc:sldLayoutChg>
        <pc:sldLayoutChg chg="modSp mod">
          <pc:chgData name="Balian, Sarah (CNTR)" userId="b3b060d9-4d34-479b-ad68-688eaebf93c5" providerId="ADAL" clId="{6352B47F-381F-49EE-92C9-525E047F1F48}" dt="2023-02-03T17:45:40.176" v="15" actId="790"/>
          <pc:sldLayoutMkLst>
            <pc:docMk/>
            <pc:sldMasterMk cId="3984714580" sldId="2147483687"/>
            <pc:sldLayoutMk cId="1400920545" sldId="2147483694"/>
          </pc:sldLayoutMkLst>
        </pc:sldLayoutChg>
        <pc:sldLayoutChg chg="modSp mod">
          <pc:chgData name="Balian, Sarah (CNTR)" userId="b3b060d9-4d34-479b-ad68-688eaebf93c5" providerId="ADAL" clId="{6352B47F-381F-49EE-92C9-525E047F1F48}" dt="2023-02-03T17:45:45.686" v="16" actId="790"/>
          <pc:sldLayoutMkLst>
            <pc:docMk/>
            <pc:sldMasterMk cId="3984714580" sldId="2147483687"/>
            <pc:sldLayoutMk cId="2613048141" sldId="2147483695"/>
          </pc:sldLayoutMkLst>
        </pc:sldLayoutChg>
        <pc:sldLayoutChg chg="modSp mod">
          <pc:chgData name="Balian, Sarah (CNTR)" userId="b3b060d9-4d34-479b-ad68-688eaebf93c5" providerId="ADAL" clId="{6352B47F-381F-49EE-92C9-525E047F1F48}" dt="2023-02-03T17:45:51.165" v="17" actId="790"/>
          <pc:sldLayoutMkLst>
            <pc:docMk/>
            <pc:sldMasterMk cId="3984714580" sldId="2147483687"/>
            <pc:sldLayoutMk cId="3093831904" sldId="2147483696"/>
          </pc:sldLayoutMkLst>
        </pc:sldLayoutChg>
      </pc:sldMasterChg>
    </pc:docChg>
  </pc:docChgLst>
  <pc:docChgLst>
    <pc:chgData name="McFarland, Annette (CNTR)" userId="e93d1f50-85ab-41a8-a34a-185a53159573" providerId="ADAL" clId="{F802ACD4-A3E7-4773-A81A-D41681EF3350}"/>
    <pc:docChg chg="modSld">
      <pc:chgData name="McFarland, Annette (CNTR)" userId="e93d1f50-85ab-41a8-a34a-185a53159573" providerId="ADAL" clId="{F802ACD4-A3E7-4773-A81A-D41681EF3350}" dt="2023-08-30T22:42:15.610" v="2" actId="6549"/>
      <pc:docMkLst>
        <pc:docMk/>
      </pc:docMkLst>
    </pc:docChg>
  </pc:docChgLst>
  <pc:docChgLst>
    <pc:chgData name="Behague, Sabina" userId="2f9f8379-56ce-455c-81be-d1dc66b28ae7" providerId="ADAL" clId="{ACC2F4C9-CE38-41A4-8B04-512B68F15CC6}"/>
    <pc:docChg chg="undo custSel modSld">
      <pc:chgData name="Behague, Sabina" userId="2f9f8379-56ce-455c-81be-d1dc66b28ae7" providerId="ADAL" clId="{ACC2F4C9-CE38-41A4-8B04-512B68F15CC6}" dt="2023-01-26T17:51:23.468" v="53" actId="1076"/>
      <pc:docMkLst>
        <pc:docMk/>
      </pc:docMkLst>
      <pc:sldChg chg="modSp mod">
        <pc:chgData name="Behague, Sabina" userId="2f9f8379-56ce-455c-81be-d1dc66b28ae7" providerId="ADAL" clId="{ACC2F4C9-CE38-41A4-8B04-512B68F15CC6}" dt="2023-01-26T16:35:15.814" v="0" actId="1076"/>
        <pc:sldMkLst>
          <pc:docMk/>
          <pc:sldMk cId="2163988523" sldId="260"/>
        </pc:sldMkLst>
      </pc:sldChg>
      <pc:sldChg chg="modSp mod">
        <pc:chgData name="Behague, Sabina" userId="2f9f8379-56ce-455c-81be-d1dc66b28ae7" providerId="ADAL" clId="{ACC2F4C9-CE38-41A4-8B04-512B68F15CC6}" dt="2023-01-26T16:48:05.928" v="29" actId="1076"/>
        <pc:sldMkLst>
          <pc:docMk/>
          <pc:sldMk cId="1428788921" sldId="262"/>
        </pc:sldMkLst>
      </pc:sldChg>
      <pc:sldChg chg="addCm">
        <pc:chgData name="Behague, Sabina" userId="2f9f8379-56ce-455c-81be-d1dc66b28ae7" providerId="ADAL" clId="{ACC2F4C9-CE38-41A4-8B04-512B68F15CC6}" dt="2023-01-26T16:38:17.546" v="3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8:17.546" v="3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52:01.810" v="42" actId="1076"/>
        <pc:sldMkLst>
          <pc:docMk/>
          <pc:sldMk cId="2479953464" sldId="264"/>
        </pc:sldMkLst>
      </pc:sldChg>
      <pc:sldChg chg="modSp mod">
        <pc:chgData name="Behague, Sabina" userId="2f9f8379-56ce-455c-81be-d1dc66b28ae7" providerId="ADAL" clId="{ACC2F4C9-CE38-41A4-8B04-512B68F15CC6}" dt="2023-01-26T17:05:52.589" v="44" actId="1076"/>
        <pc:sldMkLst>
          <pc:docMk/>
          <pc:sldMk cId="3502258445" sldId="283"/>
        </pc:sldMkLst>
      </pc:sldChg>
      <pc:sldChg chg="modSp mod addCm">
        <pc:chgData name="Behague, Sabina" userId="2f9f8379-56ce-455c-81be-d1dc66b28ae7" providerId="ADAL" clId="{ACC2F4C9-CE38-41A4-8B04-512B68F15CC6}" dt="2023-01-26T17:32:28.735" v="52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7:32:28.735" v="52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20.490" v="23" actId="1076"/>
        <pc:sldMkLst>
          <pc:docMk/>
          <pc:sldMk cId="61370533" sldId="290"/>
        </pc:sldMkLst>
      </pc:sldChg>
      <pc:sldChg chg="modSp mod addCm">
        <pc:chgData name="Behague, Sabina" userId="2f9f8379-56ce-455c-81be-d1dc66b28ae7" providerId="ADAL" clId="{ACC2F4C9-CE38-41A4-8B04-512B68F15CC6}" dt="2023-01-26T16:36:22.513" v="2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6:22.513" v="2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32.243" v="25" actId="1076"/>
        <pc:sldMkLst>
          <pc:docMk/>
          <pc:sldMk cId="317324267" sldId="299"/>
        </pc:sldMkLst>
      </pc:sldChg>
      <pc:sldChg chg="modSp mod">
        <pc:chgData name="Behague, Sabina" userId="2f9f8379-56ce-455c-81be-d1dc66b28ae7" providerId="ADAL" clId="{ACC2F4C9-CE38-41A4-8B04-512B68F15CC6}" dt="2023-01-26T16:47:52.905" v="27" actId="1076"/>
        <pc:sldMkLst>
          <pc:docMk/>
          <pc:sldMk cId="3076330452" sldId="300"/>
        </pc:sldMkLst>
      </pc:sldChg>
      <pc:sldChg chg="modSp addCm modNotesTx">
        <pc:chgData name="Behague, Sabina" userId="2f9f8379-56ce-455c-81be-d1dc66b28ae7" providerId="ADAL" clId="{ACC2F4C9-CE38-41A4-8B04-512B68F15CC6}" dt="2023-01-26T16:40:51.915" v="15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9:39.530" v="10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0:51.915" v="15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modSp addCm">
        <pc:chgData name="Behague, Sabina" userId="2f9f8379-56ce-455c-81be-d1dc66b28ae7" providerId="ADAL" clId="{ACC2F4C9-CE38-41A4-8B04-512B68F15CC6}" dt="2023-01-26T16:41:33.393" v="19"/>
        <pc:sldMkLst>
          <pc:docMk/>
          <pc:sldMk cId="327494629" sldId="3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1:33.393" v="19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1:48.626" v="20" actId="1076"/>
        <pc:sldMkLst>
          <pc:docMk/>
          <pc:sldMk cId="314515802" sldId="324"/>
        </pc:sldMkLst>
      </pc:sldChg>
      <pc:sldChg chg="modSp mod">
        <pc:chgData name="Behague, Sabina" userId="2f9f8379-56ce-455c-81be-d1dc66b28ae7" providerId="ADAL" clId="{ACC2F4C9-CE38-41A4-8B04-512B68F15CC6}" dt="2023-01-26T16:48:32.206" v="31" actId="1076"/>
        <pc:sldMkLst>
          <pc:docMk/>
          <pc:sldMk cId="661188151" sldId="325"/>
        </pc:sldMkLst>
      </pc:sldChg>
      <pc:sldChg chg="modSp mod">
        <pc:chgData name="Behague, Sabina" userId="2f9f8379-56ce-455c-81be-d1dc66b28ae7" providerId="ADAL" clId="{ACC2F4C9-CE38-41A4-8B04-512B68F15CC6}" dt="2023-01-26T16:48:42.091" v="32" actId="1076"/>
        <pc:sldMkLst>
          <pc:docMk/>
          <pc:sldMk cId="1504281115" sldId="326"/>
        </pc:sldMkLst>
      </pc:sldChg>
      <pc:sldChg chg="modSp mod">
        <pc:chgData name="Behague, Sabina" userId="2f9f8379-56ce-455c-81be-d1dc66b28ae7" providerId="ADAL" clId="{ACC2F4C9-CE38-41A4-8B04-512B68F15CC6}" dt="2023-01-26T17:51:23.468" v="53" actId="1076"/>
        <pc:sldMkLst>
          <pc:docMk/>
          <pc:sldMk cId="3536622148" sldId="329"/>
        </pc:sldMkLst>
      </pc:sldChg>
      <pc:sldChg chg="modSp mod">
        <pc:chgData name="Behague, Sabina" userId="2f9f8379-56ce-455c-81be-d1dc66b28ae7" providerId="ADAL" clId="{ACC2F4C9-CE38-41A4-8B04-512B68F15CC6}" dt="2023-01-26T17:05:32.264" v="43" actId="1076"/>
        <pc:sldMkLst>
          <pc:docMk/>
          <pc:sldMk cId="2812464284" sldId="330"/>
        </pc:sldMkLst>
      </pc:sldChg>
      <pc:sldChg chg="modSp mod addCm">
        <pc:chgData name="Behague, Sabina" userId="2f9f8379-56ce-455c-81be-d1dc66b28ae7" providerId="ADAL" clId="{ACC2F4C9-CE38-41A4-8B04-512B68F15CC6}" dt="2023-01-26T16:51:47.459" v="40"/>
        <pc:sldMkLst>
          <pc:docMk/>
          <pc:sldMk cId="1825204444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51:47.459" v="40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7:06:49.597" v="46" actId="1076"/>
        <pc:sldMkLst>
          <pc:docMk/>
          <pc:sldMk cId="1283892089" sldId="334"/>
        </pc:sldMkLst>
      </pc:sldChg>
    </pc:docChg>
  </pc:docChgLst>
  <pc:docChgLst>
    <pc:chgData name="Behague, Sabina" userId="9788a9a5-b9f9-4f09-9b88-668e95cc4242" providerId="ADAL" clId="{A1D1B4BD-4EF2-4734-AD27-48A681145EA7}"/>
    <pc:docChg chg="undo redo custSel addSld delSld modSld">
      <pc:chgData name="Behague, Sabina" userId="9788a9a5-b9f9-4f09-9b88-668e95cc4242" providerId="ADAL" clId="{A1D1B4BD-4EF2-4734-AD27-48A681145EA7}" dt="2025-08-25T14:05:54.245" v="979" actId="27918"/>
      <pc:docMkLst>
        <pc:docMk/>
      </pc:docMkLst>
      <pc:sldChg chg="modSp">
        <pc:chgData name="Behague, Sabina" userId="9788a9a5-b9f9-4f09-9b88-668e95cc4242" providerId="ADAL" clId="{A1D1B4BD-4EF2-4734-AD27-48A681145EA7}" dt="2025-08-08T12:53:08.429" v="0"/>
        <pc:sldMkLst>
          <pc:docMk/>
          <pc:sldMk cId="109857222" sldId="256"/>
        </pc:sldMkLst>
        <pc:spChg chg="mod">
          <ac:chgData name="Behague, Sabina" userId="9788a9a5-b9f9-4f09-9b88-668e95cc4242" providerId="ADAL" clId="{A1D1B4BD-4EF2-4734-AD27-48A681145EA7}" dt="2025-08-08T12:53:08.429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ehague, Sabina" userId="9788a9a5-b9f9-4f09-9b88-668e95cc4242" providerId="ADAL" clId="{A1D1B4BD-4EF2-4734-AD27-48A681145EA7}" dt="2025-08-08T12:53:52.760" v="11" actId="207"/>
        <pc:sldMkLst>
          <pc:docMk/>
          <pc:sldMk cId="2163988523" sldId="260"/>
        </pc:sldMkLst>
        <pc:spChg chg="mod">
          <ac:chgData name="Behague, Sabina" userId="9788a9a5-b9f9-4f09-9b88-668e95cc4242" providerId="ADAL" clId="{A1D1B4BD-4EF2-4734-AD27-48A681145EA7}" dt="2025-08-08T12:53:49.043" v="10" actId="20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9788a9a5-b9f9-4f09-9b88-668e95cc4242" providerId="ADAL" clId="{A1D1B4BD-4EF2-4734-AD27-48A681145EA7}" dt="2025-08-08T12:53:52.760" v="11" actId="20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A1D1B4BD-4EF2-4734-AD27-48A681145EA7}" dt="2025-08-08T12:53:45.736" v="9"/>
          <ac:picMkLst>
            <pc:docMk/>
            <pc:sldMk cId="2163988523" sldId="260"/>
            <ac:picMk id="2" creationId="{B5E34091-06F3-707D-554D-D5AAFC9D09E9}"/>
          </ac:picMkLst>
        </pc:picChg>
      </pc:sldChg>
      <pc:sldChg chg="modSp mod modNotesTx">
        <pc:chgData name="Behague, Sabina" userId="9788a9a5-b9f9-4f09-9b88-668e95cc4242" providerId="ADAL" clId="{A1D1B4BD-4EF2-4734-AD27-48A681145EA7}" dt="2025-08-10T17:23:47.065" v="895" actId="27918"/>
        <pc:sldMkLst>
          <pc:docMk/>
          <pc:sldMk cId="1428788921" sldId="262"/>
        </pc:sldMkLst>
        <pc:spChg chg="mod">
          <ac:chgData name="Behague, Sabina" userId="9788a9a5-b9f9-4f09-9b88-668e95cc4242" providerId="ADAL" clId="{A1D1B4BD-4EF2-4734-AD27-48A681145EA7}" dt="2025-08-08T18:18:38.364" v="513" actId="141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9788a9a5-b9f9-4f09-9b88-668e95cc4242" providerId="ADAL" clId="{A1D1B4BD-4EF2-4734-AD27-48A681145EA7}" dt="2025-08-10T16:08:04.243" v="602" actId="14100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Behague, Sabina" userId="9788a9a5-b9f9-4f09-9b88-668e95cc4242" providerId="ADAL" clId="{A1D1B4BD-4EF2-4734-AD27-48A681145EA7}" dt="2025-08-08T12:54:55.238" v="23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A1D1B4BD-4EF2-4734-AD27-48A681145EA7}" dt="2025-08-11T12:59:52.211" v="956" actId="20577"/>
        <pc:sldMkLst>
          <pc:docMk/>
          <pc:sldMk cId="1887431401" sldId="263"/>
        </pc:sldMkLst>
        <pc:spChg chg="mod">
          <ac:chgData name="Behague, Sabina" userId="9788a9a5-b9f9-4f09-9b88-668e95cc4242" providerId="ADAL" clId="{A1D1B4BD-4EF2-4734-AD27-48A681145EA7}" dt="2025-08-11T12:59:52.211" v="956" actId="20577"/>
          <ac:spMkLst>
            <pc:docMk/>
            <pc:sldMk cId="1887431401" sldId="263"/>
            <ac:spMk id="2" creationId="{F6245169-1799-41CD-B28E-D2D20D16AD73}"/>
          </ac:spMkLst>
        </pc:spChg>
        <pc:graphicFrameChg chg="mod">
          <ac:chgData name="Behague, Sabina" userId="9788a9a5-b9f9-4f09-9b88-668e95cc4242" providerId="ADAL" clId="{A1D1B4BD-4EF2-4734-AD27-48A681145EA7}" dt="2025-08-08T14:25:05.587" v="345" actId="1076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 modNotesTx">
        <pc:chgData name="Behague, Sabina" userId="9788a9a5-b9f9-4f09-9b88-668e95cc4242" providerId="ADAL" clId="{A1D1B4BD-4EF2-4734-AD27-48A681145EA7}" dt="2025-08-10T17:14:18.262" v="803" actId="20577"/>
        <pc:sldMkLst>
          <pc:docMk/>
          <pc:sldMk cId="2479953464" sldId="264"/>
        </pc:sldMkLst>
      </pc:sldChg>
      <pc:sldChg chg="mod modNotesTx">
        <pc:chgData name="Behague, Sabina" userId="9788a9a5-b9f9-4f09-9b88-668e95cc4242" providerId="ADAL" clId="{A1D1B4BD-4EF2-4734-AD27-48A681145EA7}" dt="2025-08-10T17:15:11.747" v="823" actId="27918"/>
        <pc:sldMkLst>
          <pc:docMk/>
          <pc:sldMk cId="3502258445" sldId="283"/>
        </pc:sldMkLst>
      </pc:sldChg>
      <pc:sldChg chg="modSp mod modNotesTx">
        <pc:chgData name="Behague, Sabina" userId="9788a9a5-b9f9-4f09-9b88-668e95cc4242" providerId="ADAL" clId="{A1D1B4BD-4EF2-4734-AD27-48A681145EA7}" dt="2025-08-25T14:03:00.557" v="961" actId="27918"/>
        <pc:sldMkLst>
          <pc:docMk/>
          <pc:sldMk cId="2004344858" sldId="288"/>
        </pc:sldMkLst>
        <pc:graphicFrameChg chg="mod">
          <ac:chgData name="Behague, Sabina" userId="9788a9a5-b9f9-4f09-9b88-668e95cc4242" providerId="ADAL" clId="{A1D1B4BD-4EF2-4734-AD27-48A681145EA7}" dt="2025-08-10T16:47:36.541" v="692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Behague, Sabina" userId="9788a9a5-b9f9-4f09-9b88-668e95cc4242" providerId="ADAL" clId="{A1D1B4BD-4EF2-4734-AD27-48A681145EA7}" dt="2025-08-10T17:27:43.283" v="954" actId="207"/>
        <pc:sldMkLst>
          <pc:docMk/>
          <pc:sldMk cId="3475639167" sldId="289"/>
        </pc:sldMkLst>
        <pc:spChg chg="mod">
          <ac:chgData name="Behague, Sabina" userId="9788a9a5-b9f9-4f09-9b88-668e95cc4242" providerId="ADAL" clId="{A1D1B4BD-4EF2-4734-AD27-48A681145EA7}" dt="2025-08-10T17:27:43.283" v="954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modNotesTx">
        <pc:chgData name="Behague, Sabina" userId="9788a9a5-b9f9-4f09-9b88-668e95cc4242" providerId="ADAL" clId="{A1D1B4BD-4EF2-4734-AD27-48A681145EA7}" dt="2025-08-08T18:00:05.533" v="434" actId="27918"/>
        <pc:sldMkLst>
          <pc:docMk/>
          <pc:sldMk cId="61370533" sldId="290"/>
        </pc:sldMkLst>
        <pc:graphicFrameChg chg="mod">
          <ac:chgData name="Behague, Sabina" userId="9788a9a5-b9f9-4f09-9b88-668e95cc4242" providerId="ADAL" clId="{A1D1B4BD-4EF2-4734-AD27-48A681145EA7}" dt="2025-08-08T12:54:43.552" v="21" actId="207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A1D1B4BD-4EF2-4734-AD27-48A681145EA7}" dt="2025-08-25T14:05:54.245" v="979" actId="27918"/>
        <pc:sldMkLst>
          <pc:docMk/>
          <pc:sldMk cId="4205298638" sldId="292"/>
        </pc:sldMkLst>
        <pc:graphicFrameChg chg="mod">
          <ac:chgData name="Behague, Sabina" userId="9788a9a5-b9f9-4f09-9b88-668e95cc4242" providerId="ADAL" clId="{A1D1B4BD-4EF2-4734-AD27-48A681145EA7}" dt="2025-08-08T12:56:10.149" v="47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addSp delSp modSp mod modNotesTx">
        <pc:chgData name="Behague, Sabina" userId="9788a9a5-b9f9-4f09-9b88-668e95cc4242" providerId="ADAL" clId="{A1D1B4BD-4EF2-4734-AD27-48A681145EA7}" dt="2025-08-08T13:02:29.727" v="229" actId="20577"/>
        <pc:sldMkLst>
          <pc:docMk/>
          <pc:sldMk cId="1925132525" sldId="294"/>
        </pc:sldMkLst>
        <pc:spChg chg="mod">
          <ac:chgData name="Behague, Sabina" userId="9788a9a5-b9f9-4f09-9b88-668e95cc4242" providerId="ADAL" clId="{A1D1B4BD-4EF2-4734-AD27-48A681145EA7}" dt="2025-08-08T13:02:07.933" v="214" actId="1076"/>
          <ac:spMkLst>
            <pc:docMk/>
            <pc:sldMk cId="1925132525" sldId="294"/>
            <ac:spMk id="4" creationId="{87E0FD17-000E-F917-D7E1-AFF7CACBF13D}"/>
          </ac:spMkLst>
        </pc:spChg>
        <pc:spChg chg="add mod">
          <ac:chgData name="Behague, Sabina" userId="9788a9a5-b9f9-4f09-9b88-668e95cc4242" providerId="ADAL" clId="{A1D1B4BD-4EF2-4734-AD27-48A681145EA7}" dt="2025-08-08T13:02:20.987" v="217" actId="1076"/>
          <ac:spMkLst>
            <pc:docMk/>
            <pc:sldMk cId="1925132525" sldId="294"/>
            <ac:spMk id="11" creationId="{885777A4-F48C-1E5C-6C11-A8DA497DDF64}"/>
          </ac:spMkLst>
        </pc:spChg>
        <pc:spChg chg="add mod">
          <ac:chgData name="Behague, Sabina" userId="9788a9a5-b9f9-4f09-9b88-668e95cc4242" providerId="ADAL" clId="{A1D1B4BD-4EF2-4734-AD27-48A681145EA7}" dt="2025-08-08T13:02:04.288" v="213" actId="1076"/>
          <ac:spMkLst>
            <pc:docMk/>
            <pc:sldMk cId="1925132525" sldId="294"/>
            <ac:spMk id="12" creationId="{56B3476D-DB56-17DA-6DDB-F5648BFB8B7C}"/>
          </ac:spMkLst>
        </pc:spChg>
        <pc:graphicFrameChg chg="mod">
          <ac:chgData name="Behague, Sabina" userId="9788a9a5-b9f9-4f09-9b88-668e95cc4242" providerId="ADAL" clId="{A1D1B4BD-4EF2-4734-AD27-48A681145EA7}" dt="2025-08-08T13:02:13.622" v="216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A1D1B4BD-4EF2-4734-AD27-48A681145EA7}" dt="2025-08-25T14:05:02.600" v="976" actId="27918"/>
        <pc:sldMkLst>
          <pc:docMk/>
          <pc:sldMk cId="476875324" sldId="296"/>
        </pc:sldMkLst>
        <pc:graphicFrameChg chg="mod">
          <ac:chgData name="Behague, Sabina" userId="9788a9a5-b9f9-4f09-9b88-668e95cc4242" providerId="ADAL" clId="{A1D1B4BD-4EF2-4734-AD27-48A681145EA7}" dt="2025-08-08T12:55:47.661" v="39" actId="207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ehague, Sabina" userId="9788a9a5-b9f9-4f09-9b88-668e95cc4242" providerId="ADAL" clId="{A1D1B4BD-4EF2-4734-AD27-48A681145EA7}" dt="2025-08-08T18:11:14.633" v="448" actId="47"/>
        <pc:sldMkLst>
          <pc:docMk/>
          <pc:sldMk cId="317324267" sldId="299"/>
        </pc:sldMkLst>
      </pc:sldChg>
      <pc:sldChg chg="del">
        <pc:chgData name="Behague, Sabina" userId="9788a9a5-b9f9-4f09-9b88-668e95cc4242" providerId="ADAL" clId="{A1D1B4BD-4EF2-4734-AD27-48A681145EA7}" dt="2025-08-08T18:18:10.175" v="511" actId="47"/>
        <pc:sldMkLst>
          <pc:docMk/>
          <pc:sldMk cId="3076330452" sldId="300"/>
        </pc:sldMkLst>
      </pc:sldChg>
      <pc:sldChg chg="addSp delSp modSp mod modNotesTx">
        <pc:chgData name="Behague, Sabina" userId="9788a9a5-b9f9-4f09-9b88-668e95cc4242" providerId="ADAL" clId="{A1D1B4BD-4EF2-4734-AD27-48A681145EA7}" dt="2025-08-25T14:01:50.951" v="958" actId="207"/>
        <pc:sldMkLst>
          <pc:docMk/>
          <pc:sldMk cId="3332005300" sldId="322"/>
        </pc:sldMkLst>
        <pc:spChg chg="add del mod">
          <ac:chgData name="Behague, Sabina" userId="9788a9a5-b9f9-4f09-9b88-668e95cc4242" providerId="ADAL" clId="{A1D1B4BD-4EF2-4734-AD27-48A681145EA7}" dt="2025-08-08T13:47:56.496" v="270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Behague, Sabina" userId="9788a9a5-b9f9-4f09-9b88-668e95cc4242" providerId="ADAL" clId="{A1D1B4BD-4EF2-4734-AD27-48A681145EA7}" dt="2025-08-25T14:01:50.951" v="958" actId="20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Behague, Sabina" userId="9788a9a5-b9f9-4f09-9b88-668e95cc4242" providerId="ADAL" clId="{A1D1B4BD-4EF2-4734-AD27-48A681145EA7}" dt="2025-08-08T13:48:42.728" v="275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modSp mod modNotesTx">
        <pc:chgData name="Behague, Sabina" userId="9788a9a5-b9f9-4f09-9b88-668e95cc4242" providerId="ADAL" clId="{A1D1B4BD-4EF2-4734-AD27-48A681145EA7}" dt="2025-08-08T14:25:25.706" v="347" actId="1076"/>
        <pc:sldMkLst>
          <pc:docMk/>
          <pc:sldMk cId="327494629" sldId="323"/>
        </pc:sldMkLst>
        <pc:spChg chg="add mod">
          <ac:chgData name="Behague, Sabina" userId="9788a9a5-b9f9-4f09-9b88-668e95cc4242" providerId="ADAL" clId="{A1D1B4BD-4EF2-4734-AD27-48A681145EA7}" dt="2025-08-08T14:24:41.232" v="342" actId="113"/>
          <ac:spMkLst>
            <pc:docMk/>
            <pc:sldMk cId="327494629" sldId="323"/>
            <ac:spMk id="5" creationId="{F47C59C3-9505-AAB2-6545-0F2A4FE863D5}"/>
          </ac:spMkLst>
        </pc:spChg>
        <pc:spChg chg="add mod">
          <ac:chgData name="Behague, Sabina" userId="9788a9a5-b9f9-4f09-9b88-668e95cc4242" providerId="ADAL" clId="{A1D1B4BD-4EF2-4734-AD27-48A681145EA7}" dt="2025-08-08T14:25:25.706" v="347" actId="1076"/>
          <ac:spMkLst>
            <pc:docMk/>
            <pc:sldMk cId="327494629" sldId="323"/>
            <ac:spMk id="7" creationId="{126C3A85-DAD8-44FE-D0C8-9584F28FD59E}"/>
          </ac:spMkLst>
        </pc:spChg>
        <pc:graphicFrameChg chg="mod">
          <ac:chgData name="Behague, Sabina" userId="9788a9a5-b9f9-4f09-9b88-668e95cc4242" providerId="ADAL" clId="{A1D1B4BD-4EF2-4734-AD27-48A681145EA7}" dt="2025-08-08T14:21:52.404" v="305" actId="207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addSp delSp modSp mod">
        <pc:chgData name="Behague, Sabina" userId="9788a9a5-b9f9-4f09-9b88-668e95cc4242" providerId="ADAL" clId="{A1D1B4BD-4EF2-4734-AD27-48A681145EA7}" dt="2025-08-08T12:54:31.856" v="19" actId="207"/>
        <pc:sldMkLst>
          <pc:docMk/>
          <pc:sldMk cId="314515802" sldId="324"/>
        </pc:sldMkLst>
        <pc:spChg chg="mod">
          <ac:chgData name="Behague, Sabina" userId="9788a9a5-b9f9-4f09-9b88-668e95cc4242" providerId="ADAL" clId="{A1D1B4BD-4EF2-4734-AD27-48A681145EA7}" dt="2025-08-08T12:54:27.669" v="18" actId="207"/>
          <ac:spMkLst>
            <pc:docMk/>
            <pc:sldMk cId="314515802" sldId="324"/>
            <ac:spMk id="3" creationId="{7F10B6DC-6AF4-BFD9-E1D5-B98AA266289F}"/>
          </ac:spMkLst>
        </pc:spChg>
        <pc:spChg chg="mod">
          <ac:chgData name="Behague, Sabina" userId="9788a9a5-b9f9-4f09-9b88-668e95cc4242" providerId="ADAL" clId="{A1D1B4BD-4EF2-4734-AD27-48A681145EA7}" dt="2025-08-08T12:54:31.856" v="19" actId="207"/>
          <ac:spMkLst>
            <pc:docMk/>
            <pc:sldMk cId="314515802" sldId="324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A1D1B4BD-4EF2-4734-AD27-48A681145EA7}" dt="2025-08-08T12:54:22.945" v="17"/>
          <ac:picMkLst>
            <pc:docMk/>
            <pc:sldMk cId="314515802" sldId="324"/>
            <ac:picMk id="2" creationId="{9E5C4EEA-14BF-1F14-E7CE-423C5492FD13}"/>
          </ac:picMkLst>
        </pc:picChg>
      </pc:sldChg>
      <pc:sldChg chg="modSp mod modNotesTx">
        <pc:chgData name="Behague, Sabina" userId="9788a9a5-b9f9-4f09-9b88-668e95cc4242" providerId="ADAL" clId="{A1D1B4BD-4EF2-4734-AD27-48A681145EA7}" dt="2025-08-10T17:24:50.903" v="924" actId="20577"/>
        <pc:sldMkLst>
          <pc:docMk/>
          <pc:sldMk cId="661188151" sldId="325"/>
        </pc:sldMkLst>
        <pc:graphicFrameChg chg="mod">
          <ac:chgData name="Behague, Sabina" userId="9788a9a5-b9f9-4f09-9b88-668e95cc4242" providerId="ADAL" clId="{A1D1B4BD-4EF2-4734-AD27-48A681145EA7}" dt="2025-08-08T12:55:07.628" v="25" actId="207"/>
          <ac:graphicFrameMkLst>
            <pc:docMk/>
            <pc:sldMk cId="661188151" sldId="325"/>
            <ac:graphicFrameMk id="9" creationId="{16BB2B36-D329-083C-5198-BEEC5AC12CFA}"/>
          </ac:graphicFrameMkLst>
        </pc:graphicFrameChg>
      </pc:sldChg>
      <pc:sldChg chg="addSp delSp modSp mod">
        <pc:chgData name="Behague, Sabina" userId="9788a9a5-b9f9-4f09-9b88-668e95cc4242" providerId="ADAL" clId="{A1D1B4BD-4EF2-4734-AD27-48A681145EA7}" dt="2025-08-08T12:55:21.090" v="31" actId="207"/>
        <pc:sldMkLst>
          <pc:docMk/>
          <pc:sldMk cId="1504281115" sldId="326"/>
        </pc:sldMkLst>
        <pc:spChg chg="mod">
          <ac:chgData name="Behague, Sabina" userId="9788a9a5-b9f9-4f09-9b88-668e95cc4242" providerId="ADAL" clId="{A1D1B4BD-4EF2-4734-AD27-48A681145EA7}" dt="2025-08-08T12:55:17.728" v="30" actId="207"/>
          <ac:spMkLst>
            <pc:docMk/>
            <pc:sldMk cId="1504281115" sldId="326"/>
            <ac:spMk id="3" creationId="{7F10B6DC-6AF4-BFD9-E1D5-B98AA266289F}"/>
          </ac:spMkLst>
        </pc:spChg>
        <pc:spChg chg="mod">
          <ac:chgData name="Behague, Sabina" userId="9788a9a5-b9f9-4f09-9b88-668e95cc4242" providerId="ADAL" clId="{A1D1B4BD-4EF2-4734-AD27-48A681145EA7}" dt="2025-08-08T12:55:21.090" v="31" actId="207"/>
          <ac:spMkLst>
            <pc:docMk/>
            <pc:sldMk cId="1504281115" sldId="326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A1D1B4BD-4EF2-4734-AD27-48A681145EA7}" dt="2025-08-08T12:55:14.351" v="29"/>
          <ac:picMkLst>
            <pc:docMk/>
            <pc:sldMk cId="1504281115" sldId="326"/>
            <ac:picMk id="2" creationId="{BB401E5C-7883-C9D5-65AB-EC8426F74255}"/>
          </ac:picMkLst>
        </pc:picChg>
      </pc:sldChg>
      <pc:sldChg chg="modSp mod modNotesTx">
        <pc:chgData name="Behague, Sabina" userId="9788a9a5-b9f9-4f09-9b88-668e95cc4242" providerId="ADAL" clId="{A1D1B4BD-4EF2-4734-AD27-48A681145EA7}" dt="2025-08-10T16:44:30.259" v="677" actId="208"/>
        <pc:sldMkLst>
          <pc:docMk/>
          <pc:sldMk cId="2410084660" sldId="327"/>
        </pc:sldMkLst>
        <pc:graphicFrameChg chg="mod">
          <ac:chgData name="Behague, Sabina" userId="9788a9a5-b9f9-4f09-9b88-668e95cc4242" providerId="ADAL" clId="{A1D1B4BD-4EF2-4734-AD27-48A681145EA7}" dt="2025-08-10T16:44:30.259" v="677" actId="208"/>
          <ac:graphicFrameMkLst>
            <pc:docMk/>
            <pc:sldMk cId="2410084660" sldId="327"/>
            <ac:graphicFrameMk id="6" creationId="{12AD62CC-58D1-73D0-6611-C2E1C496C325}"/>
          </ac:graphicFrameMkLst>
        </pc:graphicFrameChg>
      </pc:sldChg>
      <pc:sldChg chg="modSp mod">
        <pc:chgData name="Behague, Sabina" userId="9788a9a5-b9f9-4f09-9b88-668e95cc4242" providerId="ADAL" clId="{A1D1B4BD-4EF2-4734-AD27-48A681145EA7}" dt="2025-08-25T14:04:10.060" v="970" actId="27918"/>
        <pc:sldMkLst>
          <pc:docMk/>
          <pc:sldMk cId="3632646033" sldId="328"/>
        </pc:sldMkLst>
        <pc:graphicFrameChg chg="mod">
          <ac:chgData name="Behague, Sabina" userId="9788a9a5-b9f9-4f09-9b88-668e95cc4242" providerId="ADAL" clId="{A1D1B4BD-4EF2-4734-AD27-48A681145EA7}" dt="2025-08-10T16:48:23.786" v="696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addSp delSp modSp mod">
        <pc:chgData name="Behague, Sabina" userId="9788a9a5-b9f9-4f09-9b88-668e95cc4242" providerId="ADAL" clId="{A1D1B4BD-4EF2-4734-AD27-48A681145EA7}" dt="2025-08-08T12:55:37.762" v="37" actId="207"/>
        <pc:sldMkLst>
          <pc:docMk/>
          <pc:sldMk cId="3536622148" sldId="329"/>
        </pc:sldMkLst>
        <pc:spChg chg="mod">
          <ac:chgData name="Behague, Sabina" userId="9788a9a5-b9f9-4f09-9b88-668e95cc4242" providerId="ADAL" clId="{A1D1B4BD-4EF2-4734-AD27-48A681145EA7}" dt="2025-08-08T12:55:34.777" v="36" actId="207"/>
          <ac:spMkLst>
            <pc:docMk/>
            <pc:sldMk cId="3536622148" sldId="329"/>
            <ac:spMk id="3" creationId="{7F10B6DC-6AF4-BFD9-E1D5-B98AA266289F}"/>
          </ac:spMkLst>
        </pc:spChg>
        <pc:spChg chg="mod">
          <ac:chgData name="Behague, Sabina" userId="9788a9a5-b9f9-4f09-9b88-668e95cc4242" providerId="ADAL" clId="{A1D1B4BD-4EF2-4734-AD27-48A681145EA7}" dt="2025-08-08T12:55:37.762" v="37" actId="207"/>
          <ac:spMkLst>
            <pc:docMk/>
            <pc:sldMk cId="3536622148" sldId="329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A1D1B4BD-4EF2-4734-AD27-48A681145EA7}" dt="2025-08-08T12:55:31.073" v="35"/>
          <ac:picMkLst>
            <pc:docMk/>
            <pc:sldMk cId="3536622148" sldId="329"/>
            <ac:picMk id="2" creationId="{ADCAD39D-B135-D07D-6858-5599FCAC4B89}"/>
          </ac:picMkLst>
        </pc:picChg>
      </pc:sldChg>
      <pc:sldChg chg="addSp delSp modSp mod">
        <pc:chgData name="Behague, Sabina" userId="9788a9a5-b9f9-4f09-9b88-668e95cc4242" providerId="ADAL" clId="{A1D1B4BD-4EF2-4734-AD27-48A681145EA7}" dt="2025-08-08T12:56:01.492" v="45" actId="207"/>
        <pc:sldMkLst>
          <pc:docMk/>
          <pc:sldMk cId="2812464284" sldId="330"/>
        </pc:sldMkLst>
        <pc:spChg chg="mod">
          <ac:chgData name="Behague, Sabina" userId="9788a9a5-b9f9-4f09-9b88-668e95cc4242" providerId="ADAL" clId="{A1D1B4BD-4EF2-4734-AD27-48A681145EA7}" dt="2025-08-08T12:55:58.197" v="44" actId="207"/>
          <ac:spMkLst>
            <pc:docMk/>
            <pc:sldMk cId="2812464284" sldId="330"/>
            <ac:spMk id="3" creationId="{7F10B6DC-6AF4-BFD9-E1D5-B98AA266289F}"/>
          </ac:spMkLst>
        </pc:spChg>
        <pc:spChg chg="mod">
          <ac:chgData name="Behague, Sabina" userId="9788a9a5-b9f9-4f09-9b88-668e95cc4242" providerId="ADAL" clId="{A1D1B4BD-4EF2-4734-AD27-48A681145EA7}" dt="2025-08-08T12:56:01.492" v="45" actId="207"/>
          <ac:spMkLst>
            <pc:docMk/>
            <pc:sldMk cId="2812464284" sldId="330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A1D1B4BD-4EF2-4734-AD27-48A681145EA7}" dt="2025-08-08T12:55:53.796" v="43"/>
          <ac:picMkLst>
            <pc:docMk/>
            <pc:sldMk cId="2812464284" sldId="330"/>
            <ac:picMk id="2" creationId="{BA3B0535-5A64-DF94-A2DF-C67888B9CB7C}"/>
          </ac:picMkLst>
        </pc:picChg>
      </pc:sldChg>
      <pc:sldChg chg="mod modNotesTx">
        <pc:chgData name="Behague, Sabina" userId="9788a9a5-b9f9-4f09-9b88-668e95cc4242" providerId="ADAL" clId="{A1D1B4BD-4EF2-4734-AD27-48A681145EA7}" dt="2025-08-10T17:07:49.693" v="760" actId="27918"/>
        <pc:sldMkLst>
          <pc:docMk/>
          <pc:sldMk cId="1612805360" sldId="331"/>
        </pc:sldMkLst>
      </pc:sldChg>
      <pc:sldChg chg="mod modNotesTx">
        <pc:chgData name="Behague, Sabina" userId="9788a9a5-b9f9-4f09-9b88-668e95cc4242" providerId="ADAL" clId="{A1D1B4BD-4EF2-4734-AD27-48A681145EA7}" dt="2025-08-10T17:13:02.505" v="783" actId="27918"/>
        <pc:sldMkLst>
          <pc:docMk/>
          <pc:sldMk cId="1825204444" sldId="332"/>
        </pc:sldMkLst>
      </pc:sldChg>
      <pc:sldChg chg="del">
        <pc:chgData name="Behague, Sabina" userId="9788a9a5-b9f9-4f09-9b88-668e95cc4242" providerId="ADAL" clId="{A1D1B4BD-4EF2-4734-AD27-48A681145EA7}" dt="2025-08-10T17:17:10.916" v="835" actId="47"/>
        <pc:sldMkLst>
          <pc:docMk/>
          <pc:sldMk cId="1283892089" sldId="334"/>
        </pc:sldMkLst>
      </pc:sldChg>
      <pc:sldChg chg="addSp modSp add mod modNotesTx">
        <pc:chgData name="Behague, Sabina" userId="9788a9a5-b9f9-4f09-9b88-668e95cc4242" providerId="ADAL" clId="{A1D1B4BD-4EF2-4734-AD27-48A681145EA7}" dt="2025-08-08T18:14:27.350" v="474" actId="20577"/>
        <pc:sldMkLst>
          <pc:docMk/>
          <pc:sldMk cId="4156907045" sldId="371"/>
        </pc:sldMkLst>
        <pc:spChg chg="add mod">
          <ac:chgData name="Behague, Sabina" userId="9788a9a5-b9f9-4f09-9b88-668e95cc4242" providerId="ADAL" clId="{A1D1B4BD-4EF2-4734-AD27-48A681145EA7}" dt="2025-08-08T18:11:07.408" v="446"/>
          <ac:spMkLst>
            <pc:docMk/>
            <pc:sldMk cId="4156907045" sldId="371"/>
            <ac:spMk id="2" creationId="{92FB6066-EBFE-19D5-2431-732E70CB784D}"/>
          </ac:spMkLst>
        </pc:spChg>
        <pc:spChg chg="mod">
          <ac:chgData name="Behague, Sabina" userId="9788a9a5-b9f9-4f09-9b88-668e95cc4242" providerId="ADAL" clId="{A1D1B4BD-4EF2-4734-AD27-48A681145EA7}" dt="2025-08-08T18:14:27.350" v="474" actId="20577"/>
          <ac:spMkLst>
            <pc:docMk/>
            <pc:sldMk cId="4156907045" sldId="371"/>
            <ac:spMk id="4" creationId="{D491EF4A-E80F-7535-1515-46B09A7291D0}"/>
          </ac:spMkLst>
        </pc:spChg>
        <pc:spChg chg="mod">
          <ac:chgData name="Behague, Sabina" userId="9788a9a5-b9f9-4f09-9b88-668e95cc4242" providerId="ADAL" clId="{A1D1B4BD-4EF2-4734-AD27-48A681145EA7}" dt="2025-08-08T18:10:51.274" v="445" actId="20577"/>
          <ac:spMkLst>
            <pc:docMk/>
            <pc:sldMk cId="4156907045" sldId="371"/>
            <ac:spMk id="5" creationId="{520C1A81-01EA-C992-920D-D2CA4C0C36F9}"/>
          </ac:spMkLst>
        </pc:spChg>
        <pc:spChg chg="mod">
          <ac:chgData name="Behague, Sabina" userId="9788a9a5-b9f9-4f09-9b88-668e95cc4242" providerId="ADAL" clId="{A1D1B4BD-4EF2-4734-AD27-48A681145EA7}" dt="2025-08-08T18:13:29.466" v="467" actId="207"/>
          <ac:spMkLst>
            <pc:docMk/>
            <pc:sldMk cId="4156907045" sldId="371"/>
            <ac:spMk id="6" creationId="{3FAB822F-1DC9-86E7-64AC-D51AF22A2CC3}"/>
          </ac:spMkLst>
        </pc:spChg>
        <pc:spChg chg="mod">
          <ac:chgData name="Behague, Sabina" userId="9788a9a5-b9f9-4f09-9b88-668e95cc4242" providerId="ADAL" clId="{A1D1B4BD-4EF2-4734-AD27-48A681145EA7}" dt="2025-08-08T18:13:53.211" v="469" actId="207"/>
          <ac:spMkLst>
            <pc:docMk/>
            <pc:sldMk cId="4156907045" sldId="371"/>
            <ac:spMk id="10" creationId="{29464D33-5D6C-012B-E922-17E0BED9FC92}"/>
          </ac:spMkLst>
        </pc:spChg>
        <pc:spChg chg="mod">
          <ac:chgData name="Behague, Sabina" userId="9788a9a5-b9f9-4f09-9b88-668e95cc4242" providerId="ADAL" clId="{A1D1B4BD-4EF2-4734-AD27-48A681145EA7}" dt="2025-08-08T18:11:11.191" v="447" actId="14100"/>
          <ac:spMkLst>
            <pc:docMk/>
            <pc:sldMk cId="4156907045" sldId="371"/>
            <ac:spMk id="12" creationId="{5395EB3F-D737-EB79-2132-FAA62CD89095}"/>
          </ac:spMkLst>
        </pc:spChg>
        <pc:spChg chg="mod">
          <ac:chgData name="Behague, Sabina" userId="9788a9a5-b9f9-4f09-9b88-668e95cc4242" providerId="ADAL" clId="{A1D1B4BD-4EF2-4734-AD27-48A681145EA7}" dt="2025-08-08T18:13:59.496" v="470" actId="207"/>
          <ac:spMkLst>
            <pc:docMk/>
            <pc:sldMk cId="4156907045" sldId="371"/>
            <ac:spMk id="14" creationId="{F860D89B-3F6C-1318-2886-C247FD7AEBF0}"/>
          </ac:spMkLst>
        </pc:spChg>
        <pc:spChg chg="mod">
          <ac:chgData name="Behague, Sabina" userId="9788a9a5-b9f9-4f09-9b88-668e95cc4242" providerId="ADAL" clId="{A1D1B4BD-4EF2-4734-AD27-48A681145EA7}" dt="2025-08-08T18:14:07.933" v="471" actId="207"/>
          <ac:spMkLst>
            <pc:docMk/>
            <pc:sldMk cId="4156907045" sldId="371"/>
            <ac:spMk id="15" creationId="{2B33BFE2-51D4-FEEF-F43D-CAF5DE90666E}"/>
          </ac:spMkLst>
        </pc:spChg>
        <pc:spChg chg="mod">
          <ac:chgData name="Behague, Sabina" userId="9788a9a5-b9f9-4f09-9b88-668e95cc4242" providerId="ADAL" clId="{A1D1B4BD-4EF2-4734-AD27-48A681145EA7}" dt="2025-08-08T18:13:22.520" v="466" actId="207"/>
          <ac:spMkLst>
            <pc:docMk/>
            <pc:sldMk cId="4156907045" sldId="371"/>
            <ac:spMk id="17" creationId="{42776A2B-154A-FB48-62F1-2180D50AC631}"/>
          </ac:spMkLst>
        </pc:spChg>
        <pc:spChg chg="mod">
          <ac:chgData name="Behague, Sabina" userId="9788a9a5-b9f9-4f09-9b88-668e95cc4242" providerId="ADAL" clId="{A1D1B4BD-4EF2-4734-AD27-48A681145EA7}" dt="2025-08-08T18:14:13.859" v="472" actId="207"/>
          <ac:spMkLst>
            <pc:docMk/>
            <pc:sldMk cId="4156907045" sldId="371"/>
            <ac:spMk id="19" creationId="{70628AC3-B768-515E-2154-3CE2478D88F9}"/>
          </ac:spMkLst>
        </pc:spChg>
        <pc:spChg chg="mod">
          <ac:chgData name="Behague, Sabina" userId="9788a9a5-b9f9-4f09-9b88-668e95cc4242" providerId="ADAL" clId="{A1D1B4BD-4EF2-4734-AD27-48A681145EA7}" dt="2025-08-08T18:14:19.391" v="473" actId="207"/>
          <ac:spMkLst>
            <pc:docMk/>
            <pc:sldMk cId="4156907045" sldId="371"/>
            <ac:spMk id="20" creationId="{2A6662B1-E2B4-CA70-BE3F-B50A0A97B35E}"/>
          </ac:spMkLst>
        </pc:spChg>
        <pc:spChg chg="mod">
          <ac:chgData name="Behague, Sabina" userId="9788a9a5-b9f9-4f09-9b88-668e95cc4242" providerId="ADAL" clId="{A1D1B4BD-4EF2-4734-AD27-48A681145EA7}" dt="2025-08-08T18:12:08.945" v="459" actId="20577"/>
          <ac:spMkLst>
            <pc:docMk/>
            <pc:sldMk cId="4156907045" sldId="371"/>
            <ac:spMk id="21" creationId="{31308870-120E-E5E9-E1E4-2D997E06BCA2}"/>
          </ac:spMkLst>
        </pc:spChg>
        <pc:spChg chg="mod">
          <ac:chgData name="Behague, Sabina" userId="9788a9a5-b9f9-4f09-9b88-668e95cc4242" providerId="ADAL" clId="{A1D1B4BD-4EF2-4734-AD27-48A681145EA7}" dt="2025-08-08T18:13:36.786" v="468" actId="207"/>
          <ac:spMkLst>
            <pc:docMk/>
            <pc:sldMk cId="4156907045" sldId="371"/>
            <ac:spMk id="22" creationId="{6B975606-704C-FFD0-EB83-95F9F6E0C2A3}"/>
          </ac:spMkLst>
        </pc:spChg>
        <pc:spChg chg="mod">
          <ac:chgData name="Behague, Sabina" userId="9788a9a5-b9f9-4f09-9b88-668e95cc4242" providerId="ADAL" clId="{A1D1B4BD-4EF2-4734-AD27-48A681145EA7}" dt="2025-08-08T18:11:52.951" v="456" actId="20577"/>
          <ac:spMkLst>
            <pc:docMk/>
            <pc:sldMk cId="4156907045" sldId="371"/>
            <ac:spMk id="23" creationId="{0DC0DEFE-6AD0-ADF9-0B7A-5DCE39FB5979}"/>
          </ac:spMkLst>
        </pc:spChg>
        <pc:spChg chg="mod">
          <ac:chgData name="Behague, Sabina" userId="9788a9a5-b9f9-4f09-9b88-668e95cc4242" providerId="ADAL" clId="{A1D1B4BD-4EF2-4734-AD27-48A681145EA7}" dt="2025-08-08T18:12:01.741" v="457" actId="20577"/>
          <ac:spMkLst>
            <pc:docMk/>
            <pc:sldMk cId="4156907045" sldId="371"/>
            <ac:spMk id="24" creationId="{805C8A1F-1A7A-9FB4-E358-FD236DEB9CCD}"/>
          </ac:spMkLst>
        </pc:spChg>
        <pc:spChg chg="mod">
          <ac:chgData name="Behague, Sabina" userId="9788a9a5-b9f9-4f09-9b88-668e95cc4242" providerId="ADAL" clId="{A1D1B4BD-4EF2-4734-AD27-48A681145EA7}" dt="2025-08-08T18:11:44.619" v="454" actId="20577"/>
          <ac:spMkLst>
            <pc:docMk/>
            <pc:sldMk cId="4156907045" sldId="371"/>
            <ac:spMk id="26" creationId="{EDDFA03C-5BBB-5B6A-0AEF-935A8DBC2CBC}"/>
          </ac:spMkLst>
        </pc:spChg>
        <pc:spChg chg="mod">
          <ac:chgData name="Behague, Sabina" userId="9788a9a5-b9f9-4f09-9b88-668e95cc4242" providerId="ADAL" clId="{A1D1B4BD-4EF2-4734-AD27-48A681145EA7}" dt="2025-08-08T18:11:28.010" v="450" actId="20577"/>
          <ac:spMkLst>
            <pc:docMk/>
            <pc:sldMk cId="4156907045" sldId="371"/>
            <ac:spMk id="27" creationId="{63800034-6220-4858-C856-39984CA3955D}"/>
          </ac:spMkLst>
        </pc:spChg>
        <pc:picChg chg="add mod">
          <ac:chgData name="Behague, Sabina" userId="9788a9a5-b9f9-4f09-9b88-668e95cc4242" providerId="ADAL" clId="{A1D1B4BD-4EF2-4734-AD27-48A681145EA7}" dt="2025-08-08T18:11:07.408" v="446"/>
          <ac:picMkLst>
            <pc:docMk/>
            <pc:sldMk cId="4156907045" sldId="371"/>
            <ac:picMk id="3" creationId="{6AAE3C72-B116-4871-6290-75DAD191CDCB}"/>
          </ac:picMkLst>
        </pc:picChg>
      </pc:sldChg>
      <pc:sldChg chg="modSp add mod modNotesTx">
        <pc:chgData name="Behague, Sabina" userId="9788a9a5-b9f9-4f09-9b88-668e95cc4242" providerId="ADAL" clId="{A1D1B4BD-4EF2-4734-AD27-48A681145EA7}" dt="2025-08-08T18:16:49.265" v="510" actId="20577"/>
        <pc:sldMkLst>
          <pc:docMk/>
          <pc:sldMk cId="3691745211" sldId="372"/>
        </pc:sldMkLst>
        <pc:spChg chg="mod">
          <ac:chgData name="Behague, Sabina" userId="9788a9a5-b9f9-4f09-9b88-668e95cc4242" providerId="ADAL" clId="{A1D1B4BD-4EF2-4734-AD27-48A681145EA7}" dt="2025-08-08T18:16:49.265" v="510" actId="20577"/>
          <ac:spMkLst>
            <pc:docMk/>
            <pc:sldMk cId="3691745211" sldId="372"/>
            <ac:spMk id="4" creationId="{FF4E0DB4-1CBC-260B-1471-231621C1529C}"/>
          </ac:spMkLst>
        </pc:spChg>
        <pc:spChg chg="mod">
          <ac:chgData name="Behague, Sabina" userId="9788a9a5-b9f9-4f09-9b88-668e95cc4242" providerId="ADAL" clId="{A1D1B4BD-4EF2-4734-AD27-48A681145EA7}" dt="2025-08-08T18:15:13.172" v="492" actId="20577"/>
          <ac:spMkLst>
            <pc:docMk/>
            <pc:sldMk cId="3691745211" sldId="372"/>
            <ac:spMk id="5" creationId="{26A43185-4E2B-01F5-1A4F-4B104BC77297}"/>
          </ac:spMkLst>
        </pc:spChg>
        <pc:spChg chg="mod">
          <ac:chgData name="Behague, Sabina" userId="9788a9a5-b9f9-4f09-9b88-668e95cc4242" providerId="ADAL" clId="{A1D1B4BD-4EF2-4734-AD27-48A681145EA7}" dt="2025-08-08T18:15:01.941" v="480" actId="20577"/>
          <ac:spMkLst>
            <pc:docMk/>
            <pc:sldMk cId="3691745211" sldId="372"/>
            <ac:spMk id="12" creationId="{F6A829EC-A7DD-FC3D-37F0-9A8C54675130}"/>
          </ac:spMkLst>
        </pc:spChg>
        <pc:spChg chg="mod">
          <ac:chgData name="Behague, Sabina" userId="9788a9a5-b9f9-4f09-9b88-668e95cc4242" providerId="ADAL" clId="{A1D1B4BD-4EF2-4734-AD27-48A681145EA7}" dt="2025-08-08T18:16:35.391" v="507" actId="20577"/>
          <ac:spMkLst>
            <pc:docMk/>
            <pc:sldMk cId="3691745211" sldId="372"/>
            <ac:spMk id="19" creationId="{6867EA83-F243-4669-E02C-2E762F8A2A6B}"/>
          </ac:spMkLst>
        </pc:spChg>
        <pc:spChg chg="mod">
          <ac:chgData name="Behague, Sabina" userId="9788a9a5-b9f9-4f09-9b88-668e95cc4242" providerId="ADAL" clId="{A1D1B4BD-4EF2-4734-AD27-48A681145EA7}" dt="2025-08-08T18:16:43.419" v="509" actId="20577"/>
          <ac:spMkLst>
            <pc:docMk/>
            <pc:sldMk cId="3691745211" sldId="372"/>
            <ac:spMk id="20" creationId="{52A3CE13-AC80-F2FC-AC64-3B3D2DAE866C}"/>
          </ac:spMkLst>
        </pc:spChg>
        <pc:spChg chg="mod">
          <ac:chgData name="Behague, Sabina" userId="9788a9a5-b9f9-4f09-9b88-668e95cc4242" providerId="ADAL" clId="{A1D1B4BD-4EF2-4734-AD27-48A681145EA7}" dt="2025-08-08T18:16:25.039" v="505" actId="20577"/>
          <ac:spMkLst>
            <pc:docMk/>
            <pc:sldMk cId="3691745211" sldId="372"/>
            <ac:spMk id="21" creationId="{F37025FE-DD90-ECC7-2293-777286675821}"/>
          </ac:spMkLst>
        </pc:spChg>
        <pc:spChg chg="mod">
          <ac:chgData name="Behague, Sabina" userId="9788a9a5-b9f9-4f09-9b88-668e95cc4242" providerId="ADAL" clId="{A1D1B4BD-4EF2-4734-AD27-48A681145EA7}" dt="2025-08-08T18:15:52.657" v="498" actId="20577"/>
          <ac:spMkLst>
            <pc:docMk/>
            <pc:sldMk cId="3691745211" sldId="372"/>
            <ac:spMk id="22" creationId="{1E15658B-AE28-9E88-904E-D6FC2161F22A}"/>
          </ac:spMkLst>
        </pc:spChg>
        <pc:spChg chg="mod">
          <ac:chgData name="Behague, Sabina" userId="9788a9a5-b9f9-4f09-9b88-668e95cc4242" providerId="ADAL" clId="{A1D1B4BD-4EF2-4734-AD27-48A681145EA7}" dt="2025-08-08T18:16:06.895" v="501" actId="20577"/>
          <ac:spMkLst>
            <pc:docMk/>
            <pc:sldMk cId="3691745211" sldId="372"/>
            <ac:spMk id="23" creationId="{AC09CE26-8601-9455-6D6A-1B93EE6C817C}"/>
          </ac:spMkLst>
        </pc:spChg>
        <pc:spChg chg="mod">
          <ac:chgData name="Behague, Sabina" userId="9788a9a5-b9f9-4f09-9b88-668e95cc4242" providerId="ADAL" clId="{A1D1B4BD-4EF2-4734-AD27-48A681145EA7}" dt="2025-08-08T18:16:14.108" v="503" actId="20577"/>
          <ac:spMkLst>
            <pc:docMk/>
            <pc:sldMk cId="3691745211" sldId="372"/>
            <ac:spMk id="24" creationId="{E3DAC4F8-AFF8-35D7-A6B0-6BCDD4C44DA2}"/>
          </ac:spMkLst>
        </pc:spChg>
        <pc:spChg chg="mod">
          <ac:chgData name="Behague, Sabina" userId="9788a9a5-b9f9-4f09-9b88-668e95cc4242" providerId="ADAL" clId="{A1D1B4BD-4EF2-4734-AD27-48A681145EA7}" dt="2025-08-08T18:16:00.172" v="499" actId="20577"/>
          <ac:spMkLst>
            <pc:docMk/>
            <pc:sldMk cId="3691745211" sldId="372"/>
            <ac:spMk id="26" creationId="{670AF22B-F2E2-32B1-ED90-F21D3B8379BD}"/>
          </ac:spMkLst>
        </pc:spChg>
        <pc:spChg chg="mod">
          <ac:chgData name="Behague, Sabina" userId="9788a9a5-b9f9-4f09-9b88-668e95cc4242" providerId="ADAL" clId="{A1D1B4BD-4EF2-4734-AD27-48A681145EA7}" dt="2025-08-08T18:15:44.931" v="496" actId="20577"/>
          <ac:spMkLst>
            <pc:docMk/>
            <pc:sldMk cId="3691745211" sldId="372"/>
            <ac:spMk id="27" creationId="{91629A7A-AD92-9DA9-547D-AC17B0C8E7F7}"/>
          </ac:spMkLst>
        </pc:spChg>
      </pc:sldChg>
      <pc:sldChg chg="addSp delSp modSp add mod modNotesTx">
        <pc:chgData name="Behague, Sabina" userId="9788a9a5-b9f9-4f09-9b88-668e95cc4242" providerId="ADAL" clId="{A1D1B4BD-4EF2-4734-AD27-48A681145EA7}" dt="2025-08-10T17:19:36.842" v="854" actId="207"/>
        <pc:sldMkLst>
          <pc:docMk/>
          <pc:sldMk cId="433265103" sldId="373"/>
        </pc:sldMkLst>
        <pc:spChg chg="mod">
          <ac:chgData name="Behague, Sabina" userId="9788a9a5-b9f9-4f09-9b88-668e95cc4242" providerId="ADAL" clId="{A1D1B4BD-4EF2-4734-AD27-48A681145EA7}" dt="2025-08-10T17:18:25.149" v="848" actId="20577"/>
          <ac:spMkLst>
            <pc:docMk/>
            <pc:sldMk cId="433265103" sldId="373"/>
            <ac:spMk id="4" creationId="{D491EF4A-E80F-7535-1515-46B09A7291D0}"/>
          </ac:spMkLst>
        </pc:spChg>
        <pc:spChg chg="mod">
          <ac:chgData name="Behague, Sabina" userId="9788a9a5-b9f9-4f09-9b88-668e95cc4242" providerId="ADAL" clId="{A1D1B4BD-4EF2-4734-AD27-48A681145EA7}" dt="2025-08-10T17:17:07.262" v="834" actId="1076"/>
          <ac:spMkLst>
            <pc:docMk/>
            <pc:sldMk cId="433265103" sldId="373"/>
            <ac:spMk id="5" creationId="{520C1A81-01EA-C992-920D-D2CA4C0C36F9}"/>
          </ac:spMkLst>
        </pc:spChg>
        <pc:spChg chg="mod">
          <ac:chgData name="Behague, Sabina" userId="9788a9a5-b9f9-4f09-9b88-668e95cc4242" providerId="ADAL" clId="{A1D1B4BD-4EF2-4734-AD27-48A681145EA7}" dt="2025-08-10T17:19:26.369" v="853" actId="207"/>
          <ac:spMkLst>
            <pc:docMk/>
            <pc:sldMk cId="433265103" sldId="373"/>
            <ac:spMk id="6" creationId="{3FAB822F-1DC9-86E7-64AC-D51AF22A2CC3}"/>
          </ac:spMkLst>
        </pc:spChg>
        <pc:spChg chg="mod">
          <ac:chgData name="Behague, Sabina" userId="9788a9a5-b9f9-4f09-9b88-668e95cc4242" providerId="ADAL" clId="{A1D1B4BD-4EF2-4734-AD27-48A681145EA7}" dt="2025-08-10T17:18:56.146" v="850" actId="207"/>
          <ac:spMkLst>
            <pc:docMk/>
            <pc:sldMk cId="433265103" sldId="373"/>
            <ac:spMk id="10" creationId="{29464D33-5D6C-012B-E922-17E0BED9FC92}"/>
          </ac:spMkLst>
        </pc:spChg>
        <pc:spChg chg="add mod">
          <ac:chgData name="Behague, Sabina" userId="9788a9a5-b9f9-4f09-9b88-668e95cc4242" providerId="ADAL" clId="{A1D1B4BD-4EF2-4734-AD27-48A681145EA7}" dt="2025-08-10T17:16:36.489" v="829"/>
          <ac:spMkLst>
            <pc:docMk/>
            <pc:sldMk cId="433265103" sldId="373"/>
            <ac:spMk id="11" creationId="{A30B973D-B52D-CA62-F499-100BACD6FDA5}"/>
          </ac:spMkLst>
        </pc:spChg>
        <pc:spChg chg="mod">
          <ac:chgData name="Behague, Sabina" userId="9788a9a5-b9f9-4f09-9b88-668e95cc4242" providerId="ADAL" clId="{A1D1B4BD-4EF2-4734-AD27-48A681145EA7}" dt="2025-08-10T17:16:56.030" v="833" actId="14100"/>
          <ac:spMkLst>
            <pc:docMk/>
            <pc:sldMk cId="433265103" sldId="373"/>
            <ac:spMk id="12" creationId="{5395EB3F-D737-EB79-2132-FAA62CD89095}"/>
          </ac:spMkLst>
        </pc:spChg>
        <pc:spChg chg="mod">
          <ac:chgData name="Behague, Sabina" userId="9788a9a5-b9f9-4f09-9b88-668e95cc4242" providerId="ADAL" clId="{A1D1B4BD-4EF2-4734-AD27-48A681145EA7}" dt="2025-08-10T17:19:16.336" v="852" actId="207"/>
          <ac:spMkLst>
            <pc:docMk/>
            <pc:sldMk cId="433265103" sldId="373"/>
            <ac:spMk id="17" creationId="{42776A2B-154A-FB48-62F1-2180D50AC631}"/>
          </ac:spMkLst>
        </pc:spChg>
        <pc:spChg chg="mod">
          <ac:chgData name="Behague, Sabina" userId="9788a9a5-b9f9-4f09-9b88-668e95cc4242" providerId="ADAL" clId="{A1D1B4BD-4EF2-4734-AD27-48A681145EA7}" dt="2025-08-10T17:18:17.764" v="847" actId="20577"/>
          <ac:spMkLst>
            <pc:docMk/>
            <pc:sldMk cId="433265103" sldId="373"/>
            <ac:spMk id="19" creationId="{70628AC3-B768-515E-2154-3CE2478D88F9}"/>
          </ac:spMkLst>
        </pc:spChg>
        <pc:spChg chg="mod">
          <ac:chgData name="Behague, Sabina" userId="9788a9a5-b9f9-4f09-9b88-668e95cc4242" providerId="ADAL" clId="{A1D1B4BD-4EF2-4734-AD27-48A681145EA7}" dt="2025-08-10T17:18:40.355" v="849" actId="20577"/>
          <ac:spMkLst>
            <pc:docMk/>
            <pc:sldMk cId="433265103" sldId="373"/>
            <ac:spMk id="20" creationId="{2A6662B1-E2B4-CA70-BE3F-B50A0A97B35E}"/>
          </ac:spMkLst>
        </pc:spChg>
        <pc:spChg chg="mod">
          <ac:chgData name="Behague, Sabina" userId="9788a9a5-b9f9-4f09-9b88-668e95cc4242" providerId="ADAL" clId="{A1D1B4BD-4EF2-4734-AD27-48A681145EA7}" dt="2025-08-10T17:19:04.490" v="851" actId="207"/>
          <ac:spMkLst>
            <pc:docMk/>
            <pc:sldMk cId="433265103" sldId="373"/>
            <ac:spMk id="21" creationId="{31308870-120E-E5E9-E1E4-2D997E06BCA2}"/>
          </ac:spMkLst>
        </pc:spChg>
        <pc:spChg chg="mod">
          <ac:chgData name="Behague, Sabina" userId="9788a9a5-b9f9-4f09-9b88-668e95cc4242" providerId="ADAL" clId="{A1D1B4BD-4EF2-4734-AD27-48A681145EA7}" dt="2025-08-10T17:19:36.842" v="854" actId="207"/>
          <ac:spMkLst>
            <pc:docMk/>
            <pc:sldMk cId="433265103" sldId="373"/>
            <ac:spMk id="22" creationId="{6B975606-704C-FFD0-EB83-95F9F6E0C2A3}"/>
          </ac:spMkLst>
        </pc:spChg>
        <pc:spChg chg="mod">
          <ac:chgData name="Behague, Sabina" userId="9788a9a5-b9f9-4f09-9b88-668e95cc4242" providerId="ADAL" clId="{A1D1B4BD-4EF2-4734-AD27-48A681145EA7}" dt="2025-08-10T17:17:53.868" v="844" actId="20577"/>
          <ac:spMkLst>
            <pc:docMk/>
            <pc:sldMk cId="433265103" sldId="373"/>
            <ac:spMk id="23" creationId="{0DC0DEFE-6AD0-ADF9-0B7A-5DCE39FB5979}"/>
          </ac:spMkLst>
        </pc:spChg>
        <pc:spChg chg="mod">
          <ac:chgData name="Behague, Sabina" userId="9788a9a5-b9f9-4f09-9b88-668e95cc4242" providerId="ADAL" clId="{A1D1B4BD-4EF2-4734-AD27-48A681145EA7}" dt="2025-08-10T17:17:59.727" v="845" actId="20577"/>
          <ac:spMkLst>
            <pc:docMk/>
            <pc:sldMk cId="433265103" sldId="373"/>
            <ac:spMk id="24" creationId="{805C8A1F-1A7A-9FB4-E358-FD236DEB9CCD}"/>
          </ac:spMkLst>
        </pc:spChg>
        <pc:spChg chg="mod">
          <ac:chgData name="Behague, Sabina" userId="9788a9a5-b9f9-4f09-9b88-668e95cc4242" providerId="ADAL" clId="{A1D1B4BD-4EF2-4734-AD27-48A681145EA7}" dt="2025-08-10T17:17:47.705" v="843" actId="20577"/>
          <ac:spMkLst>
            <pc:docMk/>
            <pc:sldMk cId="433265103" sldId="373"/>
            <ac:spMk id="26" creationId="{EDDFA03C-5BBB-5B6A-0AEF-935A8DBC2CBC}"/>
          </ac:spMkLst>
        </pc:spChg>
        <pc:spChg chg="mod">
          <ac:chgData name="Behague, Sabina" userId="9788a9a5-b9f9-4f09-9b88-668e95cc4242" providerId="ADAL" clId="{A1D1B4BD-4EF2-4734-AD27-48A681145EA7}" dt="2025-08-10T17:17:35.930" v="841" actId="20577"/>
          <ac:spMkLst>
            <pc:docMk/>
            <pc:sldMk cId="433265103" sldId="373"/>
            <ac:spMk id="27" creationId="{63800034-6220-4858-C856-39984CA3955D}"/>
          </ac:spMkLst>
        </pc:spChg>
        <pc:picChg chg="add mod">
          <ac:chgData name="Behague, Sabina" userId="9788a9a5-b9f9-4f09-9b88-668e95cc4242" providerId="ADAL" clId="{A1D1B4BD-4EF2-4734-AD27-48A681145EA7}" dt="2025-08-10T17:16:36.489" v="829"/>
          <ac:picMkLst>
            <pc:docMk/>
            <pc:sldMk cId="433265103" sldId="373"/>
            <ac:picMk id="13" creationId="{1FBF7A20-1BCE-4E6A-C6E7-62569172CFF8}"/>
          </ac:picMkLst>
        </pc:picChg>
      </pc:sldChg>
    </pc:docChg>
  </pc:docChgLst>
  <pc:docChgLst>
    <pc:chgData name="Sarah Balian" userId="b3b060d9-4d34-479b-ad68-688eaebf93c5" providerId="ADAL" clId="{6352B47F-381F-49EE-92C9-525E047F1F48}"/>
    <pc:docChg chg="custSel modSld">
      <pc:chgData name="Sarah Balian" userId="b3b060d9-4d34-479b-ad68-688eaebf93c5" providerId="ADAL" clId="{6352B47F-381F-49EE-92C9-525E047F1F48}" dt="2023-02-15T15:26:26.497" v="527" actId="1076"/>
      <pc:docMkLst>
        <pc:docMk/>
      </pc:docMkLst>
      <pc:sldChg chg="modSp mod">
        <pc:chgData name="Sarah Balian" userId="b3b060d9-4d34-479b-ad68-688eaebf93c5" providerId="ADAL" clId="{6352B47F-381F-49EE-92C9-525E047F1F48}" dt="2023-02-15T15:26:04.194" v="510" actId="20577"/>
        <pc:sldMkLst>
          <pc:docMk/>
          <pc:sldMk cId="1428788921" sldId="262"/>
        </pc:sldMkLst>
      </pc:sldChg>
      <pc:sldChg chg="modSp mod">
        <pc:chgData name="Sarah Balian" userId="b3b060d9-4d34-479b-ad68-688eaebf93c5" providerId="ADAL" clId="{6352B47F-381F-49EE-92C9-525E047F1F48}" dt="2023-02-15T14:46:52.827" v="381" actId="20577"/>
        <pc:sldMkLst>
          <pc:docMk/>
          <pc:sldMk cId="1887431401" sldId="263"/>
        </pc:sldMkLst>
      </pc:sldChg>
      <pc:sldChg chg="modSp mod delCm modCm">
        <pc:chgData name="Sarah Balian" userId="b3b060d9-4d34-479b-ad68-688eaebf93c5" providerId="ADAL" clId="{6352B47F-381F-49EE-92C9-525E047F1F48}" dt="2023-02-15T14:48:32.636" v="479" actId="14100"/>
        <pc:sldMkLst>
          <pc:docMk/>
          <pc:sldMk cId="2479953464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6352B47F-381F-49EE-92C9-525E047F1F48}" dt="2023-02-14T22:45:53.590" v="282"/>
              <pc2:cmMkLst xmlns:pc2="http://schemas.microsoft.com/office/powerpoint/2019/9/main/command">
                <pc:docMk/>
                <pc:sldMk cId="2479953464" sldId="264"/>
                <pc2:cmMk id="{C6C7D5C1-2F0F-4EC7-B2C1-6C17B658D9DE}"/>
              </pc2:cmMkLst>
            </pc226:cmChg>
            <pc226:cmChg xmlns:pc226="http://schemas.microsoft.com/office/powerpoint/2022/06/main/command" chg="mod">
              <pc226:chgData name="Sarah Balian" userId="b3b060d9-4d34-479b-ad68-688eaebf93c5" providerId="ADAL" clId="{6352B47F-381F-49EE-92C9-525E047F1F48}" dt="2023-02-14T22:45:51.190" v="281"/>
              <pc2:cmMkLst xmlns:pc2="http://schemas.microsoft.com/office/powerpoint/2019/9/main/command">
                <pc:docMk/>
                <pc:sldMk cId="2479953464" sldId="264"/>
                <pc2:cmMk id="{F3BA85D5-25B6-451F-BBC5-182A14CF6194}"/>
              </pc2:cmMkLst>
              <pc226:cmRplyChg chg="add">
                <pc226:chgData name="Sarah Balian" userId="b3b060d9-4d34-479b-ad68-688eaebf93c5" providerId="ADAL" clId="{6352B47F-381F-49EE-92C9-525E047F1F48}" dt="2023-02-14T22:45:48.132" v="280"/>
                <pc2:cmRplyMkLst xmlns:pc2="http://schemas.microsoft.com/office/powerpoint/2019/9/main/command">
                  <pc:docMk/>
                  <pc:sldMk cId="2479953464" sldId="264"/>
                  <pc2:cmMk id="{F3BA85D5-25B6-451F-BBC5-182A14CF6194}"/>
                  <pc2:cmRplyMk id="{0446D8B5-DBF8-43A7-8097-85FED33674BE}"/>
                </pc2:cmRplyMkLst>
              </pc226:cmRplyChg>
            </pc226:cmChg>
          </p:ext>
        </pc:extLst>
      </pc:sldChg>
      <pc:sldChg chg="modSp mod delCm">
        <pc:chgData name="Sarah Balian" userId="b3b060d9-4d34-479b-ad68-688eaebf93c5" providerId="ADAL" clId="{6352B47F-381F-49EE-92C9-525E047F1F48}" dt="2023-02-15T14:49:07.340" v="491" actId="1076"/>
        <pc:sldMkLst>
          <pc:docMk/>
          <pc:sldMk cId="3502258445" sldId="2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6352B47F-381F-49EE-92C9-525E047F1F48}" dt="2023-02-14T22:46:10.851" v="295"/>
              <pc2:cmMkLst xmlns:pc2="http://schemas.microsoft.com/office/powerpoint/2019/9/main/command">
                <pc:docMk/>
                <pc:sldMk cId="3502258445" sldId="283"/>
                <pc2:cmMk id="{A92ADD0A-523A-48C0-B998-245F70DB4850}"/>
              </pc2:cmMkLst>
            </pc226:cmChg>
          </p:ext>
        </pc:extLst>
      </pc:sldChg>
      <pc:sldChg chg="modSp mod">
        <pc:chgData name="Sarah Balian" userId="b3b060d9-4d34-479b-ad68-688eaebf93c5" providerId="ADAL" clId="{6352B47F-381F-49EE-92C9-525E047F1F48}" dt="2023-02-14T22:35:16.572" v="171" actId="6549"/>
        <pc:sldMkLst>
          <pc:docMk/>
          <pc:sldMk cId="2004344858" sldId="288"/>
        </pc:sldMkLst>
      </pc:sldChg>
      <pc:sldChg chg="modSp mod">
        <pc:chgData name="Sarah Balian" userId="b3b060d9-4d34-479b-ad68-688eaebf93c5" providerId="ADAL" clId="{6352B47F-381F-49EE-92C9-525E047F1F48}" dt="2023-02-14T22:48:19.370" v="359" actId="20577"/>
        <pc:sldMkLst>
          <pc:docMk/>
          <pc:sldMk cId="3475639167" sldId="289"/>
        </pc:sldMkLst>
      </pc:sldChg>
      <pc:sldChg chg="modSp mod">
        <pc:chgData name="Sarah Balian" userId="b3b060d9-4d34-479b-ad68-688eaebf93c5" providerId="ADAL" clId="{6352B47F-381F-49EE-92C9-525E047F1F48}" dt="2023-02-15T14:47:13.589" v="398" actId="1076"/>
        <pc:sldMkLst>
          <pc:docMk/>
          <pc:sldMk cId="61370533" sldId="290"/>
        </pc:sldMkLst>
      </pc:sldChg>
      <pc:sldChg chg="modSp mod">
        <pc:chgData name="Sarah Balian" userId="b3b060d9-4d34-479b-ad68-688eaebf93c5" providerId="ADAL" clId="{6352B47F-381F-49EE-92C9-525E047F1F48}" dt="2023-02-15T14:48:15.626" v="470" actId="20577"/>
        <pc:sldMkLst>
          <pc:docMk/>
          <pc:sldMk cId="4205298638" sldId="292"/>
        </pc:sldMkLst>
      </pc:sldChg>
      <pc:sldChg chg="modSp mod">
        <pc:chgData name="Sarah Balian" userId="b3b060d9-4d34-479b-ad68-688eaebf93c5" providerId="ADAL" clId="{6352B47F-381F-49EE-92C9-525E047F1F48}" dt="2023-02-15T14:46:43.744" v="367" actId="313"/>
        <pc:sldMkLst>
          <pc:docMk/>
          <pc:sldMk cId="1925132525" sldId="294"/>
        </pc:sldMkLst>
      </pc:sldChg>
      <pc:sldChg chg="modSp mod">
        <pc:chgData name="Sarah Balian" userId="b3b060d9-4d34-479b-ad68-688eaebf93c5" providerId="ADAL" clId="{6352B47F-381F-49EE-92C9-525E047F1F48}" dt="2023-02-15T14:48:05.141" v="456" actId="20577"/>
        <pc:sldMkLst>
          <pc:docMk/>
          <pc:sldMk cId="476875324" sldId="296"/>
        </pc:sldMkLst>
      </pc:sldChg>
      <pc:sldChg chg="modSp mod">
        <pc:chgData name="Sarah Balian" userId="b3b060d9-4d34-479b-ad68-688eaebf93c5" providerId="ADAL" clId="{6352B47F-381F-49EE-92C9-525E047F1F48}" dt="2023-02-15T14:47:23.452" v="407" actId="14100"/>
        <pc:sldMkLst>
          <pc:docMk/>
          <pc:sldMk cId="317324267" sldId="299"/>
        </pc:sldMkLst>
      </pc:sldChg>
      <pc:sldChg chg="modSp mod">
        <pc:chgData name="Sarah Balian" userId="b3b060d9-4d34-479b-ad68-688eaebf93c5" providerId="ADAL" clId="{6352B47F-381F-49EE-92C9-525E047F1F48}" dt="2023-02-15T14:47:28.029" v="415" actId="20577"/>
        <pc:sldMkLst>
          <pc:docMk/>
          <pc:sldMk cId="3076330452" sldId="300"/>
        </pc:sldMkLst>
      </pc:sldChg>
      <pc:sldChg chg="modSp mod delCm modCm">
        <pc:chgData name="Sarah Balian" userId="b3b060d9-4d34-479b-ad68-688eaebf93c5" providerId="ADAL" clId="{6352B47F-381F-49EE-92C9-525E047F1F48}" dt="2023-02-14T22:25:14.842" v="121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rah Balian" userId="b3b060d9-4d34-479b-ad68-688eaebf93c5" providerId="ADAL" clId="{6352B47F-381F-49EE-92C9-525E047F1F48}" dt="2023-02-14T22:25:14.842" v="121"/>
              <pc2:cmMkLst xmlns:pc2="http://schemas.microsoft.com/office/powerpoint/2019/9/main/command">
                <pc:docMk/>
                <pc:sldMk cId="3332005300" sldId="322"/>
                <pc2:cmMk id="{0815106A-CAB8-467C-BC97-8DD83DF9B8C0}"/>
              </pc2:cmMkLst>
            </pc226:cmChg>
          </p:ext>
        </pc:extLst>
      </pc:sldChg>
      <pc:sldChg chg="modSp mod">
        <pc:chgData name="Sarah Balian" userId="b3b060d9-4d34-479b-ad68-688eaebf93c5" providerId="ADAL" clId="{6352B47F-381F-49EE-92C9-525E047F1F48}" dt="2023-02-14T22:26:09.460" v="128" actId="20577"/>
        <pc:sldMkLst>
          <pc:docMk/>
          <pc:sldMk cId="327494629" sldId="323"/>
        </pc:sldMkLst>
      </pc:sldChg>
      <pc:sldChg chg="modSp mod">
        <pc:chgData name="Sarah Balian" userId="b3b060d9-4d34-479b-ad68-688eaebf93c5" providerId="ADAL" clId="{6352B47F-381F-49EE-92C9-525E047F1F48}" dt="2023-02-15T15:26:26.497" v="527" actId="1076"/>
        <pc:sldMkLst>
          <pc:docMk/>
          <pc:sldMk cId="661188151" sldId="325"/>
        </pc:sldMkLst>
      </pc:sldChg>
      <pc:sldChg chg="addSp delSp modSp mod">
        <pc:chgData name="Sarah Balian" userId="b3b060d9-4d34-479b-ad68-688eaebf93c5" providerId="ADAL" clId="{6352B47F-381F-49EE-92C9-525E047F1F48}" dt="2023-02-14T22:36:34.668" v="179"/>
        <pc:sldMkLst>
          <pc:docMk/>
          <pc:sldMk cId="2410084660" sldId="327"/>
        </pc:sldMkLst>
      </pc:sldChg>
      <pc:sldChg chg="modSp mod">
        <pc:chgData name="Sarah Balian" userId="b3b060d9-4d34-479b-ad68-688eaebf93c5" providerId="ADAL" clId="{6352B47F-381F-49EE-92C9-525E047F1F48}" dt="2023-02-14T22:43:00.647" v="238" actId="6549"/>
        <pc:sldMkLst>
          <pc:docMk/>
          <pc:sldMk cId="1612805360" sldId="331"/>
        </pc:sldMkLst>
      </pc:sldChg>
      <pc:sldChg chg="addSp delSp modSp mod delCm">
        <pc:chgData name="Sarah Balian" userId="b3b060d9-4d34-479b-ad68-688eaebf93c5" providerId="ADAL" clId="{6352B47F-381F-49EE-92C9-525E047F1F48}" dt="2023-02-14T22:44:17.167" v="269"/>
        <pc:sldMkLst>
          <pc:docMk/>
          <pc:sldMk cId="1825204444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6352B47F-381F-49EE-92C9-525E047F1F48}" dt="2023-02-14T22:44:17.167" v="269"/>
              <pc2:cmMkLst xmlns:pc2="http://schemas.microsoft.com/office/powerpoint/2019/9/main/command">
                <pc:docMk/>
                <pc:sldMk cId="1825204444" sldId="332"/>
                <pc2:cmMk id="{D96B10CB-16BA-42BC-9202-830DB3496D83}"/>
              </pc2:cmMkLst>
            </pc226:cmChg>
          </p:ext>
        </pc:extLst>
      </pc:sldChg>
      <pc:sldChg chg="modSp mod">
        <pc:chgData name="Sarah Balian" userId="b3b060d9-4d34-479b-ad68-688eaebf93c5" providerId="ADAL" clId="{6352B47F-381F-49EE-92C9-525E047F1F48}" dt="2023-02-15T14:49:13.444" v="499" actId="20577"/>
        <pc:sldMkLst>
          <pc:docMk/>
          <pc:sldMk cId="1283892089" sldId="334"/>
        </pc:sldMkLst>
      </pc:sldChg>
    </pc:docChg>
  </pc:docChgLst>
  <pc:docChgLst>
    <pc:chgData name="Sarah Balian" userId="b3b060d9-4d34-479b-ad68-688eaebf93c5" providerId="ADAL" clId="{9C87DBE2-CF3F-4A2A-925A-7BAFE2C1CD80}"/>
    <pc:docChg chg="undo custSel addSld delSld modSld sldOrd">
      <pc:chgData name="Sarah Balian" userId="b3b060d9-4d34-479b-ad68-688eaebf93c5" providerId="ADAL" clId="{9C87DBE2-CF3F-4A2A-925A-7BAFE2C1CD80}" dt="2022-12-17T21:54:13.434" v="3010" actId="1035"/>
      <pc:docMkLst>
        <pc:docMk/>
      </pc:docMkLst>
      <pc:sldChg chg="modSp mod">
        <pc:chgData name="Sarah Balian" userId="b3b060d9-4d34-479b-ad68-688eaebf93c5" providerId="ADAL" clId="{9C87DBE2-CF3F-4A2A-925A-7BAFE2C1CD80}" dt="2022-12-16T14:48:22.159" v="21" actId="20577"/>
        <pc:sldMkLst>
          <pc:docMk/>
          <pc:sldMk cId="109857222" sldId="256"/>
        </pc:sldMkLst>
      </pc:sldChg>
      <pc:sldChg chg="modSp mod">
        <pc:chgData name="Sarah Balian" userId="b3b060d9-4d34-479b-ad68-688eaebf93c5" providerId="ADAL" clId="{9C87DBE2-CF3F-4A2A-925A-7BAFE2C1CD80}" dt="2022-12-16T14:57:15.964" v="242" actId="1076"/>
        <pc:sldMkLst>
          <pc:docMk/>
          <pc:sldMk cId="2163988523" sldId="260"/>
        </pc:sldMkLst>
      </pc:sldChg>
      <pc:sldChg chg="addSp modSp mod ord">
        <pc:chgData name="Sarah Balian" userId="b3b060d9-4d34-479b-ad68-688eaebf93c5" providerId="ADAL" clId="{9C87DBE2-CF3F-4A2A-925A-7BAFE2C1CD80}" dt="2022-12-17T21:03:19.194" v="1491"/>
        <pc:sldMkLst>
          <pc:docMk/>
          <pc:sldMk cId="1428788921" sldId="262"/>
        </pc:sldMkLst>
      </pc:sldChg>
      <pc:sldChg chg="modSp mod">
        <pc:chgData name="Sarah Balian" userId="b3b060d9-4d34-479b-ad68-688eaebf93c5" providerId="ADAL" clId="{9C87DBE2-CF3F-4A2A-925A-7BAFE2C1CD80}" dt="2022-12-17T20:40:25.335" v="971" actId="20577"/>
        <pc:sldMkLst>
          <pc:docMk/>
          <pc:sldMk cId="1887431401" sldId="263"/>
        </pc:sldMkLst>
      </pc:sldChg>
      <pc:sldChg chg="addSp delSp modSp del mod ord">
        <pc:chgData name="Sarah Balian" userId="b3b060d9-4d34-479b-ad68-688eaebf93c5" providerId="ADAL" clId="{9C87DBE2-CF3F-4A2A-925A-7BAFE2C1CD80}" dt="2022-12-17T21:36:05.080" v="2484" actId="1076"/>
        <pc:sldMkLst>
          <pc:docMk/>
          <pc:sldMk cId="2479953464" sldId="264"/>
        </pc:sldMkLst>
      </pc:sldChg>
      <pc:sldChg chg="del ord">
        <pc:chgData name="Sarah Balian" userId="b3b060d9-4d34-479b-ad68-688eaebf93c5" providerId="ADAL" clId="{9C87DBE2-CF3F-4A2A-925A-7BAFE2C1CD80}" dt="2022-12-17T21:34:38.600" v="2452" actId="47"/>
        <pc:sldMkLst>
          <pc:docMk/>
          <pc:sldMk cId="3201893001" sldId="265"/>
        </pc:sldMkLst>
      </pc:sldChg>
      <pc:sldChg chg="addSp delSp modSp mod">
        <pc:chgData name="Sarah Balian" userId="b3b060d9-4d34-479b-ad68-688eaebf93c5" providerId="ADAL" clId="{9C87DBE2-CF3F-4A2A-925A-7BAFE2C1CD80}" dt="2022-12-17T21:36:32.847" v="2492" actId="1076"/>
        <pc:sldMkLst>
          <pc:docMk/>
          <pc:sldMk cId="3502258445" sldId="283"/>
        </pc:sldMkLst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004344858" sldId="288"/>
        </pc:sldMkLst>
      </pc:sldChg>
      <pc:sldChg chg="modSp mod ord">
        <pc:chgData name="Sarah Balian" userId="b3b060d9-4d34-479b-ad68-688eaebf93c5" providerId="ADAL" clId="{9C87DBE2-CF3F-4A2A-925A-7BAFE2C1CD80}" dt="2022-12-17T21:54:13.434" v="3010" actId="1035"/>
        <pc:sldMkLst>
          <pc:docMk/>
          <pc:sldMk cId="3475639167" sldId="289"/>
        </pc:sldMkLst>
      </pc:sldChg>
      <pc:sldChg chg="addSp modSp mod ord setBg">
        <pc:chgData name="Sarah Balian" userId="b3b060d9-4d34-479b-ad68-688eaebf93c5" providerId="ADAL" clId="{9C87DBE2-CF3F-4A2A-925A-7BAFE2C1CD80}" dt="2022-12-17T21:25:49.482" v="2098" actId="27918"/>
        <pc:sldMkLst>
          <pc:docMk/>
          <pc:sldMk cId="61370533" sldId="290"/>
        </pc:sldMkLst>
      </pc:sldChg>
      <pc:sldChg chg="del">
        <pc:chgData name="Sarah Balian" userId="b3b060d9-4d34-479b-ad68-688eaebf93c5" providerId="ADAL" clId="{9C87DBE2-CF3F-4A2A-925A-7BAFE2C1CD80}" dt="2022-12-17T20:47:19.706" v="1178" actId="47"/>
        <pc:sldMkLst>
          <pc:docMk/>
          <pc:sldMk cId="3822647193" sldId="291"/>
        </pc:sldMkLst>
      </pc:sldChg>
      <pc:sldChg chg="delSp modSp mod ord">
        <pc:chgData name="Sarah Balian" userId="b3b060d9-4d34-479b-ad68-688eaebf93c5" providerId="ADAL" clId="{9C87DBE2-CF3F-4A2A-925A-7BAFE2C1CD80}" dt="2022-12-17T21:26:37.560" v="2101" actId="14100"/>
        <pc:sldMkLst>
          <pc:docMk/>
          <pc:sldMk cId="4205298638" sldId="292"/>
        </pc:sldMkLst>
      </pc:sldChg>
      <pc:sldChg chg="del ord">
        <pc:chgData name="Sarah Balian" userId="b3b060d9-4d34-479b-ad68-688eaebf93c5" providerId="ADAL" clId="{9C87DBE2-CF3F-4A2A-925A-7BAFE2C1CD80}" dt="2022-12-17T21:15:20.861" v="1705" actId="47"/>
        <pc:sldMkLst>
          <pc:docMk/>
          <pc:sldMk cId="3986907055" sldId="293"/>
        </pc:sldMkLst>
      </pc:sldChg>
      <pc:sldChg chg="addSp modSp mod ord">
        <pc:chgData name="Sarah Balian" userId="b3b060d9-4d34-479b-ad68-688eaebf93c5" providerId="ADAL" clId="{9C87DBE2-CF3F-4A2A-925A-7BAFE2C1CD80}" dt="2022-12-16T15:09:08.896" v="287" actId="1076"/>
        <pc:sldMkLst>
          <pc:docMk/>
          <pc:sldMk cId="1925132525" sldId="294"/>
        </pc:sldMkLst>
      </pc:sldChg>
      <pc:sldChg chg="del">
        <pc:chgData name="Sarah Balian" userId="b3b060d9-4d34-479b-ad68-688eaebf93c5" providerId="ADAL" clId="{9C87DBE2-CF3F-4A2A-925A-7BAFE2C1CD80}" dt="2022-12-17T20:48:53.816" v="1182" actId="47"/>
        <pc:sldMkLst>
          <pc:docMk/>
          <pc:sldMk cId="1062889223" sldId="295"/>
        </pc:sldMkLst>
      </pc:sldChg>
      <pc:sldChg chg="modSp mod ord">
        <pc:chgData name="Sarah Balian" userId="b3b060d9-4d34-479b-ad68-688eaebf93c5" providerId="ADAL" clId="{9C87DBE2-CF3F-4A2A-925A-7BAFE2C1CD80}" dt="2022-12-17T21:24:23.959" v="2080" actId="20577"/>
        <pc:sldMkLst>
          <pc:docMk/>
          <pc:sldMk cId="476875324" sldId="296"/>
        </pc:sldMkLst>
      </pc:sldChg>
      <pc:sldChg chg="del">
        <pc:chgData name="Sarah Balian" userId="b3b060d9-4d34-479b-ad68-688eaebf93c5" providerId="ADAL" clId="{9C87DBE2-CF3F-4A2A-925A-7BAFE2C1CD80}" dt="2022-12-17T20:48:56.622" v="1183" actId="47"/>
        <pc:sldMkLst>
          <pc:docMk/>
          <pc:sldMk cId="2516764295" sldId="297"/>
        </pc:sldMkLst>
      </pc:sldChg>
      <pc:sldChg chg="del ord">
        <pc:chgData name="Sarah Balian" userId="b3b060d9-4d34-479b-ad68-688eaebf93c5" providerId="ADAL" clId="{9C87DBE2-CF3F-4A2A-925A-7BAFE2C1CD80}" dt="2022-12-17T21:34:39.800" v="2453" actId="47"/>
        <pc:sldMkLst>
          <pc:docMk/>
          <pc:sldMk cId="1182146475" sldId="298"/>
        </pc:sldMkLst>
      </pc:sldChg>
      <pc:sldChg chg="modSp mod ord">
        <pc:chgData name="Sarah Balian" userId="b3b060d9-4d34-479b-ad68-688eaebf93c5" providerId="ADAL" clId="{9C87DBE2-CF3F-4A2A-925A-7BAFE2C1CD80}" dt="2022-12-17T21:09:40.104" v="1624" actId="207"/>
        <pc:sldMkLst>
          <pc:docMk/>
          <pc:sldMk cId="317324267" sldId="299"/>
        </pc:sldMkLst>
      </pc:sldChg>
      <pc:sldChg chg="addSp delSp modSp mod ord">
        <pc:chgData name="Sarah Balian" userId="b3b060d9-4d34-479b-ad68-688eaebf93c5" providerId="ADAL" clId="{9C87DBE2-CF3F-4A2A-925A-7BAFE2C1CD80}" dt="2022-12-17T21:14:43.829" v="1704" actId="167"/>
        <pc:sldMkLst>
          <pc:docMk/>
          <pc:sldMk cId="3076330452" sldId="300"/>
        </pc:sldMkLst>
      </pc:sldChg>
      <pc:sldChg chg="del">
        <pc:chgData name="Sarah Balian" userId="b3b060d9-4d34-479b-ad68-688eaebf93c5" providerId="ADAL" clId="{9C87DBE2-CF3F-4A2A-925A-7BAFE2C1CD80}" dt="2022-12-17T21:48:31.723" v="2623" actId="47"/>
        <pc:sldMkLst>
          <pc:docMk/>
          <pc:sldMk cId="545205739" sldId="301"/>
        </pc:sldMkLst>
      </pc:sldChg>
      <pc:sldChg chg="addSp delSp modSp mod">
        <pc:chgData name="Sarah Balian" userId="b3b060d9-4d34-479b-ad68-688eaebf93c5" providerId="ADAL" clId="{9C87DBE2-CF3F-4A2A-925A-7BAFE2C1CD80}" dt="2022-12-16T15:24:23.762" v="736" actId="1076"/>
        <pc:sldMkLst>
          <pc:docMk/>
          <pc:sldMk cId="3332005300" sldId="322"/>
        </pc:sldMkLst>
      </pc:sldChg>
      <pc:sldChg chg="delSp modSp add mod">
        <pc:chgData name="Sarah Balian" userId="b3b060d9-4d34-479b-ad68-688eaebf93c5" providerId="ADAL" clId="{9C87DBE2-CF3F-4A2A-925A-7BAFE2C1CD80}" dt="2022-12-16T17:58:22.304" v="898"/>
        <pc:sldMkLst>
          <pc:docMk/>
          <pc:sldMk cId="327494629" sldId="323"/>
        </pc:sldMkLst>
      </pc:sldChg>
      <pc:sldChg chg="modSp add mod">
        <pc:chgData name="Sarah Balian" userId="b3b060d9-4d34-479b-ad68-688eaebf93c5" providerId="ADAL" clId="{9C87DBE2-CF3F-4A2A-925A-7BAFE2C1CD80}" dt="2022-12-16T18:03:32.159" v="903" actId="108"/>
        <pc:sldMkLst>
          <pc:docMk/>
          <pc:sldMk cId="314515802" sldId="324"/>
        </pc:sldMkLst>
      </pc:sldChg>
      <pc:sldChg chg="add del">
        <pc:chgData name="Sarah Balian" userId="b3b060d9-4d34-479b-ad68-688eaebf93c5" providerId="ADAL" clId="{9C87DBE2-CF3F-4A2A-925A-7BAFE2C1CD80}" dt="2022-12-16T18:03:16.364" v="900" actId="47"/>
        <pc:sldMkLst>
          <pc:docMk/>
          <pc:sldMk cId="3846819299" sldId="324"/>
        </pc:sldMkLst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661188151" sldId="325"/>
        </pc:sldMkLst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1504281115" sldId="326"/>
        </pc:sldMkLst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410084660" sldId="327"/>
        </pc:sldMkLst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632646033" sldId="328"/>
        </pc:sldMkLst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536622148" sldId="329"/>
        </pc:sldMkLst>
      </pc:sldChg>
      <pc:sldChg chg="modSp add mod ord">
        <pc:chgData name="Sarah Balian" userId="b3b060d9-4d34-479b-ad68-688eaebf93c5" providerId="ADAL" clId="{9C87DBE2-CF3F-4A2A-925A-7BAFE2C1CD80}" dt="2022-12-17T21:20:14.797" v="1869" actId="108"/>
        <pc:sldMkLst>
          <pc:docMk/>
          <pc:sldMk cId="2812464284" sldId="330"/>
        </pc:sldMkLst>
      </pc:sldChg>
      <pc:sldChg chg="modSp add mod">
        <pc:chgData name="Sarah Balian" userId="b3b060d9-4d34-479b-ad68-688eaebf93c5" providerId="ADAL" clId="{9C87DBE2-CF3F-4A2A-925A-7BAFE2C1CD80}" dt="2022-12-17T21:28:13.912" v="2153" actId="27918"/>
        <pc:sldMkLst>
          <pc:docMk/>
          <pc:sldMk cId="1612805360" sldId="331"/>
        </pc:sldMkLst>
      </pc:sldChg>
      <pc:sldChg chg="addSp delSp modSp add mod">
        <pc:chgData name="Sarah Balian" userId="b3b060d9-4d34-479b-ad68-688eaebf93c5" providerId="ADAL" clId="{9C87DBE2-CF3F-4A2A-925A-7BAFE2C1CD80}" dt="2022-12-17T21:35:19.482" v="2459" actId="207"/>
        <pc:sldMkLst>
          <pc:docMk/>
          <pc:sldMk cId="1825204444" sldId="332"/>
        </pc:sldMkLst>
      </pc:sldChg>
      <pc:sldChg chg="addSp delSp modSp mod">
        <pc:chgData name="Sarah Balian" userId="b3b060d9-4d34-479b-ad68-688eaebf93c5" providerId="ADAL" clId="{9C87DBE2-CF3F-4A2A-925A-7BAFE2C1CD80}" dt="2022-12-17T21:46:20.717" v="2560" actId="207"/>
        <pc:sldMkLst>
          <pc:docMk/>
          <pc:sldMk cId="3558224958" sldId="333"/>
        </pc:sldMkLst>
      </pc:sldChg>
    </pc:docChg>
  </pc:docChgLst>
  <pc:docChgLst>
    <pc:chgData name="Behague, Sabina" userId="2f9f8379-56ce-455c-81be-d1dc66b28ae7" providerId="ADAL" clId="{CA9BC6A8-7B2F-414B-A930-DC5F711D58FB}"/>
    <pc:docChg chg="undo custSel modSld">
      <pc:chgData name="Behague, Sabina" userId="2f9f8379-56ce-455c-81be-d1dc66b28ae7" providerId="ADAL" clId="{CA9BC6A8-7B2F-414B-A930-DC5F711D58FB}" dt="2023-02-07T02:46:58.460" v="4332" actId="20577"/>
      <pc:docMkLst>
        <pc:docMk/>
      </pc:docMkLst>
      <pc:sldChg chg="modSp mod">
        <pc:chgData name="Behague, Sabina" userId="2f9f8379-56ce-455c-81be-d1dc66b28ae7" providerId="ADAL" clId="{CA9BC6A8-7B2F-414B-A930-DC5F711D58FB}" dt="2023-02-06T18:02:42.069" v="44" actId="20577"/>
        <pc:sldMkLst>
          <pc:docMk/>
          <pc:sldMk cId="109857222" sldId="256"/>
        </pc:sldMkLst>
      </pc:sldChg>
      <pc:sldChg chg="modSp mod">
        <pc:chgData name="Behague, Sabina" userId="2f9f8379-56ce-455c-81be-d1dc66b28ae7" providerId="ADAL" clId="{CA9BC6A8-7B2F-414B-A930-DC5F711D58FB}" dt="2023-02-06T18:10:22.405" v="230" actId="20577"/>
        <pc:sldMkLst>
          <pc:docMk/>
          <pc:sldMk cId="2163988523" sldId="260"/>
        </pc:sldMkLst>
      </pc:sldChg>
      <pc:sldChg chg="addSp delSp modSp mod modNotesTx">
        <pc:chgData name="Behague, Sabina" userId="2f9f8379-56ce-455c-81be-d1dc66b28ae7" providerId="ADAL" clId="{CA9BC6A8-7B2F-414B-A930-DC5F711D58FB}" dt="2023-02-07T02:40:07.715" v="4095" actId="167"/>
        <pc:sldMkLst>
          <pc:docMk/>
          <pc:sldMk cId="1428788921" sldId="262"/>
        </pc:sldMkLst>
      </pc:sldChg>
      <pc:sldChg chg="modSp mod">
        <pc:chgData name="Behague, Sabina" userId="2f9f8379-56ce-455c-81be-d1dc66b28ae7" providerId="ADAL" clId="{CA9BC6A8-7B2F-414B-A930-DC5F711D58FB}" dt="2023-02-06T18:50:20.461" v="679" actId="27918"/>
        <pc:sldMkLst>
          <pc:docMk/>
          <pc:sldMk cId="1887431401" sldId="263"/>
        </pc:sldMkLst>
      </pc:sldChg>
      <pc:sldChg chg="addSp delSp modSp mod addCm">
        <pc:chgData name="Behague, Sabina" userId="2f9f8379-56ce-455c-81be-d1dc66b28ae7" providerId="ADAL" clId="{CA9BC6A8-7B2F-414B-A930-DC5F711D58FB}" dt="2023-02-07T02:46:47.362" v="4330" actId="20577"/>
        <pc:sldMkLst>
          <pc:docMk/>
          <pc:sldMk cId="2479953464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14:51.462" v="3632"/>
              <pc2:cmMkLst xmlns:pc2="http://schemas.microsoft.com/office/powerpoint/2019/9/main/command">
                <pc:docMk/>
                <pc:sldMk cId="2479953464" sldId="264"/>
                <pc2:cmMk id="{C6C7D5C1-2F0F-4EC7-B2C1-6C17B658D9DE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05:39.817" v="3523"/>
              <pc2:cmMkLst xmlns:pc2="http://schemas.microsoft.com/office/powerpoint/2019/9/main/command">
                <pc:docMk/>
                <pc:sldMk cId="2479953464" sldId="264"/>
                <pc2:cmMk id="{F3BA85D5-25B6-451F-BBC5-182A14CF6194}"/>
              </pc2:cmMkLst>
            </pc226:cmChg>
          </p:ext>
        </pc:extLst>
      </pc:sldChg>
      <pc:sldChg chg="addSp delSp modSp mod addCm">
        <pc:chgData name="Behague, Sabina" userId="2f9f8379-56ce-455c-81be-d1dc66b28ae7" providerId="ADAL" clId="{CA9BC6A8-7B2F-414B-A930-DC5F711D58FB}" dt="2023-02-07T02:46:40.850" v="4328" actId="20577"/>
        <pc:sldMkLst>
          <pc:docMk/>
          <pc:sldMk cId="3502258445" sldId="2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14:41.046" v="3631"/>
              <pc2:cmMkLst xmlns:pc2="http://schemas.microsoft.com/office/powerpoint/2019/9/main/command">
                <pc:docMk/>
                <pc:sldMk cId="3502258445" sldId="283"/>
                <pc2:cmMk id="{A92ADD0A-523A-48C0-B998-245F70DB4850}"/>
              </pc2:cmMkLst>
            </pc226:cmChg>
          </p:ext>
        </pc:extLst>
      </pc:sldChg>
      <pc:sldChg chg="modSp mod">
        <pc:chgData name="Behague, Sabina" userId="2f9f8379-56ce-455c-81be-d1dc66b28ae7" providerId="ADAL" clId="{CA9BC6A8-7B2F-414B-A930-DC5F711D58FB}" dt="2023-02-06T20:33:42.154" v="2368" actId="27918"/>
        <pc:sldMkLst>
          <pc:docMk/>
          <pc:sldMk cId="2004344858" sldId="288"/>
        </pc:sldMkLst>
      </pc:sldChg>
      <pc:sldChg chg="modSp mod">
        <pc:chgData name="Behague, Sabina" userId="2f9f8379-56ce-455c-81be-d1dc66b28ae7" providerId="ADAL" clId="{CA9BC6A8-7B2F-414B-A930-DC5F711D58FB}" dt="2023-02-07T02:46:21.588" v="4324" actId="114"/>
        <pc:sldMkLst>
          <pc:docMk/>
          <pc:sldMk cId="3475639167" sldId="289"/>
        </pc:sldMkLst>
      </pc:sldChg>
      <pc:sldChg chg="addSp delSp modSp mod">
        <pc:chgData name="Behague, Sabina" userId="2f9f8379-56ce-455c-81be-d1dc66b28ae7" providerId="ADAL" clId="{CA9BC6A8-7B2F-414B-A930-DC5F711D58FB}" dt="2023-02-07T02:18:02.312" v="3884" actId="27918"/>
        <pc:sldMkLst>
          <pc:docMk/>
          <pc:sldMk cId="61370533" sldId="290"/>
        </pc:sldMkLst>
      </pc:sldChg>
      <pc:sldChg chg="modSp mod">
        <pc:chgData name="Behague, Sabina" userId="2f9f8379-56ce-455c-81be-d1dc66b28ae7" providerId="ADAL" clId="{CA9BC6A8-7B2F-414B-A930-DC5F711D58FB}" dt="2023-02-06T22:44:38.648" v="3012" actId="20577"/>
        <pc:sldMkLst>
          <pc:docMk/>
          <pc:sldMk cId="4205298638" sldId="292"/>
        </pc:sldMkLst>
      </pc:sldChg>
      <pc:sldChg chg="modSp mod">
        <pc:chgData name="Behague, Sabina" userId="2f9f8379-56ce-455c-81be-d1dc66b28ae7" providerId="ADAL" clId="{CA9BC6A8-7B2F-414B-A930-DC5F711D58FB}" dt="2023-02-06T18:28:08.786" v="476" actId="20577"/>
        <pc:sldMkLst>
          <pc:docMk/>
          <pc:sldMk cId="1925132525" sldId="294"/>
        </pc:sldMkLst>
      </pc:sldChg>
      <pc:sldChg chg="modSp mod">
        <pc:chgData name="Behague, Sabina" userId="2f9f8379-56ce-455c-81be-d1dc66b28ae7" providerId="ADAL" clId="{CA9BC6A8-7B2F-414B-A930-DC5F711D58FB}" dt="2023-02-06T20:49:20.032" v="2731" actId="27918"/>
        <pc:sldMkLst>
          <pc:docMk/>
          <pc:sldMk cId="476875324" sldId="296"/>
        </pc:sldMkLst>
      </pc:sldChg>
      <pc:sldChg chg="addSp delSp modSp mod">
        <pc:chgData name="Behague, Sabina" userId="2f9f8379-56ce-455c-81be-d1dc66b28ae7" providerId="ADAL" clId="{CA9BC6A8-7B2F-414B-A930-DC5F711D58FB}" dt="2023-02-06T20:06:44.552" v="1613" actId="20577"/>
        <pc:sldMkLst>
          <pc:docMk/>
          <pc:sldMk cId="317324267" sldId="299"/>
        </pc:sldMkLst>
      </pc:sldChg>
      <pc:sldChg chg="addSp delSp modSp mod">
        <pc:chgData name="Behague, Sabina" userId="2f9f8379-56ce-455c-81be-d1dc66b28ae7" providerId="ADAL" clId="{CA9BC6A8-7B2F-414B-A930-DC5F711D58FB}" dt="2023-02-06T20:08:02.203" v="1657" actId="20577"/>
        <pc:sldMkLst>
          <pc:docMk/>
          <pc:sldMk cId="3076330452" sldId="300"/>
        </pc:sldMkLst>
      </pc:sldChg>
      <pc:sldChg chg="modSp mod addCm modCm">
        <pc:chgData name="Behague, Sabina" userId="2f9f8379-56ce-455c-81be-d1dc66b28ae7" providerId="ADAL" clId="{CA9BC6A8-7B2F-414B-A930-DC5F711D58FB}" dt="2023-02-07T02:36:50.593" v="3938" actId="20577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Behague, Sabina" userId="2f9f8379-56ce-455c-81be-d1dc66b28ae7" providerId="ADAL" clId="{CA9BC6A8-7B2F-414B-A930-DC5F711D58FB}" dt="2023-02-07T02:36:50.593" v="3938" actId="20577"/>
              <pc2:cmMkLst xmlns:pc2="http://schemas.microsoft.com/office/powerpoint/2019/9/main/command">
                <pc:docMk/>
                <pc:sldMk cId="3332005300" sldId="322"/>
                <pc2:cmMk id="{0815106A-CAB8-467C-BC97-8DD83DF9B8C0}"/>
              </pc2:cmMkLst>
            </pc226:cmChg>
          </p:ext>
        </pc:extLst>
      </pc:sldChg>
      <pc:sldChg chg="modSp mod">
        <pc:chgData name="Behague, Sabina" userId="2f9f8379-56ce-455c-81be-d1dc66b28ae7" providerId="ADAL" clId="{CA9BC6A8-7B2F-414B-A930-DC5F711D58FB}" dt="2023-02-06T19:30:09.592" v="1303" actId="27918"/>
        <pc:sldMkLst>
          <pc:docMk/>
          <pc:sldMk cId="327494629" sldId="323"/>
        </pc:sldMkLst>
      </pc:sldChg>
      <pc:sldChg chg="modSp mod">
        <pc:chgData name="Behague, Sabina" userId="2f9f8379-56ce-455c-81be-d1dc66b28ae7" providerId="ADAL" clId="{CA9BC6A8-7B2F-414B-A930-DC5F711D58FB}" dt="2023-02-06T19:31:09.480" v="1310" actId="27636"/>
        <pc:sldMkLst>
          <pc:docMk/>
          <pc:sldMk cId="314515802" sldId="324"/>
        </pc:sldMkLst>
      </pc:sldChg>
      <pc:sldChg chg="addSp delSp modSp mod modNotesTx">
        <pc:chgData name="Behague, Sabina" userId="2f9f8379-56ce-455c-81be-d1dc66b28ae7" providerId="ADAL" clId="{CA9BC6A8-7B2F-414B-A930-DC5F711D58FB}" dt="2023-02-06T20:24:30.641" v="2088"/>
        <pc:sldMkLst>
          <pc:docMk/>
          <pc:sldMk cId="661188151" sldId="325"/>
        </pc:sldMkLst>
      </pc:sldChg>
      <pc:sldChg chg="modSp mod">
        <pc:chgData name="Behague, Sabina" userId="2f9f8379-56ce-455c-81be-d1dc66b28ae7" providerId="ADAL" clId="{CA9BC6A8-7B2F-414B-A930-DC5F711D58FB}" dt="2023-02-06T20:26:01.892" v="2100" actId="27636"/>
        <pc:sldMkLst>
          <pc:docMk/>
          <pc:sldMk cId="1504281115" sldId="326"/>
        </pc:sldMkLst>
      </pc:sldChg>
      <pc:sldChg chg="delSp modSp mod">
        <pc:chgData name="Behague, Sabina" userId="2f9f8379-56ce-455c-81be-d1dc66b28ae7" providerId="ADAL" clId="{CA9BC6A8-7B2F-414B-A930-DC5F711D58FB}" dt="2023-02-06T20:35:41.814" v="2443" actId="478"/>
        <pc:sldMkLst>
          <pc:docMk/>
          <pc:sldMk cId="2410084660" sldId="327"/>
        </pc:sldMkLst>
      </pc:sldChg>
      <pc:sldChg chg="modSp mod">
        <pc:chgData name="Behague, Sabina" userId="2f9f8379-56ce-455c-81be-d1dc66b28ae7" providerId="ADAL" clId="{CA9BC6A8-7B2F-414B-A930-DC5F711D58FB}" dt="2023-02-06T20:38:15.905" v="2485" actId="27918"/>
        <pc:sldMkLst>
          <pc:docMk/>
          <pc:sldMk cId="3632646033" sldId="328"/>
        </pc:sldMkLst>
      </pc:sldChg>
      <pc:sldChg chg="modSp mod">
        <pc:chgData name="Behague, Sabina" userId="2f9f8379-56ce-455c-81be-d1dc66b28ae7" providerId="ADAL" clId="{CA9BC6A8-7B2F-414B-A930-DC5F711D58FB}" dt="2023-02-06T20:39:08.738" v="2492" actId="27636"/>
        <pc:sldMkLst>
          <pc:docMk/>
          <pc:sldMk cId="3536622148" sldId="329"/>
        </pc:sldMkLst>
      </pc:sldChg>
      <pc:sldChg chg="modSp mod">
        <pc:chgData name="Behague, Sabina" userId="2f9f8379-56ce-455c-81be-d1dc66b28ae7" providerId="ADAL" clId="{CA9BC6A8-7B2F-414B-A930-DC5F711D58FB}" dt="2023-02-06T20:50:02.708" v="2739" actId="27636"/>
        <pc:sldMkLst>
          <pc:docMk/>
          <pc:sldMk cId="2812464284" sldId="330"/>
        </pc:sldMkLst>
      </pc:sldChg>
      <pc:sldChg chg="modSp mod">
        <pc:chgData name="Behague, Sabina" userId="2f9f8379-56ce-455c-81be-d1dc66b28ae7" providerId="ADAL" clId="{CA9BC6A8-7B2F-414B-A930-DC5F711D58FB}" dt="2023-02-06T22:50:52.938" v="3165" actId="27918"/>
        <pc:sldMkLst>
          <pc:docMk/>
          <pc:sldMk cId="1612805360" sldId="331"/>
        </pc:sldMkLst>
      </pc:sldChg>
      <pc:sldChg chg="addSp delSp modSp mod addCm">
        <pc:chgData name="Behague, Sabina" userId="2f9f8379-56ce-455c-81be-d1dc66b28ae7" providerId="ADAL" clId="{CA9BC6A8-7B2F-414B-A930-DC5F711D58FB}" dt="2023-02-07T02:46:58.460" v="4332" actId="20577"/>
        <pc:sldMkLst>
          <pc:docMk/>
          <pc:sldMk cId="1825204444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14:29.231" v="3630"/>
              <pc2:cmMkLst xmlns:pc2="http://schemas.microsoft.com/office/powerpoint/2019/9/main/command">
                <pc:docMk/>
                <pc:sldMk cId="1825204444" sldId="332"/>
                <pc2:cmMk id="{D96B10CB-16BA-42BC-9202-830DB3496D83}"/>
              </pc2:cmMkLst>
            </pc226:cmChg>
          </p:ext>
        </pc:extLst>
      </pc:sldChg>
      <pc:sldChg chg="addSp delSp modSp mod">
        <pc:chgData name="Behague, Sabina" userId="2f9f8379-56ce-455c-81be-d1dc66b28ae7" providerId="ADAL" clId="{CA9BC6A8-7B2F-414B-A930-DC5F711D58FB}" dt="2023-02-07T02:46:32.764" v="4326" actId="20577"/>
        <pc:sldMkLst>
          <pc:docMk/>
          <pc:sldMk cId="1283892089" sldId="33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66</c:v>
                </c:pt>
                <c:pt idx="1">
                  <c:v>46</c:v>
                </c:pt>
                <c:pt idx="2">
                  <c:v>57</c:v>
                </c:pt>
                <c:pt idx="3">
                  <c:v>64</c:v>
                </c:pt>
                <c:pt idx="4">
                  <c:v>72</c:v>
                </c:pt>
                <c:pt idx="5">
                  <c:v>72</c:v>
                </c:pt>
                <c:pt idx="6">
                  <c:v>77</c:v>
                </c:pt>
                <c:pt idx="7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 formatCode="0">
                  <c:v>98</c:v>
                </c:pt>
                <c:pt idx="2" formatCode="0">
                  <c:v>98</c:v>
                </c:pt>
                <c:pt idx="3" formatCode="0">
                  <c:v>98</c:v>
                </c:pt>
                <c:pt idx="4" formatCode="0">
                  <c:v>99</c:v>
                </c:pt>
                <c:pt idx="5" formatCode="0">
                  <c:v>98</c:v>
                </c:pt>
                <c:pt idx="6" formatCode="0">
                  <c:v>98</c:v>
                </c:pt>
                <c:pt idx="7" formatCode="0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740078450513057"/>
          <c:y val="2.5257763431014584E-2"/>
          <c:w val="0.30519843098973887"/>
          <c:h val="7.1728866063649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4302610590521252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Propres soins de santé de l'homme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A7D-4055-9BBC-D35139A1F47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Propres soins de santé de l'homme</c:v>
                </c:pt>
                <c:pt idx="1">
                  <c:v>Faire des achats importants du ménage</c:v>
                </c:pt>
                <c:pt idx="2">
                  <c:v>Les deux décisions</c:v>
                </c:pt>
                <c:pt idx="3">
                  <c:v>Aucune des deux décisions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89</c:v>
                </c:pt>
                <c:pt idx="1">
                  <c:v>84</c:v>
                </c:pt>
                <c:pt idx="2">
                  <c:v>82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0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8556445888264452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L'une de ces raisons</c:v>
                </c:pt>
                <c:pt idx="1">
                  <c:v>Néglige les enfants</c:v>
                </c:pt>
                <c:pt idx="2">
                  <c:v>Sort sans le lui dire</c:v>
                </c:pt>
                <c:pt idx="3">
                  <c:v>Argumente avec lui</c:v>
                </c:pt>
                <c:pt idx="4">
                  <c:v>Refuse d'avoir des rapports sexuels</c:v>
                </c:pt>
                <c:pt idx="5">
                  <c:v>Brûle la nourriture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40</c:v>
                </c:pt>
                <c:pt idx="1">
                  <c:v>19</c:v>
                </c:pt>
                <c:pt idx="2">
                  <c:v>15</c:v>
                </c:pt>
                <c:pt idx="3">
                  <c:v>27</c:v>
                </c:pt>
                <c:pt idx="4">
                  <c:v>18</c:v>
                </c:pt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L'une de ces raisons</c:v>
                </c:pt>
                <c:pt idx="1">
                  <c:v>Néglige les enfants</c:v>
                </c:pt>
                <c:pt idx="2">
                  <c:v>Sort sans le lui dire</c:v>
                </c:pt>
                <c:pt idx="3">
                  <c:v>Argumente avec lui</c:v>
                </c:pt>
                <c:pt idx="4">
                  <c:v>Refuse d'avoir des rapports sexuels</c:v>
                </c:pt>
                <c:pt idx="5">
                  <c:v>Brûle la nourriture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69</c:v>
                </c:pt>
                <c:pt idx="1">
                  <c:v>48</c:v>
                </c:pt>
                <c:pt idx="2">
                  <c:v>47</c:v>
                </c:pt>
                <c:pt idx="3">
                  <c:v>58</c:v>
                </c:pt>
                <c:pt idx="4">
                  <c:v>55</c:v>
                </c:pt>
                <c:pt idx="5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Refuse d'avoir des relations sexuelles avec son mari si elle sait qu'il a des relations sexuelles avec d'autres femmes</c:v>
                </c:pt>
                <c:pt idx="1">
                  <c:v>Demande à ce qu'un condom soit utilisé au cours des rapports sexuels si elle sait que son mari a une IST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21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Refuse d'avoir des relations sexuelles avec son mari si elle sait qu'il a des relations sexuelles avec d'autres femmes</c:v>
                </c:pt>
                <c:pt idx="1">
                  <c:v>Demande à ce qu'un condom soit utilisé au cours des rapports sexuels si elle sait que son mari a une IST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31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531214516998811"/>
          <c:y val="2.7332647793222279E-3"/>
          <c:w val="0.37394884729339867"/>
          <c:h val="7.76212762495647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6656732185526699E-2"/>
          <c:w val="0.95416666666666672"/>
          <c:h val="0.79736268233078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Refuser des rapports sexuels à leur mari quand elles ne souhaitent pas en avoir</c:v>
                </c:pt>
                <c:pt idx="1">
                  <c:v>Demander à leur mari d'utiliser un condom si elles le souhaitent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18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5444007168635172E-2"/>
          <c:w val="0.95416666666666672"/>
          <c:h val="0.818565596852349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3</c:v>
                </c:pt>
                <c:pt idx="6">
                  <c:v>4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4.567517641609678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9.9509683476124683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</c:v>
                </c:pt>
                <c:pt idx="1">
                  <c:v>2</c:v>
                </c:pt>
                <c:pt idx="2" formatCode="General">
                  <c:v>3</c:v>
                </c:pt>
                <c:pt idx="3" formatCode="General">
                  <c:v>4</c:v>
                </c:pt>
                <c:pt idx="4" formatCode="General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Argent uniquement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Argent et en nature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14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En nature seulement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Non rémunéré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16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0.35251910548773718"/>
                  <c:y val="7.8465226879079281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63FF56FC-4FA1-4081-A9A1-D21A0F983CFC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230121B4-A415-4FF1-9171-59CD71CCBF3B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8.7123768137272635E-3"/>
                  <c:y val="-3.67896390093061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56279210160989"/>
                      <c:h val="0.3296842187668189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Principalement la femme</c:v>
                </c:pt>
                <c:pt idx="1">
                  <c:v>La femme et l'homme ensemble</c:v>
                </c:pt>
                <c:pt idx="2">
                  <c:v>Principalement l'homme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88</c:v>
                </c:pt>
                <c:pt idx="1">
                  <c:v>3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86731118714087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1.6458789371319144E-2"/>
                  <c:y val="-0.31673591607871537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7CE7579B-3230-44DE-A492-9E6FD0961D4D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/>
                      <a:t>
</a:t>
                    </a:r>
                    <a:fld id="{0E7EF051-5570-4B2D-AF43-9201DAB84AAE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15154454184361926"/>
                      <c:h val="0.1333264181777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1.4592449544882181E-2"/>
                  <c:y val="0.3268488418745289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1.8604630172931597E-3"/>
                  <c:y val="-4.9011165366814038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223837490208984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Plus</c:v>
                </c:pt>
                <c:pt idx="1">
                  <c:v>Moins</c:v>
                </c:pt>
                <c:pt idx="2">
                  <c:v>À peu près la même chose</c:v>
                </c:pt>
                <c:pt idx="3">
                  <c:v>Le conjoint ne gagne pas d'argent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87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9523679796748898E-2"/>
          <c:w val="0.99925520170099058"/>
          <c:h val="0.6673183501452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Une maison (seul ou en commun)</c:v>
                </c:pt>
                <c:pt idx="1">
                  <c:v>Des terres (seul ou en commun)</c:v>
                </c:pt>
                <c:pt idx="2">
                  <c:v>Et utilise un compte bancaire</c:v>
                </c:pt>
                <c:pt idx="3">
                  <c:v>Un téléphone portable</c:v>
                </c:pt>
                <c:pt idx="4">
                  <c:v>Un smartphone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 formatCode="0">
                  <c:v>14</c:v>
                </c:pt>
                <c:pt idx="1">
                  <c:v>16</c:v>
                </c:pt>
                <c:pt idx="2">
                  <c:v>4</c:v>
                </c:pt>
                <c:pt idx="3">
                  <c:v>66</c:v>
                </c:pt>
                <c:pt idx="4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Une maison (seul ou en commun)</c:v>
                </c:pt>
                <c:pt idx="1">
                  <c:v>Des terres (seul ou en commun)</c:v>
                </c:pt>
                <c:pt idx="2">
                  <c:v>Et utilise un compte bancaire</c:v>
                </c:pt>
                <c:pt idx="3">
                  <c:v>Un téléphone portable</c:v>
                </c:pt>
                <c:pt idx="4">
                  <c:v>Un smartphone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38</c:v>
                </c:pt>
                <c:pt idx="1">
                  <c:v>32</c:v>
                </c:pt>
                <c:pt idx="2" formatCode="General">
                  <c:v>12</c:v>
                </c:pt>
                <c:pt idx="3" formatCode="General">
                  <c:v>87</c:v>
                </c:pt>
                <c:pt idx="4" formatCode="General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103849821540474"/>
          <c:w val="0.95416666666666672"/>
          <c:h val="0.77297136473857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40</c:v>
                </c:pt>
                <c:pt idx="1">
                  <c:v>60</c:v>
                </c:pt>
                <c:pt idx="2">
                  <c:v>52</c:v>
                </c:pt>
                <c:pt idx="3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68</c:v>
                </c:pt>
                <c:pt idx="1">
                  <c:v>83</c:v>
                </c:pt>
                <c:pt idx="2">
                  <c:v>75</c:v>
                </c:pt>
                <c:pt idx="3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014306365692417"/>
          <c:y val="0.10519031141868512"/>
          <c:w val="0.37716945961802267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75460772624899E-2"/>
          <c:y val="9.8270332125439341E-2"/>
          <c:w val="0.95416666666666672"/>
          <c:h val="0.73409868403127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32</c:v>
                </c:pt>
                <c:pt idx="1">
                  <c:v>38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64</c:v>
                </c:pt>
                <c:pt idx="1">
                  <c:v>59</c:v>
                </c:pt>
                <c:pt idx="2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853275749461211"/>
          <c:y val="3.8754325259515568E-2"/>
          <c:w val="0.36750762264415054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4302610590521252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Propres soins de santé de la femme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C46-41D7-9AB9-64DBB2633E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Propres soins de santé de la femme</c:v>
                </c:pt>
                <c:pt idx="1">
                  <c:v>Faire les achats importants du ménage</c:v>
                </c:pt>
                <c:pt idx="2">
                  <c:v>Visite à sa famille ou parents</c:v>
                </c:pt>
                <c:pt idx="3">
                  <c:v>Les trois décisions</c:v>
                </c:pt>
                <c:pt idx="4">
                  <c:v>Aucune des trois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18</c:v>
                </c:pt>
                <c:pt idx="1">
                  <c:v>21</c:v>
                </c:pt>
                <c:pt idx="2">
                  <c:v>32</c:v>
                </c:pt>
                <c:pt idx="3">
                  <c:v>10</c:v>
                </c:pt>
                <c:pt idx="4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6.2968519458883918E-2"/>
          <c:w val="0.9608888888888889"/>
          <c:h val="0.7708219388349206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3 decisions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EDSM-III
2001</c:v>
                </c:pt>
                <c:pt idx="1">
                  <c:v>EDSM-IV
2006</c:v>
                </c:pt>
                <c:pt idx="2">
                  <c:v>EDSM-V
2012-2013</c:v>
                </c:pt>
                <c:pt idx="3">
                  <c:v>EDSM-VI
2018</c:v>
                </c:pt>
                <c:pt idx="4">
                  <c:v>EDSM-VII
2023-2024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8</c:v>
                </c:pt>
                <c:pt idx="1">
                  <c:v>11</c:v>
                </c:pt>
                <c:pt idx="2" formatCode="General">
                  <c:v>9</c:v>
                </c:pt>
                <c:pt idx="3" formatCode="General">
                  <c:v>10</c:v>
                </c:pt>
                <c:pt idx="4" formatCode="General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0B9-4406-B907-23738FCC573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None of the 3 decisions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EDSM-III
2001</c:v>
                </c:pt>
                <c:pt idx="1">
                  <c:v>EDSM-IV
2006</c:v>
                </c:pt>
                <c:pt idx="2">
                  <c:v>EDSM-V
2012-2013</c:v>
                </c:pt>
                <c:pt idx="3">
                  <c:v>EDSM-VI
2018</c:v>
                </c:pt>
                <c:pt idx="4">
                  <c:v>EDSM-VII
2023-2024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62</c:v>
                </c:pt>
                <c:pt idx="1">
                  <c:v>60</c:v>
                </c:pt>
                <c:pt idx="2">
                  <c:v>69</c:v>
                </c:pt>
                <c:pt idx="3">
                  <c:v>63</c:v>
                </c:pt>
                <c:pt idx="4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0B9-4406-B907-23738FCC573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0.60793</cdr:x>
      <cdr:y>0.92027</cdr:y>
    </cdr:from>
    <cdr:to>
      <cdr:x>1</cdr:x>
      <cdr:y>0.9803</cdr:y>
    </cdr:to>
    <cdr:sp macro="" textlink="">
      <cdr:nvSpPr>
        <cdr:cNvPr id="3" name="TextBox 3">
          <a:extLst xmlns:a="http://schemas.openxmlformats.org/drawingml/2006/main">
            <a:ext uri="{FF2B5EF4-FFF2-40B4-BE49-F238E27FC236}">
              <a16:creationId xmlns:a16="http://schemas.microsoft.com/office/drawing/2014/main" id="{F6A040E9-48EF-3244-26F0-E4A3E1CEB240}"/>
            </a:ext>
          </a:extLst>
        </cdr:cNvPr>
        <cdr:cNvSpPr txBox="1"/>
      </cdr:nvSpPr>
      <cdr:spPr>
        <a:xfrm xmlns:a="http://schemas.openxmlformats.org/drawingml/2006/main">
          <a:off x="4794524" y="4718383"/>
          <a:ext cx="3092176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sz="1400" i="1" dirty="0"/>
            <a:t>Total ≠ 100% à cause d’arrondissement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0.73593</cdr:x>
      <cdr:y>0.44414</cdr:y>
    </cdr:from>
    <cdr:to>
      <cdr:x>0.77096</cdr:x>
      <cdr:y>0.5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DFEEDED8-526A-4D1B-D614-51582927FBE7}"/>
            </a:ext>
          </a:extLst>
        </cdr:cNvPr>
        <cdr:cNvCxnSpPr/>
      </cdr:nvCxnSpPr>
      <cdr:spPr>
        <a:xfrm xmlns:a="http://schemas.openxmlformats.org/drawingml/2006/main" flipV="1">
          <a:off x="6404927" y="2269368"/>
          <a:ext cx="304800" cy="285407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0.71842</cdr:x>
      <cdr:y>0.70879</cdr:y>
    </cdr:from>
    <cdr:to>
      <cdr:x>0.74761</cdr:x>
      <cdr:y>0.7641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F7E27D91-71FF-D3B2-C670-BF1AF4FB9EE9}"/>
            </a:ext>
          </a:extLst>
        </cdr:cNvPr>
        <cdr:cNvCxnSpPr/>
      </cdr:nvCxnSpPr>
      <cdr:spPr>
        <a:xfrm xmlns:a="http://schemas.openxmlformats.org/drawingml/2006/main">
          <a:off x="6252527" y="3621575"/>
          <a:ext cx="254000" cy="28263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0.74602</cdr:x>
      <cdr:y>0.57249</cdr:y>
    </cdr:from>
    <cdr:to>
      <cdr:x>0.79536</cdr:x>
      <cdr:y>0.5947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:a16="http://schemas.microsoft.com/office/drawing/2014/main" id="{F7E27D91-71FF-D3B2-C670-BF1AF4FB9EE9}"/>
            </a:ext>
          </a:extLst>
        </cdr:cNvPr>
        <cdr:cNvCxnSpPr/>
      </cdr:nvCxnSpPr>
      <cdr:spPr>
        <a:xfrm xmlns:a="http://schemas.openxmlformats.org/drawingml/2006/main" flipV="1">
          <a:off x="6492672" y="2925150"/>
          <a:ext cx="429491" cy="113517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0.10744</cdr:x>
      <cdr:y>0.16085</cdr:y>
    </cdr:from>
    <cdr:to>
      <cdr:x>0.43078</cdr:x>
      <cdr:y>0.24487</cdr:y>
    </cdr:to>
    <cdr:sp macro="" textlink="">
      <cdr:nvSpPr>
        <cdr:cNvPr id="2" name="TextBox 10">
          <a:extLst xmlns:a="http://schemas.openxmlformats.org/drawingml/2006/main">
            <a:ext uri="{FF2B5EF4-FFF2-40B4-BE49-F238E27FC236}">
              <a16:creationId xmlns:a16="http://schemas.microsoft.com/office/drawing/2014/main" id="{B854967F-8043-B86D-C735-482989D83C1E}"/>
            </a:ext>
          </a:extLst>
        </cdr:cNvPr>
        <cdr:cNvSpPr txBox="1"/>
      </cdr:nvSpPr>
      <cdr:spPr>
        <a:xfrm xmlns:a="http://schemas.openxmlformats.org/drawingml/2006/main">
          <a:off x="839148" y="729343"/>
          <a:ext cx="2525446" cy="3809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fr-FR" b="1" noProof="0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Aucune des </a:t>
          </a:r>
          <a:r>
            <a:rPr lang="fr-FR" sz="1800" b="1" noProof="0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3 décisions</a:t>
          </a:r>
        </a:p>
      </cdr:txBody>
    </cdr:sp>
  </cdr:relSizeAnchor>
  <cdr:relSizeAnchor xmlns:cdr="http://schemas.openxmlformats.org/drawingml/2006/chartDrawing">
    <cdr:from>
      <cdr:x>0.11111</cdr:x>
      <cdr:y>0.59209</cdr:y>
    </cdr:from>
    <cdr:to>
      <cdr:x>0.46651</cdr:x>
      <cdr:y>0.67611</cdr:y>
    </cdr:to>
    <cdr:sp macro="" textlink="">
      <cdr:nvSpPr>
        <cdr:cNvPr id="3" name="TextBox 11">
          <a:extLst xmlns:a="http://schemas.openxmlformats.org/drawingml/2006/main">
            <a:ext uri="{FF2B5EF4-FFF2-40B4-BE49-F238E27FC236}">
              <a16:creationId xmlns:a16="http://schemas.microsoft.com/office/drawing/2014/main" id="{3862842A-EAC4-C115-2F36-83D77BEE1E0E}"/>
            </a:ext>
          </a:extLst>
        </cdr:cNvPr>
        <cdr:cNvSpPr txBox="1"/>
      </cdr:nvSpPr>
      <cdr:spPr>
        <a:xfrm xmlns:a="http://schemas.openxmlformats.org/drawingml/2006/main">
          <a:off x="867809" y="2684741"/>
          <a:ext cx="2775851" cy="3809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fr-FR" sz="1800" b="1" noProof="0" dirty="0">
              <a:solidFill>
                <a:schemeClr val="accent5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Les 3 décisions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D18C8-8C88-4D3B-9BE0-2A1484ED1CE6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5AC5-2D26-47F1-921A-66A135DAE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Tableau 15.1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59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15.8.1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89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15.8.1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20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786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15.9.1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91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777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978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814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Tableau15.12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6570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4962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1C765-60FC-7EC2-6F31-57AF44136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8547A1-2407-E79A-CA10-25210EEDA6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796782-DD79-D476-FEF4-21D872AD96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15.12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6DE40C-F763-2291-E5F8-E88552A667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308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339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85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15.2.1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76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15.2.1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041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15.3.1, 15.3.2, 15.4.1, 15.4.2, 15.5.1, 15.5.2, 15.6.1, 15.6.2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663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1C765-60FC-7EC2-6F31-57AF44136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8547A1-2407-E79A-CA10-25210EEDA6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796782-DD79-D476-FEF4-21D872AD96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15.6.1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6DE40C-F763-2291-E5F8-E88552A667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308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B1B5B-7C3F-A051-880B-CC948A4CE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6060FE-4EB8-453D-42CF-946C87F869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FC3E4E-0C85-59B6-0A80-DC2A7EAE73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15.6.2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214EC-6C8F-BAD9-10CD-F559DFACAB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8827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15.6.1 &amp; 15.6.2</a:t>
            </a:r>
          </a:p>
          <a:p>
            <a:endParaRPr lang="en-US" dirty="0"/>
          </a:p>
          <a:p>
            <a:r>
              <a:rPr lang="en-US" dirty="0"/>
              <a:t>Note: </a:t>
            </a:r>
            <a:r>
              <a:rPr lang="fr-FR" dirty="0"/>
              <a:t>La question concernant l'utilisation d'un téléphone portable pour des transactions financières a été posée, que les enquêtées possèdent, ou non, un téléphone portable.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15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Tableaux 15.6.1 &amp; 15.6.2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</a:t>
            </a:r>
            <a:r>
              <a:rPr lang="fr-FR" dirty="0"/>
              <a:t>La question concernant l'utilisation d'un téléphone portable pour des transactions financières a été posée, que les enquêtées possèdent, ou non, un téléphone portable.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0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799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subtitle</a:t>
            </a:r>
            <a:r>
              <a:rPr lang="fr-FR" noProof="0" dirty="0"/>
              <a:t>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9979709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14385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91798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25924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50342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11112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988026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15221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2312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888750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179274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733813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180053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993969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43200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781784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375768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018599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59153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777168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235972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752914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79200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674147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882821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867668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630983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3528616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5724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2023-2024 Enquête Démographique et de Santé au Mali (EDSM-VII)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 userDrawn="1"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 userDrawn="1"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 userDrawn="1"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 userDrawn="1"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 userDrawn="1"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280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858312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1022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24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47242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Pouvoir</a:t>
            </a:r>
            <a:r>
              <a:rPr lang="en-US" dirty="0"/>
              <a:t> </a:t>
            </a:r>
            <a:r>
              <a:rPr lang="en-US" dirty="0" err="1"/>
              <a:t>d’action</a:t>
            </a:r>
            <a:r>
              <a:rPr lang="en-US" dirty="0"/>
              <a:t> de la femme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7EEF4-71E7-E64F-3B01-5E94DF7F8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4E0DB4-1CBC-260B-1471-231621C1529C}"/>
              </a:ext>
            </a:extLst>
          </p:cNvPr>
          <p:cNvSpPr txBox="1"/>
          <p:nvPr/>
        </p:nvSpPr>
        <p:spPr>
          <a:xfrm>
            <a:off x="2220596" y="3900403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Bamako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92 %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78018CB-0EA3-E1EE-4D4E-D48A2AF7B9F2}"/>
              </a:ext>
            </a:extLst>
          </p:cNvPr>
          <p:cNvSpPr/>
          <p:nvPr/>
        </p:nvSpPr>
        <p:spPr>
          <a:xfrm>
            <a:off x="2335747" y="4635089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E99EA5-2816-2B85-485C-E08A5168B3D9}"/>
              </a:ext>
            </a:extLst>
          </p:cNvPr>
          <p:cNvSpPr/>
          <p:nvPr/>
        </p:nvSpPr>
        <p:spPr>
          <a:xfrm>
            <a:off x="3559369" y="4713137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E3C9251-9AFA-F221-CE61-ED165F9ABA8F}"/>
              </a:ext>
            </a:extLst>
          </p:cNvPr>
          <p:cNvSpPr/>
          <p:nvPr/>
        </p:nvSpPr>
        <p:spPr>
          <a:xfrm>
            <a:off x="3741260" y="5774050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357656E-A85B-5161-ADD9-E883E9E9B25A}"/>
              </a:ext>
            </a:extLst>
          </p:cNvPr>
          <p:cNvSpPr/>
          <p:nvPr/>
        </p:nvSpPr>
        <p:spPr>
          <a:xfrm>
            <a:off x="4373575" y="4695279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6D79DCD-065B-6D37-CBDD-906DAECCFEBE}"/>
              </a:ext>
            </a:extLst>
          </p:cNvPr>
          <p:cNvSpPr/>
          <p:nvPr/>
        </p:nvSpPr>
        <p:spPr>
          <a:xfrm>
            <a:off x="4932472" y="4572916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CF728D4-D8C6-01B7-B974-F305F1D06282}"/>
              </a:ext>
            </a:extLst>
          </p:cNvPr>
          <p:cNvSpPr/>
          <p:nvPr/>
        </p:nvSpPr>
        <p:spPr>
          <a:xfrm>
            <a:off x="4572000" y="966869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5D4D86B-F24D-C5F8-940B-4E2C28A83FA4}"/>
              </a:ext>
            </a:extLst>
          </p:cNvPr>
          <p:cNvSpPr/>
          <p:nvPr/>
        </p:nvSpPr>
        <p:spPr>
          <a:xfrm>
            <a:off x="6494079" y="3319530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9E3105-6F6F-C76D-5ACA-D8DB631B578A}"/>
              </a:ext>
            </a:extLst>
          </p:cNvPr>
          <p:cNvSpPr/>
          <p:nvPr/>
        </p:nvSpPr>
        <p:spPr>
          <a:xfrm>
            <a:off x="6356503" y="2199089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501834F-AD9E-0F5A-50E6-A97AE219A6A5}"/>
              </a:ext>
            </a:extLst>
          </p:cNvPr>
          <p:cNvSpPr/>
          <p:nvPr/>
        </p:nvSpPr>
        <p:spPr>
          <a:xfrm>
            <a:off x="3981353" y="5819026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18EB80-17AF-20EB-9B5F-A422536B0683}"/>
              </a:ext>
            </a:extLst>
          </p:cNvPr>
          <p:cNvSpPr txBox="1"/>
          <p:nvPr/>
        </p:nvSpPr>
        <p:spPr>
          <a:xfrm>
            <a:off x="6716895" y="2929322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Kidal*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67EA83-F243-4669-E02C-2E762F8A2A6B}"/>
              </a:ext>
            </a:extLst>
          </p:cNvPr>
          <p:cNvSpPr txBox="1"/>
          <p:nvPr/>
        </p:nvSpPr>
        <p:spPr>
          <a:xfrm>
            <a:off x="4830614" y="3244286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T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ombouctou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76 %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A3CE13-AC80-F2FC-AC64-3B3D2DAE866C}"/>
              </a:ext>
            </a:extLst>
          </p:cNvPr>
          <p:cNvSpPr txBox="1"/>
          <p:nvPr/>
        </p:nvSpPr>
        <p:spPr>
          <a:xfrm>
            <a:off x="6951303" y="4114953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Gao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75 %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7025FE-DD90-ECC7-2293-777286675821}"/>
              </a:ext>
            </a:extLst>
          </p:cNvPr>
          <p:cNvSpPr txBox="1"/>
          <p:nvPr/>
        </p:nvSpPr>
        <p:spPr>
          <a:xfrm>
            <a:off x="4867711" y="4741419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Mopti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90 %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15658B-AE28-9E88-904E-D6FC2161F22A}"/>
              </a:ext>
            </a:extLst>
          </p:cNvPr>
          <p:cNvSpPr txBox="1"/>
          <p:nvPr/>
        </p:nvSpPr>
        <p:spPr>
          <a:xfrm>
            <a:off x="2486094" y="5017457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Kayes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85 %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09CE26-8601-9455-6D6A-1B93EE6C817C}"/>
              </a:ext>
            </a:extLst>
          </p:cNvPr>
          <p:cNvSpPr txBox="1"/>
          <p:nvPr/>
        </p:nvSpPr>
        <p:spPr>
          <a:xfrm>
            <a:off x="3846960" y="6146709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Sikasso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86 %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DAC4F8-AFF8-35D7-A6B0-6BCDD4C44DA2}"/>
              </a:ext>
            </a:extLst>
          </p:cNvPr>
          <p:cNvSpPr txBox="1"/>
          <p:nvPr/>
        </p:nvSpPr>
        <p:spPr>
          <a:xfrm>
            <a:off x="4463732" y="5227188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Ségou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84 %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EC7A778-87A4-51F5-5DC8-CCAB37B15CFB}"/>
              </a:ext>
            </a:extLst>
          </p:cNvPr>
          <p:cNvCxnSpPr>
            <a:cxnSpLocks/>
          </p:cNvCxnSpPr>
          <p:nvPr/>
        </p:nvCxnSpPr>
        <p:spPr>
          <a:xfrm>
            <a:off x="3258582" y="4484285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70AF22B-F2E2-32B1-ED90-F21D3B8379BD}"/>
              </a:ext>
            </a:extLst>
          </p:cNvPr>
          <p:cNvSpPr txBox="1"/>
          <p:nvPr/>
        </p:nvSpPr>
        <p:spPr>
          <a:xfrm>
            <a:off x="3618565" y="4687533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Koulikoro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87 %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629A7A-AD92-9DA9-547D-AC17B0C8E7F7}"/>
              </a:ext>
            </a:extLst>
          </p:cNvPr>
          <p:cNvSpPr txBox="1"/>
          <p:nvPr/>
        </p:nvSpPr>
        <p:spPr>
          <a:xfrm>
            <a:off x="470144" y="426115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87 %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A829EC-A7DD-FC3D-37F0-9A8C54675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8" y="100043"/>
            <a:ext cx="6672563" cy="741021"/>
          </a:xfrm>
        </p:spPr>
        <p:txBody>
          <a:bodyPr>
            <a:noAutofit/>
          </a:bodyPr>
          <a:lstStyle/>
          <a:p>
            <a:r>
              <a:rPr lang="fr-FR" sz="3200" dirty="0"/>
              <a:t>Possession d’un téléphone portable selon la région : homme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A43185-4E2B-01F5-1A4F-4B104BC77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168" y="886039"/>
            <a:ext cx="4128407" cy="1487675"/>
          </a:xfrm>
        </p:spPr>
        <p:txBody>
          <a:bodyPr>
            <a:normAutofit/>
          </a:bodyPr>
          <a:lstStyle/>
          <a:p>
            <a:r>
              <a:rPr lang="fr-FR" dirty="0"/>
              <a:t>Pourcentage d’hommes de 15-49 ans qui possèdent un téléphone portable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C1FBCF8-31EC-EB50-76D6-6C311F708FE9}"/>
              </a:ext>
            </a:extLst>
          </p:cNvPr>
          <p:cNvSpPr txBox="1">
            <a:spLocks/>
          </p:cNvSpPr>
          <p:nvPr/>
        </p:nvSpPr>
        <p:spPr>
          <a:xfrm>
            <a:off x="7247711" y="773565"/>
            <a:ext cx="200390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A4E4"/>
                </a:solidFill>
                <a:effectLst/>
                <a:uLnTx/>
                <a:uFillTx/>
                <a:latin typeface="Source Sans Pro" panose="020B0503030403020204" pitchFamily="34" charset="0"/>
                <a:cs typeface="+mn-cs"/>
              </a:rPr>
              <a:t>Indicateur 5.b.1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B5679EE2-89CD-B6C5-04EB-05FFD3FD7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45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3871505"/>
              </p:ext>
            </p:extLst>
          </p:nvPr>
        </p:nvGraphicFramePr>
        <p:xfrm>
          <a:off x="704850" y="214846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692" y="218801"/>
            <a:ext cx="7037092" cy="1599840"/>
          </a:xfrm>
        </p:spPr>
        <p:txBody>
          <a:bodyPr>
            <a:noAutofit/>
          </a:bodyPr>
          <a:lstStyle/>
          <a:p>
            <a:r>
              <a:rPr lang="fr-FR" sz="3200" dirty="0"/>
              <a:t>Utilisation de compte bancaire ou de téléphone portable pour effectuer des transactions financières selon le milieu de résidence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691" y="1904538"/>
            <a:ext cx="8212857" cy="1133834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qui possèdent et qui utilisent un compte bancaire ou qui ont utilisé un téléphone portable pour effectuer des transactions financières au cours des 12 derniers mois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AC7469-F2E6-B180-F104-7B8F4B3CE3CD}"/>
              </a:ext>
            </a:extLst>
          </p:cNvPr>
          <p:cNvSpPr txBox="1">
            <a:spLocks/>
          </p:cNvSpPr>
          <p:nvPr/>
        </p:nvSpPr>
        <p:spPr>
          <a:xfrm>
            <a:off x="7289801" y="785537"/>
            <a:ext cx="1917700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8.10.2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089CC23-BB96-AB3B-DA2C-3F6A5D311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985" y="121659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18" y="266700"/>
            <a:ext cx="8755380" cy="1546225"/>
          </a:xfrm>
        </p:spPr>
        <p:txBody>
          <a:bodyPr>
            <a:noAutofit/>
          </a:bodyPr>
          <a:lstStyle/>
          <a:p>
            <a:r>
              <a:rPr lang="fr-FR" sz="3200" dirty="0"/>
              <a:t>Utilisation de compte bancaire ou </a:t>
            </a:r>
            <a:br>
              <a:rPr lang="fr-FR" sz="3200" dirty="0"/>
            </a:br>
            <a:r>
              <a:rPr lang="fr-FR" sz="3200" dirty="0"/>
              <a:t>téléphone portable pour effectuer des transactions financières selon le niveau d’instruction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802" y="1812924"/>
            <a:ext cx="8247380" cy="617125"/>
          </a:xfrm>
        </p:spPr>
        <p:txBody>
          <a:bodyPr>
            <a:normAutofit fontScale="85000" lnSpcReduction="10000"/>
          </a:bodyPr>
          <a:lstStyle/>
          <a:p>
            <a:r>
              <a:rPr lang="fr-FR" dirty="0"/>
              <a:t>Pourcentage de femmes et d’hommes de 15-49 ans ayant utilisé un compte bancaire ou un téléphone portable pour effectuer des transactions financières au cours des 12 derniers mois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5016"/>
              </p:ext>
            </p:extLst>
          </p:nvPr>
        </p:nvGraphicFramePr>
        <p:xfrm>
          <a:off x="749301" y="2270125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D26DD4-E010-C98C-42A7-DAC48A2E29C9}"/>
              </a:ext>
            </a:extLst>
          </p:cNvPr>
          <p:cNvSpPr txBox="1">
            <a:spLocks/>
          </p:cNvSpPr>
          <p:nvPr/>
        </p:nvSpPr>
        <p:spPr>
          <a:xfrm>
            <a:off x="7156257" y="830262"/>
            <a:ext cx="219951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8.10.2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CDDEBC9B-7FFF-D078-B9F1-A7963F09E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850" y="155630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88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1"/>
                </a:solidFill>
              </a:rPr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401E5C-7883-C9D5-65AB-EC8426F742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81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fr-FR" dirty="0"/>
              <a:t>Participation des femmes dans la prise de décision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fr-FR" dirty="0"/>
              <a:t>Pourcentage de femmes de 15-49 ans en union qui habituellement prennent certaines décisions, soit seules, soit ensemble avec leur conjoint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1687780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Tendances de la participation des femmes dans la prise de décision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1" y="1412419"/>
            <a:ext cx="7886700" cy="612324"/>
          </a:xfrm>
        </p:spPr>
        <p:txBody>
          <a:bodyPr>
            <a:normAutofit/>
          </a:bodyPr>
          <a:lstStyle/>
          <a:p>
            <a:r>
              <a:rPr lang="fr-FR" i="1" dirty="0"/>
              <a:t>Pourcentage de femmes de 15-49 ans</a:t>
            </a:r>
            <a:r>
              <a:rPr lang="fr-FR" dirty="0"/>
              <a:t> </a:t>
            </a:r>
            <a:r>
              <a:rPr lang="fr-FR" i="1" dirty="0"/>
              <a:t>en union qui habituellement prennent certaines décisions, soit seules, soit ensemble avec leur conjoint</a:t>
            </a:r>
            <a:endParaRPr lang="en-US" i="1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2AD62CC-58D1-73D0-6611-C2E1C496C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9079953"/>
              </p:ext>
            </p:extLst>
          </p:nvPr>
        </p:nvGraphicFramePr>
        <p:xfrm>
          <a:off x="628650" y="2024743"/>
          <a:ext cx="7810499" cy="4534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100846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fr-FR" dirty="0"/>
              <a:t>Participation des hommes dans la prise de décision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fr-FR" dirty="0"/>
              <a:t>Pourcentage d’hommes de 15-49 ans, actuellement en union, qui habituellement prennent certaines décisions, soit seuls, soit ensemble avec leur épouse/partenaire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0555052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1"/>
                </a:solidFill>
              </a:rPr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CAD39D-B135-D07D-6858-5599FCAC4B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6221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dirty="0"/>
              <a:t>Opinions concernant le fait qu’un mari batte sa femme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01759"/>
            <a:ext cx="7886700" cy="7239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qui pensent qu’il est justifié, pour des raisons spécifiques, qu’un mari batte sa femme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5410801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1"/>
                </a:solidFill>
              </a:rPr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3B0535-5A64-DF94-A2DF-C67888B9CB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64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1"/>
                </a:solidFill>
              </a:rPr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0059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E34091-06F3-707D-554D-D5AAFC9D09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11435"/>
            <a:ext cx="7886700" cy="1168210"/>
          </a:xfrm>
        </p:spPr>
        <p:txBody>
          <a:bodyPr>
            <a:noAutofit/>
          </a:bodyPr>
          <a:lstStyle/>
          <a:p>
            <a:r>
              <a:rPr lang="fr-FR" dirty="0"/>
              <a:t>Opinions concernant la négociation de rapports sexuels sans risque avec le mari/partenaire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695448"/>
            <a:ext cx="7886700" cy="723901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qui pensent qu’il est justifié qu’une femme 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4209346"/>
              </p:ext>
            </p:extLst>
          </p:nvPr>
        </p:nvGraphicFramePr>
        <p:xfrm>
          <a:off x="552449" y="2051047"/>
          <a:ext cx="7886699" cy="4646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Capacité des femmes à négocier les rapports sexuels avec leur mari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de 15-49 ans en union qui peuvent 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4085266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70" y="134401"/>
            <a:ext cx="6992941" cy="1623279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décisions en matière de santé sexuelle et reproductive par 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154" y="1698198"/>
            <a:ext cx="8459586" cy="587802"/>
          </a:xfrm>
        </p:spPr>
        <p:txBody>
          <a:bodyPr>
            <a:normAutofit fontScale="92500"/>
          </a:bodyPr>
          <a:lstStyle/>
          <a:p>
            <a:r>
              <a:rPr lang="fr-FR" dirty="0"/>
              <a:t>Pourcentage de femmes de 15-49 ans en union qui prennent leurs propres décisions informées sur les rapports sexuels, l’utilisation de la contraception et la santé reproductive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8916559"/>
              </p:ext>
            </p:extLst>
          </p:nvPr>
        </p:nvGraphicFramePr>
        <p:xfrm>
          <a:off x="261254" y="2161551"/>
          <a:ext cx="8621486" cy="4348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415153-3349-8ABD-BC18-EF7CBEAE61E2}"/>
              </a:ext>
            </a:extLst>
          </p:cNvPr>
          <p:cNvSpPr txBox="1">
            <a:spLocks/>
          </p:cNvSpPr>
          <p:nvPr/>
        </p:nvSpPr>
        <p:spPr>
          <a:xfrm>
            <a:off x="7276922" y="810985"/>
            <a:ext cx="194548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1B8E36AD-1E99-9635-B948-1448E584B2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FFD0D4-012E-A2FC-9931-AE6CCDA7B3EC}"/>
              </a:ext>
            </a:extLst>
          </p:cNvPr>
          <p:cNvSpPr txBox="1"/>
          <p:nvPr/>
        </p:nvSpPr>
        <p:spPr>
          <a:xfrm>
            <a:off x="3042554" y="6330281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d’âge</a:t>
            </a:r>
          </a:p>
        </p:txBody>
      </p:sp>
    </p:spTree>
    <p:extLst>
      <p:ext uri="{BB962C8B-B14F-4D97-AF65-F5344CB8AC3E}">
        <p14:creationId xmlns:p14="http://schemas.microsoft.com/office/powerpoint/2010/main" val="1825204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7602631"/>
              </p:ext>
            </p:extLst>
          </p:nvPr>
        </p:nvGraphicFramePr>
        <p:xfrm>
          <a:off x="628650" y="2254251"/>
          <a:ext cx="7886699" cy="49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C4488A9-3E50-8D1E-BEEA-C6DAA1DB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59" y="205559"/>
            <a:ext cx="8002589" cy="1352823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décisions en matière de santé sexuelle </a:t>
            </a:r>
            <a:br>
              <a:rPr lang="fr-FR" sz="3200" dirty="0"/>
            </a:br>
            <a:r>
              <a:rPr lang="fr-FR" sz="3200" dirty="0"/>
              <a:t>et de procréation selon le niveau d’instruction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5E4BF04-30F0-80D8-4650-4F218AF2E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760" y="1619563"/>
            <a:ext cx="7886700" cy="915306"/>
          </a:xfrm>
        </p:spPr>
        <p:txBody>
          <a:bodyPr>
            <a:normAutofit/>
          </a:bodyPr>
          <a:lstStyle/>
          <a:p>
            <a:r>
              <a:rPr lang="fr-FR" dirty="0"/>
              <a:t>Pourcentage de femmes en union qui prennent leurs propres décisions informées sur les rapports sexuels, l’utilisation de contraceptifs et la santé reproductive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86E52-D090-D345-73DB-653C63F8ABBF}"/>
              </a:ext>
            </a:extLst>
          </p:cNvPr>
          <p:cNvSpPr txBox="1">
            <a:spLocks/>
          </p:cNvSpPr>
          <p:nvPr/>
        </p:nvSpPr>
        <p:spPr>
          <a:xfrm>
            <a:off x="7232650" y="760640"/>
            <a:ext cx="180578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946398D-4B8F-E9BD-AB58-44F1BE901E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1090215"/>
              </p:ext>
            </p:extLst>
          </p:nvPr>
        </p:nvGraphicFramePr>
        <p:xfrm>
          <a:off x="635451" y="2063151"/>
          <a:ext cx="7886699" cy="4119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07E7D4A9-A2D8-FCFA-930A-28EF4D10D77F}"/>
              </a:ext>
            </a:extLst>
          </p:cNvPr>
          <p:cNvSpPr/>
          <p:nvPr/>
        </p:nvSpPr>
        <p:spPr>
          <a:xfrm>
            <a:off x="1866897" y="6434361"/>
            <a:ext cx="5423808" cy="35922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2E3515-0CCA-54BB-DEDF-C212521396F3}"/>
              </a:ext>
            </a:extLst>
          </p:cNvPr>
          <p:cNvSpPr txBox="1"/>
          <p:nvPr/>
        </p:nvSpPr>
        <p:spPr>
          <a:xfrm>
            <a:off x="323850" y="6343651"/>
            <a:ext cx="1491338" cy="410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Ménages les plus pauvres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46877B-C94C-C6CA-FFCE-A784D43835B6}"/>
              </a:ext>
            </a:extLst>
          </p:cNvPr>
          <p:cNvSpPr txBox="1"/>
          <p:nvPr/>
        </p:nvSpPr>
        <p:spPr>
          <a:xfrm>
            <a:off x="7342414" y="6369049"/>
            <a:ext cx="1547586" cy="3592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Ménages les plus riches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BBE4AF-2799-DB2C-D11F-B0A6D4DF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11" y="51029"/>
            <a:ext cx="6918553" cy="2411279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</a:t>
            </a:r>
            <a:br>
              <a:rPr lang="fr-FR" sz="3200" dirty="0"/>
            </a:br>
            <a:r>
              <a:rPr lang="fr-FR" sz="3200" dirty="0"/>
              <a:t>décisions en matière de santé sexuelle </a:t>
            </a:r>
            <a:br>
              <a:rPr lang="fr-FR" sz="3200" dirty="0"/>
            </a:br>
            <a:r>
              <a:rPr lang="fr-FR" sz="3200" dirty="0"/>
              <a:t>et de procréation selon le quintile de bien-être économique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FC0F76-3FB7-49BA-E762-C8013CD4A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1" y="2229059"/>
            <a:ext cx="7886700" cy="1029423"/>
          </a:xfrm>
        </p:spPr>
        <p:txBody>
          <a:bodyPr>
            <a:normAutofit/>
          </a:bodyPr>
          <a:lstStyle/>
          <a:p>
            <a:r>
              <a:rPr lang="fr-FR" dirty="0"/>
              <a:t>Pourcentage de femmes actuellement en union qui prennent leurs propres décisions informées sur les rapports sexuels, l’utilisation de contraceptifs et la santé reproductive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E487D-14E8-44AC-D455-321DD293F024}"/>
              </a:ext>
            </a:extLst>
          </p:cNvPr>
          <p:cNvSpPr txBox="1">
            <a:spLocks/>
          </p:cNvSpPr>
          <p:nvPr/>
        </p:nvSpPr>
        <p:spPr>
          <a:xfrm>
            <a:off x="7336064" y="809033"/>
            <a:ext cx="1836442" cy="4191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EAA1FFA-9E14-089B-560A-9A98BFD6E5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73863-0CFD-112D-BF24-7C537307D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91EF4A-E80F-7535-1515-46B09A7291D0}"/>
              </a:ext>
            </a:extLst>
          </p:cNvPr>
          <p:cNvSpPr txBox="1"/>
          <p:nvPr/>
        </p:nvSpPr>
        <p:spPr>
          <a:xfrm>
            <a:off x="2220596" y="3900403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Bamako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6 %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FAB822F-1DC9-86E7-64AC-D51AF22A2CC3}"/>
              </a:ext>
            </a:extLst>
          </p:cNvPr>
          <p:cNvSpPr/>
          <p:nvPr/>
        </p:nvSpPr>
        <p:spPr>
          <a:xfrm>
            <a:off x="2335747" y="4635089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785848E-6AFC-72D8-E8F2-DE2E75C65C90}"/>
              </a:ext>
            </a:extLst>
          </p:cNvPr>
          <p:cNvSpPr/>
          <p:nvPr/>
        </p:nvSpPr>
        <p:spPr>
          <a:xfrm>
            <a:off x="3559369" y="4713137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F097593-5BFA-7C6A-449F-CA163F2354BB}"/>
              </a:ext>
            </a:extLst>
          </p:cNvPr>
          <p:cNvSpPr/>
          <p:nvPr/>
        </p:nvSpPr>
        <p:spPr>
          <a:xfrm>
            <a:off x="3741260" y="5774050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830948F-CF73-6B08-8975-0281FD2A17BC}"/>
              </a:ext>
            </a:extLst>
          </p:cNvPr>
          <p:cNvSpPr/>
          <p:nvPr/>
        </p:nvSpPr>
        <p:spPr>
          <a:xfrm>
            <a:off x="4373575" y="4695279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9464D33-5D6C-012B-E922-17E0BED9FC92}"/>
              </a:ext>
            </a:extLst>
          </p:cNvPr>
          <p:cNvSpPr/>
          <p:nvPr/>
        </p:nvSpPr>
        <p:spPr>
          <a:xfrm>
            <a:off x="4932472" y="4572916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860D89B-3F6C-1318-2886-C247FD7AEBF0}"/>
              </a:ext>
            </a:extLst>
          </p:cNvPr>
          <p:cNvSpPr/>
          <p:nvPr/>
        </p:nvSpPr>
        <p:spPr>
          <a:xfrm>
            <a:off x="4572000" y="966869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33BFE2-51D4-FEEF-F43D-CAF5DE90666E}"/>
              </a:ext>
            </a:extLst>
          </p:cNvPr>
          <p:cNvSpPr/>
          <p:nvPr/>
        </p:nvSpPr>
        <p:spPr>
          <a:xfrm>
            <a:off x="6494079" y="3319530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BD94F21-0731-9977-B33D-73927092F484}"/>
              </a:ext>
            </a:extLst>
          </p:cNvPr>
          <p:cNvSpPr/>
          <p:nvPr/>
        </p:nvSpPr>
        <p:spPr>
          <a:xfrm>
            <a:off x="6356503" y="2199089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2776A2B-154A-FB48-62F1-2180D50AC631}"/>
              </a:ext>
            </a:extLst>
          </p:cNvPr>
          <p:cNvSpPr/>
          <p:nvPr/>
        </p:nvSpPr>
        <p:spPr>
          <a:xfrm>
            <a:off x="3981353" y="5819026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B3453D-DC14-359B-2954-6F6BFF4BC8A8}"/>
              </a:ext>
            </a:extLst>
          </p:cNvPr>
          <p:cNvSpPr txBox="1"/>
          <p:nvPr/>
        </p:nvSpPr>
        <p:spPr>
          <a:xfrm>
            <a:off x="6716895" y="2929322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Kidal*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628AC3-B768-515E-2154-3CE2478D88F9}"/>
              </a:ext>
            </a:extLst>
          </p:cNvPr>
          <p:cNvSpPr txBox="1"/>
          <p:nvPr/>
        </p:nvSpPr>
        <p:spPr>
          <a:xfrm>
            <a:off x="4830614" y="3244286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T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ombouctou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5 %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6662B1-E2B4-CA70-BE3F-B50A0A97B35E}"/>
              </a:ext>
            </a:extLst>
          </p:cNvPr>
          <p:cNvSpPr txBox="1"/>
          <p:nvPr/>
        </p:nvSpPr>
        <p:spPr>
          <a:xfrm>
            <a:off x="6951303" y="4114953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Gao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3 %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308870-120E-E5E9-E1E4-2D997E06BCA2}"/>
              </a:ext>
            </a:extLst>
          </p:cNvPr>
          <p:cNvSpPr txBox="1"/>
          <p:nvPr/>
        </p:nvSpPr>
        <p:spPr>
          <a:xfrm>
            <a:off x="4867711" y="4741419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Mopti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1 %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975606-704C-FFD0-EB83-95F9F6E0C2A3}"/>
              </a:ext>
            </a:extLst>
          </p:cNvPr>
          <p:cNvSpPr txBox="1"/>
          <p:nvPr/>
        </p:nvSpPr>
        <p:spPr>
          <a:xfrm>
            <a:off x="2486094" y="5017457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Kayes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4 %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C0DEFE-6AD0-ADF9-0B7A-5DCE39FB5979}"/>
              </a:ext>
            </a:extLst>
          </p:cNvPr>
          <p:cNvSpPr txBox="1"/>
          <p:nvPr/>
        </p:nvSpPr>
        <p:spPr>
          <a:xfrm>
            <a:off x="3846960" y="6146709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Sikasso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2 %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5C8A1F-1A7A-9FB4-E358-FD236DEB9CCD}"/>
              </a:ext>
            </a:extLst>
          </p:cNvPr>
          <p:cNvSpPr txBox="1"/>
          <p:nvPr/>
        </p:nvSpPr>
        <p:spPr>
          <a:xfrm>
            <a:off x="4463732" y="5227188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Ségou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3 %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DA387D-C294-EB33-F210-67AF7A4ED2E8}"/>
              </a:ext>
            </a:extLst>
          </p:cNvPr>
          <p:cNvCxnSpPr>
            <a:cxnSpLocks/>
          </p:cNvCxnSpPr>
          <p:nvPr/>
        </p:nvCxnSpPr>
        <p:spPr>
          <a:xfrm>
            <a:off x="3258582" y="4484285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DDFA03C-5BBB-5B6A-0AEF-935A8DBC2CBC}"/>
              </a:ext>
            </a:extLst>
          </p:cNvPr>
          <p:cNvSpPr txBox="1"/>
          <p:nvPr/>
        </p:nvSpPr>
        <p:spPr>
          <a:xfrm>
            <a:off x="3618565" y="4687533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Koulikoro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3 %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3800034-6220-4858-C856-39984CA3955D}"/>
              </a:ext>
            </a:extLst>
          </p:cNvPr>
          <p:cNvSpPr txBox="1"/>
          <p:nvPr/>
        </p:nvSpPr>
        <p:spPr>
          <a:xfrm>
            <a:off x="470144" y="426115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3 %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395EB3F-D737-EB79-2132-FAA62CD8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8" y="100043"/>
            <a:ext cx="7091192" cy="1451683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décisions en matière de santé sexuelle </a:t>
            </a:r>
            <a:br>
              <a:rPr lang="fr-FR" sz="3200" dirty="0"/>
            </a:br>
            <a:r>
              <a:rPr lang="fr-FR" sz="3200" dirty="0"/>
              <a:t>et de procréation selon la région</a:t>
            </a:r>
            <a:endParaRPr lang="fr-FR" sz="3200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20C1A81-01EA-C992-920D-D2CA4C0C3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168" y="1631183"/>
            <a:ext cx="4128407" cy="1487675"/>
          </a:xfrm>
        </p:spPr>
        <p:txBody>
          <a:bodyPr>
            <a:normAutofit/>
          </a:bodyPr>
          <a:lstStyle/>
          <a:p>
            <a:r>
              <a:rPr lang="fr-FR" dirty="0"/>
              <a:t>Pourcentage de femmes en union qui prennent leurs propres décisions informées sur les rapports sexuels, l’utilisation de contraceptifs et la santé reproductive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0B973D-B52D-CA62-F499-100BACD6FDA5}"/>
              </a:ext>
            </a:extLst>
          </p:cNvPr>
          <p:cNvSpPr txBox="1">
            <a:spLocks/>
          </p:cNvSpPr>
          <p:nvPr/>
        </p:nvSpPr>
        <p:spPr>
          <a:xfrm>
            <a:off x="7292360" y="834649"/>
            <a:ext cx="191461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1FBF7A20-1BCE-4E6A-C6E7-62569172C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651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6941"/>
            <a:ext cx="7886700" cy="700104"/>
          </a:xfrm>
        </p:spPr>
        <p:txBody>
          <a:bodyPr/>
          <a:lstStyle/>
          <a:p>
            <a:r>
              <a:rPr lang="fr-FR" dirty="0"/>
              <a:t>Résultats-Clés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797045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2200" i="0" dirty="0"/>
              <a:t>Parmi </a:t>
            </a:r>
            <a:r>
              <a:rPr lang="fr-FR" sz="2200" i="0" noProof="0" dirty="0"/>
              <a:t>les femmes et les hommes de 15-49 ans </a:t>
            </a:r>
            <a:r>
              <a:rPr lang="fr-FR" sz="2200" i="0" dirty="0"/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1"/>
                </a:solidFill>
              </a:rPr>
              <a:t>66 %</a:t>
            </a:r>
            <a:r>
              <a:rPr lang="fr-FR" sz="2200" b="1" i="0" dirty="0">
                <a:solidFill>
                  <a:schemeClr val="accent5"/>
                </a:solidFill>
              </a:rPr>
              <a:t> </a:t>
            </a:r>
            <a:r>
              <a:rPr lang="fr-FR" sz="2200" i="0" dirty="0"/>
              <a:t>des femmes en union et  </a:t>
            </a:r>
            <a:r>
              <a:rPr lang="fr-FR" sz="2200" b="1" i="0" dirty="0">
                <a:solidFill>
                  <a:schemeClr val="accent1"/>
                </a:solidFill>
              </a:rPr>
              <a:t>98 %</a:t>
            </a:r>
            <a:r>
              <a:rPr lang="fr-FR" sz="2200" b="1" i="0" dirty="0">
                <a:solidFill>
                  <a:schemeClr val="accent5"/>
                </a:solidFill>
              </a:rPr>
              <a:t> </a:t>
            </a:r>
            <a:r>
              <a:rPr lang="fr-FR" sz="2200" i="0" dirty="0"/>
              <a:t>des hommes en union </a:t>
            </a:r>
            <a:r>
              <a:rPr lang="fr-FR" sz="2200" b="1" i="0" dirty="0">
                <a:solidFill>
                  <a:schemeClr val="accent1"/>
                </a:solidFill>
              </a:rPr>
              <a:t>ont travaillé </a:t>
            </a:r>
            <a:r>
              <a:rPr lang="fr-FR" sz="2200" i="0" dirty="0"/>
              <a:t>au cours des 12 derniers mois.</a:t>
            </a:r>
            <a:endParaRPr lang="fr-FR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1"/>
                </a:solidFill>
              </a:rPr>
              <a:t>88 % </a:t>
            </a:r>
            <a:r>
              <a:rPr lang="fr-FR" sz="2200" i="0" dirty="0"/>
              <a:t>des femmes en union qui gagnent de l’argent </a:t>
            </a:r>
            <a:r>
              <a:rPr lang="fr-FR" sz="2200" b="1" i="0" dirty="0">
                <a:solidFill>
                  <a:schemeClr val="accent1"/>
                </a:solidFill>
              </a:rPr>
              <a:t>décident comment utiliser l’argent gagné.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1"/>
                </a:solidFill>
              </a:rPr>
              <a:t>66 %</a:t>
            </a:r>
            <a:r>
              <a:rPr lang="fr-FR" sz="2200" b="1" i="0" dirty="0">
                <a:solidFill>
                  <a:schemeClr val="accent5"/>
                </a:solidFill>
              </a:rPr>
              <a:t> </a:t>
            </a:r>
            <a:r>
              <a:rPr lang="fr-FR" sz="2200" i="0" dirty="0"/>
              <a:t>des femmes et </a:t>
            </a:r>
            <a:r>
              <a:rPr lang="fr-FR" sz="2200" b="1" i="0" dirty="0">
                <a:solidFill>
                  <a:schemeClr val="accent1"/>
                </a:solidFill>
              </a:rPr>
              <a:t>87 %</a:t>
            </a:r>
            <a:r>
              <a:rPr lang="fr-FR" sz="2200" b="1" i="0" dirty="0">
                <a:solidFill>
                  <a:schemeClr val="accent5"/>
                </a:solidFill>
              </a:rPr>
              <a:t> </a:t>
            </a:r>
            <a:r>
              <a:rPr lang="fr-FR" sz="2200" i="0" dirty="0"/>
              <a:t>des hommes </a:t>
            </a:r>
            <a:r>
              <a:rPr lang="fr-FR" sz="2200" b="1" i="0" dirty="0">
                <a:solidFill>
                  <a:schemeClr val="accent1"/>
                </a:solidFill>
              </a:rPr>
              <a:t>possèdent un téléphone portable.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1"/>
                </a:solidFill>
              </a:rPr>
              <a:t>40 %</a:t>
            </a:r>
            <a:r>
              <a:rPr lang="fr-FR" sz="2200" b="1" i="0" dirty="0">
                <a:solidFill>
                  <a:schemeClr val="accent5"/>
                </a:solidFill>
              </a:rPr>
              <a:t> </a:t>
            </a:r>
            <a:r>
              <a:rPr lang="fr-FR" sz="2200" i="0" dirty="0"/>
              <a:t>des femmes et </a:t>
            </a:r>
            <a:r>
              <a:rPr lang="fr-FR" sz="2200" b="1" i="0" dirty="0">
                <a:solidFill>
                  <a:schemeClr val="accent1"/>
                </a:solidFill>
              </a:rPr>
              <a:t>68 %</a:t>
            </a:r>
            <a:r>
              <a:rPr lang="fr-FR" sz="2200" b="1" i="0" dirty="0">
                <a:solidFill>
                  <a:schemeClr val="accent5"/>
                </a:solidFill>
              </a:rPr>
              <a:t> </a:t>
            </a:r>
            <a:r>
              <a:rPr lang="fr-FR" sz="2200" i="0" dirty="0"/>
              <a:t>des hommes </a:t>
            </a:r>
            <a:r>
              <a:rPr lang="fr-FR" sz="2200" b="1" i="0" dirty="0">
                <a:solidFill>
                  <a:schemeClr val="accent1"/>
                </a:solidFill>
              </a:rPr>
              <a:t>ont utilisé un compte bancaire ou un téléphone portable pour effectuer des transactions financières</a:t>
            </a:r>
            <a:r>
              <a:rPr lang="fr-FR" sz="2200" b="1" i="0" dirty="0">
                <a:solidFill>
                  <a:srgbClr val="6600FF"/>
                </a:solidFill>
              </a:rPr>
              <a:t> </a:t>
            </a:r>
            <a:r>
              <a:rPr lang="fr-FR" sz="2200" i="0" dirty="0"/>
              <a:t>au cours des 12 derniers mois.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1"/>
                </a:solidFill>
              </a:rPr>
              <a:t>69 % </a:t>
            </a:r>
            <a:r>
              <a:rPr lang="fr-FR" sz="2200" i="0" dirty="0"/>
              <a:t>des femmes et </a:t>
            </a:r>
            <a:r>
              <a:rPr lang="fr-FR" sz="2200" b="1" i="0" dirty="0">
                <a:solidFill>
                  <a:schemeClr val="accent1"/>
                </a:solidFill>
              </a:rPr>
              <a:t>40 %</a:t>
            </a:r>
            <a:r>
              <a:rPr lang="fr-FR" sz="2200" b="1" i="0" dirty="0">
                <a:solidFill>
                  <a:schemeClr val="accent5"/>
                </a:solidFill>
              </a:rPr>
              <a:t> </a:t>
            </a:r>
            <a:r>
              <a:rPr lang="fr-FR" sz="2200" i="0" dirty="0"/>
              <a:t>des hommes pensent qu’il est justifié qu’un </a:t>
            </a:r>
            <a:r>
              <a:rPr lang="fr-FR" sz="2200" b="1" i="0" dirty="0">
                <a:solidFill>
                  <a:schemeClr val="accent1"/>
                </a:solidFill>
              </a:rPr>
              <a:t>mari batte sa femme </a:t>
            </a:r>
            <a:r>
              <a:rPr lang="fr-FR" sz="2200" i="0" dirty="0"/>
              <a:t>pour des raisons spécifiques</a:t>
            </a:r>
            <a:r>
              <a:rPr lang="fr-FR" sz="2400" dirty="0"/>
              <a:t>.</a:t>
            </a:r>
            <a:endParaRPr lang="fr-FR" sz="22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1"/>
                </a:solidFill>
              </a:rPr>
              <a:t>3 % </a:t>
            </a:r>
            <a:r>
              <a:rPr lang="fr-FR" sz="2200" i="0" dirty="0"/>
              <a:t>des femmes en union </a:t>
            </a:r>
            <a:r>
              <a:rPr lang="fr-FR" sz="2200" b="1" i="0" dirty="0">
                <a:solidFill>
                  <a:schemeClr val="accent1"/>
                </a:solidFill>
              </a:rPr>
              <a:t>prennent leurs propre décisions informées sur les rapports sexuels, l’utilisation de contraceptifs et la santé reproductive.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dirty="0"/>
              <a:t>Emploi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en union qui ont travaillé à un moment quelconque au cours des 12 derniers mois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8093139"/>
              </p:ext>
            </p:extLst>
          </p:nvPr>
        </p:nvGraphicFramePr>
        <p:xfrm>
          <a:off x="261257" y="1464717"/>
          <a:ext cx="8621486" cy="4622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5824165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d’âge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5777A4-F48C-1E5C-6C11-A8DA497DDF64}"/>
              </a:ext>
            </a:extLst>
          </p:cNvPr>
          <p:cNvSpPr txBox="1"/>
          <p:nvPr/>
        </p:nvSpPr>
        <p:spPr>
          <a:xfrm>
            <a:off x="2022764" y="5208617"/>
            <a:ext cx="286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*</a:t>
            </a:r>
            <a:endParaRPr lang="en-US" b="1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6B3476D-DB56-17DA-6DDB-F5648BFB8B7C}"/>
              </a:ext>
            </a:extLst>
          </p:cNvPr>
          <p:cNvSpPr txBox="1">
            <a:spLocks/>
          </p:cNvSpPr>
          <p:nvPr/>
        </p:nvSpPr>
        <p:spPr>
          <a:xfrm>
            <a:off x="261257" y="6443496"/>
            <a:ext cx="8718554" cy="36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dirty="0"/>
              <a:t>* Un astérisque indique qu’une valeur est basée sur moins de 25 cas non pondérés et qu’elle a été supprimée.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53412"/>
            <a:ext cx="7886700" cy="660987"/>
          </a:xfrm>
        </p:spPr>
        <p:txBody>
          <a:bodyPr>
            <a:noAutofit/>
          </a:bodyPr>
          <a:lstStyle/>
          <a:p>
            <a:r>
              <a:rPr lang="fr-FR" dirty="0"/>
              <a:t>Type de rémunération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2"/>
            <a:ext cx="7886700" cy="660986"/>
          </a:xfrm>
        </p:spPr>
        <p:txBody>
          <a:bodyPr>
            <a:normAutofit/>
          </a:bodyPr>
          <a:lstStyle/>
          <a:p>
            <a:r>
              <a:rPr lang="fr-FR" dirty="0"/>
              <a:t>Répartition (en %) des femmes et des hommes de 15-49 ans en union et ayant travaillé au cours des 12 derniers mois par type de rémunération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9194637"/>
              </p:ext>
            </p:extLst>
          </p:nvPr>
        </p:nvGraphicFramePr>
        <p:xfrm>
          <a:off x="406974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dirty="0"/>
              <a:t>Contrôle de l’utilisation de l’argent gagné par les femmes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87135"/>
            <a:ext cx="8017330" cy="930275"/>
          </a:xfrm>
        </p:spPr>
        <p:txBody>
          <a:bodyPr>
            <a:normAutofit/>
          </a:bodyPr>
          <a:lstStyle/>
          <a:p>
            <a:r>
              <a:rPr lang="fr-FR" dirty="0"/>
              <a:t>Répartition (en %) des femmes de 15-49 ans en union qui ont gagné de l’argent pour leur travail au cours des 12 derniers mois selon la personne qui décide comment l’argent est utilisé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8051954"/>
              </p:ext>
            </p:extLst>
          </p:nvPr>
        </p:nvGraphicFramePr>
        <p:xfrm>
          <a:off x="902968" y="152568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354328" y="1813307"/>
            <a:ext cx="2209800" cy="4702629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88 % des femmes en union qui ont gagné de l’argent au cours de 12 derniers mois décident comment utiliser l’argent gagné.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A73026-B2B6-F53B-C335-B129531E9269}"/>
              </a:ext>
            </a:extLst>
          </p:cNvPr>
          <p:cNvSpPr txBox="1"/>
          <p:nvPr/>
        </p:nvSpPr>
        <p:spPr>
          <a:xfrm>
            <a:off x="7304264" y="3555673"/>
            <a:ext cx="1899012" cy="9302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Principalement l’homme</a:t>
            </a:r>
          </a:p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9%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56266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Gains de la femme par rapport à ceux du conjoint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83312"/>
            <a:ext cx="7886700" cy="930275"/>
          </a:xfrm>
        </p:spPr>
        <p:txBody>
          <a:bodyPr>
            <a:normAutofit/>
          </a:bodyPr>
          <a:lstStyle/>
          <a:p>
            <a:r>
              <a:rPr lang="fr-FR" dirty="0"/>
              <a:t>Répartition (en %) des femmes de 15-49 ans en union qui ont gagné de l’argent pour leur travail au cours des 12 derniers mois selon qu’elles gagnent plus ou moins que leur conjoint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7760104"/>
              </p:ext>
            </p:extLst>
          </p:nvPr>
        </p:nvGraphicFramePr>
        <p:xfrm>
          <a:off x="125182" y="1748450"/>
          <a:ext cx="8703131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47C59C3-9505-AAB2-6545-0F2A4FE863D5}"/>
              </a:ext>
            </a:extLst>
          </p:cNvPr>
          <p:cNvSpPr txBox="1"/>
          <p:nvPr/>
        </p:nvSpPr>
        <p:spPr>
          <a:xfrm>
            <a:off x="3652982" y="3185582"/>
            <a:ext cx="11037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Moins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87%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126C3A85-DAD8-44FE-D0C8-9584F28FD59E}"/>
              </a:ext>
            </a:extLst>
          </p:cNvPr>
          <p:cNvSpPr txBox="1"/>
          <p:nvPr/>
        </p:nvSpPr>
        <p:spPr>
          <a:xfrm>
            <a:off x="0" y="6447845"/>
            <a:ext cx="3092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i="1" dirty="0"/>
              <a:t>Total ≠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327494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1"/>
                </a:solidFill>
              </a:rPr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5C4EEA-14BF-1F14-E7CE-423C5492FD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1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91090"/>
            <a:ext cx="78866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kern="1200" dirty="0">
                <a:solidFill>
                  <a:schemeClr val="tx1"/>
                </a:solidFill>
              </a:rPr>
              <a:t>Possession de biens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3778"/>
            <a:ext cx="7886699" cy="46259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fr-FR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Pourcentage de femmes et d’hommes de 15-49 ans qui possèdent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8611233"/>
              </p:ext>
            </p:extLst>
          </p:nvPr>
        </p:nvGraphicFramePr>
        <p:xfrm>
          <a:off x="628649" y="1725180"/>
          <a:ext cx="7886699" cy="4841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5245B0-379C-596F-2E16-6C83A071FCFA}"/>
              </a:ext>
            </a:extLst>
          </p:cNvPr>
          <p:cNvSpPr txBox="1">
            <a:spLocks/>
          </p:cNvSpPr>
          <p:nvPr/>
        </p:nvSpPr>
        <p:spPr>
          <a:xfrm>
            <a:off x="7459846" y="792492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Indicateurs 5.b.1, 8.10.2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557CF6D6-92A2-98A5-532B-9F3084EB5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73863-0CFD-112D-BF24-7C537307D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91EF4A-E80F-7535-1515-46B09A7291D0}"/>
              </a:ext>
            </a:extLst>
          </p:cNvPr>
          <p:cNvSpPr txBox="1"/>
          <p:nvPr/>
        </p:nvSpPr>
        <p:spPr>
          <a:xfrm>
            <a:off x="2220596" y="3900403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Bamako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82 %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FAB822F-1DC9-86E7-64AC-D51AF22A2CC3}"/>
              </a:ext>
            </a:extLst>
          </p:cNvPr>
          <p:cNvSpPr/>
          <p:nvPr/>
        </p:nvSpPr>
        <p:spPr>
          <a:xfrm>
            <a:off x="2335747" y="4635089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785848E-6AFC-72D8-E8F2-DE2E75C65C90}"/>
              </a:ext>
            </a:extLst>
          </p:cNvPr>
          <p:cNvSpPr/>
          <p:nvPr/>
        </p:nvSpPr>
        <p:spPr>
          <a:xfrm>
            <a:off x="3559369" y="4713137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F097593-5BFA-7C6A-449F-CA163F2354BB}"/>
              </a:ext>
            </a:extLst>
          </p:cNvPr>
          <p:cNvSpPr/>
          <p:nvPr/>
        </p:nvSpPr>
        <p:spPr>
          <a:xfrm>
            <a:off x="3741260" y="5774050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830948F-CF73-6B08-8975-0281FD2A17BC}"/>
              </a:ext>
            </a:extLst>
          </p:cNvPr>
          <p:cNvSpPr/>
          <p:nvPr/>
        </p:nvSpPr>
        <p:spPr>
          <a:xfrm>
            <a:off x="4373575" y="4695279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9464D33-5D6C-012B-E922-17E0BED9FC92}"/>
              </a:ext>
            </a:extLst>
          </p:cNvPr>
          <p:cNvSpPr/>
          <p:nvPr/>
        </p:nvSpPr>
        <p:spPr>
          <a:xfrm>
            <a:off x="4932472" y="4572916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860D89B-3F6C-1318-2886-C247FD7AEBF0}"/>
              </a:ext>
            </a:extLst>
          </p:cNvPr>
          <p:cNvSpPr/>
          <p:nvPr/>
        </p:nvSpPr>
        <p:spPr>
          <a:xfrm>
            <a:off x="4572000" y="966869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33BFE2-51D4-FEEF-F43D-CAF5DE90666E}"/>
              </a:ext>
            </a:extLst>
          </p:cNvPr>
          <p:cNvSpPr/>
          <p:nvPr/>
        </p:nvSpPr>
        <p:spPr>
          <a:xfrm>
            <a:off x="6494079" y="3319530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BD94F21-0731-9977-B33D-73927092F484}"/>
              </a:ext>
            </a:extLst>
          </p:cNvPr>
          <p:cNvSpPr/>
          <p:nvPr/>
        </p:nvSpPr>
        <p:spPr>
          <a:xfrm>
            <a:off x="6356503" y="2199089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2776A2B-154A-FB48-62F1-2180D50AC631}"/>
              </a:ext>
            </a:extLst>
          </p:cNvPr>
          <p:cNvSpPr/>
          <p:nvPr/>
        </p:nvSpPr>
        <p:spPr>
          <a:xfrm>
            <a:off x="3981353" y="5819026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B3453D-DC14-359B-2954-6F6BFF4BC8A8}"/>
              </a:ext>
            </a:extLst>
          </p:cNvPr>
          <p:cNvSpPr txBox="1"/>
          <p:nvPr/>
        </p:nvSpPr>
        <p:spPr>
          <a:xfrm>
            <a:off x="6716895" y="2929322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Kidal*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628AC3-B768-515E-2154-3CE2478D88F9}"/>
              </a:ext>
            </a:extLst>
          </p:cNvPr>
          <p:cNvSpPr txBox="1"/>
          <p:nvPr/>
        </p:nvSpPr>
        <p:spPr>
          <a:xfrm>
            <a:off x="4830614" y="3244286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T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ombouctou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55 %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6662B1-E2B4-CA70-BE3F-B50A0A97B35E}"/>
              </a:ext>
            </a:extLst>
          </p:cNvPr>
          <p:cNvSpPr txBox="1"/>
          <p:nvPr/>
        </p:nvSpPr>
        <p:spPr>
          <a:xfrm>
            <a:off x="6951303" y="4114953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Gao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48 %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308870-120E-E5E9-E1E4-2D997E06BCA2}"/>
              </a:ext>
            </a:extLst>
          </p:cNvPr>
          <p:cNvSpPr txBox="1"/>
          <p:nvPr/>
        </p:nvSpPr>
        <p:spPr>
          <a:xfrm>
            <a:off x="4867711" y="4741419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Mopti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64 %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975606-704C-FFD0-EB83-95F9F6E0C2A3}"/>
              </a:ext>
            </a:extLst>
          </p:cNvPr>
          <p:cNvSpPr txBox="1"/>
          <p:nvPr/>
        </p:nvSpPr>
        <p:spPr>
          <a:xfrm>
            <a:off x="2486094" y="5017457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Kayes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63 %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C0DEFE-6AD0-ADF9-0B7A-5DCE39FB5979}"/>
              </a:ext>
            </a:extLst>
          </p:cNvPr>
          <p:cNvSpPr txBox="1"/>
          <p:nvPr/>
        </p:nvSpPr>
        <p:spPr>
          <a:xfrm>
            <a:off x="3846960" y="6146709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Sikasso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64 %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5C8A1F-1A7A-9FB4-E358-FD236DEB9CCD}"/>
              </a:ext>
            </a:extLst>
          </p:cNvPr>
          <p:cNvSpPr txBox="1"/>
          <p:nvPr/>
        </p:nvSpPr>
        <p:spPr>
          <a:xfrm>
            <a:off x="4463732" y="5227188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Ségou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57 %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DA387D-C294-EB33-F210-67AF7A4ED2E8}"/>
              </a:ext>
            </a:extLst>
          </p:cNvPr>
          <p:cNvCxnSpPr>
            <a:cxnSpLocks/>
          </p:cNvCxnSpPr>
          <p:nvPr/>
        </p:nvCxnSpPr>
        <p:spPr>
          <a:xfrm>
            <a:off x="3258582" y="4484285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DDFA03C-5BBB-5B6A-0AEF-935A8DBC2CBC}"/>
              </a:ext>
            </a:extLst>
          </p:cNvPr>
          <p:cNvSpPr txBox="1"/>
          <p:nvPr/>
        </p:nvSpPr>
        <p:spPr>
          <a:xfrm>
            <a:off x="3618565" y="4687533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Koulikoro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67 %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3800034-6220-4858-C856-39984CA3955D}"/>
              </a:ext>
            </a:extLst>
          </p:cNvPr>
          <p:cNvSpPr txBox="1"/>
          <p:nvPr/>
        </p:nvSpPr>
        <p:spPr>
          <a:xfrm>
            <a:off x="470144" y="426115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66 %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395EB3F-D737-EB79-2132-FAA62CD8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8" y="100043"/>
            <a:ext cx="6672563" cy="741021"/>
          </a:xfrm>
        </p:spPr>
        <p:txBody>
          <a:bodyPr>
            <a:noAutofit/>
          </a:bodyPr>
          <a:lstStyle/>
          <a:p>
            <a:r>
              <a:rPr lang="fr-FR" sz="3200" dirty="0"/>
              <a:t>Possession d’un téléphone portable selon la région : femme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20C1A81-01EA-C992-920D-D2CA4C0C3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168" y="886039"/>
            <a:ext cx="4128407" cy="1487675"/>
          </a:xfrm>
        </p:spPr>
        <p:txBody>
          <a:bodyPr>
            <a:normAutofit/>
          </a:bodyPr>
          <a:lstStyle/>
          <a:p>
            <a:r>
              <a:rPr lang="fr-FR" dirty="0"/>
              <a:t>Pourcentage de femmes de 15-49 ans qui possèdent un téléphone portable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2FB6066-EBFE-19D5-2431-732E70CB784D}"/>
              </a:ext>
            </a:extLst>
          </p:cNvPr>
          <p:cNvSpPr txBox="1">
            <a:spLocks/>
          </p:cNvSpPr>
          <p:nvPr/>
        </p:nvSpPr>
        <p:spPr>
          <a:xfrm>
            <a:off x="7247711" y="773565"/>
            <a:ext cx="200390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5.b.1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6AAE3C72-B116-4871-6290-75DAD191C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907045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ali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ali" id="{F3F3A076-D8A9-40DF-AEA8-05FF15774041}" vid="{345EFA19-DA55-4840-A618-8829900DB4D8}"/>
    </a:ext>
  </a:extLst>
</a:theme>
</file>

<file path=ppt/theme/theme4.xml><?xml version="1.0" encoding="utf-8"?>
<a:theme xmlns:a="http://schemas.openxmlformats.org/drawingml/2006/main" name="3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VMX3MACP777Z-1177381151-48743</_dlc_DocId>
    <_dlc_DocIdUrl xmlns="d16efad5-0601-4cf0-b7c2-89968258c777">
      <Url>https://icfonline.sharepoint.com/sites/ihd-dhs/Dissemination/_layouts/15/DocIdRedir.aspx?ID=VMX3MACP777Z-1177381151-48743</Url>
      <Description>VMX3MACP777Z-1177381151-48743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1E3BE-0910-4E81-BE17-3B9CCC885C4D}">
  <ds:schemaRefs>
    <ds:schemaRef ds:uri="fa6a9aea-fb0f-4ddd-aff8-712634b7d5fe"/>
    <ds:schemaRef ds:uri="http://www.w3.org/XML/1998/namespace"/>
    <ds:schemaRef ds:uri="http://purl.org/dc/elements/1.1/"/>
    <ds:schemaRef ds:uri="http://schemas.microsoft.com/office/infopath/2007/PartnerControls"/>
    <ds:schemaRef ds:uri="d16efad5-0601-4cf0-b7c2-89968258c77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83c4e5ee-5eea-4e8c-8b50-726738bccb6e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29BC03D-228E-4046-89B4-7AF5E07971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16094</TotalTime>
  <Words>1348</Words>
  <Application>Microsoft Office PowerPoint</Application>
  <PresentationFormat>On-screen Show (4:3)</PresentationFormat>
  <Paragraphs>209</Paragraphs>
  <Slides>26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Mali</vt:lpstr>
      <vt:lpstr>3_Custom Design</vt:lpstr>
      <vt:lpstr>4_Custom Design</vt:lpstr>
      <vt:lpstr>6_Custom Design</vt:lpstr>
      <vt:lpstr>PowerPoint Presentation</vt:lpstr>
      <vt:lpstr>PowerPoint Presentation</vt:lpstr>
      <vt:lpstr>Emploi selon l’âge</vt:lpstr>
      <vt:lpstr>Type de rémunération selon le sexe</vt:lpstr>
      <vt:lpstr>Contrôle de l’utilisation de l’argent gagné par les femmes</vt:lpstr>
      <vt:lpstr>Gains de la femme par rapport à ceux du conjoint</vt:lpstr>
      <vt:lpstr>PowerPoint Presentation</vt:lpstr>
      <vt:lpstr>Possession de biens selon le sexe</vt:lpstr>
      <vt:lpstr>Possession d’un téléphone portable selon la région : femme</vt:lpstr>
      <vt:lpstr>Possession d’un téléphone portable selon la région : homme</vt:lpstr>
      <vt:lpstr>Utilisation de compte bancaire ou de téléphone portable pour effectuer des transactions financières selon le milieu de résidence et le sexe</vt:lpstr>
      <vt:lpstr>Utilisation de compte bancaire ou  téléphone portable pour effectuer des transactions financières selon le niveau d’instruction et le sexe</vt:lpstr>
      <vt:lpstr>PowerPoint Presentation</vt:lpstr>
      <vt:lpstr>Participation des femmes dans la prise de décision</vt:lpstr>
      <vt:lpstr>Tendances de la participation des femmes dans la prise de décision</vt:lpstr>
      <vt:lpstr>Participation des hommes dans la prise de décision</vt:lpstr>
      <vt:lpstr>PowerPoint Presentation</vt:lpstr>
      <vt:lpstr>Opinions concernant le fait qu’un mari batte sa femme selon le sexe</vt:lpstr>
      <vt:lpstr>PowerPoint Presentation</vt:lpstr>
      <vt:lpstr>Opinions concernant la négociation de rapports sexuels sans risque avec le mari/partenaire selon le sexe</vt:lpstr>
      <vt:lpstr>Capacité des femmes à négocier les rapports sexuels avec leur mari</vt:lpstr>
      <vt:lpstr>Participation des femmes à la prise de décisions en matière de santé sexuelle et reproductive par âge</vt:lpstr>
      <vt:lpstr>Participation des femmes à la prise de décisions en matière de santé sexuelle  et de procréation selon le niveau d’instruction</vt:lpstr>
      <vt:lpstr>Participation des femmes à la prise de  décisions en matière de santé sexuelle  et de procréation selon le quintile de bien-être économique</vt:lpstr>
      <vt:lpstr>Participation des femmes à la prise de décisions en matière de santé sexuelle  et de procréation selon la région</vt:lpstr>
      <vt:lpstr>Résultats-Clés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3</cp:revision>
  <dcterms:created xsi:type="dcterms:W3CDTF">2022-12-05T19:39:34Z</dcterms:created>
  <dcterms:modified xsi:type="dcterms:W3CDTF">2025-09-16T13:24:27Z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52242295-78de-46a4-b73b-70ddef5b4bfc</vt:lpwstr>
  </property>
  <property fmtid="{D5CDD505-2E9C-101B-9397-08002B2CF9AE}" pid="4" name="MediaServiceImageTags">
    <vt:lpwstr/>
  </property>
</Properties>
</file>