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  <p:sldMasterId id="2147483700" r:id="rId7"/>
    <p:sldMasterId id="2147483710" r:id="rId8"/>
    <p:sldMasterId id="2147483720" r:id="rId9"/>
  </p:sldMasterIdLst>
  <p:notesMasterIdLst>
    <p:notesMasterId r:id="rId25"/>
  </p:notesMasterIdLst>
  <p:handoutMasterIdLst>
    <p:handoutMasterId r:id="rId26"/>
  </p:handoutMasterIdLst>
  <p:sldIdLst>
    <p:sldId id="256" r:id="rId10"/>
    <p:sldId id="260" r:id="rId11"/>
    <p:sldId id="262" r:id="rId12"/>
    <p:sldId id="302" r:id="rId13"/>
    <p:sldId id="303" r:id="rId14"/>
    <p:sldId id="304" r:id="rId15"/>
    <p:sldId id="292" r:id="rId16"/>
    <p:sldId id="305" r:id="rId17"/>
    <p:sldId id="306" r:id="rId18"/>
    <p:sldId id="301" r:id="rId19"/>
    <p:sldId id="307" r:id="rId20"/>
    <p:sldId id="263" r:id="rId21"/>
    <p:sldId id="308" r:id="rId22"/>
    <p:sldId id="296" r:id="rId23"/>
    <p:sldId id="28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BFB41A-F560-1C0E-8DCC-1B540512FB0B}" name="Winner, Michelle" initials="MW" userId="S::24791@icf.com::82c3bf1d-552d-4017-95e7-cbb005f63076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5B6A7BE6-DFA3-4A0F-7A8B-180E9A32BDFD}" name="Barrere, Monique" initials="MB" userId="S::51237@icf.com::3ffa66e1-c56c-4cf3-9bc9-a49fa2e45136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91129" autoAdjust="0"/>
  </p:normalViewPr>
  <p:slideViewPr>
    <p:cSldViewPr snapToGrid="0">
      <p:cViewPr varScale="1">
        <p:scale>
          <a:sx n="101" d="100"/>
          <a:sy n="101" d="100"/>
        </p:scale>
        <p:origin x="900" y="-84"/>
      </p:cViewPr>
      <p:guideLst/>
    </p:cSldViewPr>
  </p:slideViewPr>
  <p:outlineViewPr>
    <p:cViewPr>
      <p:scale>
        <a:sx n="33" d="100"/>
        <a:sy n="33" d="100"/>
      </p:scale>
      <p:origin x="0" y="-42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nner, Michelle" userId="82c3bf1d-552d-4017-95e7-cbb005f63076" providerId="ADAL" clId="{F2FF6ADD-C2D9-4FE3-8F4C-1FE7F8843604}"/>
    <pc:docChg chg="modSld">
      <pc:chgData name="Winner, Michelle" userId="82c3bf1d-552d-4017-95e7-cbb005f63076" providerId="ADAL" clId="{F2FF6ADD-C2D9-4FE3-8F4C-1FE7F8843604}" dt="2025-09-11T16:00:58.144" v="3" actId="27918"/>
      <pc:docMkLst>
        <pc:docMk/>
      </pc:docMkLst>
      <pc:sldChg chg="modSp mod">
        <pc:chgData name="Winner, Michelle" userId="82c3bf1d-552d-4017-95e7-cbb005f63076" providerId="ADAL" clId="{F2FF6ADD-C2D9-4FE3-8F4C-1FE7F8843604}" dt="2025-09-11T16:00:58.144" v="3" actId="27918"/>
        <pc:sldMkLst>
          <pc:docMk/>
          <pc:sldMk cId="4205298638" sldId="292"/>
        </pc:sldMkLst>
        <pc:graphicFrameChg chg="mod">
          <ac:chgData name="Winner, Michelle" userId="82c3bf1d-552d-4017-95e7-cbb005f63076" providerId="ADAL" clId="{F2FF6ADD-C2D9-4FE3-8F4C-1FE7F8843604}" dt="2025-09-11T16:00:55.293" v="2" actId="207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</pc:docChg>
  </pc:docChgLst>
  <pc:docChgLst>
    <pc:chgData name="McFarland, Annette (CNTR)" userId="e93d1f50-85ab-41a8-a34a-185a53159573" providerId="ADAL" clId="{4CBD1FB5-43AE-4F09-926D-8672BE23829E}"/>
    <pc:docChg chg="modSld">
      <pc:chgData name="McFarland, Annette (CNTR)" userId="e93d1f50-85ab-41a8-a34a-185a53159573" providerId="ADAL" clId="{4CBD1FB5-43AE-4F09-926D-8672BE23829E}" dt="2023-08-30T22:13:49.225" v="0" actId="20577"/>
      <pc:docMkLst>
        <pc:docMk/>
      </pc:docMkLst>
      <pc:sldChg chg="modSp mod">
        <pc:chgData name="McFarland, Annette (CNTR)" userId="e93d1f50-85ab-41a8-a34a-185a53159573" providerId="ADAL" clId="{4CBD1FB5-43AE-4F09-926D-8672BE23829E}" dt="2023-08-30T22:13:49.225" v="0" actId="20577"/>
        <pc:sldMkLst>
          <pc:docMk/>
          <pc:sldMk cId="4205298638" sldId="292"/>
        </pc:sldMkLst>
      </pc:sldChg>
    </pc:docChg>
  </pc:docChgLst>
  <pc:docChgLst>
    <pc:chgData name="Barrere, Monique" userId="3ffa66e1-c56c-4cf3-9bc9-a49fa2e45136" providerId="ADAL" clId="{A05D2C25-C2A6-4026-BA52-91D19E748007}"/>
    <pc:docChg chg="custSel modSld">
      <pc:chgData name="Barrere, Monique" userId="3ffa66e1-c56c-4cf3-9bc9-a49fa2e45136" providerId="ADAL" clId="{A05D2C25-C2A6-4026-BA52-91D19E748007}" dt="2025-09-15T15:37:38.291" v="130" actId="20577"/>
      <pc:docMkLst>
        <pc:docMk/>
      </pc:docMkLst>
      <pc:sldChg chg="modSp mod">
        <pc:chgData name="Barrere, Monique" userId="3ffa66e1-c56c-4cf3-9bc9-a49fa2e45136" providerId="ADAL" clId="{A05D2C25-C2A6-4026-BA52-91D19E748007}" dt="2025-09-12T19:11:28.576" v="20" actId="20577"/>
        <pc:sldMkLst>
          <pc:docMk/>
          <pc:sldMk cId="2163988523" sldId="260"/>
        </pc:sldMkLst>
        <pc:spChg chg="mod">
          <ac:chgData name="Barrere, Monique" userId="3ffa66e1-c56c-4cf3-9bc9-a49fa2e45136" providerId="ADAL" clId="{A05D2C25-C2A6-4026-BA52-91D19E748007}" dt="2025-09-12T19:11:28.576" v="20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A05D2C25-C2A6-4026-BA52-91D19E748007}" dt="2025-09-12T19:31:47.711" v="126" actId="6549"/>
        <pc:sldMkLst>
          <pc:docMk/>
          <pc:sldMk cId="3475639167" sldId="289"/>
        </pc:sldMkLst>
        <pc:spChg chg="mod">
          <ac:chgData name="Barrere, Monique" userId="3ffa66e1-c56c-4cf3-9bc9-a49fa2e45136" providerId="ADAL" clId="{A05D2C25-C2A6-4026-BA52-91D19E748007}" dt="2025-09-12T19:31:47.711" v="126" actId="6549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rrere, Monique" userId="3ffa66e1-c56c-4cf3-9bc9-a49fa2e45136" providerId="ADAL" clId="{A05D2C25-C2A6-4026-BA52-91D19E748007}" dt="2025-09-12T19:29:23.109" v="124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arrere, Monique" userId="3ffa66e1-c56c-4cf3-9bc9-a49fa2e45136" providerId="ADAL" clId="{A05D2C25-C2A6-4026-BA52-91D19E748007}" dt="2025-09-15T15:37:38.291" v="130" actId="20577"/>
        <pc:sldMkLst>
          <pc:docMk/>
          <pc:sldMk cId="4205298638" sldId="292"/>
        </pc:sldMkLst>
        <pc:spChg chg="mod">
          <ac:chgData name="Barrere, Monique" userId="3ffa66e1-c56c-4cf3-9bc9-a49fa2e45136" providerId="ADAL" clId="{A05D2C25-C2A6-4026-BA52-91D19E748007}" dt="2025-09-15T15:37:38.291" v="130" actId="20577"/>
          <ac:spMkLst>
            <pc:docMk/>
            <pc:sldMk cId="4205298638" sldId="292"/>
            <ac:spMk id="5" creationId="{82A941A7-6446-2C70-8D36-1075DD0FEB78}"/>
          </ac:spMkLst>
        </pc:spChg>
      </pc:sldChg>
      <pc:sldChg chg="modSp mod">
        <pc:chgData name="Barrere, Monique" userId="3ffa66e1-c56c-4cf3-9bc9-a49fa2e45136" providerId="ADAL" clId="{A05D2C25-C2A6-4026-BA52-91D19E748007}" dt="2025-09-12T19:12:16.509" v="41" actId="20577"/>
        <pc:sldMkLst>
          <pc:docMk/>
          <pc:sldMk cId="1736530004" sldId="302"/>
        </pc:sldMkLst>
        <pc:spChg chg="mod">
          <ac:chgData name="Barrere, Monique" userId="3ffa66e1-c56c-4cf3-9bc9-a49fa2e45136" providerId="ADAL" clId="{A05D2C25-C2A6-4026-BA52-91D19E748007}" dt="2025-09-12T19:12:16.509" v="41" actId="20577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A05D2C25-C2A6-4026-BA52-91D19E748007}" dt="2025-09-12T19:26:16.159" v="78" actId="20577"/>
        <pc:sldMkLst>
          <pc:docMk/>
          <pc:sldMk cId="759788885" sldId="305"/>
        </pc:sldMkLst>
        <pc:spChg chg="mod">
          <ac:chgData name="Barrere, Monique" userId="3ffa66e1-c56c-4cf3-9bc9-a49fa2e45136" providerId="ADAL" clId="{A05D2C25-C2A6-4026-BA52-91D19E748007}" dt="2025-09-12T19:26:16.159" v="78" actId="20577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Barrere, Monique" userId="3ffa66e1-c56c-4cf3-9bc9-a49fa2e45136" providerId="ADAL" clId="{A05D2C25-C2A6-4026-BA52-91D19E748007}" dt="2025-09-12T19:26:11.421" v="77" actId="20577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A05D2C25-C2A6-4026-BA52-91D19E748007}" dt="2025-09-12T19:26:29.110" v="79" actId="6549"/>
        <pc:sldMkLst>
          <pc:docMk/>
          <pc:sldMk cId="2242843968" sldId="306"/>
        </pc:sldMkLst>
        <pc:spChg chg="mod">
          <ac:chgData name="Barrere, Monique" userId="3ffa66e1-c56c-4cf3-9bc9-a49fa2e45136" providerId="ADAL" clId="{A05D2C25-C2A6-4026-BA52-91D19E748007}" dt="2025-09-12T19:26:29.110" v="79" actId="6549"/>
          <ac:spMkLst>
            <pc:docMk/>
            <pc:sldMk cId="2242843968" sldId="306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A05D2C25-C2A6-4026-BA52-91D19E748007}" dt="2025-09-12T19:27:12.828" v="100" actId="20577"/>
        <pc:sldMkLst>
          <pc:docMk/>
          <pc:sldMk cId="1651503728" sldId="307"/>
        </pc:sldMkLst>
        <pc:spChg chg="mod">
          <ac:chgData name="Barrere, Monique" userId="3ffa66e1-c56c-4cf3-9bc9-a49fa2e45136" providerId="ADAL" clId="{A05D2C25-C2A6-4026-BA52-91D19E748007}" dt="2025-09-12T19:27:12.828" v="100" actId="20577"/>
          <ac:spMkLst>
            <pc:docMk/>
            <pc:sldMk cId="1651503728" sldId="307"/>
            <ac:spMk id="9" creationId="{E690F70B-E368-D7F5-795E-B5139345EF71}"/>
          </ac:spMkLst>
        </pc:spChg>
      </pc:sldChg>
    </pc:docChg>
  </pc:docChgLst>
  <pc:docChgLst>
    <pc:chgData name="McFarland, Annette" userId="e93d1f50-85ab-41a8-a34a-185a53159573" providerId="ADAL" clId="{959DD1AB-755F-4AB4-9DB9-16FBA5923430}"/>
    <pc:docChg chg="undo custSel modSld sldOrd">
      <pc:chgData name="McFarland, Annette" userId="e93d1f50-85ab-41a8-a34a-185a53159573" providerId="ADAL" clId="{959DD1AB-755F-4AB4-9DB9-16FBA5923430}" dt="2023-01-20T16:59:41.780" v="907"/>
      <pc:docMkLst>
        <pc:docMk/>
      </pc:docMkLst>
      <pc:sldChg chg="modSp mod modNotesTx">
        <pc:chgData name="McFarland, Annette" userId="e93d1f50-85ab-41a8-a34a-185a53159573" providerId="ADAL" clId="{959DD1AB-755F-4AB4-9DB9-16FBA5923430}" dt="2023-01-11T01:39:07.431" v="130" actId="27918"/>
        <pc:sldMkLst>
          <pc:docMk/>
          <pc:sldMk cId="1428788921" sldId="262"/>
        </pc:sldMkLst>
      </pc:sldChg>
      <pc:sldChg chg="modSp mod modNotesTx">
        <pc:chgData name="McFarland, Annette" userId="e93d1f50-85ab-41a8-a34a-185a53159573" providerId="ADAL" clId="{959DD1AB-755F-4AB4-9DB9-16FBA5923430}" dt="2023-01-11T01:51:28.812" v="693" actId="1076"/>
        <pc:sldMkLst>
          <pc:docMk/>
          <pc:sldMk cId="1887431401" sldId="263"/>
        </pc:sldMkLst>
      </pc:sldChg>
      <pc:sldChg chg="modSp mod addCm delCm modCm">
        <pc:chgData name="McFarland, Annette" userId="e93d1f50-85ab-41a8-a34a-185a53159573" providerId="ADAL" clId="{959DD1AB-755F-4AB4-9DB9-16FBA5923430}" dt="2023-01-20T16:59:41.780" v="907"/>
        <pc:sldMkLst>
          <pc:docMk/>
          <pc:sldMk cId="3475639167" sldId="289"/>
        </pc:sldMkLst>
      </pc:sldChg>
      <pc:sldChg chg="modSp mod">
        <pc:chgData name="McFarland, Annette" userId="e93d1f50-85ab-41a8-a34a-185a53159573" providerId="ADAL" clId="{959DD1AB-755F-4AB4-9DB9-16FBA5923430}" dt="2023-01-11T01:53:46.231" v="792" actId="14100"/>
        <pc:sldMkLst>
          <pc:docMk/>
          <pc:sldMk cId="476875324" sldId="296"/>
        </pc:sldMkLst>
      </pc:sldChg>
      <pc:sldChg chg="modSp mod">
        <pc:chgData name="McFarland, Annette" userId="e93d1f50-85ab-41a8-a34a-185a53159573" providerId="ADAL" clId="{959DD1AB-755F-4AB4-9DB9-16FBA5923430}" dt="2023-01-11T01:47:02.414" v="544" actId="14100"/>
        <pc:sldMkLst>
          <pc:docMk/>
          <pc:sldMk cId="545205739" sldId="301"/>
        </pc:sldMkLst>
      </pc:sldChg>
      <pc:sldChg chg="addSp delSp modSp mod modNotesTx">
        <pc:chgData name="McFarland, Annette" userId="e93d1f50-85ab-41a8-a34a-185a53159573" providerId="ADAL" clId="{959DD1AB-755F-4AB4-9DB9-16FBA5923430}" dt="2023-01-20T16:56:33.382" v="904"/>
        <pc:sldMkLst>
          <pc:docMk/>
          <pc:sldMk cId="1808293537" sldId="303"/>
        </pc:sldMkLst>
      </pc:sldChg>
      <pc:sldChg chg="modSp mod modNotesTx">
        <pc:chgData name="McFarland, Annette" userId="e93d1f50-85ab-41a8-a34a-185a53159573" providerId="ADAL" clId="{959DD1AB-755F-4AB4-9DB9-16FBA5923430}" dt="2023-01-11T01:43:25.571" v="492" actId="20577"/>
        <pc:sldMkLst>
          <pc:docMk/>
          <pc:sldMk cId="3610131762" sldId="304"/>
        </pc:sldMkLst>
      </pc:sldChg>
      <pc:sldChg chg="modSp mod ord addCm delCm">
        <pc:chgData name="McFarland, Annette" userId="e93d1f50-85ab-41a8-a34a-185a53159573" providerId="ADAL" clId="{959DD1AB-755F-4AB4-9DB9-16FBA5923430}" dt="2023-01-20T16:56:55.548" v="906"/>
        <pc:sldMkLst>
          <pc:docMk/>
          <pc:sldMk cId="2242843968" sldId="306"/>
        </pc:sldMkLst>
      </pc:sldChg>
    </pc:docChg>
  </pc:docChgLst>
  <pc:docChgLst>
    <pc:chgData name="Behague, Sabina" userId="9788a9a5-b9f9-4f09-9b88-668e95cc4242" providerId="ADAL" clId="{7FDB7890-3C60-4E66-84AB-2586FA5E2867}"/>
    <pc:docChg chg="custSel modSld">
      <pc:chgData name="Behague, Sabina" userId="9788a9a5-b9f9-4f09-9b88-668e95cc4242" providerId="ADAL" clId="{7FDB7890-3C60-4E66-84AB-2586FA5E2867}" dt="2025-08-25T13:50:16.050" v="382" actId="20577"/>
      <pc:docMkLst>
        <pc:docMk/>
      </pc:docMkLst>
      <pc:sldChg chg="modSp">
        <pc:chgData name="Behague, Sabina" userId="9788a9a5-b9f9-4f09-9b88-668e95cc4242" providerId="ADAL" clId="{7FDB7890-3C60-4E66-84AB-2586FA5E2867}" dt="2025-08-07T18:44:07.607" v="0"/>
        <pc:sldMkLst>
          <pc:docMk/>
          <pc:sldMk cId="109857222" sldId="256"/>
        </pc:sldMkLst>
        <pc:spChg chg="mod">
          <ac:chgData name="Behague, Sabina" userId="9788a9a5-b9f9-4f09-9b88-668e95cc4242" providerId="ADAL" clId="{7FDB7890-3C60-4E66-84AB-2586FA5E2867}" dt="2025-08-07T18:44:07.607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 modCm">
        <pc:chgData name="Behague, Sabina" userId="9788a9a5-b9f9-4f09-9b88-668e95cc4242" providerId="ADAL" clId="{7FDB7890-3C60-4E66-84AB-2586FA5E2867}" dt="2025-08-25T13:48:36.094" v="320" actId="20577"/>
        <pc:sldMkLst>
          <pc:docMk/>
          <pc:sldMk cId="2163988523" sldId="260"/>
        </pc:sldMkLst>
        <pc:spChg chg="mod">
          <ac:chgData name="Behague, Sabina" userId="9788a9a5-b9f9-4f09-9b88-668e95cc4242" providerId="ADAL" clId="{7FDB7890-3C60-4E66-84AB-2586FA5E2867}" dt="2025-08-25T13:48:36.094" v="320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9788a9a5-b9f9-4f09-9b88-668e95cc4242" providerId="ADAL" clId="{7FDB7890-3C60-4E66-84AB-2586FA5E2867}" dt="2025-08-07T18:45:04.287" v="6" actId="207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7FDB7890-3C60-4E66-84AB-2586FA5E2867}" dt="2025-08-07T18:44:58.994" v="5"/>
          <ac:picMkLst>
            <pc:docMk/>
            <pc:sldMk cId="2163988523" sldId="260"/>
            <ac:picMk id="2" creationId="{FD5B8F70-F011-C16E-D125-A466EBAC8AA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ehague, Sabina" userId="9788a9a5-b9f9-4f09-9b88-668e95cc4242" providerId="ADAL" clId="{7FDB7890-3C60-4E66-84AB-2586FA5E2867}" dt="2025-08-25T13:48:36.094" v="320" actId="20577"/>
              <pc2:cmMkLst xmlns:pc2="http://schemas.microsoft.com/office/powerpoint/2019/9/main/command">
                <pc:docMk/>
                <pc:sldMk cId="2163988523" sldId="260"/>
                <pc2:cmMk id="{CDBA216D-17D0-4705-81A2-083CD36AC8BF}"/>
              </pc2:cmMkLst>
            </pc226:cmChg>
          </p:ext>
        </pc:extLst>
      </pc:sldChg>
      <pc:sldChg chg="modSp mod modNotesTx">
        <pc:chgData name="Behague, Sabina" userId="9788a9a5-b9f9-4f09-9b88-668e95cc4242" providerId="ADAL" clId="{7FDB7890-3C60-4E66-84AB-2586FA5E2867}" dt="2025-08-07T19:24:25.329" v="63" actId="20577"/>
        <pc:sldMkLst>
          <pc:docMk/>
          <pc:sldMk cId="1428788921" sldId="262"/>
        </pc:sldMkLst>
        <pc:graphicFrameChg chg="mod">
          <ac:chgData name="Behague, Sabina" userId="9788a9a5-b9f9-4f09-9b88-668e95cc4242" providerId="ADAL" clId="{7FDB7890-3C60-4E66-84AB-2586FA5E2867}" dt="2025-08-07T18:47:14.366" v="32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7FDB7890-3C60-4E66-84AB-2586FA5E2867}" dt="2025-08-08T12:40:35.218" v="238" actId="20577"/>
        <pc:sldMkLst>
          <pc:docMk/>
          <pc:sldMk cId="1887431401" sldId="263"/>
        </pc:sldMkLst>
        <pc:spChg chg="mod">
          <ac:chgData name="Behague, Sabina" userId="9788a9a5-b9f9-4f09-9b88-668e95cc4242" providerId="ADAL" clId="{7FDB7890-3C60-4E66-84AB-2586FA5E2867}" dt="2025-08-08T12:40:19.124" v="226" actId="207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modCm">
        <pc:chgData name="Behague, Sabina" userId="9788a9a5-b9f9-4f09-9b88-668e95cc4242" providerId="ADAL" clId="{7FDB7890-3C60-4E66-84AB-2586FA5E2867}" dt="2025-08-25T13:49:34.917" v="379" actId="20577"/>
        <pc:sldMkLst>
          <pc:docMk/>
          <pc:sldMk cId="3475639167" sldId="289"/>
        </pc:sldMkLst>
        <pc:spChg chg="mod">
          <ac:chgData name="Behague, Sabina" userId="9788a9a5-b9f9-4f09-9b88-668e95cc4242" providerId="ADAL" clId="{7FDB7890-3C60-4E66-84AB-2586FA5E2867}" dt="2025-08-25T13:49:34.917" v="379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ehague, Sabina" userId="9788a9a5-b9f9-4f09-9b88-668e95cc4242" providerId="ADAL" clId="{7FDB7890-3C60-4E66-84AB-2586FA5E2867}" dt="2025-08-25T13:49:34.917" v="379" actId="20577"/>
              <pc2:cmMkLst xmlns:pc2="http://schemas.microsoft.com/office/powerpoint/2019/9/main/command">
                <pc:docMk/>
                <pc:sldMk cId="3475639167" sldId="289"/>
                <pc2:cmMk id="{1943D2DE-20D4-4F5D-977A-772889C51FD1}"/>
              </pc2:cmMkLst>
            </pc226:cmChg>
          </p:ext>
        </pc:extLst>
      </pc:sldChg>
      <pc:sldChg chg="modSp mod modNotesTx">
        <pc:chgData name="Behague, Sabina" userId="9788a9a5-b9f9-4f09-9b88-668e95cc4242" providerId="ADAL" clId="{7FDB7890-3C60-4E66-84AB-2586FA5E2867}" dt="2025-08-08T12:31:49.272" v="151" actId="20577"/>
        <pc:sldMkLst>
          <pc:docMk/>
          <pc:sldMk cId="4205298638" sldId="292"/>
        </pc:sldMkLst>
        <pc:graphicFrameChg chg="mod">
          <ac:chgData name="Behague, Sabina" userId="9788a9a5-b9f9-4f09-9b88-668e95cc4242" providerId="ADAL" clId="{7FDB7890-3C60-4E66-84AB-2586FA5E2867}" dt="2025-08-07T19:33:06.927" v="121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Behague, Sabina" userId="9788a9a5-b9f9-4f09-9b88-668e95cc4242" providerId="ADAL" clId="{7FDB7890-3C60-4E66-84AB-2586FA5E2867}" dt="2025-08-08T12:50:29.435" v="296" actId="27918"/>
        <pc:sldMkLst>
          <pc:docMk/>
          <pc:sldMk cId="476875324" sldId="296"/>
        </pc:sldMkLst>
        <pc:graphicFrameChg chg="mod">
          <ac:chgData name="Behague, Sabina" userId="9788a9a5-b9f9-4f09-9b88-668e95cc4242" providerId="ADAL" clId="{7FDB7890-3C60-4E66-84AB-2586FA5E2867}" dt="2025-08-07T19:22:41.516" v="42" actId="207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 modNotesTx">
        <pc:chgData name="Behague, Sabina" userId="9788a9a5-b9f9-4f09-9b88-668e95cc4242" providerId="ADAL" clId="{7FDB7890-3C60-4E66-84AB-2586FA5E2867}" dt="2025-08-25T13:49:52.626" v="381" actId="27918"/>
        <pc:sldMkLst>
          <pc:docMk/>
          <pc:sldMk cId="545205739" sldId="301"/>
        </pc:sldMkLst>
        <pc:graphicFrameChg chg="mod">
          <ac:chgData name="Behague, Sabina" userId="9788a9a5-b9f9-4f09-9b88-668e95cc4242" providerId="ADAL" clId="{7FDB7890-3C60-4E66-84AB-2586FA5E2867}" dt="2025-08-07T19:22:28.607" v="40" actId="207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addSp delSp modSp mod modCm">
        <pc:chgData name="Behague, Sabina" userId="9788a9a5-b9f9-4f09-9b88-668e95cc4242" providerId="ADAL" clId="{7FDB7890-3C60-4E66-84AB-2586FA5E2867}" dt="2025-08-25T13:48:47.126" v="334" actId="20577"/>
        <pc:sldMkLst>
          <pc:docMk/>
          <pc:sldMk cId="1736530004" sldId="302"/>
        </pc:sldMkLst>
        <pc:spChg chg="mod">
          <ac:chgData name="Behague, Sabina" userId="9788a9a5-b9f9-4f09-9b88-668e95cc4242" providerId="ADAL" clId="{7FDB7890-3C60-4E66-84AB-2586FA5E2867}" dt="2025-08-25T13:48:47.126" v="334" actId="20577"/>
          <ac:spMkLst>
            <pc:docMk/>
            <pc:sldMk cId="1736530004" sldId="302"/>
            <ac:spMk id="3" creationId="{7F10B6DC-6AF4-BFD9-E1D5-B98AA266289F}"/>
          </ac:spMkLst>
        </pc:spChg>
        <pc:spChg chg="mod">
          <ac:chgData name="Behague, Sabina" userId="9788a9a5-b9f9-4f09-9b88-668e95cc4242" providerId="ADAL" clId="{7FDB7890-3C60-4E66-84AB-2586FA5E2867}" dt="2025-08-07T18:45:21.061" v="12" actId="207"/>
          <ac:spMkLst>
            <pc:docMk/>
            <pc:sldMk cId="1736530004" sldId="302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7FDB7890-3C60-4E66-84AB-2586FA5E2867}" dt="2025-08-07T18:45:14.925" v="11"/>
          <ac:picMkLst>
            <pc:docMk/>
            <pc:sldMk cId="1736530004" sldId="302"/>
            <ac:picMk id="2" creationId="{B25DE44A-41C7-EDF8-081A-9453F6B88F5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ehague, Sabina" userId="9788a9a5-b9f9-4f09-9b88-668e95cc4242" providerId="ADAL" clId="{7FDB7890-3C60-4E66-84AB-2586FA5E2867}" dt="2025-08-25T13:48:47.126" v="334" actId="20577"/>
              <pc2:cmMkLst xmlns:pc2="http://schemas.microsoft.com/office/powerpoint/2019/9/main/command">
                <pc:docMk/>
                <pc:sldMk cId="1736530004" sldId="302"/>
                <pc2:cmMk id="{36E47D12-5796-4806-9BDF-7682CE9ACFEA}"/>
              </pc2:cmMkLst>
            </pc226:cmChg>
          </p:ext>
        </pc:extLst>
      </pc:sldChg>
      <pc:sldChg chg="modSp mod modNotesTx">
        <pc:chgData name="Behague, Sabina" userId="9788a9a5-b9f9-4f09-9b88-668e95cc4242" providerId="ADAL" clId="{7FDB7890-3C60-4E66-84AB-2586FA5E2867}" dt="2025-08-07T19:28:21.532" v="85" actId="20577"/>
        <pc:sldMkLst>
          <pc:docMk/>
          <pc:sldMk cId="1808293537" sldId="303"/>
        </pc:sldMkLst>
        <pc:graphicFrameChg chg="mod">
          <ac:chgData name="Behague, Sabina" userId="9788a9a5-b9f9-4f09-9b88-668e95cc4242" providerId="ADAL" clId="{7FDB7890-3C60-4E66-84AB-2586FA5E2867}" dt="2025-08-07T18:47:26.376" v="34" actId="207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7FDB7890-3C60-4E66-84AB-2586FA5E2867}" dt="2025-08-07T19:30:51.738" v="114" actId="20577"/>
        <pc:sldMkLst>
          <pc:docMk/>
          <pc:sldMk cId="3610131762" sldId="304"/>
        </pc:sldMkLst>
        <pc:graphicFrameChg chg="mod">
          <ac:chgData name="Behague, Sabina" userId="9788a9a5-b9f9-4f09-9b88-668e95cc4242" providerId="ADAL" clId="{7FDB7890-3C60-4E66-84AB-2586FA5E2867}" dt="2025-08-07T18:47:42.186" v="36" actId="207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addSp delSp modSp mod modCm">
        <pc:chgData name="Behague, Sabina" userId="9788a9a5-b9f9-4f09-9b88-668e95cc4242" providerId="ADAL" clId="{7FDB7890-3C60-4E66-84AB-2586FA5E2867}" dt="2025-08-25T13:49:02.146" v="348" actId="20577"/>
        <pc:sldMkLst>
          <pc:docMk/>
          <pc:sldMk cId="759788885" sldId="305"/>
        </pc:sldMkLst>
        <pc:spChg chg="mod">
          <ac:chgData name="Behague, Sabina" userId="9788a9a5-b9f9-4f09-9b88-668e95cc4242" providerId="ADAL" clId="{7FDB7890-3C60-4E66-84AB-2586FA5E2867}" dt="2025-08-25T13:49:02.146" v="348" actId="20577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Behague, Sabina" userId="9788a9a5-b9f9-4f09-9b88-668e95cc4242" providerId="ADAL" clId="{7FDB7890-3C60-4E66-84AB-2586FA5E2867}" dt="2025-08-07T18:45:38.530" v="14" actId="207"/>
          <ac:spMkLst>
            <pc:docMk/>
            <pc:sldMk cId="759788885" sldId="305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7FDB7890-3C60-4E66-84AB-2586FA5E2867}" dt="2025-08-07T18:45:43.485" v="18"/>
          <ac:picMkLst>
            <pc:docMk/>
            <pc:sldMk cId="759788885" sldId="305"/>
            <ac:picMk id="2" creationId="{D7FA3FE1-D521-D572-7353-222DF237312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ehague, Sabina" userId="9788a9a5-b9f9-4f09-9b88-668e95cc4242" providerId="ADAL" clId="{7FDB7890-3C60-4E66-84AB-2586FA5E2867}" dt="2025-08-25T13:49:02.146" v="348" actId="20577"/>
              <pc2:cmMkLst xmlns:pc2="http://schemas.microsoft.com/office/powerpoint/2019/9/main/command">
                <pc:docMk/>
                <pc:sldMk cId="759788885" sldId="305"/>
                <pc2:cmMk id="{CB49C8DE-ED97-48B5-AC42-ECDE5B67ED7E}"/>
              </pc2:cmMkLst>
            </pc226:cmChg>
          </p:ext>
        </pc:extLst>
      </pc:sldChg>
      <pc:sldChg chg="addSp delSp modSp mod modNotesTx">
        <pc:chgData name="Behague, Sabina" userId="9788a9a5-b9f9-4f09-9b88-668e95cc4242" providerId="ADAL" clId="{7FDB7890-3C60-4E66-84AB-2586FA5E2867}" dt="2025-08-08T12:37:09.949" v="186" actId="20577"/>
        <pc:sldMkLst>
          <pc:docMk/>
          <pc:sldMk cId="2242843968" sldId="306"/>
        </pc:sldMkLst>
        <pc:spChg chg="mod">
          <ac:chgData name="Behague, Sabina" userId="9788a9a5-b9f9-4f09-9b88-668e95cc4242" providerId="ADAL" clId="{7FDB7890-3C60-4E66-84AB-2586FA5E2867}" dt="2025-08-08T12:34:19.288" v="153" actId="20577"/>
          <ac:spMkLst>
            <pc:docMk/>
            <pc:sldMk cId="2242843968" sldId="306"/>
            <ac:spMk id="4" creationId="{0D57443E-586F-14D9-CC85-14378568580E}"/>
          </ac:spMkLst>
        </pc:spChg>
        <pc:picChg chg="add mod">
          <ac:chgData name="Behague, Sabina" userId="9788a9a5-b9f9-4f09-9b88-668e95cc4242" providerId="ADAL" clId="{7FDB7890-3C60-4E66-84AB-2586FA5E2867}" dt="2025-08-08T12:35:44.211" v="167" actId="1076"/>
          <ac:picMkLst>
            <pc:docMk/>
            <pc:sldMk cId="2242843968" sldId="306"/>
            <ac:picMk id="5" creationId="{2773010F-B5DC-C712-9E28-13BEACDEE2EB}"/>
          </ac:picMkLst>
        </pc:picChg>
        <pc:picChg chg="mod">
          <ac:chgData name="Behague, Sabina" userId="9788a9a5-b9f9-4f09-9b88-668e95cc4242" providerId="ADAL" clId="{7FDB7890-3C60-4E66-84AB-2586FA5E2867}" dt="2025-08-08T12:35:14.209" v="159" actId="14100"/>
          <ac:picMkLst>
            <pc:docMk/>
            <pc:sldMk cId="2242843968" sldId="306"/>
            <ac:picMk id="6" creationId="{01C9639C-8BE7-74F1-D964-8C35D6574706}"/>
          </ac:picMkLst>
        </pc:picChg>
        <pc:picChg chg="add mod">
          <ac:chgData name="Behague, Sabina" userId="9788a9a5-b9f9-4f09-9b88-668e95cc4242" providerId="ADAL" clId="{7FDB7890-3C60-4E66-84AB-2586FA5E2867}" dt="2025-08-08T12:35:53.003" v="171" actId="1076"/>
          <ac:picMkLst>
            <pc:docMk/>
            <pc:sldMk cId="2242843968" sldId="306"/>
            <ac:picMk id="9" creationId="{62FC518C-2F64-590D-FDF1-AEB6D32AC6FF}"/>
          </ac:picMkLst>
        </pc:picChg>
        <pc:picChg chg="add mod">
          <ac:chgData name="Behague, Sabina" userId="9788a9a5-b9f9-4f09-9b88-668e95cc4242" providerId="ADAL" clId="{7FDB7890-3C60-4E66-84AB-2586FA5E2867}" dt="2025-08-08T12:35:48.774" v="170" actId="1076"/>
          <ac:picMkLst>
            <pc:docMk/>
            <pc:sldMk cId="2242843968" sldId="306"/>
            <ac:picMk id="10" creationId="{810C5788-A7AE-68D9-C855-EC340944D945}"/>
          </ac:picMkLst>
        </pc:picChg>
        <pc:picChg chg="add mod modCrop">
          <ac:chgData name="Behague, Sabina" userId="9788a9a5-b9f9-4f09-9b88-668e95cc4242" providerId="ADAL" clId="{7FDB7890-3C60-4E66-84AB-2586FA5E2867}" dt="2025-08-08T12:36:06.634" v="174" actId="732"/>
          <ac:picMkLst>
            <pc:docMk/>
            <pc:sldMk cId="2242843968" sldId="306"/>
            <ac:picMk id="11" creationId="{253F7B40-D2B3-8F04-C3A3-D0D1A90267E9}"/>
          </ac:picMkLst>
        </pc:picChg>
      </pc:sldChg>
      <pc:sldChg chg="addSp delSp modSp mod">
        <pc:chgData name="Behague, Sabina" userId="9788a9a5-b9f9-4f09-9b88-668e95cc4242" providerId="ADAL" clId="{7FDB7890-3C60-4E66-84AB-2586FA5E2867}" dt="2025-08-25T13:50:16.050" v="382" actId="20577"/>
        <pc:sldMkLst>
          <pc:docMk/>
          <pc:sldMk cId="1651503728" sldId="307"/>
        </pc:sldMkLst>
        <pc:spChg chg="mod">
          <ac:chgData name="Behague, Sabina" userId="9788a9a5-b9f9-4f09-9b88-668e95cc4242" providerId="ADAL" clId="{7FDB7890-3C60-4E66-84AB-2586FA5E2867}" dt="2025-08-25T13:50:16.050" v="382" actId="20577"/>
          <ac:spMkLst>
            <pc:docMk/>
            <pc:sldMk cId="1651503728" sldId="307"/>
            <ac:spMk id="3" creationId="{7F10B6DC-6AF4-BFD9-E1D5-B98AA266289F}"/>
          </ac:spMkLst>
        </pc:spChg>
        <pc:spChg chg="mod">
          <ac:chgData name="Behague, Sabina" userId="9788a9a5-b9f9-4f09-9b88-668e95cc4242" providerId="ADAL" clId="{7FDB7890-3C60-4E66-84AB-2586FA5E2867}" dt="2025-08-07T18:46:02.419" v="20" actId="207"/>
          <ac:spMkLst>
            <pc:docMk/>
            <pc:sldMk cId="1651503728" sldId="307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7FDB7890-3C60-4E66-84AB-2586FA5E2867}" dt="2025-08-07T18:46:07.616" v="24"/>
          <ac:picMkLst>
            <pc:docMk/>
            <pc:sldMk cId="1651503728" sldId="307"/>
            <ac:picMk id="2" creationId="{C728E085-7E5C-DD73-662C-5F440BA15465}"/>
          </ac:picMkLst>
        </pc:picChg>
      </pc:sldChg>
      <pc:sldChg chg="addSp delSp modSp mod">
        <pc:chgData name="Behague, Sabina" userId="9788a9a5-b9f9-4f09-9b88-668e95cc4242" providerId="ADAL" clId="{7FDB7890-3C60-4E66-84AB-2586FA5E2867}" dt="2025-08-25T13:49:21.724" v="377" actId="20577"/>
        <pc:sldMkLst>
          <pc:docMk/>
          <pc:sldMk cId="2223194050" sldId="308"/>
        </pc:sldMkLst>
        <pc:spChg chg="mod">
          <ac:chgData name="Behague, Sabina" userId="9788a9a5-b9f9-4f09-9b88-668e95cc4242" providerId="ADAL" clId="{7FDB7890-3C60-4E66-84AB-2586FA5E2867}" dt="2025-08-25T13:49:21.724" v="377" actId="20577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Behague, Sabina" userId="9788a9a5-b9f9-4f09-9b88-668e95cc4242" providerId="ADAL" clId="{7FDB7890-3C60-4E66-84AB-2586FA5E2867}" dt="2025-08-07T18:46:18.401" v="26" actId="207"/>
          <ac:spMkLst>
            <pc:docMk/>
            <pc:sldMk cId="2223194050" sldId="308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7FDB7890-3C60-4E66-84AB-2586FA5E2867}" dt="2025-08-07T18:46:23.541" v="30"/>
          <ac:picMkLst>
            <pc:docMk/>
            <pc:sldMk cId="2223194050" sldId="308"/>
            <ac:picMk id="2" creationId="{CF150767-EBD1-E155-77BB-4CBD98390276}"/>
          </ac:picMkLst>
        </pc:picChg>
      </pc:sldChg>
    </pc:docChg>
  </pc:docChgLst>
  <pc:docChgLst>
    <pc:chgData name="Behague, Sabina" userId="2f9f8379-56ce-455c-81be-d1dc66b28ae7" providerId="ADAL" clId="{7A381AE9-2634-4607-83EE-A810278224C0}"/>
    <pc:docChg chg="undo custSel modSld">
      <pc:chgData name="Behague, Sabina" userId="2f9f8379-56ce-455c-81be-d1dc66b28ae7" providerId="ADAL" clId="{7A381AE9-2634-4607-83EE-A810278224C0}" dt="2023-02-06T18:02:02.351" v="2784" actId="20577"/>
      <pc:docMkLst>
        <pc:docMk/>
      </pc:docMkLst>
      <pc:sldChg chg="modSp mod">
        <pc:chgData name="Behague, Sabina" userId="2f9f8379-56ce-455c-81be-d1dc66b28ae7" providerId="ADAL" clId="{7A381AE9-2634-4607-83EE-A810278224C0}" dt="2023-02-06T15:58:00.876" v="796" actId="20577"/>
        <pc:sldMkLst>
          <pc:docMk/>
          <pc:sldMk cId="109857222" sldId="256"/>
        </pc:sldMkLst>
      </pc:sldChg>
      <pc:sldChg chg="modSp mod">
        <pc:chgData name="Behague, Sabina" userId="2f9f8379-56ce-455c-81be-d1dc66b28ae7" providerId="ADAL" clId="{7A381AE9-2634-4607-83EE-A810278224C0}" dt="2023-02-06T15:07:39.740" v="190" actId="20577"/>
        <pc:sldMkLst>
          <pc:docMk/>
          <pc:sldMk cId="2163988523" sldId="260"/>
        </pc:sldMkLst>
      </pc:sldChg>
      <pc:sldChg chg="modSp mod modNotesTx">
        <pc:chgData name="Behague, Sabina" userId="2f9f8379-56ce-455c-81be-d1dc66b28ae7" providerId="ADAL" clId="{7A381AE9-2634-4607-83EE-A810278224C0}" dt="2023-02-06T17:42:03.323" v="2592" actId="20577"/>
        <pc:sldMkLst>
          <pc:docMk/>
          <pc:sldMk cId="1428788921" sldId="262"/>
        </pc:sldMkLst>
      </pc:sldChg>
      <pc:sldChg chg="modSp mod modNotesTx">
        <pc:chgData name="Behague, Sabina" userId="2f9f8379-56ce-455c-81be-d1dc66b28ae7" providerId="ADAL" clId="{7A381AE9-2634-4607-83EE-A810278224C0}" dt="2023-02-06T17:56:21.403" v="2741"/>
        <pc:sldMkLst>
          <pc:docMk/>
          <pc:sldMk cId="1887431401" sldId="263"/>
        </pc:sldMkLst>
      </pc:sldChg>
      <pc:sldChg chg="modSp mod">
        <pc:chgData name="Behague, Sabina" userId="2f9f8379-56ce-455c-81be-d1dc66b28ae7" providerId="ADAL" clId="{7A381AE9-2634-4607-83EE-A810278224C0}" dt="2023-02-06T18:02:02.351" v="2784" actId="20577"/>
        <pc:sldMkLst>
          <pc:docMk/>
          <pc:sldMk cId="3475639167" sldId="289"/>
        </pc:sldMkLst>
      </pc:sldChg>
      <pc:sldChg chg="modSp mod">
        <pc:chgData name="Behague, Sabina" userId="2f9f8379-56ce-455c-81be-d1dc66b28ae7" providerId="ADAL" clId="{7A381AE9-2634-4607-83EE-A810278224C0}" dt="2023-02-06T16:27:53.762" v="1314" actId="1076"/>
        <pc:sldMkLst>
          <pc:docMk/>
          <pc:sldMk cId="4205298638" sldId="292"/>
        </pc:sldMkLst>
      </pc:sldChg>
      <pc:sldChg chg="modSp mod addCm">
        <pc:chgData name="Behague, Sabina" userId="2f9f8379-56ce-455c-81be-d1dc66b28ae7" providerId="ADAL" clId="{7A381AE9-2634-4607-83EE-A810278224C0}" dt="2023-02-06T17:57:10.040" v="2751" actId="20577"/>
        <pc:sldMkLst>
          <pc:docMk/>
          <pc:sldMk cId="476875324" sldId="29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A381AE9-2634-4607-83EE-A810278224C0}" dt="2023-02-06T17:01:41.928" v="2091"/>
              <pc2:cmMkLst xmlns:pc2="http://schemas.microsoft.com/office/powerpoint/2019/9/main/command">
                <pc:docMk/>
                <pc:sldMk cId="476875324" sldId="296"/>
                <pc2:cmMk id="{DD82B9BA-2E57-421D-B1CC-8ED09C1CB83B}"/>
              </pc2:cmMkLst>
            </pc226:cmChg>
          </p:ext>
        </pc:extLst>
      </pc:sldChg>
      <pc:sldChg chg="modSp mod">
        <pc:chgData name="Behague, Sabina" userId="2f9f8379-56ce-455c-81be-d1dc66b28ae7" providerId="ADAL" clId="{7A381AE9-2634-4607-83EE-A810278224C0}" dt="2023-02-06T17:35:08.289" v="2408" actId="27918"/>
        <pc:sldMkLst>
          <pc:docMk/>
          <pc:sldMk cId="545205739" sldId="301"/>
        </pc:sldMkLst>
      </pc:sldChg>
      <pc:sldChg chg="modSp mod">
        <pc:chgData name="Behague, Sabina" userId="2f9f8379-56ce-455c-81be-d1dc66b28ae7" providerId="ADAL" clId="{7A381AE9-2634-4607-83EE-A810278224C0}" dt="2023-02-06T15:58:19.841" v="797" actId="313"/>
        <pc:sldMkLst>
          <pc:docMk/>
          <pc:sldMk cId="1736530004" sldId="302"/>
        </pc:sldMkLst>
      </pc:sldChg>
      <pc:sldChg chg="modSp mod modNotesTx">
        <pc:chgData name="Behague, Sabina" userId="2f9f8379-56ce-455c-81be-d1dc66b28ae7" providerId="ADAL" clId="{7A381AE9-2634-4607-83EE-A810278224C0}" dt="2023-02-06T17:54:33.214" v="2725"/>
        <pc:sldMkLst>
          <pc:docMk/>
          <pc:sldMk cId="1808293537" sldId="303"/>
        </pc:sldMkLst>
      </pc:sldChg>
      <pc:sldChg chg="modSp mod modNotesTx">
        <pc:chgData name="Behague, Sabina" userId="2f9f8379-56ce-455c-81be-d1dc66b28ae7" providerId="ADAL" clId="{7A381AE9-2634-4607-83EE-A810278224C0}" dt="2023-02-06T17:54:11.749" v="2724" actId="20577"/>
        <pc:sldMkLst>
          <pc:docMk/>
          <pc:sldMk cId="3610131762" sldId="304"/>
        </pc:sldMkLst>
      </pc:sldChg>
      <pc:sldChg chg="modSp mod">
        <pc:chgData name="Behague, Sabina" userId="2f9f8379-56ce-455c-81be-d1dc66b28ae7" providerId="ADAL" clId="{7A381AE9-2634-4607-83EE-A810278224C0}" dt="2023-02-06T16:26:58.972" v="1307" actId="27636"/>
        <pc:sldMkLst>
          <pc:docMk/>
          <pc:sldMk cId="759788885" sldId="305"/>
        </pc:sldMkLst>
      </pc:sldChg>
      <pc:sldChg chg="modSp mod">
        <pc:chgData name="Behague, Sabina" userId="2f9f8379-56ce-455c-81be-d1dc66b28ae7" providerId="ADAL" clId="{7A381AE9-2634-4607-83EE-A810278224C0}" dt="2023-02-06T17:55:23.089" v="2740" actId="20577"/>
        <pc:sldMkLst>
          <pc:docMk/>
          <pc:sldMk cId="2242843968" sldId="306"/>
        </pc:sldMkLst>
      </pc:sldChg>
      <pc:sldChg chg="modSp mod">
        <pc:chgData name="Behague, Sabina" userId="2f9f8379-56ce-455c-81be-d1dc66b28ae7" providerId="ADAL" clId="{7A381AE9-2634-4607-83EE-A810278224C0}" dt="2023-02-06T16:48:13.217" v="1893" actId="207"/>
        <pc:sldMkLst>
          <pc:docMk/>
          <pc:sldMk cId="1651503728" sldId="307"/>
        </pc:sldMkLst>
      </pc:sldChg>
      <pc:sldChg chg="modSp mod">
        <pc:chgData name="Behague, Sabina" userId="2f9f8379-56ce-455c-81be-d1dc66b28ae7" providerId="ADAL" clId="{7A381AE9-2634-4607-83EE-A810278224C0}" dt="2023-02-06T16:48:35.811" v="1897" actId="27636"/>
        <pc:sldMkLst>
          <pc:docMk/>
          <pc:sldMk cId="2223194050" sldId="308"/>
        </pc:sldMkLst>
      </pc:sldChg>
    </pc:docChg>
  </pc:docChgLst>
  <pc:docChgLst>
    <pc:chgData name="Behague, Sabina" userId="2f9f8379-56ce-455c-81be-d1dc66b28ae7" providerId="ADAL" clId="{0F3FC663-7CD5-4EEC-A412-F3F0AAC81EE8}"/>
    <pc:docChg chg="undo custSel modSld">
      <pc:chgData name="Behague, Sabina" userId="2f9f8379-56ce-455c-81be-d1dc66b28ae7" providerId="ADAL" clId="{0F3FC663-7CD5-4EEC-A412-F3F0AAC81EE8}" dt="2023-01-26T16:34:37.104" v="17"/>
      <pc:docMkLst>
        <pc:docMk/>
      </pc:docMkLst>
      <pc:sldChg chg="modSp mod">
        <pc:chgData name="Behague, Sabina" userId="2f9f8379-56ce-455c-81be-d1dc66b28ae7" providerId="ADAL" clId="{0F3FC663-7CD5-4EEC-A412-F3F0AAC81EE8}" dt="2023-01-26T15:50:07.446" v="0" actId="1076"/>
        <pc:sldMkLst>
          <pc:docMk/>
          <pc:sldMk cId="2163988523" sldId="260"/>
        </pc:sldMkLst>
      </pc:sldChg>
      <pc:sldChg chg="modSp mod addCm">
        <pc:chgData name="Behague, Sabina" userId="2f9f8379-56ce-455c-81be-d1dc66b28ae7" providerId="ADAL" clId="{0F3FC663-7CD5-4EEC-A412-F3F0AAC81EE8}" dt="2023-01-26T16:34:37.104" v="17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4:37.104" v="17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3:36.771" v="16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  <pc:sldChg chg="modSp mod">
        <pc:chgData name="Behague, Sabina" userId="2f9f8379-56ce-455c-81be-d1dc66b28ae7" providerId="ADAL" clId="{0F3FC663-7CD5-4EEC-A412-F3F0AAC81EE8}" dt="2023-01-26T16:12:39.873" v="1" actId="1076"/>
        <pc:sldMkLst>
          <pc:docMk/>
          <pc:sldMk cId="1736530004" sldId="302"/>
        </pc:sldMkLst>
      </pc:sldChg>
      <pc:sldChg chg="modSp mod">
        <pc:chgData name="Behague, Sabina" userId="2f9f8379-56ce-455c-81be-d1dc66b28ae7" providerId="ADAL" clId="{0F3FC663-7CD5-4EEC-A412-F3F0AAC81EE8}" dt="2023-01-26T16:15:26.263" v="8" actId="1076"/>
        <pc:sldMkLst>
          <pc:docMk/>
          <pc:sldMk cId="759788885" sldId="305"/>
        </pc:sldMkLst>
      </pc:sldChg>
      <pc:sldChg chg="modSp mod">
        <pc:chgData name="Behague, Sabina" userId="2f9f8379-56ce-455c-81be-d1dc66b28ae7" providerId="ADAL" clId="{0F3FC663-7CD5-4EEC-A412-F3F0AAC81EE8}" dt="2023-01-26T16:31:33.654" v="14" actId="1076"/>
        <pc:sldMkLst>
          <pc:docMk/>
          <pc:sldMk cId="1651503728" sldId="307"/>
        </pc:sldMkLst>
      </pc:sldChg>
      <pc:sldChg chg="modSp mod">
        <pc:chgData name="Behague, Sabina" userId="2f9f8379-56ce-455c-81be-d1dc66b28ae7" providerId="ADAL" clId="{0F3FC663-7CD5-4EEC-A412-F3F0AAC81EE8}" dt="2023-01-26T16:31:23.567" v="11" actId="1076"/>
        <pc:sldMkLst>
          <pc:docMk/>
          <pc:sldMk cId="2223194050" sldId="308"/>
        </pc:sldMkLst>
      </pc:sldChg>
    </pc:docChg>
  </pc:docChgLst>
  <pc:docChgLst>
    <pc:chgData name="Barrere, Monique" userId="3ffa66e1-c56c-4cf3-9bc9-a49fa2e45136" providerId="ADAL" clId="{5C51C47E-D28D-4171-9992-B46D2E402D8B}"/>
    <pc:docChg chg="modSld">
      <pc:chgData name="Barrere, Monique" userId="3ffa66e1-c56c-4cf3-9bc9-a49fa2e45136" providerId="ADAL" clId="{5C51C47E-D28D-4171-9992-B46D2E402D8B}" dt="2025-08-12T18:47:25.136" v="23" actId="20577"/>
      <pc:docMkLst>
        <pc:docMk/>
      </pc:docMkLst>
      <pc:sldChg chg="modSp mod modCm">
        <pc:chgData name="Barrere, Monique" userId="3ffa66e1-c56c-4cf3-9bc9-a49fa2e45136" providerId="ADAL" clId="{5C51C47E-D28D-4171-9992-B46D2E402D8B}" dt="2025-08-12T18:47:25.136" v="23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5C51C47E-D28D-4171-9992-B46D2E402D8B}" dt="2025-08-12T18:47:25.136" v="23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arrere, Monique" userId="3ffa66e1-c56c-4cf3-9bc9-a49fa2e45136" providerId="ADAL" clId="{5C51C47E-D28D-4171-9992-B46D2E402D8B}" dt="2025-08-12T18:47:25.136" v="23" actId="20577"/>
              <pc2:cmMkLst xmlns:pc2="http://schemas.microsoft.com/office/powerpoint/2019/9/main/command">
                <pc:docMk/>
                <pc:sldMk cId="3475639167" sldId="289"/>
                <pc2:cmMk id="{1943D2DE-20D4-4F5D-977A-772889C51FD1}"/>
              </pc2:cmMkLst>
            </pc226:cmChg>
          </p:ext>
        </pc:extLst>
      </pc:sldChg>
      <pc:sldChg chg="modSp mod">
        <pc:chgData name="Barrere, Monique" userId="3ffa66e1-c56c-4cf3-9bc9-a49fa2e45136" providerId="ADAL" clId="{5C51C47E-D28D-4171-9992-B46D2E402D8B}" dt="2025-08-12T18:03:47.245" v="2" actId="6549"/>
        <pc:sldMkLst>
          <pc:docMk/>
          <pc:sldMk cId="4205298638" sldId="292"/>
        </pc:sldMkLst>
        <pc:spChg chg="mod">
          <ac:chgData name="Barrere, Monique" userId="3ffa66e1-c56c-4cf3-9bc9-a49fa2e45136" providerId="ADAL" clId="{5C51C47E-D28D-4171-9992-B46D2E402D8B}" dt="2025-08-12T18:03:47.245" v="2" actId="6549"/>
          <ac:spMkLst>
            <pc:docMk/>
            <pc:sldMk cId="4205298638" sldId="292"/>
            <ac:spMk id="5" creationId="{82A941A7-6446-2C70-8D36-1075DD0FEB78}"/>
          </ac:spMkLst>
        </pc:spChg>
      </pc:sldChg>
      <pc:sldChg chg="modSp mod">
        <pc:chgData name="Barrere, Monique" userId="3ffa66e1-c56c-4cf3-9bc9-a49fa2e45136" providerId="ADAL" clId="{5C51C47E-D28D-4171-9992-B46D2E402D8B}" dt="2025-08-12T18:08:37.311" v="7"/>
        <pc:sldMkLst>
          <pc:docMk/>
          <pc:sldMk cId="545205739" sldId="301"/>
        </pc:sldMkLst>
        <pc:graphicFrameChg chg="mod">
          <ac:chgData name="Barrere, Monique" userId="3ffa66e1-c56c-4cf3-9bc9-a49fa2e45136" providerId="ADAL" clId="{5C51C47E-D28D-4171-9992-B46D2E402D8B}" dt="2025-08-12T18:08:37.311" v="7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</pc:docChg>
  </pc:docChgLst>
  <pc:docChgLst>
    <pc:chgData name="Sarah Balian" userId="b9b6ec2c-f67a-4485-ae9a-27dddf9569d2" providerId="ADAL" clId="{1104E811-E182-43B6-B257-C132CD985EB0}"/>
    <pc:docChg chg="undo custSel addSld delSld modSld modMainMaster">
      <pc:chgData name="Sarah Balian" userId="b9b6ec2c-f67a-4485-ae9a-27dddf9569d2" providerId="ADAL" clId="{1104E811-E182-43B6-B257-C132CD985EB0}" dt="2023-02-14T22:10:14.800" v="588" actId="20577"/>
      <pc:docMkLst>
        <pc:docMk/>
      </pc:docMkLst>
      <pc:sldChg chg="modSp mod">
        <pc:chgData name="Sarah Balian" userId="b9b6ec2c-f67a-4485-ae9a-27dddf9569d2" providerId="ADAL" clId="{1104E811-E182-43B6-B257-C132CD985EB0}" dt="2023-02-03T15:11:25.663" v="82" actId="790"/>
        <pc:sldMkLst>
          <pc:docMk/>
          <pc:sldMk cId="109857222" sldId="256"/>
        </pc:sldMkLst>
      </pc:sldChg>
      <pc:sldChg chg="modSp mod">
        <pc:chgData name="Sarah Balian" userId="b9b6ec2c-f67a-4485-ae9a-27dddf9569d2" providerId="ADAL" clId="{1104E811-E182-43B6-B257-C132CD985EB0}" dt="2023-02-03T15:21:28.890" v="157" actId="27636"/>
        <pc:sldMkLst>
          <pc:docMk/>
          <pc:sldMk cId="2163988523" sldId="260"/>
        </pc:sldMkLst>
      </pc:sldChg>
      <pc:sldChg chg="modSp mod">
        <pc:chgData name="Sarah Balian" userId="b9b6ec2c-f67a-4485-ae9a-27dddf9569d2" providerId="ADAL" clId="{1104E811-E182-43B6-B257-C132CD985EB0}" dt="2023-02-14T18:22:28.978" v="172" actId="20577"/>
        <pc:sldMkLst>
          <pc:docMk/>
          <pc:sldMk cId="1428788921" sldId="262"/>
        </pc:sldMkLst>
      </pc:sldChg>
      <pc:sldChg chg="modSp mod">
        <pc:chgData name="Sarah Balian" userId="b9b6ec2c-f67a-4485-ae9a-27dddf9569d2" providerId="ADAL" clId="{1104E811-E182-43B6-B257-C132CD985EB0}" dt="2023-02-03T15:12:46.112" v="88" actId="790"/>
        <pc:sldMkLst>
          <pc:docMk/>
          <pc:sldMk cId="1887431401" sldId="263"/>
        </pc:sldMkLst>
      </pc:sldChg>
      <pc:sldChg chg="modSp mod delCm">
        <pc:chgData name="Sarah Balian" userId="b9b6ec2c-f67a-4485-ae9a-27dddf9569d2" providerId="ADAL" clId="{1104E811-E182-43B6-B257-C132CD985EB0}" dt="2023-02-14T22:10:14.800" v="588" actId="20577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1104E811-E182-43B6-B257-C132CD985EB0}" dt="2023-02-03T15:13:31.001" v="92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1104E811-E182-43B6-B257-C132CD985EB0}" dt="2023-02-03T15:13:37.660" v="93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  <pc:sldChg chg="modSp mod">
        <pc:chgData name="Sarah Balian" userId="b9b6ec2c-f67a-4485-ae9a-27dddf9569d2" providerId="ADAL" clId="{1104E811-E182-43B6-B257-C132CD985EB0}" dt="2023-02-14T21:22:18.939" v="459" actId="27636"/>
        <pc:sldMkLst>
          <pc:docMk/>
          <pc:sldMk cId="4205298638" sldId="292"/>
        </pc:sldMkLst>
      </pc:sldChg>
      <pc:sldChg chg="modSp mod delCm">
        <pc:chgData name="Sarah Balian" userId="b9b6ec2c-f67a-4485-ae9a-27dddf9569d2" providerId="ADAL" clId="{1104E811-E182-43B6-B257-C132CD985EB0}" dt="2023-02-14T22:08:32.492" v="559"/>
        <pc:sldMkLst>
          <pc:docMk/>
          <pc:sldMk cId="476875324" sldId="29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1104E811-E182-43B6-B257-C132CD985EB0}" dt="2023-02-14T22:08:07.890" v="555"/>
              <pc2:cmMkLst xmlns:pc2="http://schemas.microsoft.com/office/powerpoint/2019/9/main/command">
                <pc:docMk/>
                <pc:sldMk cId="476875324" sldId="296"/>
                <pc2:cmMk id="{DD82B9BA-2E57-421D-B1CC-8ED09C1CB83B}"/>
              </pc2:cmMkLst>
            </pc226:cmChg>
          </p:ext>
        </pc:extLst>
      </pc:sldChg>
      <pc:sldChg chg="mod">
        <pc:chgData name="Sarah Balian" userId="b9b6ec2c-f67a-4485-ae9a-27dddf9569d2" providerId="ADAL" clId="{1104E811-E182-43B6-B257-C132CD985EB0}" dt="2023-02-14T22:05:19.408" v="540" actId="27918"/>
        <pc:sldMkLst>
          <pc:docMk/>
          <pc:sldMk cId="545205739" sldId="301"/>
        </pc:sldMkLst>
      </pc:sldChg>
      <pc:sldChg chg="modSp mod">
        <pc:chgData name="Sarah Balian" userId="b9b6ec2c-f67a-4485-ae9a-27dddf9569d2" providerId="ADAL" clId="{1104E811-E182-43B6-B257-C132CD985EB0}" dt="2023-02-03T15:11:50.500" v="84" actId="790"/>
        <pc:sldMkLst>
          <pc:docMk/>
          <pc:sldMk cId="1736530004" sldId="302"/>
        </pc:sldMkLst>
      </pc:sldChg>
      <pc:sldChg chg="mod">
        <pc:chgData name="Sarah Balian" userId="b9b6ec2c-f67a-4485-ae9a-27dddf9569d2" providerId="ADAL" clId="{1104E811-E182-43B6-B257-C132CD985EB0}" dt="2023-02-14T18:24:26.866" v="175" actId="27918"/>
        <pc:sldMkLst>
          <pc:docMk/>
          <pc:sldMk cId="1808293537" sldId="303"/>
        </pc:sldMkLst>
      </pc:sldChg>
      <pc:sldChg chg="modSp mod">
        <pc:chgData name="Sarah Balian" userId="b9b6ec2c-f67a-4485-ae9a-27dddf9569d2" providerId="ADAL" clId="{1104E811-E182-43B6-B257-C132CD985EB0}" dt="2023-02-14T18:25:43.410" v="281" actId="1076"/>
        <pc:sldMkLst>
          <pc:docMk/>
          <pc:sldMk cId="3610131762" sldId="304"/>
        </pc:sldMkLst>
      </pc:sldChg>
      <pc:sldChg chg="modSp mod">
        <pc:chgData name="Sarah Balian" userId="b9b6ec2c-f67a-4485-ae9a-27dddf9569d2" providerId="ADAL" clId="{1104E811-E182-43B6-B257-C132CD985EB0}" dt="2023-02-03T15:12:22.793" v="85" actId="790"/>
        <pc:sldMkLst>
          <pc:docMk/>
          <pc:sldMk cId="759788885" sldId="305"/>
        </pc:sldMkLst>
      </pc:sldChg>
      <pc:sldChg chg="modSp mod">
        <pc:chgData name="Sarah Balian" userId="b9b6ec2c-f67a-4485-ae9a-27dddf9569d2" providerId="ADAL" clId="{1104E811-E182-43B6-B257-C132CD985EB0}" dt="2023-02-14T22:02:09.904" v="536" actId="20577"/>
        <pc:sldMkLst>
          <pc:docMk/>
          <pc:sldMk cId="2242843968" sldId="306"/>
        </pc:sldMkLst>
      </pc:sldChg>
      <pc:sldChg chg="modSp mod">
        <pc:chgData name="Sarah Balian" userId="b9b6ec2c-f67a-4485-ae9a-27dddf9569d2" providerId="ADAL" clId="{1104E811-E182-43B6-B257-C132CD985EB0}" dt="2023-02-03T15:12:41.044" v="87" actId="790"/>
        <pc:sldMkLst>
          <pc:docMk/>
          <pc:sldMk cId="1651503728" sldId="307"/>
        </pc:sldMkLst>
      </pc:sldChg>
      <pc:sldChg chg="modSp mod">
        <pc:chgData name="Sarah Balian" userId="b9b6ec2c-f67a-4485-ae9a-27dddf9569d2" providerId="ADAL" clId="{1104E811-E182-43B6-B257-C132CD985EB0}" dt="2023-02-03T15:12:51.511" v="89" actId="790"/>
        <pc:sldMkLst>
          <pc:docMk/>
          <pc:sldMk cId="2223194050" sldId="308"/>
        </pc:sldMkLst>
      </pc:sldChg>
      <pc:sldChg chg="new del">
        <pc:chgData name="Sarah Balian" userId="b9b6ec2c-f67a-4485-ae9a-27dddf9569d2" providerId="ADAL" clId="{1104E811-E182-43B6-B257-C132CD985EB0}" dt="2023-02-03T15:25:33.748" v="159" actId="47"/>
        <pc:sldMkLst>
          <pc:docMk/>
          <pc:sldMk cId="2667193846" sldId="309"/>
        </pc:sldMkLst>
      </pc:sldChg>
      <pc:sldChg chg="new del">
        <pc:chgData name="Sarah Balian" userId="b9b6ec2c-f67a-4485-ae9a-27dddf9569d2" providerId="ADAL" clId="{1104E811-E182-43B6-B257-C132CD985EB0}" dt="2023-02-03T15:15:15.072" v="156" actId="47"/>
        <pc:sldMkLst>
          <pc:docMk/>
          <pc:sldMk cId="3530961588" sldId="309"/>
        </pc:sldMkLst>
      </pc:sldChg>
      <pc:sldMasterChg chg="modSp mod modSldLayout">
        <pc:chgData name="Sarah Balian" userId="b9b6ec2c-f67a-4485-ae9a-27dddf9569d2" providerId="ADAL" clId="{1104E811-E182-43B6-B257-C132CD985EB0}" dt="2023-02-03T15:08:51.207" v="70" actId="790"/>
        <pc:sldMasterMkLst>
          <pc:docMk/>
          <pc:sldMasterMk cId="3850865728" sldId="2147483662"/>
        </pc:sldMasterMkLst>
        <pc:sldLayoutChg chg="modSp mod">
          <pc:chgData name="Sarah Balian" userId="b9b6ec2c-f67a-4485-ae9a-27dddf9569d2" providerId="ADAL" clId="{1104E811-E182-43B6-B257-C132CD985EB0}" dt="2023-02-03T15:08:51.207" v="70" actId="790"/>
          <pc:sldLayoutMkLst>
            <pc:docMk/>
            <pc:sldMasterMk cId="2418181588" sldId="2147483697"/>
            <pc:sldLayoutMk cId="3824787925" sldId="2147483686"/>
          </pc:sldLayoutMkLst>
        </pc:sldLayoutChg>
      </pc:sldMasterChg>
      <pc:sldMasterChg chg="modSp mod modSldLayout">
        <pc:chgData name="Sarah Balian" userId="b9b6ec2c-f67a-4485-ae9a-27dddf9569d2" providerId="ADAL" clId="{1104E811-E182-43B6-B257-C132CD985EB0}" dt="2023-02-03T15:10:22.659" v="81" actId="790"/>
        <pc:sldMasterMkLst>
          <pc:docMk/>
          <pc:sldMasterMk cId="3984714580" sldId="2147483687"/>
        </pc:sldMasterMkLst>
        <pc:sldLayoutChg chg="modSp mod">
          <pc:chgData name="Sarah Balian" userId="b9b6ec2c-f67a-4485-ae9a-27dddf9569d2" providerId="ADAL" clId="{1104E811-E182-43B6-B257-C132CD985EB0}" dt="2023-02-03T15:09:25.705" v="74" actId="790"/>
          <pc:sldLayoutMkLst>
            <pc:docMk/>
            <pc:sldMasterMk cId="3984714580" sldId="2147483687"/>
            <pc:sldLayoutMk cId="2029731006" sldId="2147483688"/>
          </pc:sldLayoutMkLst>
        </pc:sldLayoutChg>
        <pc:sldLayoutChg chg="modSp mod">
          <pc:chgData name="Sarah Balian" userId="b9b6ec2c-f67a-4485-ae9a-27dddf9569d2" providerId="ADAL" clId="{1104E811-E182-43B6-B257-C132CD985EB0}" dt="2023-02-03T15:09:15.731" v="73" actId="790"/>
          <pc:sldLayoutMkLst>
            <pc:docMk/>
            <pc:sldMasterMk cId="3984714580" sldId="2147483687"/>
            <pc:sldLayoutMk cId="746083278" sldId="2147483689"/>
          </pc:sldLayoutMkLst>
        </pc:sldLayoutChg>
        <pc:sldLayoutChg chg="modSp mod">
          <pc:chgData name="Sarah Balian" userId="b9b6ec2c-f67a-4485-ae9a-27dddf9569d2" providerId="ADAL" clId="{1104E811-E182-43B6-B257-C132CD985EB0}" dt="2023-02-03T15:09:44.146" v="75" actId="790"/>
          <pc:sldLayoutMkLst>
            <pc:docMk/>
            <pc:sldMasterMk cId="3984714580" sldId="2147483687"/>
            <pc:sldLayoutMk cId="1129321109" sldId="2147483690"/>
          </pc:sldLayoutMkLst>
        </pc:sldLayoutChg>
        <pc:sldLayoutChg chg="modSp mod">
          <pc:chgData name="Sarah Balian" userId="b9b6ec2c-f67a-4485-ae9a-27dddf9569d2" providerId="ADAL" clId="{1104E811-E182-43B6-B257-C132CD985EB0}" dt="2023-02-03T15:09:52.923" v="76" actId="790"/>
          <pc:sldLayoutMkLst>
            <pc:docMk/>
            <pc:sldMasterMk cId="3984714580" sldId="2147483687"/>
            <pc:sldLayoutMk cId="1622710034" sldId="2147483691"/>
          </pc:sldLayoutMkLst>
        </pc:sldLayoutChg>
        <pc:sldLayoutChg chg="modSp mod">
          <pc:chgData name="Sarah Balian" userId="b9b6ec2c-f67a-4485-ae9a-27dddf9569d2" providerId="ADAL" clId="{1104E811-E182-43B6-B257-C132CD985EB0}" dt="2023-02-03T15:09:59.130" v="77" actId="790"/>
          <pc:sldLayoutMkLst>
            <pc:docMk/>
            <pc:sldMasterMk cId="3984714580" sldId="2147483687"/>
            <pc:sldLayoutMk cId="159174091" sldId="2147483692"/>
          </pc:sldLayoutMkLst>
        </pc:sldLayoutChg>
        <pc:sldLayoutChg chg="modSp mod">
          <pc:chgData name="Sarah Balian" userId="b9b6ec2c-f67a-4485-ae9a-27dddf9569d2" providerId="ADAL" clId="{1104E811-E182-43B6-B257-C132CD985EB0}" dt="2023-02-03T15:10:04.336" v="78" actId="790"/>
          <pc:sldLayoutMkLst>
            <pc:docMk/>
            <pc:sldMasterMk cId="3984714580" sldId="2147483687"/>
            <pc:sldLayoutMk cId="2208407366" sldId="2147483693"/>
          </pc:sldLayoutMkLst>
        </pc:sldLayoutChg>
        <pc:sldLayoutChg chg="modSp mod">
          <pc:chgData name="Sarah Balian" userId="b9b6ec2c-f67a-4485-ae9a-27dddf9569d2" providerId="ADAL" clId="{1104E811-E182-43B6-B257-C132CD985EB0}" dt="2023-02-03T15:10:09.570" v="79" actId="790"/>
          <pc:sldLayoutMkLst>
            <pc:docMk/>
            <pc:sldMasterMk cId="3984714580" sldId="2147483687"/>
            <pc:sldLayoutMk cId="1400920545" sldId="2147483694"/>
          </pc:sldLayoutMkLst>
        </pc:sldLayoutChg>
        <pc:sldLayoutChg chg="modSp mod">
          <pc:chgData name="Sarah Balian" userId="b9b6ec2c-f67a-4485-ae9a-27dddf9569d2" providerId="ADAL" clId="{1104E811-E182-43B6-B257-C132CD985EB0}" dt="2023-02-03T15:10:15.221" v="80" actId="790"/>
          <pc:sldLayoutMkLst>
            <pc:docMk/>
            <pc:sldMasterMk cId="3984714580" sldId="2147483687"/>
            <pc:sldLayoutMk cId="2613048141" sldId="2147483695"/>
          </pc:sldLayoutMkLst>
        </pc:sldLayoutChg>
        <pc:sldLayoutChg chg="modSp mod">
          <pc:chgData name="Sarah Balian" userId="b9b6ec2c-f67a-4485-ae9a-27dddf9569d2" providerId="ADAL" clId="{1104E811-E182-43B6-B257-C132CD985EB0}" dt="2023-02-03T15:10:22.659" v="81" actId="790"/>
          <pc:sldLayoutMkLst>
            <pc:docMk/>
            <pc:sldMasterMk cId="3984714580" sldId="2147483687"/>
            <pc:sldLayoutMk cId="3093831904" sldId="2147483696"/>
          </pc:sldLayoutMkLst>
        </pc:sldLayoutChg>
      </pc:sldMasterChg>
    </pc:docChg>
  </pc:docChgLst>
  <pc:docChgLst>
    <pc:chgData name="Balian, Sarah" userId="b3b060d9-4d34-479b-ad68-688eaebf93c5" providerId="ADAL" clId="{05AA5E46-6EC3-413F-870E-5D04F6D7BF73}"/>
    <pc:docChg chg="undo custSel addSld delSld modSld sldOrd">
      <pc:chgData name="Balian, Sarah" userId="b3b060d9-4d34-479b-ad68-688eaebf93c5" providerId="ADAL" clId="{05AA5E46-6EC3-413F-870E-5D04F6D7BF73}" dt="2022-12-14T03:28:20.253" v="1636" actId="404"/>
      <pc:docMkLst>
        <pc:docMk/>
      </pc:docMkLst>
      <pc:sldChg chg="modSp mod">
        <pc:chgData name="Balian, Sarah" userId="b3b060d9-4d34-479b-ad68-688eaebf93c5" providerId="ADAL" clId="{05AA5E46-6EC3-413F-870E-5D04F6D7BF73}" dt="2022-12-14T01:38:38.049" v="58" actId="1076"/>
        <pc:sldMkLst>
          <pc:docMk/>
          <pc:sldMk cId="109857222" sldId="256"/>
        </pc:sldMkLst>
      </pc:sldChg>
      <pc:sldChg chg="modSp mod">
        <pc:chgData name="Balian, Sarah" userId="b3b060d9-4d34-479b-ad68-688eaebf93c5" providerId="ADAL" clId="{05AA5E46-6EC3-413F-870E-5D04F6D7BF73}" dt="2022-12-14T01:42:24.361" v="165" actId="20577"/>
        <pc:sldMkLst>
          <pc:docMk/>
          <pc:sldMk cId="2163988523" sldId="260"/>
        </pc:sldMkLst>
      </pc:sldChg>
      <pc:sldChg chg="modSp mod ord">
        <pc:chgData name="Balian, Sarah" userId="b3b060d9-4d34-479b-ad68-688eaebf93c5" providerId="ADAL" clId="{05AA5E46-6EC3-413F-870E-5D04F6D7BF73}" dt="2022-12-14T01:47:44.157" v="238" actId="1076"/>
        <pc:sldMkLst>
          <pc:docMk/>
          <pc:sldMk cId="1428788921" sldId="262"/>
        </pc:sldMkLst>
      </pc:sldChg>
      <pc:sldChg chg="addSp delSp modSp mod">
        <pc:chgData name="Balian, Sarah" userId="b3b060d9-4d34-479b-ad68-688eaebf93c5" providerId="ADAL" clId="{05AA5E46-6EC3-413F-870E-5D04F6D7BF73}" dt="2022-12-14T03:10:26.363" v="1080" actId="27636"/>
        <pc:sldMkLst>
          <pc:docMk/>
          <pc:sldMk cId="1887431401" sldId="263"/>
        </pc:sldMkLst>
      </pc:sldChg>
      <pc:sldChg chg="del">
        <pc:chgData name="Balian, Sarah" userId="b3b060d9-4d34-479b-ad68-688eaebf93c5" providerId="ADAL" clId="{05AA5E46-6EC3-413F-870E-5D04F6D7BF73}" dt="2022-12-14T03:17:12.504" v="1091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05AA5E46-6EC3-413F-870E-5D04F6D7BF73}" dt="2022-12-14T03:17:07.251" v="1089" actId="47"/>
        <pc:sldMkLst>
          <pc:docMk/>
          <pc:sldMk cId="3201893001" sldId="265"/>
        </pc:sldMkLst>
      </pc:sldChg>
      <pc:sldChg chg="modSp mod">
        <pc:chgData name="Balian, Sarah" userId="b3b060d9-4d34-479b-ad68-688eaebf93c5" providerId="ADAL" clId="{05AA5E46-6EC3-413F-870E-5D04F6D7BF73}" dt="2022-12-14T03:28:20.253" v="1636" actId="404"/>
        <pc:sldMkLst>
          <pc:docMk/>
          <pc:sldMk cId="3475639167" sldId="289"/>
        </pc:sldMkLst>
      </pc:sldChg>
      <pc:sldChg chg="del">
        <pc:chgData name="Balian, Sarah" userId="b3b060d9-4d34-479b-ad68-688eaebf93c5" providerId="ADAL" clId="{05AA5E46-6EC3-413F-870E-5D04F6D7BF73}" dt="2022-12-14T03:17:14.202" v="1092" actId="47"/>
        <pc:sldMkLst>
          <pc:docMk/>
          <pc:sldMk cId="61370533" sldId="290"/>
        </pc:sldMkLst>
      </pc:sldChg>
      <pc:sldChg chg="del">
        <pc:chgData name="Balian, Sarah" userId="b3b060d9-4d34-479b-ad68-688eaebf93c5" providerId="ADAL" clId="{05AA5E46-6EC3-413F-870E-5D04F6D7BF73}" dt="2022-12-14T03:00:20.549" v="993" actId="47"/>
        <pc:sldMkLst>
          <pc:docMk/>
          <pc:sldMk cId="3822647193" sldId="291"/>
        </pc:sldMkLst>
      </pc:sldChg>
      <pc:sldChg chg="addSp delSp modSp mod ord">
        <pc:chgData name="Balian, Sarah" userId="b3b060d9-4d34-479b-ad68-688eaebf93c5" providerId="ADAL" clId="{05AA5E46-6EC3-413F-870E-5D04F6D7BF73}" dt="2022-12-14T02:44:29.025" v="729" actId="1035"/>
        <pc:sldMkLst>
          <pc:docMk/>
          <pc:sldMk cId="4205298638" sldId="292"/>
        </pc:sldMkLst>
      </pc:sldChg>
      <pc:sldChg chg="del">
        <pc:chgData name="Balian, Sarah" userId="b3b060d9-4d34-479b-ad68-688eaebf93c5" providerId="ADAL" clId="{05AA5E46-6EC3-413F-870E-5D04F6D7BF73}" dt="2022-12-14T03:00:22.167" v="994" actId="47"/>
        <pc:sldMkLst>
          <pc:docMk/>
          <pc:sldMk cId="3986907055" sldId="293"/>
        </pc:sldMkLst>
      </pc:sldChg>
      <pc:sldChg chg="del">
        <pc:chgData name="Balian, Sarah" userId="b3b060d9-4d34-479b-ad68-688eaebf93c5" providerId="ADAL" clId="{05AA5E46-6EC3-413F-870E-5D04F6D7BF73}" dt="2022-12-14T03:17:09.477" v="1090" actId="47"/>
        <pc:sldMkLst>
          <pc:docMk/>
          <pc:sldMk cId="1925132525" sldId="294"/>
        </pc:sldMkLst>
      </pc:sldChg>
      <pc:sldChg chg="del">
        <pc:chgData name="Balian, Sarah" userId="b3b060d9-4d34-479b-ad68-688eaebf93c5" providerId="ADAL" clId="{05AA5E46-6EC3-413F-870E-5D04F6D7BF73}" dt="2022-12-14T03:00:23.893" v="995" actId="47"/>
        <pc:sldMkLst>
          <pc:docMk/>
          <pc:sldMk cId="1062889223" sldId="295"/>
        </pc:sldMkLst>
      </pc:sldChg>
      <pc:sldChg chg="modSp mod">
        <pc:chgData name="Balian, Sarah" userId="b3b060d9-4d34-479b-ad68-688eaebf93c5" providerId="ADAL" clId="{05AA5E46-6EC3-413F-870E-5D04F6D7BF73}" dt="2022-12-14T03:21:49.628" v="1194" actId="20577"/>
        <pc:sldMkLst>
          <pc:docMk/>
          <pc:sldMk cId="476875324" sldId="296"/>
        </pc:sldMkLst>
      </pc:sldChg>
      <pc:sldChg chg="del">
        <pc:chgData name="Balian, Sarah" userId="b3b060d9-4d34-479b-ad68-688eaebf93c5" providerId="ADAL" clId="{05AA5E46-6EC3-413F-870E-5D04F6D7BF73}" dt="2022-12-14T03:00:25.641" v="996" actId="47"/>
        <pc:sldMkLst>
          <pc:docMk/>
          <pc:sldMk cId="2516764295" sldId="297"/>
        </pc:sldMkLst>
      </pc:sldChg>
      <pc:sldChg chg="del">
        <pc:chgData name="Balian, Sarah" userId="b3b060d9-4d34-479b-ad68-688eaebf93c5" providerId="ADAL" clId="{05AA5E46-6EC3-413F-870E-5D04F6D7BF73}" dt="2022-12-14T03:17:05.016" v="1088" actId="47"/>
        <pc:sldMkLst>
          <pc:docMk/>
          <pc:sldMk cId="1182146475" sldId="298"/>
        </pc:sldMkLst>
      </pc:sldChg>
      <pc:sldChg chg="del">
        <pc:chgData name="Balian, Sarah" userId="b3b060d9-4d34-479b-ad68-688eaebf93c5" providerId="ADAL" clId="{05AA5E46-6EC3-413F-870E-5D04F6D7BF73}" dt="2022-12-14T03:16:12.021" v="1087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05AA5E46-6EC3-413F-870E-5D04F6D7BF73}" dt="2022-12-14T03:16:09.850" v="1086" actId="47"/>
        <pc:sldMkLst>
          <pc:docMk/>
          <pc:sldMk cId="3076330452" sldId="300"/>
        </pc:sldMkLst>
      </pc:sldChg>
      <pc:sldChg chg="modSp mod ord">
        <pc:chgData name="Balian, Sarah" userId="b3b060d9-4d34-479b-ad68-688eaebf93c5" providerId="ADAL" clId="{05AA5E46-6EC3-413F-870E-5D04F6D7BF73}" dt="2022-12-14T02:49:39.445" v="759" actId="20577"/>
        <pc:sldMkLst>
          <pc:docMk/>
          <pc:sldMk cId="545205739" sldId="301"/>
        </pc:sldMkLst>
      </pc:sldChg>
      <pc:sldChg chg="modSp add mod">
        <pc:chgData name="Balian, Sarah" userId="b3b060d9-4d34-479b-ad68-688eaebf93c5" providerId="ADAL" clId="{05AA5E46-6EC3-413F-870E-5D04F6D7BF73}" dt="2022-12-14T01:51:32.376" v="241" actId="108"/>
        <pc:sldMkLst>
          <pc:docMk/>
          <pc:sldMk cId="1736530004" sldId="302"/>
        </pc:sldMkLst>
      </pc:sldChg>
      <pc:sldChg chg="modSp add mod">
        <pc:chgData name="Balian, Sarah" userId="b3b060d9-4d34-479b-ad68-688eaebf93c5" providerId="ADAL" clId="{05AA5E46-6EC3-413F-870E-5D04F6D7BF73}" dt="2022-12-14T02:31:57.116" v="524"/>
        <pc:sldMkLst>
          <pc:docMk/>
          <pc:sldMk cId="1808293537" sldId="303"/>
        </pc:sldMkLst>
      </pc:sldChg>
      <pc:sldChg chg="modSp add mod">
        <pc:chgData name="Balian, Sarah" userId="b3b060d9-4d34-479b-ad68-688eaebf93c5" providerId="ADAL" clId="{05AA5E46-6EC3-413F-870E-5D04F6D7BF73}" dt="2022-12-14T02:32:16.184" v="530" actId="27918"/>
        <pc:sldMkLst>
          <pc:docMk/>
          <pc:sldMk cId="3610131762" sldId="304"/>
        </pc:sldMkLst>
      </pc:sldChg>
      <pc:sldChg chg="modSp add mod">
        <pc:chgData name="Balian, Sarah" userId="b3b060d9-4d34-479b-ad68-688eaebf93c5" providerId="ADAL" clId="{05AA5E46-6EC3-413F-870E-5D04F6D7BF73}" dt="2022-12-14T02:45:26.079" v="734" actId="108"/>
        <pc:sldMkLst>
          <pc:docMk/>
          <pc:sldMk cId="759788885" sldId="305"/>
        </pc:sldMkLst>
      </pc:sldChg>
      <pc:sldChg chg="addSp delSp modSp add mod">
        <pc:chgData name="Balian, Sarah" userId="b3b060d9-4d34-479b-ad68-688eaebf93c5" providerId="ADAL" clId="{05AA5E46-6EC3-413F-870E-5D04F6D7BF73}" dt="2022-12-14T02:58:33.128" v="991" actId="1076"/>
        <pc:sldMkLst>
          <pc:docMk/>
          <pc:sldMk cId="2242843968" sldId="306"/>
        </pc:sldMkLst>
      </pc:sldChg>
      <pc:sldChg chg="modSp add mod">
        <pc:chgData name="Balian, Sarah" userId="b3b060d9-4d34-479b-ad68-688eaebf93c5" providerId="ADAL" clId="{05AA5E46-6EC3-413F-870E-5D04F6D7BF73}" dt="2022-12-14T03:14:17.543" v="1082" actId="108"/>
        <pc:sldMkLst>
          <pc:docMk/>
          <pc:sldMk cId="1651503728" sldId="307"/>
        </pc:sldMkLst>
      </pc:sldChg>
      <pc:sldChg chg="modSp add mod">
        <pc:chgData name="Balian, Sarah" userId="b3b060d9-4d34-479b-ad68-688eaebf93c5" providerId="ADAL" clId="{05AA5E46-6EC3-413F-870E-5D04F6D7BF73}" dt="2022-12-14T03:14:38.745" v="1085" actId="108"/>
        <pc:sldMkLst>
          <pc:docMk/>
          <pc:sldMk cId="2223194050" sldId="308"/>
        </pc:sldMkLst>
      </pc:sldChg>
    </pc:docChg>
  </pc:docChgLst>
  <pc:docChgLst>
    <pc:chgData name="Behague, Sabina" userId="9788a9a5-b9f9-4f09-9b88-668e95cc4242" providerId="ADAL" clId="{C2A9DF92-6097-43D6-B5F8-80F436A3CC50}"/>
    <pc:docChg chg="modSld">
      <pc:chgData name="Behague, Sabina" userId="9788a9a5-b9f9-4f09-9b88-668e95cc4242" providerId="ADAL" clId="{C2A9DF92-6097-43D6-B5F8-80F436A3CC50}" dt="2025-09-16T13:18:46.843" v="2" actId="27918"/>
      <pc:docMkLst>
        <pc:docMk/>
      </pc:docMkLst>
      <pc:sldChg chg="mod">
        <pc:chgData name="Behague, Sabina" userId="9788a9a5-b9f9-4f09-9b88-668e95cc4242" providerId="ADAL" clId="{C2A9DF92-6097-43D6-B5F8-80F436A3CC50}" dt="2025-09-16T13:18:46.843" v="2" actId="27918"/>
        <pc:sldMkLst>
          <pc:docMk/>
          <pc:sldMk cId="4205298638" sldId="292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des ARV qui traitent le VIH</c:v>
                </c:pt>
                <c:pt idx="1">
                  <c:v>Sachant que le risque de TME peut être réduit par la prise de médicaments spéciaux par la mère</c:v>
                </c:pt>
                <c:pt idx="2">
                  <c:v>Ayant entendu parler de la PrEP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32</c:v>
                </c:pt>
                <c:pt idx="1">
                  <c:v>43</c:v>
                </c:pt>
                <c:pt idx="2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des ARV qui traitent le VIH</c:v>
                </c:pt>
                <c:pt idx="1">
                  <c:v>Sachant que le risque de TME peut être réduit par la prise de médicaments spéciaux par la mère</c:v>
                </c:pt>
                <c:pt idx="2">
                  <c:v>Ayant entendu parler de la PrEP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35</c:v>
                </c:pt>
                <c:pt idx="1">
                  <c:v>36</c:v>
                </c:pt>
                <c:pt idx="2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5696603758026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Qui ne pense pas que les enfants vivant avec le VIH doivent pouvoir fréquenter l'école avec les enfants VIH négatifs </c:v>
                </c:pt>
                <c:pt idx="1">
                  <c:v>Qui n'achèterait pas des légumes frais à un commerçant qui a le VIH</c:v>
                </c:pt>
                <c:pt idx="2">
                  <c:v>Ayant des attitudes discriminatoires à l'égard des personnes vivant avec le VIH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66</c:v>
                </c:pt>
                <c:pt idx="1">
                  <c:v>71</c:v>
                </c:pt>
                <c:pt idx="2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Qui ne pense pas que les enfants vivant avec le VIH doivent pouvoir fréquenter l'école avec les enfants VIH négatifs </c:v>
                </c:pt>
                <c:pt idx="1">
                  <c:v>Qui n'achèterait pas des légumes frais à un commerçant qui a le VIH</c:v>
                </c:pt>
                <c:pt idx="2">
                  <c:v>Ayant des attitudes discriminatoires à l'égard des personnes vivant avec le VIH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51</c:v>
                </c:pt>
                <c:pt idx="1">
                  <c:v>58</c:v>
                </c:pt>
                <c:pt idx="2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0.10584472803630755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75</c:v>
                </c:pt>
                <c:pt idx="1">
                  <c:v>64</c:v>
                </c:pt>
                <c:pt idx="2">
                  <c:v>62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61</c:v>
                </c:pt>
                <c:pt idx="1">
                  <c:v>45</c:v>
                </c:pt>
                <c:pt idx="2">
                  <c:v>50</c:v>
                </c:pt>
                <c:pt idx="3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2387328193472337"/>
          <c:y val="1.1252967636365505E-2"/>
          <c:w val="0.34758209845316196"/>
          <c:h val="7.56506616789998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511852110481496E-3"/>
          <c:y val="9.14831006684379E-2"/>
          <c:w val="0.99048875055083796"/>
          <c:h val="0.65483305404287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eu des rapports sexuels au cours des 12 derniers mois avec une personne qui n'était ni son conjoint, ni le/la partenaire avec qui elle/il vivait</c:v>
                </c:pt>
                <c:pt idx="1">
                  <c:v>Ayant utilisé un condom au cours des derniers rapports sexuels avec cette personne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eu des rapports sexuels au cours des 12 derniers mois avec une personne qui n'était ni son conjoint, ni le/la partenaire avec qui elle/il vivait</c:v>
                </c:pt>
                <c:pt idx="1">
                  <c:v>Ayant utilisé un condom au cours des derniers rapports sexuels avec cette personne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15</c:v>
                </c:pt>
                <c:pt idx="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882984862081161"/>
          <c:y val="2.3612270621368826E-2"/>
          <c:w val="0.37226142596898282"/>
          <c:h val="6.6396525312819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57852239574504E-2"/>
          <c:y val="9.5502149110599482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Ayant déjà fait un test du VIH et reçu le résultat</c:v>
                </c:pt>
                <c:pt idx="1">
                  <c:v>Ayant fait un test dans les 12 mois précédant l’enquête et reçu le résultat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Ayant déjà fait un test du VIH et reçu le résultat</c:v>
                </c:pt>
                <c:pt idx="1">
                  <c:v>Ayant fait un test dans les 12 mois précédant l’enquête et reçu le résultat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4072225659357032"/>
          <c:y val="0"/>
          <c:w val="0.46115476272312728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 une connaissance des moyens de prévention du VIH</c:v>
                </c:pt>
                <c:pt idx="1">
                  <c:v>Une personne ne peut pas contracter le VIH en partageant de la nourriture avec une personne qui a le VIH</c:v>
                </c:pt>
                <c:pt idx="2">
                  <c:v>Le VIH ne peut pas être transmis par des piqûres de moustiques</c:v>
                </c:pt>
                <c:pt idx="3">
                  <c:v>Une personne paraissant en bonne santé peut cependant avoir le VIH</c:v>
                </c:pt>
                <c:pt idx="4">
                  <c:v>Le risque de transmission du VIH peut être réduit en ayant des rapports sexuels avec un seul partenaire non infecté et qui n’a pas d'autres partenaires </c:v>
                </c:pt>
                <c:pt idx="5">
                  <c:v>Le risque de transmission du VIH peut être réduit par l’utilisation de condoms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</c:v>
                </c:pt>
                <c:pt idx="1">
                  <c:v>51</c:v>
                </c:pt>
                <c:pt idx="2">
                  <c:v>47</c:v>
                </c:pt>
                <c:pt idx="3">
                  <c:v>47</c:v>
                </c:pt>
                <c:pt idx="4">
                  <c:v>56</c:v>
                </c:pt>
                <c:pt idx="5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 une connaissance des moyens de prévention du VIH</c:v>
                </c:pt>
                <c:pt idx="1">
                  <c:v>Une personne ne peut pas contracter le VIH en partageant de la nourriture avec une personne qui a le VIH</c:v>
                </c:pt>
                <c:pt idx="2">
                  <c:v>Le VIH ne peut pas être transmis par des piqûres de moustiques</c:v>
                </c:pt>
                <c:pt idx="3">
                  <c:v>Une personne paraissant en bonne santé peut cependant avoir le VIH</c:v>
                </c:pt>
                <c:pt idx="4">
                  <c:v>Le risque de transmission du VIH peut être réduit en ayant des rapports sexuels avec un seul partenaire non infecté et qui n’a pas d'autres partenaires </c:v>
                </c:pt>
                <c:pt idx="5">
                  <c:v>Le risque de transmission du VIH peut être réduit par l’utilisation de condoms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13</c:v>
                </c:pt>
                <c:pt idx="1">
                  <c:v>48</c:v>
                </c:pt>
                <c:pt idx="2">
                  <c:v>47</c:v>
                </c:pt>
                <c:pt idx="3">
                  <c:v>44</c:v>
                </c:pt>
                <c:pt idx="4">
                  <c:v>60</c:v>
                </c:pt>
                <c:pt idx="5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9/16/2025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9/16/2025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13.1</a:t>
            </a:r>
          </a:p>
          <a:p>
            <a:endParaRPr lang="en-US" dirty="0"/>
          </a:p>
          <a:p>
            <a:r>
              <a:rPr lang="en-US" dirty="0"/>
              <a:t>Notes: ARV = medicaments </a:t>
            </a:r>
            <a:r>
              <a:rPr lang="en-US" dirty="0" err="1"/>
              <a:t>antirétroviraux</a:t>
            </a:r>
            <a:r>
              <a:rPr lang="en-US" dirty="0"/>
              <a:t>, TME = </a:t>
            </a:r>
            <a:r>
              <a:rPr lang="fr-FR" dirty="0"/>
              <a:t>transmission du VIH de la mère à l'enfant</a:t>
            </a:r>
            <a:r>
              <a:rPr lang="en-US" dirty="0"/>
              <a:t>, </a:t>
            </a:r>
            <a:r>
              <a:rPr lang="en-US" dirty="0" err="1"/>
              <a:t>PrEP</a:t>
            </a:r>
            <a:r>
              <a:rPr lang="en-US" dirty="0"/>
              <a:t> = </a:t>
            </a:r>
            <a:r>
              <a:rPr lang="en-US" dirty="0" err="1"/>
              <a:t>prophylaxie</a:t>
            </a:r>
            <a:r>
              <a:rPr lang="en-US" dirty="0"/>
              <a:t> </a:t>
            </a:r>
            <a:r>
              <a:rPr lang="en-US" dirty="0" err="1"/>
              <a:t>pré</a:t>
            </a:r>
            <a:r>
              <a:rPr lang="en-US" dirty="0"/>
              <a:t>-exposition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13.2</a:t>
            </a:r>
          </a:p>
          <a:p>
            <a:endParaRPr lang="en-US" dirty="0"/>
          </a:p>
          <a:p>
            <a:r>
              <a:rPr lang="en-US" dirty="0" err="1"/>
              <a:t>Avoir</a:t>
            </a:r>
            <a:r>
              <a:rPr lang="en-US" dirty="0"/>
              <a:t> attitudes </a:t>
            </a:r>
            <a:r>
              <a:rPr lang="en-US" dirty="0" err="1"/>
              <a:t>discriminatoires</a:t>
            </a:r>
            <a:r>
              <a:rPr lang="en-US" dirty="0"/>
              <a:t> </a:t>
            </a:r>
            <a:r>
              <a:rPr lang="en-US" dirty="0" err="1"/>
              <a:t>envers</a:t>
            </a:r>
            <a:r>
              <a:rPr lang="en-US" dirty="0"/>
              <a:t> les </a:t>
            </a:r>
            <a:r>
              <a:rPr lang="en-US" dirty="0" err="1"/>
              <a:t>personnes</a:t>
            </a:r>
            <a:r>
              <a:rPr lang="en-US" dirty="0"/>
              <a:t> vivant avec le VIH = </a:t>
            </a:r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Pourcentage qui ne pense pas que les enfants vivant avec le VIH doivent pouvoir fréquenter l'école avec les enfants VIH négatifs, pourcentage qui n'achèterait pas des légumes frais à un commerçant qui a le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13.2</a:t>
            </a:r>
          </a:p>
          <a:p>
            <a:endParaRPr lang="en-US" dirty="0"/>
          </a:p>
          <a:p>
            <a:r>
              <a:rPr lang="en-US" dirty="0" err="1"/>
              <a:t>Avoir</a:t>
            </a:r>
            <a:r>
              <a:rPr lang="en-US" dirty="0"/>
              <a:t> attitudes </a:t>
            </a:r>
            <a:r>
              <a:rPr lang="en-US" dirty="0" err="1"/>
              <a:t>discriminatoires</a:t>
            </a:r>
            <a:r>
              <a:rPr lang="en-US" dirty="0"/>
              <a:t> </a:t>
            </a:r>
            <a:r>
              <a:rPr lang="en-US" dirty="0" err="1"/>
              <a:t>envers</a:t>
            </a:r>
            <a:r>
              <a:rPr lang="en-US" dirty="0"/>
              <a:t> les </a:t>
            </a:r>
            <a:r>
              <a:rPr lang="en-US" dirty="0" err="1"/>
              <a:t>personnes</a:t>
            </a:r>
            <a:r>
              <a:rPr lang="en-US" dirty="0"/>
              <a:t> vivant avec le VIH = 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Pourcentage qui ne pense pas que les enfants vivant avec le VIH doivent pouvoir fréquenter l'école avec les enfants VIH négatifs, pourcentage qui n'achèterait pas des légumes frais à un commerçant qui a le 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13.3.1 &amp; 13.3.2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178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13.4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291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13.5.1 &amp; 13.5.2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850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13.8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83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63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subtitle</a:t>
            </a:r>
            <a:r>
              <a:rPr lang="fr-FR" noProof="0" dirty="0"/>
              <a:t>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310198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50485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712470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518594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0953167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0023829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4132642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642262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6245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350058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569920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669153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445378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258372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474844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461335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723077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218625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7692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DD2EBA-A1A8-6AFA-2157-C607BDDD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549613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2023-2024 Enquête Démographique et de Santé au Mali (EDSM-VII)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 userDrawn="1"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 userDrawn="1"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 userDrawn="1"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 userDrawn="1"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 userDrawn="1"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181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38526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21500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2023-2024 Enquête Démographique et de Santé au Mali (EDSM-VII)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137D9B6-8219-36A1-BE2C-C06EC81A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32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Connaissance et comportements liés au VIH/sida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Test de dépistage du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15-49 ans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6890732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chez les jeunes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28E085-7E5C-DD73-662C-5F440BA154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03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fr-FR" noProof="0" dirty="0"/>
              <a:t>Circoncision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2113"/>
            <a:ext cx="7886700" cy="419100"/>
          </a:xfrm>
        </p:spPr>
        <p:txBody>
          <a:bodyPr/>
          <a:lstStyle/>
          <a:p>
            <a:r>
              <a:rPr lang="fr-FR" noProof="0" dirty="0"/>
              <a:t>Pourcentage d’hommes de 15-49 ans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CD508-25B4-DACA-1101-A59CE6137D38}"/>
              </a:ext>
            </a:extLst>
          </p:cNvPr>
          <p:cNvSpPr txBox="1">
            <a:spLocks/>
          </p:cNvSpPr>
          <p:nvPr/>
        </p:nvSpPr>
        <p:spPr>
          <a:xfrm>
            <a:off x="1586234" y="2948307"/>
            <a:ext cx="5971528" cy="171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i="0" dirty="0">
                <a:solidFill>
                  <a:schemeClr val="accent1"/>
                </a:solidFill>
              </a:rPr>
              <a:t>98 %</a:t>
            </a:r>
            <a:r>
              <a:rPr lang="fr-FR" sz="3600" i="0" dirty="0"/>
              <a:t> des hommes au Mali sont </a:t>
            </a:r>
            <a:r>
              <a:rPr lang="fr-FR" sz="3600" b="1" i="0" dirty="0">
                <a:solidFill>
                  <a:schemeClr val="accent1"/>
                </a:solidFill>
              </a:rPr>
              <a:t>circoncis</a:t>
            </a:r>
            <a:r>
              <a:rPr lang="fr-FR" sz="3600" i="0" dirty="0">
                <a:solidFill>
                  <a:schemeClr val="accent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VIH chez les jeunes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1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150767-EBD1-E155-77BB-4CBD983902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noProof="0" dirty="0"/>
              <a:t>Connaissance sur le VIH parmi les jeunes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156856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15–24 ans possédant des informations spécifiques sur la prévention et la transmission du VIH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904170"/>
              </p:ext>
            </p:extLst>
          </p:nvPr>
        </p:nvGraphicFramePr>
        <p:xfrm>
          <a:off x="-157655" y="2010930"/>
          <a:ext cx="9301655" cy="482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fr-FR" noProof="0" dirty="0"/>
              <a:t>Résultats-Clés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1"/>
                </a:solidFill>
              </a:rPr>
              <a:t>32 </a:t>
            </a:r>
            <a:r>
              <a:rPr lang="fr-FR" sz="2200" b="1" i="0" noProof="0" dirty="0">
                <a:solidFill>
                  <a:schemeClr val="accent1"/>
                </a:solidFill>
              </a:rPr>
              <a:t>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1"/>
                </a:solidFill>
              </a:rPr>
              <a:t>35 % </a:t>
            </a:r>
            <a:r>
              <a:rPr lang="fr-FR" sz="2200" i="0" noProof="0" dirty="0"/>
              <a:t>des hommes </a:t>
            </a:r>
            <a:r>
              <a:rPr lang="fr-FR" sz="2200" b="1" i="0" noProof="0" dirty="0">
                <a:solidFill>
                  <a:schemeClr val="accent1"/>
                </a:solidFill>
              </a:rPr>
              <a:t>ont entendu parler des ARV pour traiter le VIH, </a:t>
            </a:r>
            <a:r>
              <a:rPr lang="fr-FR" sz="2200" i="0" noProof="0" dirty="0"/>
              <a:t>alors que </a:t>
            </a:r>
            <a:r>
              <a:rPr lang="fr-FR" sz="2200" b="1" i="0" dirty="0">
                <a:solidFill>
                  <a:schemeClr val="accent1"/>
                </a:solidFill>
              </a:rPr>
              <a:t>43 </a:t>
            </a:r>
            <a:r>
              <a:rPr lang="fr-FR" sz="2200" b="1" i="0" noProof="0" dirty="0">
                <a:solidFill>
                  <a:schemeClr val="accent1"/>
                </a:solidFill>
              </a:rPr>
              <a:t>%</a:t>
            </a:r>
            <a:r>
              <a:rPr lang="fr-FR" sz="2200" b="1" i="0" noProof="0" dirty="0">
                <a:solidFill>
                  <a:schemeClr val="accent5"/>
                </a:solidFill>
              </a:rPr>
              <a:t>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1"/>
                </a:solidFill>
              </a:rPr>
              <a:t>36 %</a:t>
            </a:r>
            <a:r>
              <a:rPr lang="fr-FR" sz="2200" b="1" i="0" noProof="0" dirty="0">
                <a:solidFill>
                  <a:schemeClr val="accent5"/>
                </a:solidFill>
              </a:rPr>
              <a:t> </a:t>
            </a:r>
            <a:r>
              <a:rPr lang="fr-FR" sz="2200" i="0" noProof="0" dirty="0"/>
              <a:t>des hommes savent que </a:t>
            </a:r>
            <a:r>
              <a:rPr lang="fr-FR" sz="2200" b="1" i="0" noProof="0" dirty="0">
                <a:solidFill>
                  <a:schemeClr val="accent1"/>
                </a:solidFill>
              </a:rPr>
              <a:t>le risque de TME peut être réduit par la prise de médicaments spéciaux par la mère.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1"/>
                </a:solidFill>
              </a:rPr>
              <a:t>75 </a:t>
            </a:r>
            <a:r>
              <a:rPr lang="fr-FR" sz="2200" b="1" i="0" noProof="0" dirty="0">
                <a:solidFill>
                  <a:schemeClr val="accent1"/>
                </a:solidFill>
              </a:rPr>
              <a:t>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1"/>
                </a:solidFill>
              </a:rPr>
              <a:t>61 %</a:t>
            </a:r>
            <a:r>
              <a:rPr lang="fr-FR" sz="2200" b="1" i="0" noProof="0" dirty="0">
                <a:solidFill>
                  <a:schemeClr val="accent5"/>
                </a:solidFill>
              </a:rPr>
              <a:t> </a:t>
            </a:r>
            <a:r>
              <a:rPr lang="fr-FR" sz="2200" i="0" noProof="0" dirty="0"/>
              <a:t>des hommes qui ont entendu parler du VIH ont des </a:t>
            </a:r>
            <a:r>
              <a:rPr lang="fr-FR" sz="2200" b="1" i="0" dirty="0">
                <a:solidFill>
                  <a:schemeClr val="accent1"/>
                </a:solidFill>
              </a:rPr>
              <a:t>a</a:t>
            </a:r>
            <a:r>
              <a:rPr lang="fr-FR" sz="2200" b="1" i="0" noProof="0" dirty="0" err="1">
                <a:solidFill>
                  <a:schemeClr val="accent1"/>
                </a:solidFill>
              </a:rPr>
              <a:t>ttitudes</a:t>
            </a:r>
            <a:r>
              <a:rPr lang="fr-FR" sz="2200" b="1" i="0" noProof="0" dirty="0">
                <a:solidFill>
                  <a:schemeClr val="accent1"/>
                </a:solidFill>
              </a:rPr>
              <a:t> discriminatoires à l’égard des personnes vivant avec le VIH.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1"/>
                </a:solidFill>
              </a:rPr>
              <a:t>20 % </a:t>
            </a:r>
            <a:r>
              <a:rPr lang="fr-FR" sz="2200" i="0" noProof="0" dirty="0"/>
              <a:t>des femmes </a:t>
            </a:r>
            <a:r>
              <a:rPr lang="fr-FR" sz="2200" i="0" dirty="0"/>
              <a:t>et </a:t>
            </a:r>
            <a:r>
              <a:rPr lang="fr-FR" sz="2200" i="0" noProof="0" dirty="0"/>
              <a:t> </a:t>
            </a:r>
            <a:r>
              <a:rPr lang="fr-FR" sz="2200" b="1" i="0" noProof="0" dirty="0">
                <a:solidFill>
                  <a:schemeClr val="accent1"/>
                </a:solidFill>
              </a:rPr>
              <a:t>10 %</a:t>
            </a:r>
            <a:r>
              <a:rPr lang="fr-FR" sz="2200" b="1" i="0" noProof="0" dirty="0">
                <a:solidFill>
                  <a:schemeClr val="accent5"/>
                </a:solidFill>
              </a:rPr>
              <a:t> </a:t>
            </a:r>
            <a:r>
              <a:rPr lang="fr-FR" sz="2200" i="0" noProof="0" dirty="0"/>
              <a:t>des hommes </a:t>
            </a:r>
            <a:r>
              <a:rPr lang="fr-FR" sz="2200" b="1" i="0" noProof="0" dirty="0">
                <a:solidFill>
                  <a:schemeClr val="accent1"/>
                </a:solidFill>
              </a:rPr>
              <a:t>ont été testés pour le VIH et ont reçu le résultat.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1"/>
                </a:solidFill>
              </a:rPr>
              <a:t>98 % </a:t>
            </a:r>
            <a:r>
              <a:rPr lang="fr-FR" sz="2200" i="0" noProof="0" dirty="0"/>
              <a:t>des hommes sont </a:t>
            </a:r>
            <a:r>
              <a:rPr lang="fr-FR" sz="2200" b="1" i="0" noProof="0" dirty="0">
                <a:solidFill>
                  <a:schemeClr val="accent1"/>
                </a:solidFill>
              </a:rPr>
              <a:t>circoncis.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1"/>
                </a:solidFill>
              </a:rPr>
              <a:t>13 %</a:t>
            </a:r>
            <a:r>
              <a:rPr lang="fr-FR" sz="2200" b="1" i="0" noProof="0" dirty="0">
                <a:solidFill>
                  <a:schemeClr val="accent5"/>
                </a:solidFill>
              </a:rPr>
              <a:t> </a:t>
            </a:r>
            <a:r>
              <a:rPr lang="fr-FR" sz="2200" i="0" noProof="0" dirty="0"/>
              <a:t>des jeunes femmes et </a:t>
            </a:r>
            <a:r>
              <a:rPr lang="fr-FR" sz="2200" b="1" i="0" noProof="0" dirty="0">
                <a:solidFill>
                  <a:schemeClr val="accent1"/>
                </a:solidFill>
              </a:rPr>
              <a:t>15 %</a:t>
            </a:r>
            <a:r>
              <a:rPr lang="fr-FR" sz="2200" b="1" i="0" noProof="0" dirty="0">
                <a:solidFill>
                  <a:schemeClr val="accent5"/>
                </a:solidFill>
              </a:rPr>
              <a:t> </a:t>
            </a:r>
            <a:r>
              <a:rPr lang="fr-FR" sz="2200" i="0" noProof="0" dirty="0"/>
              <a:t>des jeunes hommes de 15-24 ans connaissent</a:t>
            </a:r>
            <a:r>
              <a:rPr lang="fr-FR" sz="2200" b="1" i="0" noProof="0" dirty="0">
                <a:solidFill>
                  <a:schemeClr val="accent1"/>
                </a:solidFill>
              </a:rPr>
              <a:t> des moyens de prévention du VIH.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chez les jeunes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5B8F70-F011-C16E-D125-A466EBAC8A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20774"/>
          </a:xfrm>
        </p:spPr>
        <p:txBody>
          <a:bodyPr>
            <a:noAutofit/>
          </a:bodyPr>
          <a:lstStyle/>
          <a:p>
            <a:r>
              <a:rPr lang="fr-FR" noProof="0" dirty="0"/>
              <a:t>Connaissance des médicaments pour traiter ou prévenir le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227"/>
            <a:ext cx="7886700" cy="419100"/>
          </a:xfrm>
        </p:spPr>
        <p:txBody>
          <a:bodyPr/>
          <a:lstStyle/>
          <a:p>
            <a:r>
              <a:rPr lang="fr-FR" noProof="0" dirty="0"/>
              <a:t>Pourcentage de femmes et d’hommes de 15-49 ans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2349983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chez le jeunes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5DE44A-41C7-EDF8-081A-9453F6B88F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fr-FR" noProof="0" dirty="0"/>
              <a:t>Attitudes discriminatoires à l’égard des personnes vivant avec le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1"/>
            <a:ext cx="7886700" cy="769043"/>
          </a:xfrm>
        </p:spPr>
        <p:txBody>
          <a:bodyPr>
            <a:noAutofit/>
          </a:bodyPr>
          <a:lstStyle/>
          <a:p>
            <a:r>
              <a:rPr lang="fr-FR" noProof="0" dirty="0"/>
              <a:t>Parmi les femmes et les hommes de 15-49 ans qui ont entendu parler du VIH, pourcentage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9815959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0672"/>
            <a:ext cx="7886700" cy="1120774"/>
          </a:xfrm>
        </p:spPr>
        <p:txBody>
          <a:bodyPr>
            <a:noAutofit/>
          </a:bodyPr>
          <a:lstStyle/>
          <a:p>
            <a:r>
              <a:rPr lang="fr-FR" sz="3200" noProof="0" dirty="0"/>
              <a:t>Attitudes discriminatoires à l’égard des personnes vivant avec le VIH 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26550"/>
            <a:ext cx="7886700" cy="923932"/>
          </a:xfrm>
        </p:spPr>
        <p:txBody>
          <a:bodyPr>
            <a:normAutofit/>
          </a:bodyPr>
          <a:lstStyle/>
          <a:p>
            <a:r>
              <a:rPr lang="fr-FR" noProof="0" dirty="0"/>
              <a:t>Parmi les femmes et les hommes de 15-49 ans qui ont entendu parler du VIH, pourcentage </a:t>
            </a:r>
            <a:r>
              <a:rPr lang="fr-FR" dirty="0"/>
              <a:t>ayant des attitudes discriminatoires à l’égard des personnes vivant avec le VIH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1212726"/>
              </p:ext>
            </p:extLst>
          </p:nvPr>
        </p:nvGraphicFramePr>
        <p:xfrm>
          <a:off x="493939" y="2398642"/>
          <a:ext cx="8156122" cy="4459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173936"/>
              </p:ext>
            </p:extLst>
          </p:nvPr>
        </p:nvGraphicFramePr>
        <p:xfrm>
          <a:off x="283029" y="2662443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7886700" cy="1191253"/>
          </a:xfrm>
        </p:spPr>
        <p:txBody>
          <a:bodyPr>
            <a:noAutofit/>
          </a:bodyPr>
          <a:lstStyle/>
          <a:p>
            <a:r>
              <a:rPr lang="fr-FR" noProof="0" dirty="0"/>
              <a:t>Partenaires sexuels multiples </a:t>
            </a:r>
            <a:r>
              <a:rPr lang="fr-FR" noProof="0"/>
              <a:t>et rapports </a:t>
            </a:r>
            <a:r>
              <a:rPr lang="fr-FR" noProof="0" dirty="0"/>
              <a:t>sexuels à hauts risques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9269" y="1857404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fr-FR" noProof="0" dirty="0"/>
              <a:t>Pourcentage de femmes et d’hommes de 15-49 ans qui 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572000" y="1447521"/>
            <a:ext cx="4288971" cy="10725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Parmi ceux et celles qui ont eu des rapports sexuels avec une personne qui n’était </a:t>
            </a:r>
            <a:r>
              <a:rPr lang="fr-FR"/>
              <a:t>ni leur </a:t>
            </a:r>
            <a:r>
              <a:rPr lang="fr-FR" dirty="0"/>
              <a:t>conjoint, ni le partenaire avec qui ils vivaient, pourcentage 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32542" y="2520119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/>
          <p:nvPr/>
        </p:nvCxnSpPr>
        <p:spPr>
          <a:xfrm>
            <a:off x="4760722" y="2505379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chez les jeunes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FA3FE1-D521-D572-7353-222DF23731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Test du VIH durant une visite prénatale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de 15-49 ans qui ont eu une naissance dans les 2 dernières années 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26 % des femmes enceintes ont eu un test de dépistage du VIH durant une visite prénatale et ont reçu le résultat.</a:t>
            </a:r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01C9639C-8BE7-74F1-D964-8C35D65747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2769397" y="2200274"/>
            <a:ext cx="1867609" cy="4034399"/>
          </a:xfrm>
          <a:prstGeom prst="rect">
            <a:avLst/>
          </a:prstGeom>
        </p:spPr>
      </p:pic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2773010F-B5DC-C712-9E28-13BEACDEE2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217" y="2120446"/>
            <a:ext cx="1759047" cy="4195760"/>
          </a:xfrm>
          <a:prstGeom prst="rect">
            <a:avLst/>
          </a:prstGeom>
        </p:spPr>
      </p:pic>
      <p:pic>
        <p:nvPicPr>
          <p:cNvPr id="9" name="Picture 8" descr="A picture containing clipart&#10;&#10;Description automatically generated">
            <a:extLst>
              <a:ext uri="{FF2B5EF4-FFF2-40B4-BE49-F238E27FC236}">
                <a16:creationId xmlns:a16="http://schemas.microsoft.com/office/drawing/2014/main" id="{62FC518C-2F64-590D-FDF1-AEB6D32AC6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037" y="2157297"/>
            <a:ext cx="1759047" cy="4195760"/>
          </a:xfrm>
          <a:prstGeom prst="rect">
            <a:avLst/>
          </a:prstGeom>
        </p:spPr>
      </p:pic>
      <p:pic>
        <p:nvPicPr>
          <p:cNvPr id="10" name="Picture 9" descr="A picture containing clipart&#10;&#10;Description automatically generated">
            <a:extLst>
              <a:ext uri="{FF2B5EF4-FFF2-40B4-BE49-F238E27FC236}">
                <a16:creationId xmlns:a16="http://schemas.microsoft.com/office/drawing/2014/main" id="{810C5788-A7AE-68D9-C855-EC340944D9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67" y="2157297"/>
            <a:ext cx="1759047" cy="4195760"/>
          </a:xfrm>
          <a:prstGeom prst="rect">
            <a:avLst/>
          </a:prstGeom>
        </p:spPr>
      </p:pic>
      <p:pic>
        <p:nvPicPr>
          <p:cNvPr id="11" name="Picture 10" descr="Shape&#10;&#10;Description automatically generated with low confidence">
            <a:extLst>
              <a:ext uri="{FF2B5EF4-FFF2-40B4-BE49-F238E27FC236}">
                <a16:creationId xmlns:a16="http://schemas.microsoft.com/office/drawing/2014/main" id="{253F7B40-D2B3-8F04-C3A3-D0D1A90267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59408" b="14921"/>
          <a:stretch>
            <a:fillRect/>
          </a:stretch>
        </p:blipFill>
        <p:spPr>
          <a:xfrm>
            <a:off x="4230007" y="2173849"/>
            <a:ext cx="341993" cy="403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ali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ali" id="{F3F3A076-D8A9-40DF-AEA8-05FF15774041}" vid="{345EFA19-DA55-4840-A618-8829900DB4D8}"/>
    </a:ext>
  </a:extLst>
</a:theme>
</file>

<file path=ppt/theme/theme4.xml><?xml version="1.0" encoding="utf-8"?>
<a:theme xmlns:a="http://schemas.openxmlformats.org/drawingml/2006/main" name="3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VMX3MACP777Z-1177381151-48742</_dlc_DocId>
    <_dlc_DocIdUrl xmlns="d16efad5-0601-4cf0-b7c2-89968258c777">
      <Url>https://icfonline.sharepoint.com/sites/ihd-dhs/Dissemination/_layouts/15/DocIdRedir.aspx?ID=VMX3MACP777Z-1177381151-48742</Url>
      <Description>VMX3MACP777Z-1177381151-48742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83c4e5ee-5eea-4e8c-8b50-726738bccb6e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fa6a9aea-fb0f-4ddd-aff8-712634b7d5fe"/>
    <ds:schemaRef ds:uri="http://schemas.microsoft.com/office/2006/metadata/properties"/>
    <ds:schemaRef ds:uri="http://purl.org/dc/elements/1.1/"/>
    <ds:schemaRef ds:uri="d16efad5-0601-4cf0-b7c2-89968258c777"/>
    <ds:schemaRef ds:uri="http://purl.org/dc/dcmitype/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1350ED59-4A91-4B66-9481-CB1D2ABC06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12353</TotalTime>
  <Words>654</Words>
  <Application>Microsoft Office PowerPoint</Application>
  <PresentationFormat>On-screen Show (4:3)</PresentationFormat>
  <Paragraphs>81</Paragraphs>
  <Slides>15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Mali</vt:lpstr>
      <vt:lpstr>3_Custom Design</vt:lpstr>
      <vt:lpstr>4_Custom Design</vt:lpstr>
      <vt:lpstr>PowerPoint Presentation</vt:lpstr>
      <vt:lpstr>PowerPoint Presentation</vt:lpstr>
      <vt:lpstr>Connaissance des médicaments pour traiter ou prévenir le VIH</vt:lpstr>
      <vt:lpstr>PowerPoint Presentation</vt:lpstr>
      <vt:lpstr>Attitudes discriminatoires à l’égard des personnes vivant avec le VIH</vt:lpstr>
      <vt:lpstr>Attitudes discriminatoires à l’égard des personnes vivant avec le VIH selon le milieu de résidence</vt:lpstr>
      <vt:lpstr>Partenaires sexuels multiples et rapports sexuels à hauts risques</vt:lpstr>
      <vt:lpstr>PowerPoint Presentation</vt:lpstr>
      <vt:lpstr>Test du VIH durant une visite prénatale</vt:lpstr>
      <vt:lpstr>Test de dépistage du VIH</vt:lpstr>
      <vt:lpstr>PowerPoint Presentation</vt:lpstr>
      <vt:lpstr>Circoncision</vt:lpstr>
      <vt:lpstr>PowerPoint Presentation</vt:lpstr>
      <vt:lpstr>Connaissance sur le VIH parmi les jeunes</vt:lpstr>
      <vt:lpstr>Résultats-Clés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3</cp:revision>
  <dcterms:created xsi:type="dcterms:W3CDTF">2022-12-05T19:39:34Z</dcterms:created>
  <dcterms:modified xsi:type="dcterms:W3CDTF">2025-09-16T13:18:55Z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f786ce08-bc0e-4388-a963-5a2a9fe44d72</vt:lpwstr>
  </property>
  <property fmtid="{D5CDD505-2E9C-101B-9397-08002B2CF9AE}" pid="4" name="MediaServiceImageTags">
    <vt:lpwstr/>
  </property>
</Properties>
</file>